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4"/>
  </p:sldMasterIdLst>
  <p:notesMasterIdLst>
    <p:notesMasterId r:id="rId32"/>
  </p:notesMasterIdLst>
  <p:sldIdLst>
    <p:sldId id="352" r:id="rId5"/>
    <p:sldId id="263" r:id="rId6"/>
    <p:sldId id="394" r:id="rId7"/>
    <p:sldId id="355" r:id="rId8"/>
    <p:sldId id="356" r:id="rId9"/>
    <p:sldId id="398" r:id="rId10"/>
    <p:sldId id="402" r:id="rId11"/>
    <p:sldId id="267" r:id="rId12"/>
    <p:sldId id="395" r:id="rId13"/>
    <p:sldId id="407" r:id="rId14"/>
    <p:sldId id="370" r:id="rId15"/>
    <p:sldId id="369" r:id="rId16"/>
    <p:sldId id="410" r:id="rId17"/>
    <p:sldId id="393" r:id="rId18"/>
    <p:sldId id="372" r:id="rId19"/>
    <p:sldId id="374" r:id="rId20"/>
    <p:sldId id="375" r:id="rId21"/>
    <p:sldId id="401" r:id="rId22"/>
    <p:sldId id="378" r:id="rId23"/>
    <p:sldId id="379" r:id="rId24"/>
    <p:sldId id="411" r:id="rId25"/>
    <p:sldId id="404" r:id="rId26"/>
    <p:sldId id="396" r:id="rId27"/>
    <p:sldId id="272" r:id="rId28"/>
    <p:sldId id="353" r:id="rId29"/>
    <p:sldId id="412" r:id="rId30"/>
    <p:sldId id="306" r:id="rId31"/>
  </p:sldIdLst>
  <p:sldSz cx="14630400" cy="8229600"/>
  <p:notesSz cx="6858000" cy="9144000"/>
  <p:defaultText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7"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2" algn="l" defTabSz="9142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AA81C-E974-9029-57C1-12160C0CC92C}" name="Vansuka Chindavijak" initials="VC" userId="S::vchindavijak@prophet.com::6819259b-8b08-45d6-9b0d-c3dd56e0668a" providerId="AD"/>
  <p188:author id="{0D610B44-21F8-F6D0-AF3D-2EAE6B9335F9}" name="Scala Pugh, Leanne" initials="SPL" userId="S::leanne.scala.pugh@equitable.com::35695ed3-68e0-4505-b9e6-fb752e6ae466" providerId="AD"/>
  <p188:author id="{978D3DDE-E554-99A3-9746-F7A331C5CE66}" name="Heafner, Krista" initials="KH" userId="S::krista.heafner@equitable.com::4233afb8-bacf-4d43-ab15-1974cd0e565e" providerId="AD"/>
  <p188:author id="{698B83E7-E526-B3BB-65E3-3B6531EAB4DC}" name="Harty, Melissa" initials="HM" userId="S::Melissa.Harty@equitable.com::3304a478-6117-4e65-8ce3-ca357cbf9b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0D5"/>
    <a:srgbClr val="246BA5"/>
    <a:srgbClr val="B6D3DF"/>
    <a:srgbClr val="CAF4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E90ADC-C4A8-9149-A9FC-BBEF71333FFE}" v="127" dt="2026-05-05T14:42:47.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6507"/>
  </p:normalViewPr>
  <p:slideViewPr>
    <p:cSldViewPr snapToGrid="0">
      <p:cViewPr varScale="1">
        <p:scale>
          <a:sx n="87" d="100"/>
          <a:sy n="87" d="100"/>
        </p:scale>
        <p:origin x="1976" y="192"/>
      </p:cViewPr>
      <p:guideLst/>
    </p:cSldViewPr>
  </p:slideViewPr>
  <p:outlineViewPr>
    <p:cViewPr>
      <p:scale>
        <a:sx n="33" d="100"/>
        <a:sy n="33" d="100"/>
      </p:scale>
      <p:origin x="0" y="-6192"/>
    </p:cViewPr>
  </p:outlineViewPr>
  <p:notesTextViewPr>
    <p:cViewPr>
      <p:scale>
        <a:sx n="125" d="100"/>
        <a:sy n="12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 Jimin" userId="bff67d9b-5c27-444b-ba88-4fabee127008" providerId="ADAL" clId="{FF26D5C2-8095-58F7-8BD5-0E834A16463F}"/>
    <pc:docChg chg="custSel delSld modSld">
      <pc:chgData name="Cho, Jimin" userId="bff67d9b-5c27-444b-ba88-4fabee127008" providerId="ADAL" clId="{FF26D5C2-8095-58F7-8BD5-0E834A16463F}" dt="2026-05-05T14:42:51.395" v="105"/>
      <pc:docMkLst>
        <pc:docMk/>
      </pc:docMkLst>
      <pc:sldChg chg="addSp delSp modSp mod">
        <pc:chgData name="Cho, Jimin" userId="bff67d9b-5c27-444b-ba88-4fabee127008" providerId="ADAL" clId="{FF26D5C2-8095-58F7-8BD5-0E834A16463F}" dt="2026-05-05T14:42:51.395" v="105"/>
        <pc:sldMkLst>
          <pc:docMk/>
          <pc:sldMk cId="386089536" sldId="352"/>
        </pc:sldMkLst>
        <pc:spChg chg="mod">
          <ac:chgData name="Cho, Jimin" userId="bff67d9b-5c27-444b-ba88-4fabee127008" providerId="ADAL" clId="{FF26D5C2-8095-58F7-8BD5-0E834A16463F}" dt="2026-05-05T14:41:47.041" v="96" actId="1035"/>
          <ac:spMkLst>
            <pc:docMk/>
            <pc:sldMk cId="386089536" sldId="352"/>
            <ac:spMk id="3" creationId="{B52A29DD-3202-87D1-BD2A-AD45E1CD46F8}"/>
          </ac:spMkLst>
        </pc:spChg>
        <pc:spChg chg="mod">
          <ac:chgData name="Cho, Jimin" userId="bff67d9b-5c27-444b-ba88-4fabee127008" providerId="ADAL" clId="{FF26D5C2-8095-58F7-8BD5-0E834A16463F}" dt="2026-05-05T14:40:56.134" v="89" actId="12788"/>
          <ac:spMkLst>
            <pc:docMk/>
            <pc:sldMk cId="386089536" sldId="352"/>
            <ac:spMk id="4" creationId="{7F911266-5D06-BE97-0638-037FDE3F8925}"/>
          </ac:spMkLst>
        </pc:spChg>
        <pc:spChg chg="mod">
          <ac:chgData name="Cho, Jimin" userId="bff67d9b-5c27-444b-ba88-4fabee127008" providerId="ADAL" clId="{FF26D5C2-8095-58F7-8BD5-0E834A16463F}" dt="2026-05-05T14:42:47.150" v="102" actId="3064"/>
          <ac:spMkLst>
            <pc:docMk/>
            <pc:sldMk cId="386089536" sldId="352"/>
            <ac:spMk id="5" creationId="{298E9267-ADED-5495-7C10-CAA067E29365}"/>
          </ac:spMkLst>
        </pc:spChg>
        <pc:spChg chg="add del mod">
          <ac:chgData name="Cho, Jimin" userId="bff67d9b-5c27-444b-ba88-4fabee127008" providerId="ADAL" clId="{FF26D5C2-8095-58F7-8BD5-0E834A16463F}" dt="2026-05-05T14:42:02.685" v="99" actId="478"/>
          <ac:spMkLst>
            <pc:docMk/>
            <pc:sldMk cId="386089536" sldId="352"/>
            <ac:spMk id="9" creationId="{D044BF3A-679A-1B67-C00A-48782E8917F7}"/>
          </ac:spMkLst>
        </pc:spChg>
        <pc:spChg chg="add del mod">
          <ac:chgData name="Cho, Jimin" userId="bff67d9b-5c27-444b-ba88-4fabee127008" providerId="ADAL" clId="{FF26D5C2-8095-58F7-8BD5-0E834A16463F}" dt="2026-05-05T14:41:50.652" v="98" actId="478"/>
          <ac:spMkLst>
            <pc:docMk/>
            <pc:sldMk cId="386089536" sldId="352"/>
            <ac:spMk id="10" creationId="{05B42887-CD8B-1502-329E-CE97667F9E8D}"/>
          </ac:spMkLst>
        </pc:spChg>
        <pc:spChg chg="add del mod">
          <ac:chgData name="Cho, Jimin" userId="bff67d9b-5c27-444b-ba88-4fabee127008" providerId="ADAL" clId="{FF26D5C2-8095-58F7-8BD5-0E834A16463F}" dt="2026-05-05T14:41:49.259" v="97" actId="478"/>
          <ac:spMkLst>
            <pc:docMk/>
            <pc:sldMk cId="386089536" sldId="352"/>
            <ac:spMk id="11" creationId="{D07341B4-6C10-BBA3-A7B0-7BEED6C9A3E0}"/>
          </ac:spMkLst>
        </pc:spChg>
        <pc:spChg chg="add del mod">
          <ac:chgData name="Cho, Jimin" userId="bff67d9b-5c27-444b-ba88-4fabee127008" providerId="ADAL" clId="{FF26D5C2-8095-58F7-8BD5-0E834A16463F}" dt="2026-05-05T14:42:51.395" v="105"/>
          <ac:spMkLst>
            <pc:docMk/>
            <pc:sldMk cId="386089536" sldId="352"/>
            <ac:spMk id="13" creationId="{C1DC20B0-EFF7-1439-B760-1F424A60A748}"/>
          </ac:spMkLst>
        </pc:spChg>
        <pc:grpChg chg="mod">
          <ac:chgData name="Cho, Jimin" userId="bff67d9b-5c27-444b-ba88-4fabee127008" providerId="ADAL" clId="{FF26D5C2-8095-58F7-8BD5-0E834A16463F}" dt="2026-05-05T14:39:47.851" v="79" actId="14100"/>
          <ac:grpSpMkLst>
            <pc:docMk/>
            <pc:sldMk cId="386089536" sldId="352"/>
            <ac:grpSpMk id="2" creationId="{159DAFC6-C899-35E0-9EFD-4070942A3521}"/>
          </ac:grpSpMkLst>
        </pc:grpChg>
      </pc:sldChg>
      <pc:sldChg chg="modSp mod">
        <pc:chgData name="Cho, Jimin" userId="bff67d9b-5c27-444b-ba88-4fabee127008" providerId="ADAL" clId="{FF26D5C2-8095-58F7-8BD5-0E834A16463F}" dt="2026-05-05T14:38:51.410" v="78" actId="20577"/>
        <pc:sldMkLst>
          <pc:docMk/>
          <pc:sldMk cId="2684523034" sldId="353"/>
        </pc:sldMkLst>
        <pc:spChg chg="mod">
          <ac:chgData name="Cho, Jimin" userId="bff67d9b-5c27-444b-ba88-4fabee127008" providerId="ADAL" clId="{FF26D5C2-8095-58F7-8BD5-0E834A16463F}" dt="2026-05-05T14:38:51.410" v="78" actId="20577"/>
          <ac:spMkLst>
            <pc:docMk/>
            <pc:sldMk cId="2684523034" sldId="353"/>
            <ac:spMk id="36" creationId="{AC2444B0-9D97-B163-42C1-B086627D8B07}"/>
          </ac:spMkLst>
        </pc:spChg>
      </pc:sldChg>
      <pc:sldChg chg="modSp mod">
        <pc:chgData name="Cho, Jimin" userId="bff67d9b-5c27-444b-ba88-4fabee127008" providerId="ADAL" clId="{FF26D5C2-8095-58F7-8BD5-0E834A16463F}" dt="2026-05-05T14:36:21.382" v="20" actId="3064"/>
        <pc:sldMkLst>
          <pc:docMk/>
          <pc:sldMk cId="2599630054" sldId="356"/>
        </pc:sldMkLst>
        <pc:graphicFrameChg chg="modGraphic">
          <ac:chgData name="Cho, Jimin" userId="bff67d9b-5c27-444b-ba88-4fabee127008" providerId="ADAL" clId="{FF26D5C2-8095-58F7-8BD5-0E834A16463F}" dt="2026-05-05T14:36:21.382" v="20" actId="3064"/>
          <ac:graphicFrameMkLst>
            <pc:docMk/>
            <pc:sldMk cId="2599630054" sldId="356"/>
            <ac:graphicFrameMk id="28" creationId="{064304D9-E5EB-1ABD-B6A5-EF5FFA31A3EF}"/>
          </ac:graphicFrameMkLst>
        </pc:graphicFrameChg>
      </pc:sldChg>
      <pc:sldChg chg="modSp mod">
        <pc:chgData name="Cho, Jimin" userId="bff67d9b-5c27-444b-ba88-4fabee127008" providerId="ADAL" clId="{FF26D5C2-8095-58F7-8BD5-0E834A16463F}" dt="2026-05-05T14:33:35.053" v="11" actId="947"/>
        <pc:sldMkLst>
          <pc:docMk/>
          <pc:sldMk cId="2911294460" sldId="369"/>
        </pc:sldMkLst>
        <pc:spChg chg="mod">
          <ac:chgData name="Cho, Jimin" userId="bff67d9b-5c27-444b-ba88-4fabee127008" providerId="ADAL" clId="{FF26D5C2-8095-58F7-8BD5-0E834A16463F}" dt="2026-05-05T14:33:35.053" v="11" actId="947"/>
          <ac:spMkLst>
            <pc:docMk/>
            <pc:sldMk cId="2911294460" sldId="369"/>
            <ac:spMk id="18" creationId="{F6C404C8-B9C9-7CA2-FF02-A6E14C39C591}"/>
          </ac:spMkLst>
        </pc:spChg>
      </pc:sldChg>
      <pc:sldChg chg="modSp mod">
        <pc:chgData name="Cho, Jimin" userId="bff67d9b-5c27-444b-ba88-4fabee127008" providerId="ADAL" clId="{FF26D5C2-8095-58F7-8BD5-0E834A16463F}" dt="2026-05-05T14:32:58.227" v="8" actId="20577"/>
        <pc:sldMkLst>
          <pc:docMk/>
          <pc:sldMk cId="3969891490" sldId="370"/>
        </pc:sldMkLst>
        <pc:spChg chg="mod">
          <ac:chgData name="Cho, Jimin" userId="bff67d9b-5c27-444b-ba88-4fabee127008" providerId="ADAL" clId="{FF26D5C2-8095-58F7-8BD5-0E834A16463F}" dt="2026-05-05T14:32:58.227" v="8" actId="20577"/>
          <ac:spMkLst>
            <pc:docMk/>
            <pc:sldMk cId="3969891490" sldId="370"/>
            <ac:spMk id="33" creationId="{E06CDFAB-510A-CF15-0FBC-B6192013A3C0}"/>
          </ac:spMkLst>
        </pc:spChg>
      </pc:sldChg>
      <pc:sldChg chg="del">
        <pc:chgData name="Cho, Jimin" userId="bff67d9b-5c27-444b-ba88-4fabee127008" providerId="ADAL" clId="{FF26D5C2-8095-58F7-8BD5-0E834A16463F}" dt="2026-05-05T14:42:23.740" v="100" actId="2696"/>
        <pc:sldMkLst>
          <pc:docMk/>
          <pc:sldMk cId="1719059382" sldId="405"/>
        </pc:sldMkLst>
      </pc:sldChg>
      <pc:sldChg chg="modSp mod">
        <pc:chgData name="Cho, Jimin" userId="bff67d9b-5c27-444b-ba88-4fabee127008" providerId="ADAL" clId="{FF26D5C2-8095-58F7-8BD5-0E834A16463F}" dt="2026-05-05T14:35:11.224" v="17" actId="20577"/>
        <pc:sldMkLst>
          <pc:docMk/>
          <pc:sldMk cId="3717873418" sldId="410"/>
        </pc:sldMkLst>
        <pc:spChg chg="mod">
          <ac:chgData name="Cho, Jimin" userId="bff67d9b-5c27-444b-ba88-4fabee127008" providerId="ADAL" clId="{FF26D5C2-8095-58F7-8BD5-0E834A16463F}" dt="2026-05-05T14:34:35.730" v="15" actId="948"/>
          <ac:spMkLst>
            <pc:docMk/>
            <pc:sldMk cId="3717873418" sldId="410"/>
            <ac:spMk id="14" creationId="{83D0C811-9FCE-07A8-B179-1925E969486F}"/>
          </ac:spMkLst>
        </pc:spChg>
        <pc:spChg chg="mod">
          <ac:chgData name="Cho, Jimin" userId="bff67d9b-5c27-444b-ba88-4fabee127008" providerId="ADAL" clId="{FF26D5C2-8095-58F7-8BD5-0E834A16463F}" dt="2026-05-05T14:35:11.224" v="17" actId="20577"/>
          <ac:spMkLst>
            <pc:docMk/>
            <pc:sldMk cId="3717873418" sldId="410"/>
            <ac:spMk id="20" creationId="{5418D67D-A45C-63BE-DE21-A7AB4F80F0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7E205-A58C-E64E-8E6B-38F91B80E2B1}" type="datetimeFigureOut">
              <a:rPr lang="en-US" smtClean="0"/>
              <a:t>5/5/26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48E0A-5F9C-6F43-B2A3-1DAD8101A031}" type="slidenum">
              <a:rPr lang="en-US" smtClean="0"/>
              <a:t>‹#›</a:t>
            </a:fld>
            <a:endParaRPr lang="en-US"/>
          </a:p>
        </p:txBody>
      </p:sp>
    </p:spTree>
    <p:extLst>
      <p:ext uri="{BB962C8B-B14F-4D97-AF65-F5344CB8AC3E}">
        <p14:creationId xmlns:p14="http://schemas.microsoft.com/office/powerpoint/2010/main" val="2319424997"/>
      </p:ext>
    </p:extLst>
  </p:cSld>
  <p:clrMap bg1="lt1" tx1="dk1" bg2="lt2" tx2="dk2" accent1="accent1" accent2="accent2" accent3="accent3" accent4="accent4" accent5="accent5" accent6="accent6" hlink="hlink" folHlink="folHlink"/>
  <p:notesStyle>
    <a:lvl1pPr marL="0" algn="l" defTabSz="1097148" rtl="0" eaLnBrk="1" latinLnBrk="0" hangingPunct="1">
      <a:defRPr sz="1440" kern="1200">
        <a:solidFill>
          <a:schemeClr val="tx1"/>
        </a:solidFill>
        <a:latin typeface="+mn-lt"/>
        <a:ea typeface="+mn-ea"/>
        <a:cs typeface="+mn-cs"/>
      </a:defRPr>
    </a:lvl1pPr>
    <a:lvl2pPr marL="548574" algn="l" defTabSz="1097148" rtl="0" eaLnBrk="1" latinLnBrk="0" hangingPunct="1">
      <a:defRPr sz="1440" kern="1200">
        <a:solidFill>
          <a:schemeClr val="tx1"/>
        </a:solidFill>
        <a:latin typeface="+mn-lt"/>
        <a:ea typeface="+mn-ea"/>
        <a:cs typeface="+mn-cs"/>
      </a:defRPr>
    </a:lvl2pPr>
    <a:lvl3pPr marL="1097148" algn="l" defTabSz="1097148" rtl="0" eaLnBrk="1" latinLnBrk="0" hangingPunct="1">
      <a:defRPr sz="1440" kern="1200">
        <a:solidFill>
          <a:schemeClr val="tx1"/>
        </a:solidFill>
        <a:latin typeface="+mn-lt"/>
        <a:ea typeface="+mn-ea"/>
        <a:cs typeface="+mn-cs"/>
      </a:defRPr>
    </a:lvl3pPr>
    <a:lvl4pPr marL="1645722" algn="l" defTabSz="1097148" rtl="0" eaLnBrk="1" latinLnBrk="0" hangingPunct="1">
      <a:defRPr sz="1440" kern="1200">
        <a:solidFill>
          <a:schemeClr val="tx1"/>
        </a:solidFill>
        <a:latin typeface="+mn-lt"/>
        <a:ea typeface="+mn-ea"/>
        <a:cs typeface="+mn-cs"/>
      </a:defRPr>
    </a:lvl4pPr>
    <a:lvl5pPr marL="2194297" algn="l" defTabSz="1097148" rtl="0" eaLnBrk="1" latinLnBrk="0" hangingPunct="1">
      <a:defRPr sz="1440" kern="1200">
        <a:solidFill>
          <a:schemeClr val="tx1"/>
        </a:solidFill>
        <a:latin typeface="+mn-lt"/>
        <a:ea typeface="+mn-ea"/>
        <a:cs typeface="+mn-cs"/>
      </a:defRPr>
    </a:lvl5pPr>
    <a:lvl6pPr marL="2742872" algn="l" defTabSz="1097148" rtl="0" eaLnBrk="1" latinLnBrk="0" hangingPunct="1">
      <a:defRPr sz="1440" kern="1200">
        <a:solidFill>
          <a:schemeClr val="tx1"/>
        </a:solidFill>
        <a:latin typeface="+mn-lt"/>
        <a:ea typeface="+mn-ea"/>
        <a:cs typeface="+mn-cs"/>
      </a:defRPr>
    </a:lvl6pPr>
    <a:lvl7pPr marL="3291444" algn="l" defTabSz="1097148" rtl="0" eaLnBrk="1" latinLnBrk="0" hangingPunct="1">
      <a:defRPr sz="1440" kern="1200">
        <a:solidFill>
          <a:schemeClr val="tx1"/>
        </a:solidFill>
        <a:latin typeface="+mn-lt"/>
        <a:ea typeface="+mn-ea"/>
        <a:cs typeface="+mn-cs"/>
      </a:defRPr>
    </a:lvl7pPr>
    <a:lvl8pPr marL="3840019" algn="l" defTabSz="1097148" rtl="0" eaLnBrk="1" latinLnBrk="0" hangingPunct="1">
      <a:defRPr sz="1440" kern="1200">
        <a:solidFill>
          <a:schemeClr val="tx1"/>
        </a:solidFill>
        <a:latin typeface="+mn-lt"/>
        <a:ea typeface="+mn-ea"/>
        <a:cs typeface="+mn-cs"/>
      </a:defRPr>
    </a:lvl8pPr>
    <a:lvl9pPr marL="4388594" algn="l" defTabSz="1097148"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Good evening (afternoon), I’m NAME</a:t>
            </a:r>
          </a:p>
          <a:p>
            <a:pPr eaLnBrk="1" hangingPunct="1"/>
            <a:r>
              <a:rPr lang="en-US" dirty="0"/>
              <a:t>I’d like to welcome you all to our presentation.</a:t>
            </a:r>
          </a:p>
          <a:p>
            <a:pPr eaLnBrk="1" hangingPunct="1"/>
            <a:r>
              <a:rPr lang="en-US" dirty="0"/>
              <a:t>Today, we’re going to introduce an important document – </a:t>
            </a:r>
            <a:r>
              <a:rPr lang="en-US" u="none" dirty="0"/>
              <a:t>the</a:t>
            </a:r>
            <a:r>
              <a:rPr lang="en-US" u="sng" dirty="0"/>
              <a:t> Share Your Love Family Discussion Guide</a:t>
            </a:r>
            <a:r>
              <a:rPr lang="en-US" dirty="0"/>
              <a:t>.</a:t>
            </a:r>
          </a:p>
          <a:p>
            <a:r>
              <a:rPr lang="en-US" dirty="0"/>
              <a:t>Preparing for the inevitable is a tough discussion. It’s one that many people find difficult to have, especially with those closest to them. The Share Your Love Family Discussion Guide is intended to help initiate an open, thoughtful dialogue with your family as you plan for your future and how to honor your final requests. It’s more than a simple list of instructions. It covers many topics such as: where to find important documents and key contacts; who should care for loved ones and minors; and who you want to handle decision-making if you become incapacitated.</a:t>
            </a:r>
          </a:p>
          <a:p>
            <a:endParaRPr lang="en-US" dirty="0"/>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a:t>
            </a:fld>
            <a:endParaRPr lang="en-US"/>
          </a:p>
        </p:txBody>
      </p:sp>
    </p:spTree>
    <p:extLst>
      <p:ext uri="{BB962C8B-B14F-4D97-AF65-F5344CB8AC3E}">
        <p14:creationId xmlns:p14="http://schemas.microsoft.com/office/powerpoint/2010/main" val="790561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none" dirty="0"/>
              <a:t>The </a:t>
            </a:r>
            <a:r>
              <a:rPr lang="en-US" u="sng" dirty="0"/>
              <a:t>Share Your Love Family Discussion Guide</a:t>
            </a:r>
            <a:r>
              <a:rPr lang="en-US" u="none" dirty="0"/>
              <a:t> can be broken down into four sections, which together will provide your loved ones with all the necessary information to carry out your wishes.</a:t>
            </a:r>
          </a:p>
          <a:p>
            <a:pPr eaLnBrk="1" hangingPunct="1"/>
            <a:r>
              <a:rPr lang="en-US" u="none" dirty="0"/>
              <a:t>These sections are broken down into:</a:t>
            </a:r>
            <a:endParaRPr lang="en-US" dirty="0"/>
          </a:p>
          <a:p>
            <a:pPr eaLnBrk="1" hangingPunct="1">
              <a:buFontTx/>
              <a:buChar char="•"/>
            </a:pPr>
            <a:r>
              <a:rPr lang="en-US" dirty="0"/>
              <a:t>Key contacts, advisors, and access codes</a:t>
            </a:r>
          </a:p>
          <a:p>
            <a:pPr eaLnBrk="1" hangingPunct="1">
              <a:buFontTx/>
              <a:buChar char="•"/>
            </a:pPr>
            <a:r>
              <a:rPr lang="en-US" dirty="0"/>
              <a:t>Financial Information and Assets</a:t>
            </a:r>
          </a:p>
          <a:p>
            <a:pPr eaLnBrk="1" hangingPunct="1">
              <a:buFontTx/>
              <a:buChar char="•"/>
            </a:pPr>
            <a:r>
              <a:rPr lang="en-US" dirty="0"/>
              <a:t>Important documents, information and arrangements</a:t>
            </a:r>
          </a:p>
          <a:p>
            <a:pPr eaLnBrk="1" hangingPunct="1">
              <a:buFontTx/>
              <a:buChar char="•"/>
            </a:pPr>
            <a:r>
              <a:rPr lang="en-US" dirty="0"/>
              <a:t>Family history and ethical will</a:t>
            </a:r>
          </a:p>
          <a:p>
            <a:r>
              <a:rPr lang="en-US" dirty="0"/>
              <a:t>Let’s take a look at the first section.</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10</a:t>
            </a:fld>
            <a:endParaRPr lang="en-US"/>
          </a:p>
        </p:txBody>
      </p:sp>
    </p:spTree>
    <p:extLst>
      <p:ext uri="{BB962C8B-B14F-4D97-AF65-F5344CB8AC3E}">
        <p14:creationId xmlns:p14="http://schemas.microsoft.com/office/powerpoint/2010/main" val="382951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0A2B-7B1B-CC2E-7F73-4F5477CA7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1D27D-1D40-11D3-D9BD-BC2FF519CC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7C6C83-8F56-957D-3748-1461E88197B7}"/>
              </a:ext>
            </a:extLst>
          </p:cNvPr>
          <p:cNvSpPr>
            <a:spLocks noGrp="1"/>
          </p:cNvSpPr>
          <p:nvPr>
            <p:ph type="body" idx="1"/>
          </p:nvPr>
        </p:nvSpPr>
        <p:spPr/>
        <p:txBody>
          <a:bodyPr/>
          <a:lstStyle/>
          <a:p>
            <a:pPr eaLnBrk="1" hangingPunct="1"/>
            <a:r>
              <a:rPr lang="en-US" dirty="0"/>
              <a:t>The first section covers Key contacts, advisors, and access codes.</a:t>
            </a:r>
          </a:p>
          <a:p>
            <a:pPr eaLnBrk="1" hangingPunct="1"/>
            <a:r>
              <a:rPr lang="en-US" dirty="0"/>
              <a:t>First off, you’ll want to include any key contacts that you would want to be contacted in an emergency. Having this information in a central location for your loved ones could prove invaluable.</a:t>
            </a:r>
          </a:p>
          <a:p>
            <a:pPr eaLnBrk="1" hangingPunct="1"/>
            <a:r>
              <a:rPr lang="en-US" dirty="0"/>
              <a:t>You’ll also want to include any important contacts, including financial and asset advisors, and contact information, so your loved ones can reach them if you are no longer able.</a:t>
            </a:r>
          </a:p>
          <a:p>
            <a:pPr eaLnBrk="1" hangingPunct="1"/>
            <a:r>
              <a:rPr lang="en-US" dirty="0"/>
              <a:t>Another important part of this sections is “digital assets and passwords”. You may have heard of Gerald Cotten, who was the CEO of the largest cryptocurrency firm in Canada. When he passed away, he was the only one who knew the passcode to access all of the cryptocurrency. Think about all of the passwords you have. It’s important to list them out so that your loved ones can easily access your important information if you are no longer able.</a:t>
            </a:r>
          </a:p>
          <a:p>
            <a:pPr eaLnBrk="1" hangingPunct="1"/>
            <a:r>
              <a:rPr lang="en-US" dirty="0"/>
              <a:t>You’ll also want to include the location of your safety deposit box, if you use one, and details regarding who has access. Not having these details listed out can significantly delay the settlement of your estate.</a:t>
            </a:r>
          </a:p>
          <a:p>
            <a:endParaRPr lang="en-US" dirty="0"/>
          </a:p>
        </p:txBody>
      </p:sp>
      <p:sp>
        <p:nvSpPr>
          <p:cNvPr id="4" name="Slide Number Placeholder 3">
            <a:extLst>
              <a:ext uri="{FF2B5EF4-FFF2-40B4-BE49-F238E27FC236}">
                <a16:creationId xmlns:a16="http://schemas.microsoft.com/office/drawing/2014/main" id="{324C62A3-C8D2-496C-5E4C-963331976580}"/>
              </a:ext>
            </a:extLst>
          </p:cNvPr>
          <p:cNvSpPr>
            <a:spLocks noGrp="1"/>
          </p:cNvSpPr>
          <p:nvPr>
            <p:ph type="sldNum" sz="quarter" idx="5"/>
          </p:nvPr>
        </p:nvSpPr>
        <p:spPr/>
        <p:txBody>
          <a:bodyPr/>
          <a:lstStyle/>
          <a:p>
            <a:fld id="{74948E0A-5F9C-6F43-B2A3-1DAD8101A031}" type="slidenum">
              <a:rPr lang="en-US" smtClean="0"/>
              <a:t>11</a:t>
            </a:fld>
            <a:endParaRPr lang="en-US"/>
          </a:p>
        </p:txBody>
      </p:sp>
    </p:spTree>
    <p:extLst>
      <p:ext uri="{BB962C8B-B14F-4D97-AF65-F5344CB8AC3E}">
        <p14:creationId xmlns:p14="http://schemas.microsoft.com/office/powerpoint/2010/main" val="404940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0A2B-7B1B-CC2E-7F73-4F5477CA7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1D27D-1D40-11D3-D9BD-BC2FF519CC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57C6C83-8F56-957D-3748-1461E88197B7}"/>
              </a:ext>
            </a:extLst>
          </p:cNvPr>
          <p:cNvSpPr>
            <a:spLocks noGrp="1"/>
          </p:cNvSpPr>
          <p:nvPr>
            <p:ph type="body" idx="1"/>
          </p:nvPr>
        </p:nvSpPr>
        <p:spPr/>
        <p:txBody>
          <a:bodyPr/>
          <a:lstStyle/>
          <a:p>
            <a:pPr eaLnBrk="1" hangingPunct="1"/>
            <a:r>
              <a:rPr lang="en-US" dirty="0"/>
              <a:t>The next section covers Financial Information, Assets and Liabilities</a:t>
            </a:r>
          </a:p>
          <a:p>
            <a:pPr eaLnBrk="1" hangingPunct="1"/>
            <a:r>
              <a:rPr lang="en-US" dirty="0"/>
              <a:t>In this section, you’ll want to ensure that all of your assets are accounted for so that your loved ones can effectively manage them if you are no longer able. This can also help to uncover accounts and assets that you may have forgotten about. In addition to listing each of the investments you hold, you should also include a recent statement so your loved ones have all of the necessary information about your accounts.</a:t>
            </a:r>
          </a:p>
          <a:p>
            <a:pPr eaLnBrk="1" hangingPunct="1"/>
            <a:r>
              <a:rPr lang="en-US" dirty="0"/>
              <a:t>The second part of this section covers your liabilities. You’ll want to include credit cards, leases, subscriptions and other obligations that your family will need to handle. Unfortunately, most debts don’t disappear when you pass away. Including the details for the executor of the estate will help to avoid any unnecessary confusion.</a:t>
            </a:r>
          </a:p>
          <a:p>
            <a:endParaRPr lang="en-US" dirty="0"/>
          </a:p>
        </p:txBody>
      </p:sp>
      <p:sp>
        <p:nvSpPr>
          <p:cNvPr id="4" name="Slide Number Placeholder 3">
            <a:extLst>
              <a:ext uri="{FF2B5EF4-FFF2-40B4-BE49-F238E27FC236}">
                <a16:creationId xmlns:a16="http://schemas.microsoft.com/office/drawing/2014/main" id="{324C62A3-C8D2-496C-5E4C-963331976580}"/>
              </a:ext>
            </a:extLst>
          </p:cNvPr>
          <p:cNvSpPr>
            <a:spLocks noGrp="1"/>
          </p:cNvSpPr>
          <p:nvPr>
            <p:ph type="sldNum" sz="quarter" idx="5"/>
          </p:nvPr>
        </p:nvSpPr>
        <p:spPr/>
        <p:txBody>
          <a:bodyPr/>
          <a:lstStyle/>
          <a:p>
            <a:fld id="{74948E0A-5F9C-6F43-B2A3-1DAD8101A031}" type="slidenum">
              <a:rPr lang="en-US" smtClean="0"/>
              <a:t>12</a:t>
            </a:fld>
            <a:endParaRPr lang="en-US"/>
          </a:p>
        </p:txBody>
      </p:sp>
    </p:spTree>
    <p:extLst>
      <p:ext uri="{BB962C8B-B14F-4D97-AF65-F5344CB8AC3E}">
        <p14:creationId xmlns:p14="http://schemas.microsoft.com/office/powerpoint/2010/main" val="216036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Next, we come to the Insurance &amp; Benefits section.</a:t>
            </a:r>
          </a:p>
          <a:p>
            <a:pPr eaLnBrk="1" hangingPunct="1"/>
            <a:r>
              <a:rPr lang="en-US" dirty="0"/>
              <a:t>In this section, you should include relevant information for every type of insurance you carry – policy numbers, benefit amounts, premiums and how they’re paid. </a:t>
            </a:r>
          </a:p>
          <a:p>
            <a:pPr eaLnBrk="1" hangingPunct="1"/>
            <a:r>
              <a:rPr lang="en-US" dirty="0"/>
              <a:t>It’s important to ensure that all of your policies are listed in detail for your families in case you become incapacitated. Think about this example. An elderly woman has a stroke, and loses her memory and ability to speak. Her family comes together and puts her in a great, expensive facility, where she passes away after two years. Her family goes through her paperwork, and finds a Long Term Care policy that would’ve covered the cost of the facility. </a:t>
            </a:r>
          </a:p>
          <a:p>
            <a:pPr eaLnBrk="1" hangingPunct="1"/>
            <a:r>
              <a:rPr lang="en-US" dirty="0"/>
              <a:t>Just because you have a policy, doesn’t mean your loved ones know it exists. </a:t>
            </a:r>
          </a:p>
          <a:p>
            <a:pPr eaLnBrk="1" hangingPunct="1"/>
            <a:r>
              <a:rPr lang="en-US" dirty="0"/>
              <a:t>Make sure that all of your policies are listed out in detail to avoid a situation like this.</a:t>
            </a:r>
          </a:p>
          <a:p>
            <a:pPr defTabSz="1130747">
              <a:defRPr/>
            </a:pPr>
            <a:r>
              <a:rPr lang="en-US" dirty="0"/>
              <a:t>Listing out all of your policies can also help to ensure that they’re all accounted for. You may have moved, for example, and forgotten to change your address on a life insurance policy. This could leave you thinking you have more coverage than you actually do, and leave your family in a tough situation if you pass away.</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13</a:t>
            </a:fld>
            <a:endParaRPr lang="en-US"/>
          </a:p>
        </p:txBody>
      </p:sp>
    </p:spTree>
    <p:extLst>
      <p:ext uri="{BB962C8B-B14F-4D97-AF65-F5344CB8AC3E}">
        <p14:creationId xmlns:p14="http://schemas.microsoft.com/office/powerpoint/2010/main" val="226395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The next section covers Important Documents &amp; Other Information.</a:t>
            </a:r>
          </a:p>
          <a:p>
            <a:r>
              <a:rPr lang="en-US" dirty="0"/>
              <a:t>As you can see, there are many important documents that need to be accounted for, and some that you may not think of immediately. </a:t>
            </a:r>
          </a:p>
          <a:p>
            <a:r>
              <a:rPr lang="en-US" dirty="0"/>
              <a:t>For example, I’m sure most of you here know someone who has served in the military. Military discharge papers are one example of a document that often isn’t thought of in terms of estate planning – but they’re incredibly important in that they allow provide eligibility for a military funeral.</a:t>
            </a:r>
          </a:p>
          <a:p>
            <a:r>
              <a:rPr lang="en-US" dirty="0"/>
              <a:t>Filling out your </a:t>
            </a:r>
            <a:r>
              <a:rPr lang="en-US" u="sng" dirty="0"/>
              <a:t>Share Your Love Family Discussion Guide </a:t>
            </a:r>
            <a:r>
              <a:rPr lang="en-US" u="none" dirty="0"/>
              <a:t>will help to ensure that all of these important documents are accounted for – and may help to identify any documents that you may need to create.</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14</a:t>
            </a:fld>
            <a:endParaRPr lang="en-US"/>
          </a:p>
        </p:txBody>
      </p:sp>
    </p:spTree>
    <p:extLst>
      <p:ext uri="{BB962C8B-B14F-4D97-AF65-F5344CB8AC3E}">
        <p14:creationId xmlns:p14="http://schemas.microsoft.com/office/powerpoint/2010/main" val="101255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C620-CC6B-454C-692D-CED9C1CC2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42BFA-6940-DA24-0DFE-AAFCA20A656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C5A382F-03EF-F72C-B464-4DCFEF308C7C}"/>
              </a:ext>
            </a:extLst>
          </p:cNvPr>
          <p:cNvSpPr>
            <a:spLocks noGrp="1"/>
          </p:cNvSpPr>
          <p:nvPr>
            <p:ph type="body" idx="1"/>
          </p:nvPr>
        </p:nvSpPr>
        <p:spPr/>
        <p:txBody>
          <a:bodyPr/>
          <a:lstStyle/>
          <a:p>
            <a:pPr eaLnBrk="1" hangingPunct="1"/>
            <a:r>
              <a:rPr lang="en-US" dirty="0"/>
              <a:t>Let’s talk about the important estate planning documents that you’ll need to complete to go along with this guide.</a:t>
            </a:r>
          </a:p>
          <a:p>
            <a:pPr eaLnBrk="1" hangingPunct="1"/>
            <a:r>
              <a:rPr lang="en-US" dirty="0"/>
              <a:t>[READ SLIDE]</a:t>
            </a:r>
          </a:p>
          <a:p>
            <a:pPr eaLnBrk="1" hangingPunct="1"/>
            <a:r>
              <a:rPr lang="en-US" dirty="0"/>
              <a:t>These include your Will, Living Will, Medical Power of Attorney, Durable General Power of Attorney, and Ethical Will.</a:t>
            </a:r>
          </a:p>
          <a:p>
            <a:pPr eaLnBrk="1" hangingPunct="1"/>
            <a:r>
              <a:rPr lang="en-US" dirty="0"/>
              <a:t>Let’s take a look at each of these documents.</a:t>
            </a:r>
          </a:p>
        </p:txBody>
      </p:sp>
      <p:sp>
        <p:nvSpPr>
          <p:cNvPr id="4" name="Slide Number Placeholder 3">
            <a:extLst>
              <a:ext uri="{FF2B5EF4-FFF2-40B4-BE49-F238E27FC236}">
                <a16:creationId xmlns:a16="http://schemas.microsoft.com/office/drawing/2014/main" id="{92D9FCF4-2F09-C26E-7E96-29E75834604A}"/>
              </a:ext>
            </a:extLst>
          </p:cNvPr>
          <p:cNvSpPr>
            <a:spLocks noGrp="1"/>
          </p:cNvSpPr>
          <p:nvPr>
            <p:ph type="sldNum" sz="quarter" idx="5"/>
          </p:nvPr>
        </p:nvSpPr>
        <p:spPr/>
        <p:txBody>
          <a:bodyPr/>
          <a:lstStyle/>
          <a:p>
            <a:fld id="{74948E0A-5F9C-6F43-B2A3-1DAD8101A031}" type="slidenum">
              <a:rPr lang="en-US" smtClean="0"/>
              <a:t>15</a:t>
            </a:fld>
            <a:endParaRPr lang="en-US"/>
          </a:p>
        </p:txBody>
      </p:sp>
    </p:spTree>
    <p:extLst>
      <p:ext uri="{BB962C8B-B14F-4D97-AF65-F5344CB8AC3E}">
        <p14:creationId xmlns:p14="http://schemas.microsoft.com/office/powerpoint/2010/main" val="1314192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Completing a will ensures that your assets will be distributed according to your wishes after your death.</a:t>
            </a:r>
          </a:p>
          <a:p>
            <a:pPr eaLnBrk="1" hangingPunct="1"/>
            <a:r>
              <a:rPr lang="en-US" dirty="0"/>
              <a:t>However, it also serves several other important purposes:</a:t>
            </a:r>
          </a:p>
          <a:p>
            <a:pPr eaLnBrk="1" hangingPunct="1"/>
            <a:r>
              <a:rPr lang="en-US" dirty="0"/>
              <a:t>It establishes clear guidelines for the passing of assets to avoid familial conflict. Everyone has heard stories of familial disputes following the death of a loved one. Having a clear, detailed will can help to minimize any conflict.</a:t>
            </a:r>
          </a:p>
          <a:p>
            <a:pPr eaLnBrk="1" hangingPunct="1"/>
            <a:r>
              <a:rPr lang="en-US" dirty="0"/>
              <a:t>A will also provides guardianship for your minor children. This can be especially important if you have a domestic partner that you would like to care for your children.</a:t>
            </a:r>
          </a:p>
          <a:p>
            <a:pPr eaLnBrk="1" hangingPunct="1"/>
            <a:r>
              <a:rPr lang="en-US" dirty="0"/>
              <a:t>Everyone’s circumstances are different. There is no “one size fits all” will. If you try to get by with something general, then the results may not be what you intend, and may cause serious problems for your heirs.</a:t>
            </a:r>
          </a:p>
          <a:p>
            <a:pPr eaLnBrk="1" hangingPunct="1"/>
            <a:r>
              <a:rPr lang="en-US" dirty="0"/>
              <a:t>You can also choose for some of your assets to be left as gifts or donations. The value of what you give away will reduce the value of your estate when paying estate taxes.</a:t>
            </a:r>
          </a:p>
          <a:p>
            <a:pPr eaLnBrk="1" hangingPunct="1"/>
            <a:r>
              <a:rPr lang="en-US" dirty="0"/>
              <a:t>It’s important that you provide clear guidelines in your will and update it as your circumstances change. </a:t>
            </a:r>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16</a:t>
            </a:fld>
            <a:endParaRPr lang="en-US"/>
          </a:p>
        </p:txBody>
      </p:sp>
    </p:spTree>
    <p:extLst>
      <p:ext uri="{BB962C8B-B14F-4D97-AF65-F5344CB8AC3E}">
        <p14:creationId xmlns:p14="http://schemas.microsoft.com/office/powerpoint/2010/main" val="49555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The Personal Property Disposal List</a:t>
            </a:r>
          </a:p>
          <a:p>
            <a:pPr eaLnBrk="1" hangingPunct="1"/>
            <a:r>
              <a:rPr lang="en-US" dirty="0"/>
              <a:t>You may own items that you wouldn’t think to include in your will, but could cause family turmoil if you don’t lay out how you’d like them to be distributed.</a:t>
            </a:r>
          </a:p>
          <a:p>
            <a:pPr eaLnBrk="1" hangingPunct="1"/>
            <a:r>
              <a:rPr lang="en-US" dirty="0"/>
              <a:t>Making up a detailed list of these items can save a lot of grief. Take Marlon Brando for example. When the actor passed away in 2004, he had made oral promises to pass his house to his longtime housekeeper. However, he left nothing in writing, and the court was restrained by what Brando had left in his will. The housekeeper was left with $125,000, and many consider her lucky to have even received that amount.</a:t>
            </a:r>
          </a:p>
          <a:p>
            <a:pPr eaLnBrk="1" hangingPunct="1"/>
            <a:r>
              <a:rPr lang="en-US" dirty="0"/>
              <a:t>This example can play itself out for much smaller, but just as meaningful, possessions of yours. If you want someone to receive a particular item that you own, be sure to write it down. Don’t leave anything to word of mouth.</a:t>
            </a:r>
          </a:p>
          <a:p>
            <a:pPr eaLnBrk="1" hangingPunct="1"/>
            <a:r>
              <a:rPr lang="en-US" dirty="0"/>
              <a:t>Also, be sure to include pictures so there’s no doubt what you’re referring to.</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17</a:t>
            </a:fld>
            <a:endParaRPr lang="en-US"/>
          </a:p>
        </p:txBody>
      </p:sp>
    </p:spTree>
    <p:extLst>
      <p:ext uri="{BB962C8B-B14F-4D97-AF65-F5344CB8AC3E}">
        <p14:creationId xmlns:p14="http://schemas.microsoft.com/office/powerpoint/2010/main" val="6758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Another important document you should have in place is a Living Will</a:t>
            </a:r>
          </a:p>
          <a:p>
            <a:pPr eaLnBrk="1" hangingPunct="1"/>
            <a:r>
              <a:rPr lang="en-US" dirty="0"/>
              <a:t>In the landmark Supreme Court case </a:t>
            </a:r>
            <a:r>
              <a:rPr lang="en-US" dirty="0" err="1"/>
              <a:t>Cruzon</a:t>
            </a:r>
            <a:r>
              <a:rPr lang="en-US" dirty="0"/>
              <a:t> v. Director*, Missouri Department of Health ruled that for a person to be taken off life support (including intravenous nourishment and fluids), they must have declared their desire prior to becoming incapacitated. </a:t>
            </a:r>
          </a:p>
          <a:p>
            <a:pPr eaLnBrk="1" hangingPunct="1"/>
            <a:r>
              <a:rPr lang="en-US" dirty="0"/>
              <a:t>It’s important to note that this is not just a concern for the elderly.</a:t>
            </a:r>
          </a:p>
          <a:p>
            <a:pPr eaLnBrk="1" hangingPunct="1"/>
            <a:r>
              <a:rPr lang="en-US" dirty="0"/>
              <a:t>For those who remember the Terri Schiavo case – she was in her 20’s when she became incapacitated. If you witnessed this case, you shouldn’t have to be convinced of the necessity of putting your wishes in writing by drawing up a living will. Even if your family understands your wishes, having a living will completed will relieve them of having to make this difficult decision for you.</a:t>
            </a:r>
          </a:p>
          <a:p>
            <a:pPr eaLnBrk="1" hangingPunct="1"/>
            <a:endParaRPr lang="en-US" dirty="0"/>
          </a:p>
          <a:p>
            <a:pPr eaLnBrk="1" hangingPunct="1"/>
            <a:endParaRPr lang="en-US" dirty="0"/>
          </a:p>
          <a:p>
            <a:pPr eaLnBrk="1" hangingPunct="1"/>
            <a:r>
              <a:rPr lang="en-US" dirty="0"/>
              <a:t>* 497 U.S. 261, 110 S. Ct. 2841 (1990)</a:t>
            </a:r>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18</a:t>
            </a:fld>
            <a:endParaRPr lang="en-US"/>
          </a:p>
        </p:txBody>
      </p:sp>
    </p:spTree>
    <p:extLst>
      <p:ext uri="{BB962C8B-B14F-4D97-AF65-F5344CB8AC3E}">
        <p14:creationId xmlns:p14="http://schemas.microsoft.com/office/powerpoint/2010/main" val="208568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Your medical power of attorney grants someone other than your spouse or next of kin the power to make medical decisions in the event that you are no longer able to make them for yourself.</a:t>
            </a:r>
          </a:p>
          <a:p>
            <a:pPr eaLnBrk="1" hangingPunct="1"/>
            <a:r>
              <a:rPr lang="en-US" dirty="0"/>
              <a:t>You should provide details on a range of medical treatments and can make your wishes known through a Medical Directive.</a:t>
            </a:r>
          </a:p>
          <a:p>
            <a:pPr eaLnBrk="1" hangingPunct="1"/>
            <a:r>
              <a:rPr lang="en-US" dirty="0"/>
              <a:t>This document is especially important for Domestic Partners. If you become incapacitated, the right to make medical decisions for you would go to your parents or siblings. As in the Terri Schiavo case, these parties might have different idea of your wishes. Clearly spelling them out and designating someone to make decisions for you can avoid issues regarding who should be deciding what medical care you will receive.</a:t>
            </a:r>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19</a:t>
            </a:fld>
            <a:endParaRPr lang="en-US"/>
          </a:p>
        </p:txBody>
      </p:sp>
    </p:spTree>
    <p:extLst>
      <p:ext uri="{BB962C8B-B14F-4D97-AF65-F5344CB8AC3E}">
        <p14:creationId xmlns:p14="http://schemas.microsoft.com/office/powerpoint/2010/main" val="414515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Our agenda today (this evening)</a:t>
            </a:r>
          </a:p>
          <a:p>
            <a:pPr eaLnBrk="1" hangingPunct="1"/>
            <a:r>
              <a:rPr lang="en-US" dirty="0"/>
              <a:t>First, I’d like to put the </a:t>
            </a:r>
            <a:r>
              <a:rPr lang="en-US" u="sng" dirty="0"/>
              <a:t>Share Your Love Family Discussion Guide </a:t>
            </a:r>
            <a:r>
              <a:rPr lang="en-US" u="none" dirty="0"/>
              <a:t>by discussing the importance of Estate Planning.</a:t>
            </a:r>
          </a:p>
          <a:p>
            <a:pPr eaLnBrk="1" hangingPunct="1"/>
            <a:r>
              <a:rPr lang="en-US" u="none" dirty="0"/>
              <a:t>Next, I</a:t>
            </a:r>
            <a:r>
              <a:rPr lang="en-US" dirty="0"/>
              <a:t> want to explain the reason for the Share Your Love Family Discussion Guide. This guide helps individuals with estate planning by taking them step by step through the decisions they’ll need to make to ensure the effective and efficient transfer of their assets. This guide will facilitate conversations with family members and significant others and will reassure you that you have addressed all issues relevant to your estate.</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a:t>
            </a:fld>
            <a:endParaRPr lang="en-US"/>
          </a:p>
        </p:txBody>
      </p:sp>
    </p:spTree>
    <p:extLst>
      <p:ext uri="{BB962C8B-B14F-4D97-AF65-F5344CB8AC3E}">
        <p14:creationId xmlns:p14="http://schemas.microsoft.com/office/powerpoint/2010/main" val="271382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It’s important that Durable general power of attorney is thoughtfully considered. The person you designate can manage bank accounts and bills, file tax returns, and even buy and sell property.</a:t>
            </a:r>
          </a:p>
          <a:p>
            <a:pPr eaLnBrk="1" hangingPunct="1"/>
            <a:r>
              <a:rPr lang="en-US" dirty="0"/>
              <a:t>This responsibility is often left to a spouse, but you should also consider trusted friends or advisors who may be more familiar with your assets.</a:t>
            </a:r>
          </a:p>
          <a:p>
            <a:pPr eaLnBrk="1" hangingPunct="1"/>
            <a:r>
              <a:rPr lang="en-US" dirty="0"/>
              <a:t>It’s also important to document when you want this power to go into effect, and when it should cease. </a:t>
            </a:r>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20</a:t>
            </a:fld>
            <a:endParaRPr lang="en-US"/>
          </a:p>
        </p:txBody>
      </p:sp>
    </p:spTree>
    <p:extLst>
      <p:ext uri="{BB962C8B-B14F-4D97-AF65-F5344CB8AC3E}">
        <p14:creationId xmlns:p14="http://schemas.microsoft.com/office/powerpoint/2010/main" val="7387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It’s natural to focus solely on your loved ones and providing for them, but there are costs associated with how you want to be laid to rest. This can be difficult to think about, but it’s best if you decide how and where you would like to be remembered.</a:t>
            </a:r>
          </a:p>
          <a:p>
            <a:pPr eaLnBrk="1" hangingPunct="1"/>
            <a:r>
              <a:rPr lang="en-US" dirty="0"/>
              <a:t>You should consider discussing the items on this list with your family members. There will be many decisions to be made, and some can be costly. It’s important to discuss with your family and provide them with access to this information.</a:t>
            </a:r>
          </a:p>
          <a:p>
            <a:pPr eaLnBrk="1" hangingPunct="1"/>
            <a:r>
              <a:rPr lang="en-US" dirty="0"/>
              <a:t>These are difficult decisions for a grieving family to make and preparing them in advance can help to lessen the burden.</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21</a:t>
            </a:fld>
            <a:endParaRPr lang="en-US"/>
          </a:p>
        </p:txBody>
      </p:sp>
    </p:spTree>
    <p:extLst>
      <p:ext uri="{BB962C8B-B14F-4D97-AF65-F5344CB8AC3E}">
        <p14:creationId xmlns:p14="http://schemas.microsoft.com/office/powerpoint/2010/main" val="138070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82E4-FAEE-6F2C-EFC2-D9DFA23E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6404-9E9B-BB04-FACB-8CB00FCAE4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CC1F5C-21FC-B185-D382-90D061066B1E}"/>
              </a:ext>
            </a:extLst>
          </p:cNvPr>
          <p:cNvSpPr>
            <a:spLocks noGrp="1"/>
          </p:cNvSpPr>
          <p:nvPr>
            <p:ph type="body" idx="1"/>
          </p:nvPr>
        </p:nvSpPr>
        <p:spPr/>
        <p:txBody>
          <a:bodyPr/>
          <a:lstStyle/>
          <a:p>
            <a:pPr eaLnBrk="1" hangingPunct="1"/>
            <a:r>
              <a:rPr lang="en-US" dirty="0"/>
              <a:t>The final section covers Family History &amp; Ethical Will.</a:t>
            </a:r>
          </a:p>
          <a:p>
            <a:pPr eaLnBrk="1" hangingPunct="1"/>
            <a:r>
              <a:rPr lang="en-US" dirty="0"/>
              <a:t>One of the most meaningful tasks you’ll do as you plan for your future is to define your legacy. How do you want family, friends and even someone new to know you? This is an opportunity to tell your story and pass down your values. It’s also a chance to express to your loved ones what you want them to share about your connection with them. </a:t>
            </a:r>
          </a:p>
          <a:p>
            <a:endParaRPr lang="en-US" dirty="0"/>
          </a:p>
        </p:txBody>
      </p:sp>
      <p:sp>
        <p:nvSpPr>
          <p:cNvPr id="4" name="Slide Number Placeholder 3">
            <a:extLst>
              <a:ext uri="{FF2B5EF4-FFF2-40B4-BE49-F238E27FC236}">
                <a16:creationId xmlns:a16="http://schemas.microsoft.com/office/drawing/2014/main" id="{6CFC6575-4568-3561-F0FE-7B45A064A69A}"/>
              </a:ext>
            </a:extLst>
          </p:cNvPr>
          <p:cNvSpPr>
            <a:spLocks noGrp="1"/>
          </p:cNvSpPr>
          <p:nvPr>
            <p:ph type="sldNum" sz="quarter" idx="5"/>
          </p:nvPr>
        </p:nvSpPr>
        <p:spPr/>
        <p:txBody>
          <a:bodyPr/>
          <a:lstStyle/>
          <a:p>
            <a:fld id="{74948E0A-5F9C-6F43-B2A3-1DAD8101A031}" type="slidenum">
              <a:rPr lang="en-US" smtClean="0"/>
              <a:t>22</a:t>
            </a:fld>
            <a:endParaRPr lang="en-US"/>
          </a:p>
        </p:txBody>
      </p:sp>
    </p:spTree>
    <p:extLst>
      <p:ext uri="{BB962C8B-B14F-4D97-AF65-F5344CB8AC3E}">
        <p14:creationId xmlns:p14="http://schemas.microsoft.com/office/powerpoint/2010/main" val="94493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4948E0A-5F9C-6F43-B2A3-1DAD8101A031}" type="slidenum">
              <a:rPr lang="en-US" smtClean="0"/>
              <a:t>23</a:t>
            </a:fld>
            <a:endParaRPr lang="en-US"/>
          </a:p>
        </p:txBody>
      </p:sp>
    </p:spTree>
    <p:extLst>
      <p:ext uri="{BB962C8B-B14F-4D97-AF65-F5344CB8AC3E}">
        <p14:creationId xmlns:p14="http://schemas.microsoft.com/office/powerpoint/2010/main" val="166383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Once you’ve completed your </a:t>
            </a:r>
            <a:r>
              <a:rPr lang="en-US" u="sng" dirty="0"/>
              <a:t>Share Your Love Family Discussion Guide</a:t>
            </a:r>
            <a:r>
              <a:rPr lang="en-US" u="none" dirty="0"/>
              <a:t>, you’ll want to ensure that you store it in a safe location and provide access to your loved ones.</a:t>
            </a:r>
            <a:endParaRPr lang="en-US" dirty="0"/>
          </a:p>
          <a:p>
            <a:pPr eaLnBrk="1" hangingPunct="1"/>
            <a:r>
              <a:rPr lang="en-US" dirty="0"/>
              <a:t>Copies should be provided to your spouse, an adult child, and attorneys or other advisors</a:t>
            </a:r>
          </a:p>
          <a:p>
            <a:pPr eaLnBrk="1" hangingPunct="1"/>
            <a:r>
              <a:rPr lang="en-US" dirty="0"/>
              <a:t>If you fill out a physical copy, be sure to store it in a safe deposit box or home safe – but make sure that loved ones will have access.</a:t>
            </a:r>
          </a:p>
          <a:p>
            <a:pPr eaLnBrk="1" hangingPunct="1"/>
            <a:r>
              <a:rPr lang="en-US" dirty="0"/>
              <a:t>If you fill out a digital copy, be sure to share the location and password with your loved ones. You can fill out our beneficiary notecard to provide your loved ones with this information.</a:t>
            </a:r>
          </a:p>
          <a:p>
            <a:pPr eaLnBrk="1" hangingPunct="1"/>
            <a:r>
              <a:rPr lang="en-US" dirty="0"/>
              <a:t>It’s also a good idea to discuss your </a:t>
            </a:r>
            <a:r>
              <a:rPr lang="en-US" u="sng" dirty="0"/>
              <a:t>Share Your Love Family Discussion Guide </a:t>
            </a:r>
            <a:r>
              <a:rPr lang="en-US" dirty="0"/>
              <a:t>at a family meeting and with your advisors.</a:t>
            </a:r>
          </a:p>
          <a:p>
            <a:pPr eaLnBrk="1" hangingPunct="1"/>
            <a:r>
              <a:rPr lang="en-US" dirty="0"/>
              <a:t>Discussing your plan with your loved ones can help to put your mind at ease and lessen the burden for them later on.</a:t>
            </a:r>
          </a:p>
          <a:p>
            <a:endParaRPr lang="en-US" dirty="0"/>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24</a:t>
            </a:fld>
            <a:endParaRPr lang="en-US"/>
          </a:p>
        </p:txBody>
      </p:sp>
    </p:spTree>
    <p:extLst>
      <p:ext uri="{BB962C8B-B14F-4D97-AF65-F5344CB8AC3E}">
        <p14:creationId xmlns:p14="http://schemas.microsoft.com/office/powerpoint/2010/main" val="328174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6615475</a:t>
            </a:r>
          </a:p>
        </p:txBody>
      </p:sp>
      <p:sp>
        <p:nvSpPr>
          <p:cNvPr id="4" name="Slide Number Placeholder 3"/>
          <p:cNvSpPr>
            <a:spLocks noGrp="1"/>
          </p:cNvSpPr>
          <p:nvPr>
            <p:ph type="sldNum" sz="quarter" idx="5"/>
          </p:nvPr>
        </p:nvSpPr>
        <p:spPr/>
        <p:txBody>
          <a:bodyPr/>
          <a:lstStyle/>
          <a:p>
            <a:fld id="{74948E0A-5F9C-6F43-B2A3-1DAD8101A031}" type="slidenum">
              <a:rPr lang="en-US" smtClean="0"/>
              <a:t>25</a:t>
            </a:fld>
            <a:endParaRPr lang="en-US"/>
          </a:p>
        </p:txBody>
      </p:sp>
    </p:spTree>
    <p:extLst>
      <p:ext uri="{BB962C8B-B14F-4D97-AF65-F5344CB8AC3E}">
        <p14:creationId xmlns:p14="http://schemas.microsoft.com/office/powerpoint/2010/main" val="4165862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27</a:t>
            </a:fld>
            <a:endParaRPr lang="en-US"/>
          </a:p>
        </p:txBody>
      </p:sp>
    </p:spTree>
    <p:extLst>
      <p:ext uri="{BB962C8B-B14F-4D97-AF65-F5344CB8AC3E}">
        <p14:creationId xmlns:p14="http://schemas.microsoft.com/office/powerpoint/2010/main" val="194535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4948E0A-5F9C-6F43-B2A3-1DAD8101A031}" type="slidenum">
              <a:rPr lang="en-US" smtClean="0"/>
              <a:t>3</a:t>
            </a:fld>
            <a:endParaRPr lang="en-US"/>
          </a:p>
        </p:txBody>
      </p:sp>
    </p:spTree>
    <p:extLst>
      <p:ext uri="{BB962C8B-B14F-4D97-AF65-F5344CB8AC3E}">
        <p14:creationId xmlns:p14="http://schemas.microsoft.com/office/powerpoint/2010/main" val="326289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should you take the time to plan your estate? Many people think they can wait until they are much older before they can make an estate plan – the odds of anything happening to them are so low, so they make estate planning a low priority. Others think that they don’t have enough assets to warrant an estate plan. The fact is that some people will be faced with an unexpected illness or a tragic accident. Having a plan in place will ensure transfer of assets to your loved ones. No matter the extent of your assets, you doubtless want to choose who will ultimately benefit from them.</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4</a:t>
            </a:fld>
            <a:endParaRPr lang="en-US"/>
          </a:p>
        </p:txBody>
      </p:sp>
    </p:spTree>
    <p:extLst>
      <p:ext uri="{BB962C8B-B14F-4D97-AF65-F5344CB8AC3E}">
        <p14:creationId xmlns:p14="http://schemas.microsoft.com/office/powerpoint/2010/main" val="265049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2AF26-105C-991F-4D19-F693663B9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7E2C8-4A58-7DE4-4B6F-677DB52C87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3F869CB-C43E-2B29-79B5-A2D352736108}"/>
              </a:ext>
            </a:extLst>
          </p:cNvPr>
          <p:cNvSpPr>
            <a:spLocks noGrp="1"/>
          </p:cNvSpPr>
          <p:nvPr>
            <p:ph type="body" idx="1"/>
          </p:nvPr>
        </p:nvSpPr>
        <p:spPr/>
        <p:txBody>
          <a:bodyPr/>
          <a:lstStyle/>
          <a:p>
            <a:pPr eaLnBrk="1" hangingPunct="1"/>
            <a:r>
              <a:rPr lang="en-US" dirty="0"/>
              <a:t>The estate planning process will accomplish two important goals. The ultimate goal is for you to complete the legal documents that will guarantee that your assets are transferred according to your wishes. But the process of reading through and answering the questions in the Share Your Love Family Discussion Guide will facilitate discussions with your loved ones – discussions that you may have found difficult to initiate up until now. As you go step by step through the guide, you will note each of your important assets and documents and will be able to talk with family members about your wishes regarding these assets.</a:t>
            </a:r>
          </a:p>
          <a:p>
            <a:pPr eaLnBrk="1" hangingPunct="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DD6D9DB-A2D9-E2A1-C580-C66983EB1394}"/>
              </a:ext>
            </a:extLst>
          </p:cNvPr>
          <p:cNvSpPr>
            <a:spLocks noGrp="1"/>
          </p:cNvSpPr>
          <p:nvPr>
            <p:ph type="sldNum" sz="quarter" idx="5"/>
          </p:nvPr>
        </p:nvSpPr>
        <p:spPr/>
        <p:txBody>
          <a:bodyPr/>
          <a:lstStyle/>
          <a:p>
            <a:fld id="{74948E0A-5F9C-6F43-B2A3-1DAD8101A031}" type="slidenum">
              <a:rPr lang="en-US" smtClean="0"/>
              <a:t>5</a:t>
            </a:fld>
            <a:endParaRPr lang="en-US"/>
          </a:p>
        </p:txBody>
      </p:sp>
    </p:spTree>
    <p:extLst>
      <p:ext uri="{BB962C8B-B14F-4D97-AF65-F5344CB8AC3E}">
        <p14:creationId xmlns:p14="http://schemas.microsoft.com/office/powerpoint/2010/main" val="32643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If you have not completed estate planning documents prior to your death or disability, the courts will have to decide on distribution of your assets. Your estate will have to pay attorney’s fees and administrative fees. The legal process takes time, and your assets cannot be distributed during the process. If you have not gone through the estate planning process, you likely will not have made your wishes clear to your loved ones. They may challenge how the court distributes your assets, dragging the process out further and causing potential conflict among family members.</a:t>
            </a:r>
          </a:p>
          <a:p>
            <a:pPr eaLnBrk="1" hangingPunct="1"/>
            <a:r>
              <a:rPr lang="en-US" dirty="0"/>
              <a:t>There can also be significant tax consequences if you have not planned for your estate, so that your assets are not passed along with maximum efficiency.</a:t>
            </a:r>
          </a:p>
          <a:p>
            <a:pPr eaLnBrk="1" hangingPunct="1"/>
            <a:r>
              <a:rPr lang="en-US" dirty="0"/>
              <a:t>One example that you may be familiar with is Prince – After his death in 2016, we learned that he didn’t have a will. The state was left to divvy up his assets, an estimated $300 million, among his siblings and half siblings. To make things more difficult, a federal inmate claimed to be Prince’s son and only heir. After two years, the family had paid out millions to lawyers and bankers but had received nothing themselves.</a:t>
            </a:r>
          </a:p>
          <a:p>
            <a:pPr eaLnBrk="1" hangingPunct="1"/>
            <a:r>
              <a:rPr lang="en-US" dirty="0"/>
              <a:t>As you can see with this example, not having clearly spelled out, legally binding declarations can lead to a great deal of conflict and confusion. </a:t>
            </a:r>
          </a:p>
        </p:txBody>
      </p:sp>
      <p:sp>
        <p:nvSpPr>
          <p:cNvPr id="4" name="Slide Number Placeholder 3"/>
          <p:cNvSpPr>
            <a:spLocks noGrp="1"/>
          </p:cNvSpPr>
          <p:nvPr>
            <p:ph type="sldNum" sz="quarter" idx="5"/>
          </p:nvPr>
        </p:nvSpPr>
        <p:spPr/>
        <p:txBody>
          <a:bodyPr/>
          <a:lstStyle/>
          <a:p>
            <a:fld id="{74948E0A-5F9C-6F43-B2A3-1DAD8101A031}" type="slidenum">
              <a:rPr lang="en-US" smtClean="0"/>
              <a:t>6</a:t>
            </a:fld>
            <a:endParaRPr lang="en-US"/>
          </a:p>
        </p:txBody>
      </p:sp>
    </p:spTree>
    <p:extLst>
      <p:ext uri="{BB962C8B-B14F-4D97-AF65-F5344CB8AC3E}">
        <p14:creationId xmlns:p14="http://schemas.microsoft.com/office/powerpoint/2010/main" val="316358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4948E0A-5F9C-6F43-B2A3-1DAD8101A031}" type="slidenum">
              <a:rPr lang="en-US" smtClean="0"/>
              <a:t>7</a:t>
            </a:fld>
            <a:endParaRPr lang="en-US"/>
          </a:p>
        </p:txBody>
      </p:sp>
    </p:spTree>
    <p:extLst>
      <p:ext uri="{BB962C8B-B14F-4D97-AF65-F5344CB8AC3E}">
        <p14:creationId xmlns:p14="http://schemas.microsoft.com/office/powerpoint/2010/main" val="186091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 The </a:t>
            </a:r>
            <a:r>
              <a:rPr lang="en-US" u="sng" dirty="0"/>
              <a:t>Share Your Love Family Discussion Guide </a:t>
            </a:r>
            <a:r>
              <a:rPr lang="en-US" u="none" dirty="0"/>
              <a:t>ensures a thorough, step by step consideration of your wishes with regard to your assets. The guide is straightforward, helping you to clarify your wishes and to communicate them effectively to your loved ones. By completing this guide, you will help your family to understand the extent of your assets, to know your wishes, and to be prepared in case of your incapacity or death.</a:t>
            </a:r>
            <a:endParaRPr lang="en-US" dirty="0"/>
          </a:p>
          <a:p>
            <a:pPr eaLnBrk="1" hangingPunct="1"/>
            <a:r>
              <a:rPr lang="en-US" dirty="0"/>
              <a:t>Having a plan is incredibly important, but it’s even more important that you discuss this plan with your loved ones and provide them with all of the necessary details.</a:t>
            </a:r>
          </a:p>
          <a:p>
            <a:pPr defTabSz="1130747">
              <a:defRPr/>
            </a:pPr>
            <a:r>
              <a:rPr lang="en-US" dirty="0"/>
              <a:t>Let’s take a look at a real-life example that shows the importance of sharing and discussing your estate plan with loved ones. Some of you may have heard the story of Florence Griffith Joyner, the Olympic gold medalist. She prepared a will, but when she passed away at 38, her family couldn’t locate the document. This pitted her relatives in an estate planning battle, and it took them four years to close her probate estate. </a:t>
            </a:r>
          </a:p>
          <a:p>
            <a:endParaRPr lang="en-US" dirty="0"/>
          </a:p>
        </p:txBody>
      </p:sp>
      <p:sp>
        <p:nvSpPr>
          <p:cNvPr id="4" name="Slide Number Placeholder 3"/>
          <p:cNvSpPr>
            <a:spLocks noGrp="1"/>
          </p:cNvSpPr>
          <p:nvPr>
            <p:ph type="sldNum" sz="quarter" idx="5"/>
          </p:nvPr>
        </p:nvSpPr>
        <p:spPr/>
        <p:txBody>
          <a:bodyPr/>
          <a:lstStyle/>
          <a:p>
            <a:fld id="{74948E0A-5F9C-6F43-B2A3-1DAD8101A031}" type="slidenum">
              <a:rPr lang="en-US" smtClean="0"/>
              <a:t>8</a:t>
            </a:fld>
            <a:endParaRPr lang="en-US"/>
          </a:p>
        </p:txBody>
      </p:sp>
    </p:spTree>
    <p:extLst>
      <p:ext uri="{BB962C8B-B14F-4D97-AF65-F5344CB8AC3E}">
        <p14:creationId xmlns:p14="http://schemas.microsoft.com/office/powerpoint/2010/main" val="415277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Simply put, its purpose is to put your mind at ease and prepare your loved ones to carry out your wishes as you want. Taking inventory of a life can be daunting, but this will help you break it down into small, manageable steps to prepare your loved ones for your later life.</a:t>
            </a:r>
          </a:p>
          <a:p>
            <a:pPr eaLnBrk="1" hangingPunct="1"/>
            <a:r>
              <a:rPr lang="en-US" dirty="0"/>
              <a:t>Engaging in an open discussion with your family can help to lessen the emotional energies your loved ones will spend trying to gather the necessary information, and avoid the turmoil that can be caused if your family is unable to locate your important documents.</a:t>
            </a:r>
          </a:p>
          <a:p>
            <a:pPr eaLnBrk="1" hangingPunct="1"/>
            <a:r>
              <a:rPr lang="en-US" dirty="0"/>
              <a:t>There also may be assets or documents that they don’t know to look for, which could be lost.</a:t>
            </a:r>
          </a:p>
          <a:p>
            <a:pPr eaLnBrk="1" hangingPunct="1"/>
            <a:r>
              <a:rPr lang="en-US" dirty="0"/>
              <a:t>It’s important to engage in a thoughtful discussion with them about one of life’s most difficult times – that’s why this document is called </a:t>
            </a:r>
            <a:r>
              <a:rPr lang="en-US" u="none" dirty="0"/>
              <a:t>the </a:t>
            </a:r>
            <a:r>
              <a:rPr lang="en-US" u="sng" dirty="0"/>
              <a:t>Share Your Love Family Discussion Guide </a:t>
            </a:r>
            <a:r>
              <a:rPr lang="en-US" dirty="0"/>
              <a:t>– you’re discussing this information and putting this together because you love them and want the best for them.</a:t>
            </a:r>
          </a:p>
        </p:txBody>
      </p:sp>
      <p:sp>
        <p:nvSpPr>
          <p:cNvPr id="4" name="Slide Number Placeholder 3"/>
          <p:cNvSpPr>
            <a:spLocks noGrp="1"/>
          </p:cNvSpPr>
          <p:nvPr>
            <p:ph type="sldNum" sz="quarter" idx="5"/>
          </p:nvPr>
        </p:nvSpPr>
        <p:spPr/>
        <p:txBody>
          <a:bodyPr/>
          <a:lstStyle/>
          <a:p>
            <a:fld id="{74948E0A-5F9C-6F43-B2A3-1DAD8101A031}" type="slidenum">
              <a:rPr lang="en-US" smtClean="0"/>
              <a:t>9</a:t>
            </a:fld>
            <a:endParaRPr lang="en-US"/>
          </a:p>
        </p:txBody>
      </p:sp>
    </p:spTree>
    <p:extLst>
      <p:ext uri="{BB962C8B-B14F-4D97-AF65-F5344CB8AC3E}">
        <p14:creationId xmlns:p14="http://schemas.microsoft.com/office/powerpoint/2010/main" val="2922622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1">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828800" y="3028209"/>
            <a:ext cx="10972800" cy="2009816"/>
          </a:xfrm>
        </p:spPr>
        <p:txBody>
          <a:bodyPr anchor="b"/>
          <a:lstStyle>
            <a:lvl1pPr algn="ctr">
              <a:lnSpc>
                <a:spcPct val="65000"/>
              </a:lnSpc>
              <a:defRPr sz="864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828800" y="5215643"/>
            <a:ext cx="10972800" cy="555766"/>
          </a:xfrm>
        </p:spPr>
        <p:txBody>
          <a:bodyPr/>
          <a:lstStyle>
            <a:lvl1pPr marL="0" indent="0" algn="ctr">
              <a:buNone/>
              <a:defRPr sz="288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828800" y="6612181"/>
            <a:ext cx="10972800" cy="869273"/>
          </a:xfrm>
        </p:spPr>
        <p:txBody>
          <a:bodyPr/>
          <a:lstStyle>
            <a:lvl1pPr algn="ctr">
              <a:defRPr sz="2040"/>
            </a:lvl1pPr>
            <a:lvl2pPr marL="13336" indent="0" algn="ctr">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5" name="Graphic 4">
            <a:extLst>
              <a:ext uri="{FF2B5EF4-FFF2-40B4-BE49-F238E27FC236}">
                <a16:creationId xmlns:a16="http://schemas.microsoft.com/office/drawing/2014/main" id="{E33D06A9-D371-199B-E5B0-06CF59F3983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pic>
        <p:nvPicPr>
          <p:cNvPr id="4" name="Graphic 3">
            <a:extLst>
              <a:ext uri="{FF2B5EF4-FFF2-40B4-BE49-F238E27FC236}">
                <a16:creationId xmlns:a16="http://schemas.microsoft.com/office/drawing/2014/main" id="{07737611-8452-627D-BEB8-1FE2F61EEAA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spTree>
    <p:extLst>
      <p:ext uri="{BB962C8B-B14F-4D97-AF65-F5344CB8AC3E}">
        <p14:creationId xmlns:p14="http://schemas.microsoft.com/office/powerpoint/2010/main" val="270971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3206338"/>
            <a:ext cx="13419202" cy="4261262"/>
          </a:xfrm>
        </p:spPr>
        <p:txBody>
          <a:bodyPr/>
          <a:lstStyle/>
          <a:p>
            <a:r>
              <a:rPr lang="en-US"/>
              <a:t>Click icon to add table</a:t>
            </a:r>
          </a:p>
        </p:txBody>
      </p:sp>
    </p:spTree>
    <p:extLst>
      <p:ext uri="{BB962C8B-B14F-4D97-AF65-F5344CB8AC3E}">
        <p14:creationId xmlns:p14="http://schemas.microsoft.com/office/powerpoint/2010/main" val="10070857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Dark Info Slide 1 - Icon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8"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999577"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7395651"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10791717"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Picture Placeholder 10">
            <a:extLst>
              <a:ext uri="{FF2B5EF4-FFF2-40B4-BE49-F238E27FC236}">
                <a16:creationId xmlns:a16="http://schemas.microsoft.com/office/drawing/2014/main" id="{0A4D41BF-C8E5-B391-3754-8A0E9EEFD81E}"/>
              </a:ext>
            </a:extLst>
          </p:cNvPr>
          <p:cNvSpPr>
            <a:spLocks noGrp="1"/>
          </p:cNvSpPr>
          <p:nvPr>
            <p:ph type="pic" sz="quarter" idx="16"/>
          </p:nvPr>
        </p:nvSpPr>
        <p:spPr>
          <a:xfrm>
            <a:off x="603888" y="2425034"/>
            <a:ext cx="1470355" cy="1474513"/>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06DF52DE-9E4F-CEF8-5805-812C087FFD22}"/>
              </a:ext>
            </a:extLst>
          </p:cNvPr>
          <p:cNvSpPr>
            <a:spLocks noGrp="1"/>
          </p:cNvSpPr>
          <p:nvPr>
            <p:ph type="pic" sz="quarter" idx="23"/>
          </p:nvPr>
        </p:nvSpPr>
        <p:spPr>
          <a:xfrm>
            <a:off x="3999828" y="2425034"/>
            <a:ext cx="1470355" cy="1474513"/>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D7E13FEA-CFFB-EB30-AF54-FC3E6C55EF44}"/>
              </a:ext>
            </a:extLst>
          </p:cNvPr>
          <p:cNvSpPr>
            <a:spLocks noGrp="1"/>
          </p:cNvSpPr>
          <p:nvPr>
            <p:ph type="pic" sz="quarter" idx="24"/>
          </p:nvPr>
        </p:nvSpPr>
        <p:spPr>
          <a:xfrm>
            <a:off x="7395770" y="2425034"/>
            <a:ext cx="1470355" cy="1474513"/>
          </a:xfrm>
          <a:prstGeom prst="rect">
            <a:avLst/>
          </a:prstGeom>
          <a:solidFill>
            <a:schemeClr val="accent4">
              <a:lumMod val="20000"/>
              <a:lumOff val="80000"/>
            </a:schemeClr>
          </a:solidFill>
        </p:spPr>
        <p:txBody>
          <a:bodyPr/>
          <a:lstStyle/>
          <a:p>
            <a:endParaRPr lang="en-US"/>
          </a:p>
        </p:txBody>
      </p:sp>
      <p:sp>
        <p:nvSpPr>
          <p:cNvPr id="14" name="Picture Placeholder 10">
            <a:extLst>
              <a:ext uri="{FF2B5EF4-FFF2-40B4-BE49-F238E27FC236}">
                <a16:creationId xmlns:a16="http://schemas.microsoft.com/office/drawing/2014/main" id="{B851D999-D78B-DC55-8D34-4E840C3BD362}"/>
              </a:ext>
            </a:extLst>
          </p:cNvPr>
          <p:cNvSpPr>
            <a:spLocks noGrp="1"/>
          </p:cNvSpPr>
          <p:nvPr>
            <p:ph type="pic" sz="quarter" idx="25"/>
          </p:nvPr>
        </p:nvSpPr>
        <p:spPr>
          <a:xfrm>
            <a:off x="10791714" y="2425034"/>
            <a:ext cx="1470355" cy="1474513"/>
          </a:xfrm>
          <a:prstGeom prst="rect">
            <a:avLst/>
          </a:prstGeom>
          <a:solidFill>
            <a:schemeClr val="accent4">
              <a:lumMod val="20000"/>
              <a:lumOff val="80000"/>
            </a:schemeClr>
          </a:solidFill>
        </p:spPr>
        <p:txBody>
          <a:bodyPr/>
          <a:lstStyle/>
          <a:p>
            <a:endParaRPr lang="en-US"/>
          </a:p>
        </p:txBody>
      </p:sp>
      <p:pic>
        <p:nvPicPr>
          <p:cNvPr id="6" name="Graphic 5">
            <a:extLst>
              <a:ext uri="{FF2B5EF4-FFF2-40B4-BE49-F238E27FC236}">
                <a16:creationId xmlns:a16="http://schemas.microsoft.com/office/drawing/2014/main" id="{8227676D-EA81-0F71-5093-3BC4F2933F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385808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Dark Info Slide 3 - 6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3566160" cy="1006114"/>
          </a:xfrm>
        </p:spPr>
        <p:txBody>
          <a:bodyPr wrap="square"/>
          <a:lstStyle>
            <a:lvl1pPr>
              <a:defRPr>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4679113" y="230643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3566160"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7993725" y="230643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1308339" y="230643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4679113" y="4679120"/>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7993725" y="4679120"/>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11308339" y="4679120"/>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4679113" y="705181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7993725" y="705181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11308339" y="7051811"/>
            <a:ext cx="2710282" cy="486646"/>
          </a:xfrm>
        </p:spPr>
        <p:txBody>
          <a:bodyPr/>
          <a:lstStyle>
            <a:lvl1pPr>
              <a:defRPr sz="1800">
                <a:solidFill>
                  <a:schemeClr val="bg2"/>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8" name="Picture Placeholder 10">
            <a:extLst>
              <a:ext uri="{FF2B5EF4-FFF2-40B4-BE49-F238E27FC236}">
                <a16:creationId xmlns:a16="http://schemas.microsoft.com/office/drawing/2014/main" id="{73B809D8-FF67-3A4C-1522-0788D6E94A72}"/>
              </a:ext>
            </a:extLst>
          </p:cNvPr>
          <p:cNvSpPr>
            <a:spLocks noGrp="1"/>
          </p:cNvSpPr>
          <p:nvPr>
            <p:ph type="pic" sz="quarter" idx="34"/>
          </p:nvPr>
        </p:nvSpPr>
        <p:spPr>
          <a:xfrm>
            <a:off x="4679496" y="587205"/>
            <a:ext cx="2714899" cy="1474513"/>
          </a:xfrm>
          <a:prstGeom prst="rect">
            <a:avLst/>
          </a:prstGeom>
          <a:solidFill>
            <a:schemeClr val="accent4">
              <a:lumMod val="20000"/>
              <a:lumOff val="80000"/>
            </a:schemeClr>
          </a:solidFill>
        </p:spPr>
        <p:txBody>
          <a:bodyPr/>
          <a:lstStyle/>
          <a:p>
            <a:endParaRPr lang="en-US"/>
          </a:p>
        </p:txBody>
      </p:sp>
      <p:sp>
        <p:nvSpPr>
          <p:cNvPr id="9" name="Picture Placeholder 10">
            <a:extLst>
              <a:ext uri="{FF2B5EF4-FFF2-40B4-BE49-F238E27FC236}">
                <a16:creationId xmlns:a16="http://schemas.microsoft.com/office/drawing/2014/main" id="{AC6D9F9D-61FF-0D2D-2787-DE9565F6D1C1}"/>
              </a:ext>
            </a:extLst>
          </p:cNvPr>
          <p:cNvSpPr>
            <a:spLocks noGrp="1"/>
          </p:cNvSpPr>
          <p:nvPr>
            <p:ph type="pic" sz="quarter" idx="43"/>
          </p:nvPr>
        </p:nvSpPr>
        <p:spPr>
          <a:xfrm>
            <a:off x="7993920" y="587205"/>
            <a:ext cx="2714899" cy="1474513"/>
          </a:xfrm>
          <a:prstGeom prst="rect">
            <a:avLst/>
          </a:prstGeom>
          <a:solidFill>
            <a:schemeClr val="accent4">
              <a:lumMod val="20000"/>
              <a:lumOff val="80000"/>
            </a:schemeClr>
          </a:solidFill>
        </p:spPr>
        <p:txBody>
          <a:bodyPr/>
          <a:lstStyle/>
          <a:p>
            <a:endParaRPr lang="en-US"/>
          </a:p>
        </p:txBody>
      </p:sp>
      <p:sp>
        <p:nvSpPr>
          <p:cNvPr id="11" name="Picture Placeholder 10">
            <a:extLst>
              <a:ext uri="{FF2B5EF4-FFF2-40B4-BE49-F238E27FC236}">
                <a16:creationId xmlns:a16="http://schemas.microsoft.com/office/drawing/2014/main" id="{C4EE7338-E8F2-1A2B-3918-B7191FCC089E}"/>
              </a:ext>
            </a:extLst>
          </p:cNvPr>
          <p:cNvSpPr>
            <a:spLocks noGrp="1"/>
          </p:cNvSpPr>
          <p:nvPr>
            <p:ph type="pic" sz="quarter" idx="44"/>
          </p:nvPr>
        </p:nvSpPr>
        <p:spPr>
          <a:xfrm>
            <a:off x="11308339" y="587205"/>
            <a:ext cx="2714899" cy="1474513"/>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FAE3BACD-B0D8-162A-577A-7988529B1D19}"/>
              </a:ext>
            </a:extLst>
          </p:cNvPr>
          <p:cNvSpPr>
            <a:spLocks noGrp="1"/>
          </p:cNvSpPr>
          <p:nvPr>
            <p:ph type="pic" sz="quarter" idx="45"/>
          </p:nvPr>
        </p:nvSpPr>
        <p:spPr>
          <a:xfrm>
            <a:off x="4679496" y="2959894"/>
            <a:ext cx="2714899" cy="1474513"/>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DAE83A86-7B5C-36EA-A700-DDE4CBD762D1}"/>
              </a:ext>
            </a:extLst>
          </p:cNvPr>
          <p:cNvSpPr>
            <a:spLocks noGrp="1"/>
          </p:cNvSpPr>
          <p:nvPr>
            <p:ph type="pic" sz="quarter" idx="46"/>
          </p:nvPr>
        </p:nvSpPr>
        <p:spPr>
          <a:xfrm>
            <a:off x="7993920" y="2959894"/>
            <a:ext cx="2714899" cy="1474513"/>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94E0F7CD-F8C1-ADB4-6FD3-EFEE43979813}"/>
              </a:ext>
            </a:extLst>
          </p:cNvPr>
          <p:cNvSpPr>
            <a:spLocks noGrp="1"/>
          </p:cNvSpPr>
          <p:nvPr>
            <p:ph type="pic" sz="quarter" idx="47"/>
          </p:nvPr>
        </p:nvSpPr>
        <p:spPr>
          <a:xfrm>
            <a:off x="11308339" y="2959894"/>
            <a:ext cx="2714899" cy="1474513"/>
          </a:xfrm>
          <a:prstGeom prst="rect">
            <a:avLst/>
          </a:prstGeom>
          <a:solidFill>
            <a:schemeClr val="accent4">
              <a:lumMod val="20000"/>
              <a:lumOff val="80000"/>
            </a:schemeClr>
          </a:solidFill>
        </p:spPr>
        <p:txBody>
          <a:bodyPr/>
          <a:lstStyle/>
          <a:p>
            <a:endParaRPr lang="en-US"/>
          </a:p>
        </p:txBody>
      </p:sp>
      <p:sp>
        <p:nvSpPr>
          <p:cNvPr id="21" name="Picture Placeholder 10">
            <a:extLst>
              <a:ext uri="{FF2B5EF4-FFF2-40B4-BE49-F238E27FC236}">
                <a16:creationId xmlns:a16="http://schemas.microsoft.com/office/drawing/2014/main" id="{9851F0E8-A024-FEF0-44EC-2D6BD277C7F2}"/>
              </a:ext>
            </a:extLst>
          </p:cNvPr>
          <p:cNvSpPr>
            <a:spLocks noGrp="1"/>
          </p:cNvSpPr>
          <p:nvPr>
            <p:ph type="pic" sz="quarter" idx="48"/>
          </p:nvPr>
        </p:nvSpPr>
        <p:spPr>
          <a:xfrm>
            <a:off x="4679496" y="5332585"/>
            <a:ext cx="2714899" cy="1474513"/>
          </a:xfrm>
          <a:prstGeom prst="rect">
            <a:avLst/>
          </a:prstGeom>
          <a:solidFill>
            <a:schemeClr val="accent4">
              <a:lumMod val="20000"/>
              <a:lumOff val="80000"/>
            </a:schemeClr>
          </a:solidFill>
        </p:spPr>
        <p:txBody>
          <a:bodyPr/>
          <a:lstStyle/>
          <a:p>
            <a:endParaRPr lang="en-US"/>
          </a:p>
        </p:txBody>
      </p:sp>
      <p:sp>
        <p:nvSpPr>
          <p:cNvPr id="22" name="Picture Placeholder 10">
            <a:extLst>
              <a:ext uri="{FF2B5EF4-FFF2-40B4-BE49-F238E27FC236}">
                <a16:creationId xmlns:a16="http://schemas.microsoft.com/office/drawing/2014/main" id="{51AD39D1-8E5A-BCBC-6572-FD6DB8B5BCDD}"/>
              </a:ext>
            </a:extLst>
          </p:cNvPr>
          <p:cNvSpPr>
            <a:spLocks noGrp="1"/>
          </p:cNvSpPr>
          <p:nvPr>
            <p:ph type="pic" sz="quarter" idx="49"/>
          </p:nvPr>
        </p:nvSpPr>
        <p:spPr>
          <a:xfrm>
            <a:off x="7993920" y="5332585"/>
            <a:ext cx="2714899" cy="1474513"/>
          </a:xfrm>
          <a:prstGeom prst="rect">
            <a:avLst/>
          </a:prstGeom>
          <a:solidFill>
            <a:schemeClr val="accent4">
              <a:lumMod val="20000"/>
              <a:lumOff val="80000"/>
            </a:schemeClr>
          </a:solidFill>
        </p:spPr>
        <p:txBody>
          <a:bodyPr/>
          <a:lstStyle/>
          <a:p>
            <a:endParaRPr lang="en-US"/>
          </a:p>
        </p:txBody>
      </p:sp>
      <p:sp>
        <p:nvSpPr>
          <p:cNvPr id="23" name="Picture Placeholder 10">
            <a:extLst>
              <a:ext uri="{FF2B5EF4-FFF2-40B4-BE49-F238E27FC236}">
                <a16:creationId xmlns:a16="http://schemas.microsoft.com/office/drawing/2014/main" id="{73BBCED7-5152-5AB9-66FF-1D7A4A2BF4B5}"/>
              </a:ext>
            </a:extLst>
          </p:cNvPr>
          <p:cNvSpPr>
            <a:spLocks noGrp="1"/>
          </p:cNvSpPr>
          <p:nvPr>
            <p:ph type="pic" sz="quarter" idx="50"/>
          </p:nvPr>
        </p:nvSpPr>
        <p:spPr>
          <a:xfrm>
            <a:off x="11308339" y="5332585"/>
            <a:ext cx="2714899" cy="1474513"/>
          </a:xfrm>
          <a:prstGeom prst="rect">
            <a:avLst/>
          </a:prstGeom>
          <a:solidFill>
            <a:schemeClr val="accent4">
              <a:lumMod val="20000"/>
              <a:lumOff val="80000"/>
            </a:schemeClr>
          </a:solidFill>
        </p:spPr>
        <p:txBody>
          <a:bodyPr/>
          <a:lstStyle/>
          <a:p>
            <a:endParaRPr lang="en-US"/>
          </a:p>
        </p:txBody>
      </p:sp>
      <p:pic>
        <p:nvPicPr>
          <p:cNvPr id="14" name="Graphic 13">
            <a:extLst>
              <a:ext uri="{FF2B5EF4-FFF2-40B4-BE49-F238E27FC236}">
                <a16:creationId xmlns:a16="http://schemas.microsoft.com/office/drawing/2014/main" id="{8553A07F-7BE4-84CF-4ADC-B9E2DB35FD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24284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8" y="587205"/>
            <a:ext cx="5794921" cy="652585"/>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315208" y="3766719"/>
            <a:ext cx="6484782" cy="3586482"/>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315201" y="2308896"/>
            <a:ext cx="6484781" cy="602165"/>
          </a:xfrm>
        </p:spPr>
        <p:txBody>
          <a:bodyPr anchor="t">
            <a:noAutofit/>
          </a:bodyPr>
          <a:lstStyle>
            <a:lvl1pPr marL="0" indent="0">
              <a:buNone/>
              <a:defRPr sz="4320" b="0" i="0">
                <a:solidFill>
                  <a:srgbClr val="988E8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109727" y="1638796"/>
            <a:ext cx="6287414" cy="5201394"/>
          </a:xfrm>
          <a:prstGeom prst="rect">
            <a:avLst/>
          </a:prstGeom>
          <a:solidFill>
            <a:schemeClr val="accent4">
              <a:lumMod val="20000"/>
              <a:lumOff val="80000"/>
            </a:schemeClr>
          </a:solidFill>
          <a:ln>
            <a:noFill/>
          </a:ln>
        </p:spPr>
        <p:txBody>
          <a:bodyPr/>
          <a:lstStyle/>
          <a:p>
            <a:endParaRPr lang="en-US"/>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p:nvPr>
        </p:nvSpPr>
        <p:spPr>
          <a:xfrm>
            <a:off x="7315201" y="2940204"/>
            <a:ext cx="6484781"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Tree>
    <p:extLst>
      <p:ext uri="{BB962C8B-B14F-4D97-AF65-F5344CB8AC3E}">
        <p14:creationId xmlns:p14="http://schemas.microsoft.com/office/powerpoint/2010/main" val="24633903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205"/>
            <a:ext cx="13419734" cy="527375"/>
          </a:xfrm>
        </p:spPr>
        <p:txBody>
          <a:bodyPr wrap="square">
            <a:noAutofit/>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1809799"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21619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5" y="2409875"/>
            <a:ext cx="954634" cy="1006186"/>
          </a:xfrm>
          <a:prstGeom prst="rect">
            <a:avLst/>
          </a:prstGeom>
          <a:solidFill>
            <a:schemeClr val="accent4">
              <a:lumMod val="20000"/>
              <a:lumOff val="80000"/>
            </a:schemeClr>
          </a:solidFill>
        </p:spPr>
        <p:txBody>
          <a:bodyPr/>
          <a:lstStyle/>
          <a:p>
            <a:endParaRPr lang="en-US"/>
          </a:p>
        </p:txBody>
      </p:sp>
      <p:sp>
        <p:nvSpPr>
          <p:cNvPr id="28" name="Picture Placeholder 10">
            <a:extLst>
              <a:ext uri="{FF2B5EF4-FFF2-40B4-BE49-F238E27FC236}">
                <a16:creationId xmlns:a16="http://schemas.microsoft.com/office/drawing/2014/main" id="{3C015C81-2E29-2220-7C90-A816437CE097}"/>
              </a:ext>
            </a:extLst>
          </p:cNvPr>
          <p:cNvSpPr>
            <a:spLocks noGrp="1"/>
          </p:cNvSpPr>
          <p:nvPr>
            <p:ph type="pic" sz="quarter" idx="50"/>
          </p:nvPr>
        </p:nvSpPr>
        <p:spPr>
          <a:xfrm>
            <a:off x="5605772" y="2409875"/>
            <a:ext cx="954634" cy="1006186"/>
          </a:xfrm>
          <a:prstGeom prst="rect">
            <a:avLst/>
          </a:prstGeom>
          <a:solidFill>
            <a:schemeClr val="accent4">
              <a:lumMod val="20000"/>
              <a:lumOff val="80000"/>
            </a:schemeClr>
          </a:solidFill>
        </p:spPr>
        <p:txBody>
          <a:bodyPr/>
          <a:lstStyle/>
          <a:p>
            <a:endParaRPr lang="en-US"/>
          </a:p>
        </p:txBody>
      </p:sp>
      <p:sp>
        <p:nvSpPr>
          <p:cNvPr id="32" name="Picture Placeholder 10">
            <a:extLst>
              <a:ext uri="{FF2B5EF4-FFF2-40B4-BE49-F238E27FC236}">
                <a16:creationId xmlns:a16="http://schemas.microsoft.com/office/drawing/2014/main" id="{F8504AD5-4259-A50E-E2DE-46B8C2D73BAB}"/>
              </a:ext>
            </a:extLst>
          </p:cNvPr>
          <p:cNvSpPr>
            <a:spLocks noGrp="1"/>
          </p:cNvSpPr>
          <p:nvPr>
            <p:ph type="pic" sz="quarter" idx="51"/>
          </p:nvPr>
        </p:nvSpPr>
        <p:spPr>
          <a:xfrm>
            <a:off x="10607659" y="2409875"/>
            <a:ext cx="954634" cy="1006186"/>
          </a:xfrm>
          <a:prstGeom prst="rect">
            <a:avLst/>
          </a:prstGeom>
          <a:solidFill>
            <a:schemeClr val="accent4">
              <a:lumMod val="20000"/>
              <a:lumOff val="80000"/>
            </a:schemeClr>
          </a:solidFill>
        </p:spPr>
        <p:txBody>
          <a:bodyPr/>
          <a:lstStyle/>
          <a:p>
            <a:endParaRPr lang="en-US"/>
          </a:p>
        </p:txBody>
      </p:sp>
      <p:sp>
        <p:nvSpPr>
          <p:cNvPr id="33" name="Picture Placeholder 10">
            <a:extLst>
              <a:ext uri="{FF2B5EF4-FFF2-40B4-BE49-F238E27FC236}">
                <a16:creationId xmlns:a16="http://schemas.microsoft.com/office/drawing/2014/main" id="{7963F0CE-2ED6-14B6-DBD8-A8DAE12D26AD}"/>
              </a:ext>
            </a:extLst>
          </p:cNvPr>
          <p:cNvSpPr>
            <a:spLocks noGrp="1"/>
          </p:cNvSpPr>
          <p:nvPr>
            <p:ph type="pic" sz="quarter" idx="52"/>
          </p:nvPr>
        </p:nvSpPr>
        <p:spPr>
          <a:xfrm>
            <a:off x="603885" y="4176923"/>
            <a:ext cx="954634" cy="1006186"/>
          </a:xfrm>
          <a:prstGeom prst="rect">
            <a:avLst/>
          </a:prstGeom>
          <a:solidFill>
            <a:schemeClr val="accent4">
              <a:lumMod val="20000"/>
              <a:lumOff val="80000"/>
            </a:schemeClr>
          </a:solidFill>
        </p:spPr>
        <p:txBody>
          <a:bodyPr/>
          <a:lstStyle/>
          <a:p>
            <a:endParaRPr lang="en-US"/>
          </a:p>
        </p:txBody>
      </p:sp>
      <p:sp>
        <p:nvSpPr>
          <p:cNvPr id="34" name="Picture Placeholder 10">
            <a:extLst>
              <a:ext uri="{FF2B5EF4-FFF2-40B4-BE49-F238E27FC236}">
                <a16:creationId xmlns:a16="http://schemas.microsoft.com/office/drawing/2014/main" id="{31D2FDB3-9900-FE4C-04AA-E1F6C11832E3}"/>
              </a:ext>
            </a:extLst>
          </p:cNvPr>
          <p:cNvSpPr>
            <a:spLocks noGrp="1"/>
          </p:cNvSpPr>
          <p:nvPr>
            <p:ph type="pic" sz="quarter" idx="53"/>
          </p:nvPr>
        </p:nvSpPr>
        <p:spPr>
          <a:xfrm>
            <a:off x="5605772" y="4176923"/>
            <a:ext cx="954634" cy="1006186"/>
          </a:xfrm>
          <a:prstGeom prst="rect">
            <a:avLst/>
          </a:prstGeom>
          <a:solidFill>
            <a:schemeClr val="accent4">
              <a:lumMod val="20000"/>
              <a:lumOff val="80000"/>
            </a:schemeClr>
          </a:solidFill>
        </p:spPr>
        <p:txBody>
          <a:bodyPr/>
          <a:lstStyle/>
          <a:p>
            <a:endParaRPr lang="en-US"/>
          </a:p>
        </p:txBody>
      </p:sp>
      <p:sp>
        <p:nvSpPr>
          <p:cNvPr id="35" name="Picture Placeholder 10">
            <a:extLst>
              <a:ext uri="{FF2B5EF4-FFF2-40B4-BE49-F238E27FC236}">
                <a16:creationId xmlns:a16="http://schemas.microsoft.com/office/drawing/2014/main" id="{D33FF7D7-1B5A-6115-5B65-5D5FCCE575D5}"/>
              </a:ext>
            </a:extLst>
          </p:cNvPr>
          <p:cNvSpPr>
            <a:spLocks noGrp="1"/>
          </p:cNvSpPr>
          <p:nvPr>
            <p:ph type="pic" sz="quarter" idx="54"/>
          </p:nvPr>
        </p:nvSpPr>
        <p:spPr>
          <a:xfrm>
            <a:off x="10607659" y="4176923"/>
            <a:ext cx="954634" cy="1006186"/>
          </a:xfrm>
          <a:prstGeom prst="rect">
            <a:avLst/>
          </a:prstGeom>
          <a:solidFill>
            <a:schemeClr val="accent4">
              <a:lumMod val="20000"/>
              <a:lumOff val="80000"/>
            </a:schemeClr>
          </a:solidFill>
        </p:spPr>
        <p:txBody>
          <a:bodyPr/>
          <a:lstStyle/>
          <a:p>
            <a:endParaRPr lang="en-US"/>
          </a:p>
        </p:txBody>
      </p:sp>
      <p:sp>
        <p:nvSpPr>
          <p:cNvPr id="36" name="Picture Placeholder 10">
            <a:extLst>
              <a:ext uri="{FF2B5EF4-FFF2-40B4-BE49-F238E27FC236}">
                <a16:creationId xmlns:a16="http://schemas.microsoft.com/office/drawing/2014/main" id="{70A9ED38-CBB4-DF78-B3D0-10470B7C6FD4}"/>
              </a:ext>
            </a:extLst>
          </p:cNvPr>
          <p:cNvSpPr>
            <a:spLocks noGrp="1"/>
          </p:cNvSpPr>
          <p:nvPr>
            <p:ph type="pic" sz="quarter" idx="55"/>
          </p:nvPr>
        </p:nvSpPr>
        <p:spPr>
          <a:xfrm>
            <a:off x="603885" y="5943972"/>
            <a:ext cx="954634" cy="1006186"/>
          </a:xfrm>
          <a:prstGeom prst="rect">
            <a:avLst/>
          </a:prstGeom>
          <a:solidFill>
            <a:schemeClr val="accent4">
              <a:lumMod val="20000"/>
              <a:lumOff val="80000"/>
            </a:schemeClr>
          </a:solidFill>
        </p:spPr>
        <p:txBody>
          <a:bodyPr/>
          <a:lstStyle/>
          <a:p>
            <a:endParaRPr lang="en-US"/>
          </a:p>
        </p:txBody>
      </p:sp>
      <p:sp>
        <p:nvSpPr>
          <p:cNvPr id="37" name="Picture Placeholder 10">
            <a:extLst>
              <a:ext uri="{FF2B5EF4-FFF2-40B4-BE49-F238E27FC236}">
                <a16:creationId xmlns:a16="http://schemas.microsoft.com/office/drawing/2014/main" id="{781B1BC5-1483-E0ED-CA9E-F364CFA926AA}"/>
              </a:ext>
            </a:extLst>
          </p:cNvPr>
          <p:cNvSpPr>
            <a:spLocks noGrp="1"/>
          </p:cNvSpPr>
          <p:nvPr>
            <p:ph type="pic" sz="quarter" idx="56"/>
          </p:nvPr>
        </p:nvSpPr>
        <p:spPr>
          <a:xfrm>
            <a:off x="5605772" y="5943972"/>
            <a:ext cx="954634" cy="1006186"/>
          </a:xfrm>
          <a:prstGeom prst="rect">
            <a:avLst/>
          </a:prstGeom>
          <a:solidFill>
            <a:schemeClr val="accent4">
              <a:lumMod val="20000"/>
              <a:lumOff val="80000"/>
            </a:schemeClr>
          </a:solidFill>
        </p:spPr>
        <p:txBody>
          <a:bodyPr/>
          <a:lstStyle/>
          <a:p>
            <a:endParaRPr lang="en-US"/>
          </a:p>
        </p:txBody>
      </p:sp>
      <p:sp>
        <p:nvSpPr>
          <p:cNvPr id="38" name="Picture Placeholder 10">
            <a:extLst>
              <a:ext uri="{FF2B5EF4-FFF2-40B4-BE49-F238E27FC236}">
                <a16:creationId xmlns:a16="http://schemas.microsoft.com/office/drawing/2014/main" id="{31926B6F-8C22-9B00-3D1D-FF6A7E6AEA3E}"/>
              </a:ext>
            </a:extLst>
          </p:cNvPr>
          <p:cNvSpPr>
            <a:spLocks noGrp="1"/>
          </p:cNvSpPr>
          <p:nvPr>
            <p:ph type="pic" sz="quarter" idx="57"/>
          </p:nvPr>
        </p:nvSpPr>
        <p:spPr>
          <a:xfrm>
            <a:off x="10607659" y="5943972"/>
            <a:ext cx="954634" cy="1006186"/>
          </a:xfrm>
          <a:prstGeom prst="rect">
            <a:avLst/>
          </a:prstGeom>
          <a:solidFill>
            <a:schemeClr val="accent4">
              <a:lumMod val="20000"/>
              <a:lumOff val="80000"/>
            </a:schemeClr>
          </a:solidFill>
        </p:spPr>
        <p:txBody>
          <a:bodyPr/>
          <a:lstStyle/>
          <a:p>
            <a:endParaRPr lang="en-US"/>
          </a:p>
        </p:txBody>
      </p:sp>
      <p:sp>
        <p:nvSpPr>
          <p:cNvPr id="4" name="Content Placeholder 2">
            <a:extLst>
              <a:ext uri="{FF2B5EF4-FFF2-40B4-BE49-F238E27FC236}">
                <a16:creationId xmlns:a16="http://schemas.microsoft.com/office/drawing/2014/main" id="{B4F59BAC-6F3D-CAEB-D6D3-C20BA4990405}"/>
              </a:ext>
            </a:extLst>
          </p:cNvPr>
          <p:cNvSpPr>
            <a:spLocks noGrp="1"/>
          </p:cNvSpPr>
          <p:nvPr>
            <p:ph idx="58"/>
          </p:nvPr>
        </p:nvSpPr>
        <p:spPr>
          <a:xfrm>
            <a:off x="6811686"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982F0607-4907-37A5-2D2E-C3C3FC54E989}"/>
              </a:ext>
            </a:extLst>
          </p:cNvPr>
          <p:cNvSpPr>
            <a:spLocks noGrp="1"/>
          </p:cNvSpPr>
          <p:nvPr>
            <p:ph idx="59"/>
          </p:nvPr>
        </p:nvSpPr>
        <p:spPr>
          <a:xfrm>
            <a:off x="11813573"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186E29EF-AEC3-FB42-3FD8-3F436A2D916C}"/>
              </a:ext>
            </a:extLst>
          </p:cNvPr>
          <p:cNvSpPr>
            <a:spLocks noGrp="1"/>
          </p:cNvSpPr>
          <p:nvPr>
            <p:ph idx="60"/>
          </p:nvPr>
        </p:nvSpPr>
        <p:spPr>
          <a:xfrm>
            <a:off x="1809799"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012CE19C-BB3E-D551-4378-3A4AC1DF113A}"/>
              </a:ext>
            </a:extLst>
          </p:cNvPr>
          <p:cNvSpPr>
            <a:spLocks noGrp="1"/>
          </p:cNvSpPr>
          <p:nvPr>
            <p:ph idx="61"/>
          </p:nvPr>
        </p:nvSpPr>
        <p:spPr>
          <a:xfrm>
            <a:off x="6811686"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2259BED4-EFFC-6A60-AA6C-4DAD2632FBDC}"/>
              </a:ext>
            </a:extLst>
          </p:cNvPr>
          <p:cNvSpPr>
            <a:spLocks noGrp="1"/>
          </p:cNvSpPr>
          <p:nvPr>
            <p:ph idx="62"/>
          </p:nvPr>
        </p:nvSpPr>
        <p:spPr>
          <a:xfrm>
            <a:off x="11813573"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9DD0E55B-248B-5E8C-9E13-6E2ECF897536}"/>
              </a:ext>
            </a:extLst>
          </p:cNvPr>
          <p:cNvSpPr>
            <a:spLocks noGrp="1"/>
          </p:cNvSpPr>
          <p:nvPr>
            <p:ph idx="63"/>
          </p:nvPr>
        </p:nvSpPr>
        <p:spPr>
          <a:xfrm>
            <a:off x="1809799"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15" name="Content Placeholder 2">
            <a:extLst>
              <a:ext uri="{FF2B5EF4-FFF2-40B4-BE49-F238E27FC236}">
                <a16:creationId xmlns:a16="http://schemas.microsoft.com/office/drawing/2014/main" id="{2B9D7619-7FBC-3DB7-9106-B3A69C10971C}"/>
              </a:ext>
            </a:extLst>
          </p:cNvPr>
          <p:cNvSpPr>
            <a:spLocks noGrp="1"/>
          </p:cNvSpPr>
          <p:nvPr>
            <p:ph idx="64"/>
          </p:nvPr>
        </p:nvSpPr>
        <p:spPr>
          <a:xfrm>
            <a:off x="6811686"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
        <p:nvSpPr>
          <p:cNvPr id="16" name="Content Placeholder 2">
            <a:extLst>
              <a:ext uri="{FF2B5EF4-FFF2-40B4-BE49-F238E27FC236}">
                <a16:creationId xmlns:a16="http://schemas.microsoft.com/office/drawing/2014/main" id="{0A9F8DEC-9089-621A-04B5-92044255FC2C}"/>
              </a:ext>
            </a:extLst>
          </p:cNvPr>
          <p:cNvSpPr>
            <a:spLocks noGrp="1"/>
          </p:cNvSpPr>
          <p:nvPr>
            <p:ph idx="65"/>
          </p:nvPr>
        </p:nvSpPr>
        <p:spPr>
          <a:xfrm>
            <a:off x="11813573"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82" indent="0">
              <a:buNone/>
              <a:tabLst/>
              <a:defRPr sz="1440"/>
            </a:lvl4pPr>
            <a:lvl5pPr>
              <a:defRPr sz="1440"/>
            </a:lvl5pPr>
          </a:lstStyle>
          <a:p>
            <a:pPr lvl="0"/>
            <a:r>
              <a:rPr lang="en-US" dirty="0"/>
              <a:t>Click to edit</a:t>
            </a:r>
          </a:p>
          <a:p>
            <a:pPr lvl="1"/>
            <a:r>
              <a:rPr lang="en-US" dirty="0"/>
              <a:t>Second level</a:t>
            </a:r>
          </a:p>
          <a:p>
            <a:pPr lvl="2"/>
            <a:r>
              <a:rPr lang="en-US" dirty="0"/>
              <a:t>Third level</a:t>
            </a:r>
          </a:p>
        </p:txBody>
      </p:sp>
    </p:spTree>
    <p:extLst>
      <p:ext uri="{BB962C8B-B14F-4D97-AF65-F5344CB8AC3E}">
        <p14:creationId xmlns:p14="http://schemas.microsoft.com/office/powerpoint/2010/main" val="837359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Quot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p:txBody>
          <a:bodyPr/>
          <a:lstStyle/>
          <a:p>
            <a:r>
              <a:rPr lang="en-US"/>
              <a:t>PRESENTATION TITLE</a:t>
            </a: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2252"/>
            <a:ext cx="12169140" cy="3163907"/>
          </a:xfrm>
        </p:spPr>
        <p:txBody>
          <a:bodyPr/>
          <a:lstStyle>
            <a:lvl1pPr marL="213326" indent="-213326">
              <a:tabLst/>
              <a:defRPr sz="5280" b="0" i="0">
                <a:solidFill>
                  <a:schemeClr val="tx1"/>
                </a:solidFill>
                <a:latin typeface="Aptos Light" panose="020B0004020202020204" pitchFamily="34" charset="0"/>
              </a:defRPr>
            </a:lvl1pPr>
            <a:lvl2pPr marL="213326" indent="0">
              <a:spcBef>
                <a:spcPts val="4800"/>
              </a:spcBef>
              <a:buNone/>
              <a:tabLst/>
              <a:defRPr sz="18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Tree>
    <p:extLst>
      <p:ext uri="{BB962C8B-B14F-4D97-AF65-F5344CB8AC3E}">
        <p14:creationId xmlns:p14="http://schemas.microsoft.com/office/powerpoint/2010/main" val="41058596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Quot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8"/>
            <a:ext cx="4937760" cy="147733"/>
          </a:xfrm>
        </p:spPr>
        <p:txBody>
          <a:bodyPr/>
          <a:lstStyle/>
          <a:p>
            <a:r>
              <a:rPr lang="en-US"/>
              <a:t>PRESENTATION TITLE</a:t>
            </a: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9" y="2424989"/>
            <a:ext cx="6454856" cy="2793076"/>
          </a:xfrm>
        </p:spPr>
        <p:txBody>
          <a:bodyPr/>
          <a:lstStyle>
            <a:lvl1pPr marL="140946" indent="-140946">
              <a:tabLst/>
              <a:defRPr sz="3840" b="0" i="0">
                <a:solidFill>
                  <a:schemeClr val="tx1"/>
                </a:solidFill>
                <a:latin typeface="Aptos Light" panose="020B0004020202020204" pitchFamily="34" charset="0"/>
              </a:defRPr>
            </a:lvl1pPr>
            <a:lvl2pPr marL="213326" indent="0">
              <a:spcBef>
                <a:spcPts val="2400"/>
              </a:spcBef>
              <a:buNone/>
              <a:tabLst/>
              <a:defRPr sz="18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Tree>
    <p:extLst>
      <p:ext uri="{BB962C8B-B14F-4D97-AF65-F5344CB8AC3E}">
        <p14:creationId xmlns:p14="http://schemas.microsoft.com/office/powerpoint/2010/main" val="14224734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Dark Quote 2">
    <p:bg>
      <p:bgPr>
        <a:solidFill>
          <a:srgbClr val="6A635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8"/>
            <a:ext cx="4937760" cy="147733"/>
          </a:xfrm>
        </p:spPr>
        <p:txBody>
          <a:bodyPr/>
          <a:lstStyle>
            <a:lvl1pPr>
              <a:defRPr>
                <a:solidFill>
                  <a:schemeClr val="bg1"/>
                </a:solidFill>
              </a:defRPr>
            </a:lvl1pPr>
          </a:lstStyle>
          <a:p>
            <a:r>
              <a:rPr lang="en-US"/>
              <a:t>PRESENTATION TITLE</a:t>
            </a:r>
            <a:endParaRPr lang="en-US" dirty="0">
              <a:solidFill>
                <a:schemeClr val="bg1"/>
              </a:solidFill>
            </a:endParaRP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9" y="2424989"/>
            <a:ext cx="6454856" cy="2793076"/>
          </a:xfrm>
        </p:spPr>
        <p:txBody>
          <a:bodyPr/>
          <a:lstStyle>
            <a:lvl1pPr marL="140946" indent="-140946">
              <a:tabLst/>
              <a:defRPr sz="3840" b="0" i="0">
                <a:solidFill>
                  <a:schemeClr val="bg1"/>
                </a:solidFill>
                <a:latin typeface="Aptos Light" panose="020B0004020202020204" pitchFamily="34" charset="0"/>
              </a:defRPr>
            </a:lvl1pPr>
            <a:lvl2pPr marL="213326" indent="0">
              <a:spcBef>
                <a:spcPts val="2400"/>
              </a:spcBef>
              <a:buNone/>
              <a:tabLst/>
              <a:defRPr sz="1800" b="0" i="0">
                <a:solidFill>
                  <a:schemeClr val="bg2"/>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CAF4E1"/>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pic>
        <p:nvPicPr>
          <p:cNvPr id="4" name="Graphic 3">
            <a:extLst>
              <a:ext uri="{FF2B5EF4-FFF2-40B4-BE49-F238E27FC236}">
                <a16:creationId xmlns:a16="http://schemas.microsoft.com/office/drawing/2014/main" id="{9895850B-4799-0FF7-ED81-66BCDAC55C6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955851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melin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8"/>
            <a:ext cx="4937760" cy="147733"/>
          </a:xfrm>
        </p:spPr>
        <p:txBody>
          <a:bodyPr/>
          <a:lstStyle/>
          <a:p>
            <a:r>
              <a:rPr lang="en-US"/>
              <a:t>PRESENTATION TITLE</a:t>
            </a:r>
          </a:p>
        </p:txBody>
      </p:sp>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603503" y="587198"/>
            <a:ext cx="13419734" cy="1006114"/>
          </a:xfr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AFCB24A8-2369-62F7-0C2E-EE68900AA48E}"/>
              </a:ext>
            </a:extLst>
          </p:cNvPr>
          <p:cNvSpPr>
            <a:spLocks noGrp="1"/>
          </p:cNvSpPr>
          <p:nvPr>
            <p:ph type="body" sz="quarter" idx="12"/>
          </p:nvPr>
        </p:nvSpPr>
        <p:spPr>
          <a:xfrm>
            <a:off x="1110696" y="5543482"/>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7" name="Text Placeholder 5">
            <a:extLst>
              <a:ext uri="{FF2B5EF4-FFF2-40B4-BE49-F238E27FC236}">
                <a16:creationId xmlns:a16="http://schemas.microsoft.com/office/drawing/2014/main" id="{64D74A35-40FB-DF83-7EF1-022AE98453CA}"/>
              </a:ext>
            </a:extLst>
          </p:cNvPr>
          <p:cNvSpPr>
            <a:spLocks noGrp="1"/>
          </p:cNvSpPr>
          <p:nvPr>
            <p:ph type="body" sz="quarter" idx="13"/>
          </p:nvPr>
        </p:nvSpPr>
        <p:spPr>
          <a:xfrm>
            <a:off x="2808867" y="2464886"/>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9" name="Text Placeholder 5">
            <a:extLst>
              <a:ext uri="{FF2B5EF4-FFF2-40B4-BE49-F238E27FC236}">
                <a16:creationId xmlns:a16="http://schemas.microsoft.com/office/drawing/2014/main" id="{47AB29AE-0280-CEB1-A3C7-9F0EF637AFFD}"/>
              </a:ext>
            </a:extLst>
          </p:cNvPr>
          <p:cNvSpPr>
            <a:spLocks noGrp="1"/>
          </p:cNvSpPr>
          <p:nvPr>
            <p:ph type="body" sz="quarter" idx="14"/>
          </p:nvPr>
        </p:nvSpPr>
        <p:spPr>
          <a:xfrm>
            <a:off x="4507040" y="5543482"/>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12" name="Text Placeholder 5">
            <a:extLst>
              <a:ext uri="{FF2B5EF4-FFF2-40B4-BE49-F238E27FC236}">
                <a16:creationId xmlns:a16="http://schemas.microsoft.com/office/drawing/2014/main" id="{90C0F18F-8503-C78A-09B9-FBB5327675E8}"/>
              </a:ext>
            </a:extLst>
          </p:cNvPr>
          <p:cNvSpPr>
            <a:spLocks noGrp="1"/>
          </p:cNvSpPr>
          <p:nvPr>
            <p:ph type="body" sz="quarter" idx="15"/>
          </p:nvPr>
        </p:nvSpPr>
        <p:spPr>
          <a:xfrm>
            <a:off x="6205208" y="2464886"/>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13" name="Text Placeholder 5">
            <a:extLst>
              <a:ext uri="{FF2B5EF4-FFF2-40B4-BE49-F238E27FC236}">
                <a16:creationId xmlns:a16="http://schemas.microsoft.com/office/drawing/2014/main" id="{2E687E34-1D30-A1F9-FF9A-45E1A7BCFD10}"/>
              </a:ext>
            </a:extLst>
          </p:cNvPr>
          <p:cNvSpPr>
            <a:spLocks noGrp="1"/>
          </p:cNvSpPr>
          <p:nvPr>
            <p:ph type="body" sz="quarter" idx="16"/>
          </p:nvPr>
        </p:nvSpPr>
        <p:spPr>
          <a:xfrm>
            <a:off x="7903378" y="5543482"/>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14" name="Text Placeholder 5">
            <a:extLst>
              <a:ext uri="{FF2B5EF4-FFF2-40B4-BE49-F238E27FC236}">
                <a16:creationId xmlns:a16="http://schemas.microsoft.com/office/drawing/2014/main" id="{5CEF0317-2ACC-8C53-A1A9-C4E7D9E78A61}"/>
              </a:ext>
            </a:extLst>
          </p:cNvPr>
          <p:cNvSpPr>
            <a:spLocks noGrp="1"/>
          </p:cNvSpPr>
          <p:nvPr>
            <p:ph type="body" sz="quarter" idx="17"/>
          </p:nvPr>
        </p:nvSpPr>
        <p:spPr>
          <a:xfrm>
            <a:off x="9601551" y="2464886"/>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sp>
        <p:nvSpPr>
          <p:cNvPr id="15" name="Text Placeholder 5">
            <a:extLst>
              <a:ext uri="{FF2B5EF4-FFF2-40B4-BE49-F238E27FC236}">
                <a16:creationId xmlns:a16="http://schemas.microsoft.com/office/drawing/2014/main" id="{20700787-CDF7-2984-9C49-BCC2E6B9328E}"/>
              </a:ext>
            </a:extLst>
          </p:cNvPr>
          <p:cNvSpPr>
            <a:spLocks noGrp="1"/>
          </p:cNvSpPr>
          <p:nvPr>
            <p:ph type="body" sz="quarter" idx="18"/>
          </p:nvPr>
        </p:nvSpPr>
        <p:spPr>
          <a:xfrm>
            <a:off x="11299724" y="5543482"/>
            <a:ext cx="2252396" cy="1310963"/>
          </a:xfrm>
        </p:spPr>
        <p:txBody>
          <a:bodyPr/>
          <a:lstStyle>
            <a:lvl1pPr marL="283801" indent="-283801">
              <a:buFontTx/>
              <a:buNone/>
              <a:tabLst/>
              <a:defRPr/>
            </a:lvl1pPr>
            <a:lvl2pPr marL="483793" indent="-213326">
              <a:tabLst/>
              <a:defRPr/>
            </a:lvl2pPr>
          </a:lstStyle>
          <a:p>
            <a:pPr lvl="0"/>
            <a:r>
              <a:rPr lang="en-US" dirty="0"/>
              <a:t>Click to edit Master text styles</a:t>
            </a:r>
          </a:p>
          <a:p>
            <a:pPr lvl="1"/>
            <a:r>
              <a:rPr lang="en-US" dirty="0"/>
              <a:t>Second level</a:t>
            </a:r>
          </a:p>
        </p:txBody>
      </p:sp>
      <p:cxnSp>
        <p:nvCxnSpPr>
          <p:cNvPr id="17" name="Straight Connector 16">
            <a:extLst>
              <a:ext uri="{FF2B5EF4-FFF2-40B4-BE49-F238E27FC236}">
                <a16:creationId xmlns:a16="http://schemas.microsoft.com/office/drawing/2014/main" id="{87E06507-DBEA-1445-693D-D78887A25754}"/>
              </a:ext>
            </a:extLst>
          </p:cNvPr>
          <p:cNvCxnSpPr/>
          <p:nvPr userDrawn="1"/>
        </p:nvCxnSpPr>
        <p:spPr>
          <a:xfrm>
            <a:off x="603503" y="4118364"/>
            <a:ext cx="13419734"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29473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melin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8"/>
            <a:ext cx="4937760" cy="147733"/>
          </a:xfrm>
        </p:spPr>
        <p:txBody>
          <a:bodyPr/>
          <a:lstStyle/>
          <a:p>
            <a:r>
              <a:rPr lang="en-US"/>
              <a:t>PRESENTATION TITLE</a:t>
            </a:r>
          </a:p>
        </p:txBody>
      </p:sp>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603503" y="587198"/>
            <a:ext cx="13419734" cy="1006114"/>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7853ACAB-991B-20DB-E93F-354EF2A76200}"/>
              </a:ext>
            </a:extLst>
          </p:cNvPr>
          <p:cNvSpPr>
            <a:spLocks noGrp="1"/>
          </p:cNvSpPr>
          <p:nvPr>
            <p:ph type="body" sz="quarter" idx="12"/>
          </p:nvPr>
        </p:nvSpPr>
        <p:spPr>
          <a:xfrm>
            <a:off x="603505"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01" indent="-199994">
              <a:tabLst/>
              <a:defRPr sz="1200"/>
            </a:lvl4pPr>
            <a:lvl5pPr>
              <a:defRPr sz="1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D83C92B4-1CDD-6A26-589F-6FB7D335D91D}"/>
              </a:ext>
            </a:extLst>
          </p:cNvPr>
          <p:cNvSpPr>
            <a:spLocks noGrp="1"/>
          </p:cNvSpPr>
          <p:nvPr>
            <p:ph type="body" sz="quarter" idx="13"/>
          </p:nvPr>
        </p:nvSpPr>
        <p:spPr>
          <a:xfrm>
            <a:off x="3957097"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01" indent="-199994">
              <a:tabLst/>
              <a:defRPr sz="1200"/>
            </a:lvl4pPr>
            <a:lvl5pPr>
              <a:defRPr sz="1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9">
            <a:extLst>
              <a:ext uri="{FF2B5EF4-FFF2-40B4-BE49-F238E27FC236}">
                <a16:creationId xmlns:a16="http://schemas.microsoft.com/office/drawing/2014/main" id="{1452466D-32AB-EEF2-B684-A557C2FFA1DF}"/>
              </a:ext>
            </a:extLst>
          </p:cNvPr>
          <p:cNvSpPr>
            <a:spLocks noGrp="1"/>
          </p:cNvSpPr>
          <p:nvPr>
            <p:ph type="body" sz="quarter" idx="14"/>
          </p:nvPr>
        </p:nvSpPr>
        <p:spPr>
          <a:xfrm>
            <a:off x="7310687"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01" indent="-199994">
              <a:tabLst/>
              <a:defRPr sz="1200"/>
            </a:lvl4pPr>
            <a:lvl5pPr>
              <a:defRPr sz="1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a:extLst>
              <a:ext uri="{FF2B5EF4-FFF2-40B4-BE49-F238E27FC236}">
                <a16:creationId xmlns:a16="http://schemas.microsoft.com/office/drawing/2014/main" id="{6490A8D0-7B5E-7792-581F-2029F5FA40A5}"/>
              </a:ext>
            </a:extLst>
          </p:cNvPr>
          <p:cNvSpPr>
            <a:spLocks noGrp="1"/>
          </p:cNvSpPr>
          <p:nvPr>
            <p:ph type="body" sz="quarter" idx="15"/>
          </p:nvPr>
        </p:nvSpPr>
        <p:spPr>
          <a:xfrm>
            <a:off x="10664283"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01" indent="-199994">
              <a:tabLst/>
              <a:defRPr sz="1200"/>
            </a:lvl4pPr>
            <a:lvl5pPr>
              <a:defRPr sz="1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B5551454-00DC-1752-674C-5ACF7B80E1D1}"/>
              </a:ext>
            </a:extLst>
          </p:cNvPr>
          <p:cNvSpPr/>
          <p:nvPr userDrawn="1"/>
        </p:nvSpPr>
        <p:spPr>
          <a:xfrm>
            <a:off x="603503"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27" name="Rectangle 26">
            <a:extLst>
              <a:ext uri="{FF2B5EF4-FFF2-40B4-BE49-F238E27FC236}">
                <a16:creationId xmlns:a16="http://schemas.microsoft.com/office/drawing/2014/main" id="{AD09073E-0F9A-EE85-9127-1A96F1F06EF1}"/>
              </a:ext>
            </a:extLst>
          </p:cNvPr>
          <p:cNvSpPr/>
          <p:nvPr userDrawn="1"/>
        </p:nvSpPr>
        <p:spPr>
          <a:xfrm>
            <a:off x="3958908"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8" name="Rectangle 27">
            <a:extLst>
              <a:ext uri="{FF2B5EF4-FFF2-40B4-BE49-F238E27FC236}">
                <a16:creationId xmlns:a16="http://schemas.microsoft.com/office/drawing/2014/main" id="{EE40A1AF-7924-7478-6D91-CC13E165531B}"/>
              </a:ext>
            </a:extLst>
          </p:cNvPr>
          <p:cNvSpPr/>
          <p:nvPr userDrawn="1"/>
        </p:nvSpPr>
        <p:spPr>
          <a:xfrm>
            <a:off x="7314312"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29" name="Rectangle 28">
            <a:extLst>
              <a:ext uri="{FF2B5EF4-FFF2-40B4-BE49-F238E27FC236}">
                <a16:creationId xmlns:a16="http://schemas.microsoft.com/office/drawing/2014/main" id="{4E7A8A5A-0CE3-5C17-350B-A0B01384B80D}"/>
              </a:ext>
            </a:extLst>
          </p:cNvPr>
          <p:cNvSpPr/>
          <p:nvPr userDrawn="1"/>
        </p:nvSpPr>
        <p:spPr>
          <a:xfrm>
            <a:off x="10669710"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Tree>
    <p:extLst>
      <p:ext uri="{BB962C8B-B14F-4D97-AF65-F5344CB8AC3E}">
        <p14:creationId xmlns:p14="http://schemas.microsoft.com/office/powerpoint/2010/main" val="35856727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Number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7" y="2688341"/>
            <a:ext cx="6484782" cy="4441129"/>
          </a:xfrm>
        </p:spPr>
        <p:txBody>
          <a:bodyPr/>
          <a:lstStyle>
            <a:lvl1pPr>
              <a:defRPr sz="2400" b="0" i="0">
                <a:latin typeface="Aptos Light" panose="020B0004020202020204" pitchFamily="34" charset="0"/>
              </a:defRPr>
            </a:lvl1pPr>
            <a:lvl2pPr>
              <a:defRPr sz="2400" b="0" i="0">
                <a:latin typeface="Aptos Light" panose="020B0004020202020204" pitchFamily="34" charset="0"/>
              </a:defRPr>
            </a:lvl2pPr>
            <a:lvl3pPr>
              <a:defRPr sz="2400"/>
            </a:lvl3pPr>
            <a:lvl4pPr>
              <a:defRPr sz="1920"/>
            </a:lvl4pPr>
            <a:lvl5pPr>
              <a:defRPr sz="19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6"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7384692" y="2519268"/>
            <a:ext cx="6484781" cy="1756327"/>
          </a:xfrm>
        </p:spPr>
        <p:txBody>
          <a:bodyPr anchor="t">
            <a:spAutoFit/>
          </a:bodyPr>
          <a:lstStyle>
            <a:lvl1pPr marL="0" indent="0">
              <a:buNone/>
              <a:defRPr sz="1260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384697"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384701"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384701"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userDrawn="1"/>
        </p:nvCxnSpPr>
        <p:spPr>
          <a:xfrm>
            <a:off x="7384701"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5"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5"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userDrawn="1"/>
        </p:nvCxnSpPr>
        <p:spPr>
          <a:xfrm>
            <a:off x="11021355"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378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7552708" y="586740"/>
            <a:ext cx="6469998" cy="6880860"/>
          </a:xfrm>
        </p:spPr>
        <p:txBody>
          <a:bodyPr/>
          <a:lstStyle/>
          <a:p>
            <a:r>
              <a:rPr lang="en-US"/>
              <a:t>Click icon to add table</a:t>
            </a:r>
          </a:p>
        </p:txBody>
      </p:sp>
    </p:spTree>
    <p:extLst>
      <p:ext uri="{BB962C8B-B14F-4D97-AF65-F5344CB8AC3E}">
        <p14:creationId xmlns:p14="http://schemas.microsoft.com/office/powerpoint/2010/main" val="594092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Numb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7" y="2688336"/>
            <a:ext cx="6484782" cy="4443984"/>
          </a:xfrm>
        </p:spPr>
        <p:txBody>
          <a:bodyPr/>
          <a:lstStyle>
            <a:lvl1pPr>
              <a:defRPr sz="2400" b="0" i="0">
                <a:latin typeface="Aptos Light" panose="020B0004020202020204" pitchFamily="34" charset="0"/>
              </a:defRPr>
            </a:lvl1pPr>
            <a:lvl2pPr>
              <a:defRPr sz="2400" b="0" i="0">
                <a:latin typeface="Aptos Light" panose="020B0004020202020204" pitchFamily="34" charset="0"/>
              </a:defRPr>
            </a:lvl2pPr>
            <a:lvl3pPr>
              <a:defRPr sz="2400"/>
            </a:lvl3pPr>
            <a:lvl4pPr>
              <a:defRPr sz="1920"/>
            </a:lvl4pPr>
            <a:lvl5pPr>
              <a:defRPr sz="19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6"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630753" y="247277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630753" y="211342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userDrawn="1"/>
        </p:nvCxnSpPr>
        <p:spPr>
          <a:xfrm>
            <a:off x="7630753"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5" y="247277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5" y="211342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userDrawn="1"/>
        </p:nvCxnSpPr>
        <p:spPr>
          <a:xfrm>
            <a:off x="11021355"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18FB1FDD-A860-4DFE-B4CB-3422E34EEB89}"/>
              </a:ext>
            </a:extLst>
          </p:cNvPr>
          <p:cNvSpPr>
            <a:spLocks noGrp="1"/>
          </p:cNvSpPr>
          <p:nvPr>
            <p:ph type="body" idx="20" hasCustomPrompt="1"/>
          </p:nvPr>
        </p:nvSpPr>
        <p:spPr>
          <a:xfrm>
            <a:off x="7630753" y="4080857"/>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8" name="Text Placeholder 2">
            <a:extLst>
              <a:ext uri="{FF2B5EF4-FFF2-40B4-BE49-F238E27FC236}">
                <a16:creationId xmlns:a16="http://schemas.microsoft.com/office/drawing/2014/main" id="{B9C80CAC-0FB7-45C1-88CB-4FA3C9DA02C3}"/>
              </a:ext>
            </a:extLst>
          </p:cNvPr>
          <p:cNvSpPr>
            <a:spLocks noGrp="1"/>
          </p:cNvSpPr>
          <p:nvPr>
            <p:ph type="body" idx="21"/>
          </p:nvPr>
        </p:nvSpPr>
        <p:spPr>
          <a:xfrm>
            <a:off x="7630753" y="3721512"/>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0" name="Straight Connector 9">
            <a:extLst>
              <a:ext uri="{FF2B5EF4-FFF2-40B4-BE49-F238E27FC236}">
                <a16:creationId xmlns:a16="http://schemas.microsoft.com/office/drawing/2014/main" id="{80DB398D-242B-02A4-E232-8F485ED6C179}"/>
              </a:ext>
            </a:extLst>
          </p:cNvPr>
          <p:cNvCxnSpPr>
            <a:cxnSpLocks/>
          </p:cNvCxnSpPr>
          <p:nvPr userDrawn="1"/>
        </p:nvCxnSpPr>
        <p:spPr>
          <a:xfrm>
            <a:off x="7630753"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054F3E51-CA82-167E-4D71-565EE4F9A938}"/>
              </a:ext>
            </a:extLst>
          </p:cNvPr>
          <p:cNvSpPr>
            <a:spLocks noGrp="1"/>
          </p:cNvSpPr>
          <p:nvPr>
            <p:ph type="body" idx="22" hasCustomPrompt="1"/>
          </p:nvPr>
        </p:nvSpPr>
        <p:spPr>
          <a:xfrm>
            <a:off x="11021355" y="4080857"/>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21" name="Text Placeholder 2">
            <a:extLst>
              <a:ext uri="{FF2B5EF4-FFF2-40B4-BE49-F238E27FC236}">
                <a16:creationId xmlns:a16="http://schemas.microsoft.com/office/drawing/2014/main" id="{1115DE40-0AA7-CE99-2301-E15B3BD59EC5}"/>
              </a:ext>
            </a:extLst>
          </p:cNvPr>
          <p:cNvSpPr>
            <a:spLocks noGrp="1"/>
          </p:cNvSpPr>
          <p:nvPr>
            <p:ph type="body" idx="23"/>
          </p:nvPr>
        </p:nvSpPr>
        <p:spPr>
          <a:xfrm>
            <a:off x="11021355" y="3721512"/>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2" name="Straight Connector 21">
            <a:extLst>
              <a:ext uri="{FF2B5EF4-FFF2-40B4-BE49-F238E27FC236}">
                <a16:creationId xmlns:a16="http://schemas.microsoft.com/office/drawing/2014/main" id="{04322473-1551-6602-6641-E0539BC49DD7}"/>
              </a:ext>
            </a:extLst>
          </p:cNvPr>
          <p:cNvCxnSpPr>
            <a:cxnSpLocks/>
          </p:cNvCxnSpPr>
          <p:nvPr userDrawn="1"/>
        </p:nvCxnSpPr>
        <p:spPr>
          <a:xfrm>
            <a:off x="11021355"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3573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Numb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14" indent="-270467">
              <a:buFont typeface="Arial" panose="020B0604020202020204" pitchFamily="34" charset="0"/>
              <a:buChar char="•"/>
              <a:tabLst/>
              <a:defRPr sz="1920"/>
            </a:lvl3pPr>
            <a:lvl4pPr>
              <a:defRPr sz="1920"/>
            </a:lvl4pPr>
            <a:lvl5pPr>
              <a:defRPr sz="19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2"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0"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03502" y="2472774"/>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9" name="Content Placeholder 2">
            <a:extLst>
              <a:ext uri="{FF2B5EF4-FFF2-40B4-BE49-F238E27FC236}">
                <a16:creationId xmlns:a16="http://schemas.microsoft.com/office/drawing/2014/main" id="{BC0D9823-0E5A-5950-43C0-73B7BB4BFAD1}"/>
              </a:ext>
            </a:extLst>
          </p:cNvPr>
          <p:cNvSpPr>
            <a:spLocks noGrp="1"/>
          </p:cNvSpPr>
          <p:nvPr>
            <p:ph idx="17"/>
          </p:nvPr>
        </p:nvSpPr>
        <p:spPr>
          <a:xfrm>
            <a:off x="5227825"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14" indent="-270467">
              <a:buFont typeface="Arial" panose="020B0604020202020204" pitchFamily="34" charset="0"/>
              <a:buChar char="•"/>
              <a:tabLst/>
              <a:defRPr sz="1920"/>
            </a:lvl3pPr>
            <a:lvl4pPr>
              <a:defRPr sz="1920"/>
            </a:lvl4pPr>
            <a:lvl5pPr>
              <a:defRPr sz="19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D2F744A9-05FF-82D2-E053-A24BACB856E7}"/>
              </a:ext>
            </a:extLst>
          </p:cNvPr>
          <p:cNvSpPr>
            <a:spLocks noGrp="1"/>
          </p:cNvSpPr>
          <p:nvPr>
            <p:ph type="body" idx="18"/>
          </p:nvPr>
        </p:nvSpPr>
        <p:spPr>
          <a:xfrm>
            <a:off x="5227824"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C758454D-0444-7208-5756-2E2E97C1590E}"/>
              </a:ext>
            </a:extLst>
          </p:cNvPr>
          <p:cNvCxnSpPr>
            <a:cxnSpLocks/>
          </p:cNvCxnSpPr>
          <p:nvPr userDrawn="1"/>
        </p:nvCxnSpPr>
        <p:spPr>
          <a:xfrm>
            <a:off x="5227824"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Text Placeholder 2">
            <a:extLst>
              <a:ext uri="{FF2B5EF4-FFF2-40B4-BE49-F238E27FC236}">
                <a16:creationId xmlns:a16="http://schemas.microsoft.com/office/drawing/2014/main" id="{1C87C34D-6A18-2B53-47CF-EB6DA322306B}"/>
              </a:ext>
            </a:extLst>
          </p:cNvPr>
          <p:cNvSpPr>
            <a:spLocks noGrp="1"/>
          </p:cNvSpPr>
          <p:nvPr>
            <p:ph type="body" idx="19" hasCustomPrompt="1"/>
          </p:nvPr>
        </p:nvSpPr>
        <p:spPr>
          <a:xfrm>
            <a:off x="5227824" y="2472774"/>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24" name="Content Placeholder 2">
            <a:extLst>
              <a:ext uri="{FF2B5EF4-FFF2-40B4-BE49-F238E27FC236}">
                <a16:creationId xmlns:a16="http://schemas.microsoft.com/office/drawing/2014/main" id="{D380290F-6385-D790-98E6-7D08CB427AD8}"/>
              </a:ext>
            </a:extLst>
          </p:cNvPr>
          <p:cNvSpPr>
            <a:spLocks noGrp="1"/>
          </p:cNvSpPr>
          <p:nvPr>
            <p:ph idx="20"/>
          </p:nvPr>
        </p:nvSpPr>
        <p:spPr>
          <a:xfrm>
            <a:off x="9852859"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14" indent="-270467">
              <a:buFont typeface="Arial" panose="020B0604020202020204" pitchFamily="34" charset="0"/>
              <a:buChar char="•"/>
              <a:tabLst/>
              <a:defRPr sz="1920"/>
            </a:lvl3pPr>
            <a:lvl4pPr>
              <a:defRPr sz="1920"/>
            </a:lvl4pPr>
            <a:lvl5pPr>
              <a:defRPr sz="192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
            <a:extLst>
              <a:ext uri="{FF2B5EF4-FFF2-40B4-BE49-F238E27FC236}">
                <a16:creationId xmlns:a16="http://schemas.microsoft.com/office/drawing/2014/main" id="{798DEC88-3D68-6272-ACDA-BF42258C1D41}"/>
              </a:ext>
            </a:extLst>
          </p:cNvPr>
          <p:cNvSpPr>
            <a:spLocks noGrp="1"/>
          </p:cNvSpPr>
          <p:nvPr>
            <p:ph type="body" idx="21"/>
          </p:nvPr>
        </p:nvSpPr>
        <p:spPr>
          <a:xfrm>
            <a:off x="9853572"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6" name="Straight Connector 25">
            <a:extLst>
              <a:ext uri="{FF2B5EF4-FFF2-40B4-BE49-F238E27FC236}">
                <a16:creationId xmlns:a16="http://schemas.microsoft.com/office/drawing/2014/main" id="{2BA44DFC-D763-6205-271E-C810EB999EC7}"/>
              </a:ext>
            </a:extLst>
          </p:cNvPr>
          <p:cNvCxnSpPr>
            <a:cxnSpLocks/>
          </p:cNvCxnSpPr>
          <p:nvPr userDrawn="1"/>
        </p:nvCxnSpPr>
        <p:spPr>
          <a:xfrm>
            <a:off x="9853572"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490382F2-AB91-8389-26A4-8DEBE6D551B7}"/>
              </a:ext>
            </a:extLst>
          </p:cNvPr>
          <p:cNvSpPr>
            <a:spLocks noGrp="1"/>
          </p:cNvSpPr>
          <p:nvPr>
            <p:ph type="body" idx="22" hasCustomPrompt="1"/>
          </p:nvPr>
        </p:nvSpPr>
        <p:spPr>
          <a:xfrm>
            <a:off x="9853572" y="2472774"/>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Tree>
    <p:extLst>
      <p:ext uri="{BB962C8B-B14F-4D97-AF65-F5344CB8AC3E}">
        <p14:creationId xmlns:p14="http://schemas.microsoft.com/office/powerpoint/2010/main" val="34705488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Numbers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6"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7384692" y="2519268"/>
            <a:ext cx="6484781" cy="1756327"/>
          </a:xfrm>
        </p:spPr>
        <p:txBody>
          <a:bodyPr anchor="t">
            <a:spAutoFit/>
          </a:bodyPr>
          <a:lstStyle>
            <a:lvl1pPr marL="0" indent="0">
              <a:buNone/>
              <a:defRPr sz="1260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384697"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384701"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384701"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userDrawn="1"/>
        </p:nvCxnSpPr>
        <p:spPr>
          <a:xfrm>
            <a:off x="7384701"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5"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5"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userDrawn="1"/>
        </p:nvCxnSpPr>
        <p:spPr>
          <a:xfrm>
            <a:off x="11021355"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Chart Placeholder 22">
            <a:extLst>
              <a:ext uri="{FF2B5EF4-FFF2-40B4-BE49-F238E27FC236}">
                <a16:creationId xmlns:a16="http://schemas.microsoft.com/office/drawing/2014/main" id="{E0EB4097-33BB-54A2-C3BC-7EAF17B11DD5}"/>
              </a:ext>
            </a:extLst>
          </p:cNvPr>
          <p:cNvSpPr>
            <a:spLocks noGrp="1"/>
          </p:cNvSpPr>
          <p:nvPr>
            <p:ph type="chart" sz="quarter" idx="22"/>
          </p:nvPr>
        </p:nvSpPr>
        <p:spPr>
          <a:xfrm>
            <a:off x="603500" y="2688336"/>
            <a:ext cx="6484925" cy="4443984"/>
          </a:xfrm>
        </p:spPr>
        <p:txBody>
          <a:bodyPr/>
          <a:lstStyle/>
          <a:p>
            <a:endParaRPr lang="en-US"/>
          </a:p>
        </p:txBody>
      </p:sp>
    </p:spTree>
    <p:extLst>
      <p:ext uri="{BB962C8B-B14F-4D97-AF65-F5344CB8AC3E}">
        <p14:creationId xmlns:p14="http://schemas.microsoft.com/office/powerpoint/2010/main" val="3591813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768096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9579252" y="2519274"/>
            <a:ext cx="4443984" cy="970189"/>
          </a:xfrm>
        </p:spPr>
        <p:txBody>
          <a:bodyPr wrap="square" anchor="t">
            <a:spAutoFit/>
          </a:bodyPr>
          <a:lstStyle>
            <a:lvl1pPr marL="0" indent="0">
              <a:buNone/>
              <a:tabLst>
                <a:tab pos="4384609" algn="r"/>
              </a:tabLst>
              <a:defRPr sz="6960" b="0" i="0">
                <a:solidFill>
                  <a:srgbClr val="0E46D8"/>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4"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9579252" y="2113428"/>
            <a:ext cx="444398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9579252" y="5508898"/>
            <a:ext cx="2029968" cy="434888"/>
          </a:xfrm>
        </p:spPr>
        <p:txBody>
          <a:bodyPr wrap="square" anchor="t">
            <a:spAutoFit/>
          </a:bodyPr>
          <a:lstStyle>
            <a:lvl1pPr marL="0" indent="0">
              <a:buNone/>
              <a:tabLst>
                <a:tab pos="1978979" algn="r"/>
              </a:tabLst>
              <a:defRPr sz="312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9579252" y="5149548"/>
            <a:ext cx="2029968"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userDrawn="1"/>
        </p:nvCxnSpPr>
        <p:spPr>
          <a:xfrm>
            <a:off x="9579252"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993268" y="5508898"/>
            <a:ext cx="2029968" cy="434888"/>
          </a:xfrm>
        </p:spPr>
        <p:txBody>
          <a:bodyPr wrap="square" anchor="t">
            <a:spAutoFit/>
          </a:bodyPr>
          <a:lstStyle>
            <a:lvl1pPr marL="0" indent="0">
              <a:buNone/>
              <a:tabLst>
                <a:tab pos="1978979" algn="r"/>
              </a:tabLst>
              <a:defRPr sz="3120" b="0" i="0">
                <a:solidFill>
                  <a:schemeClr val="accent1"/>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993268" y="5149548"/>
            <a:ext cx="2029968"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userDrawn="1"/>
        </p:nvCxnSpPr>
        <p:spPr>
          <a:xfrm>
            <a:off x="11993268"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hart Placeholder 20">
            <a:extLst>
              <a:ext uri="{FF2B5EF4-FFF2-40B4-BE49-F238E27FC236}">
                <a16:creationId xmlns:a16="http://schemas.microsoft.com/office/drawing/2014/main" id="{B9CAB655-70EC-0CE4-A6A7-63CA0EF1A34B}"/>
              </a:ext>
            </a:extLst>
          </p:cNvPr>
          <p:cNvSpPr>
            <a:spLocks noGrp="1"/>
          </p:cNvSpPr>
          <p:nvPr>
            <p:ph type="chart" sz="quarter" idx="20"/>
          </p:nvPr>
        </p:nvSpPr>
        <p:spPr>
          <a:xfrm>
            <a:off x="9578349" y="6084570"/>
            <a:ext cx="2030730" cy="1068706"/>
          </a:xfrm>
        </p:spPr>
        <p:txBody>
          <a:bodyPr/>
          <a:lstStyle/>
          <a:p>
            <a:endParaRPr lang="en-US"/>
          </a:p>
        </p:txBody>
      </p:sp>
      <p:sp>
        <p:nvSpPr>
          <p:cNvPr id="22" name="Chart Placeholder 20">
            <a:extLst>
              <a:ext uri="{FF2B5EF4-FFF2-40B4-BE49-F238E27FC236}">
                <a16:creationId xmlns:a16="http://schemas.microsoft.com/office/drawing/2014/main" id="{2E07659A-5E56-87FE-2F60-FB59F4469F08}"/>
              </a:ext>
            </a:extLst>
          </p:cNvPr>
          <p:cNvSpPr>
            <a:spLocks noGrp="1"/>
          </p:cNvSpPr>
          <p:nvPr>
            <p:ph type="chart" sz="quarter" idx="21"/>
          </p:nvPr>
        </p:nvSpPr>
        <p:spPr>
          <a:xfrm>
            <a:off x="11993277" y="6084570"/>
            <a:ext cx="2030730" cy="1068706"/>
          </a:xfrm>
        </p:spPr>
        <p:txBody>
          <a:bodyPr/>
          <a:lstStyle/>
          <a:p>
            <a:endParaRPr lang="en-US"/>
          </a:p>
        </p:txBody>
      </p:sp>
      <p:sp>
        <p:nvSpPr>
          <p:cNvPr id="6" name="Chart Placeholder 22">
            <a:extLst>
              <a:ext uri="{FF2B5EF4-FFF2-40B4-BE49-F238E27FC236}">
                <a16:creationId xmlns:a16="http://schemas.microsoft.com/office/drawing/2014/main" id="{415B8283-E853-7691-65B3-9ED6F35B34D4}"/>
              </a:ext>
            </a:extLst>
          </p:cNvPr>
          <p:cNvSpPr>
            <a:spLocks noGrp="1"/>
          </p:cNvSpPr>
          <p:nvPr>
            <p:ph type="chart" sz="quarter" idx="22"/>
          </p:nvPr>
        </p:nvSpPr>
        <p:spPr>
          <a:xfrm>
            <a:off x="603500" y="2688336"/>
            <a:ext cx="7680960" cy="4443984"/>
          </a:xfrm>
        </p:spPr>
        <p:txBody>
          <a:bodyPr/>
          <a:lstStyle/>
          <a:p>
            <a:endParaRPr lang="en-US"/>
          </a:p>
        </p:txBody>
      </p:sp>
      <p:sp>
        <p:nvSpPr>
          <p:cNvPr id="8" name="TextBox 7">
            <a:extLst>
              <a:ext uri="{FF2B5EF4-FFF2-40B4-BE49-F238E27FC236}">
                <a16:creationId xmlns:a16="http://schemas.microsoft.com/office/drawing/2014/main" id="{B9E4D2BD-0FA3-777E-0A16-3FCCEA82CF02}"/>
              </a:ext>
            </a:extLst>
          </p:cNvPr>
          <p:cNvSpPr txBox="1"/>
          <p:nvPr userDrawn="1"/>
        </p:nvSpPr>
        <p:spPr>
          <a:xfrm>
            <a:off x="13681798" y="3111186"/>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10" name="TextBox 9">
            <a:extLst>
              <a:ext uri="{FF2B5EF4-FFF2-40B4-BE49-F238E27FC236}">
                <a16:creationId xmlns:a16="http://schemas.microsoft.com/office/drawing/2014/main" id="{95E7A57A-CF63-991B-F1C3-A9CCB7C66E3D}"/>
              </a:ext>
            </a:extLst>
          </p:cNvPr>
          <p:cNvSpPr txBox="1"/>
          <p:nvPr userDrawn="1"/>
        </p:nvSpPr>
        <p:spPr>
          <a:xfrm>
            <a:off x="13681798" y="5668695"/>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17" name="TextBox 16">
            <a:extLst>
              <a:ext uri="{FF2B5EF4-FFF2-40B4-BE49-F238E27FC236}">
                <a16:creationId xmlns:a16="http://schemas.microsoft.com/office/drawing/2014/main" id="{6B9E27A6-701A-F56A-623A-DE454DFF1F77}"/>
              </a:ext>
            </a:extLst>
          </p:cNvPr>
          <p:cNvSpPr txBox="1"/>
          <p:nvPr userDrawn="1"/>
        </p:nvSpPr>
        <p:spPr>
          <a:xfrm>
            <a:off x="11267782" y="5668695"/>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Tree>
    <p:extLst>
      <p:ext uri="{BB962C8B-B14F-4D97-AF65-F5344CB8AC3E}">
        <p14:creationId xmlns:p14="http://schemas.microsoft.com/office/powerpoint/2010/main" val="10375878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har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768096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4"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9579252" y="2113428"/>
            <a:ext cx="444398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userDrawn="1"/>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Content Placeholder 2">
            <a:extLst>
              <a:ext uri="{FF2B5EF4-FFF2-40B4-BE49-F238E27FC236}">
                <a16:creationId xmlns:a16="http://schemas.microsoft.com/office/drawing/2014/main" id="{D00F9BC2-4BC2-D4D8-D960-EA25B82B4B8A}"/>
              </a:ext>
            </a:extLst>
          </p:cNvPr>
          <p:cNvSpPr>
            <a:spLocks noGrp="1"/>
          </p:cNvSpPr>
          <p:nvPr>
            <p:ph idx="16"/>
          </p:nvPr>
        </p:nvSpPr>
        <p:spPr>
          <a:xfrm>
            <a:off x="9579252" y="2688336"/>
            <a:ext cx="4443984" cy="4443984"/>
          </a:xfrm>
        </p:spPr>
        <p:txBody>
          <a:bodyPr/>
          <a:lstStyle>
            <a:lvl1pPr>
              <a:defRPr sz="1920" b="0" i="0">
                <a:latin typeface="Aptos Light" panose="020B0004020202020204" pitchFamily="34" charset="0"/>
              </a:defRPr>
            </a:lvl1pPr>
            <a:lvl2pPr>
              <a:defRPr sz="1920"/>
            </a:lvl2pPr>
            <a:lvl3pPr>
              <a:defRPr sz="1920"/>
            </a:lvl3pPr>
            <a:lvl4pPr>
              <a:defRPr sz="1680"/>
            </a:lvl4pPr>
            <a:lvl5pPr>
              <a:defRPr sz="168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hart Placeholder 22">
            <a:extLst>
              <a:ext uri="{FF2B5EF4-FFF2-40B4-BE49-F238E27FC236}">
                <a16:creationId xmlns:a16="http://schemas.microsoft.com/office/drawing/2014/main" id="{8A392251-1EE6-EE7D-4DBF-AA08CB3FE95E}"/>
              </a:ext>
            </a:extLst>
          </p:cNvPr>
          <p:cNvSpPr>
            <a:spLocks noGrp="1"/>
          </p:cNvSpPr>
          <p:nvPr>
            <p:ph type="chart" sz="quarter" idx="22"/>
          </p:nvPr>
        </p:nvSpPr>
        <p:spPr>
          <a:xfrm>
            <a:off x="603500" y="2688336"/>
            <a:ext cx="7680960" cy="4443984"/>
          </a:xfrm>
        </p:spPr>
        <p:txBody>
          <a:bodyPr/>
          <a:lstStyle/>
          <a:p>
            <a:endParaRPr lang="en-US"/>
          </a:p>
        </p:txBody>
      </p:sp>
    </p:spTree>
    <p:extLst>
      <p:ext uri="{BB962C8B-B14F-4D97-AF65-F5344CB8AC3E}">
        <p14:creationId xmlns:p14="http://schemas.microsoft.com/office/powerpoint/2010/main" val="22583615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har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603504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0" y="1988810"/>
            <a:ext cx="603504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8635740" y="2113428"/>
            <a:ext cx="538750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userDrawn="1"/>
        </p:nvCxnSpPr>
        <p:spPr>
          <a:xfrm>
            <a:off x="8635740" y="1988810"/>
            <a:ext cx="538750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603500" y="2688336"/>
            <a:ext cx="6035040" cy="4443984"/>
          </a:xfrm>
        </p:spPr>
        <p:txBody>
          <a:bodyPr/>
          <a:lstStyle/>
          <a:p>
            <a:endParaRPr lang="en-US"/>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8635740" y="2688336"/>
            <a:ext cx="5387500" cy="4443984"/>
          </a:xfrm>
        </p:spPr>
        <p:txBody>
          <a:bodyPr/>
          <a:lstStyle/>
          <a:p>
            <a:endParaRPr lang="en-US"/>
          </a:p>
        </p:txBody>
      </p:sp>
    </p:spTree>
    <p:extLst>
      <p:ext uri="{BB962C8B-B14F-4D97-AF65-F5344CB8AC3E}">
        <p14:creationId xmlns:p14="http://schemas.microsoft.com/office/powerpoint/2010/main" val="3862420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hart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6607196"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userDrawn="1"/>
        </p:nvCxnSpPr>
        <p:spPr>
          <a:xfrm>
            <a:off x="603501" y="1988810"/>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8065726" y="2113428"/>
            <a:ext cx="595751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userDrawn="1"/>
        </p:nvCxnSpPr>
        <p:spPr>
          <a:xfrm>
            <a:off x="8065727" y="1988810"/>
            <a:ext cx="59575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603500" y="2688336"/>
            <a:ext cx="6607196" cy="1799803"/>
          </a:xfrm>
        </p:spPr>
        <p:txBody>
          <a:bodyPr/>
          <a:lstStyle/>
          <a:p>
            <a:endParaRPr lang="en-US"/>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8065726" y="2688336"/>
            <a:ext cx="5957514" cy="4443984"/>
          </a:xfrm>
        </p:spPr>
        <p:txBody>
          <a:bodyPr/>
          <a:lstStyle/>
          <a:p>
            <a:endParaRPr lang="en-US"/>
          </a:p>
        </p:txBody>
      </p:sp>
      <p:sp>
        <p:nvSpPr>
          <p:cNvPr id="12" name="Text Placeholder 2">
            <a:extLst>
              <a:ext uri="{FF2B5EF4-FFF2-40B4-BE49-F238E27FC236}">
                <a16:creationId xmlns:a16="http://schemas.microsoft.com/office/drawing/2014/main" id="{DC29FC4F-2071-BACB-2D6A-DCF16624A11B}"/>
              </a:ext>
            </a:extLst>
          </p:cNvPr>
          <p:cNvSpPr>
            <a:spLocks noGrp="1"/>
          </p:cNvSpPr>
          <p:nvPr>
            <p:ph type="body" idx="24"/>
          </p:nvPr>
        </p:nvSpPr>
        <p:spPr>
          <a:xfrm>
            <a:off x="603500" y="5077506"/>
            <a:ext cx="6607196"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a:t>
            </a:r>
          </a:p>
        </p:txBody>
      </p:sp>
      <p:cxnSp>
        <p:nvCxnSpPr>
          <p:cNvPr id="13" name="Straight Connector 12">
            <a:extLst>
              <a:ext uri="{FF2B5EF4-FFF2-40B4-BE49-F238E27FC236}">
                <a16:creationId xmlns:a16="http://schemas.microsoft.com/office/drawing/2014/main" id="{8E0B4E38-F40E-02B6-1AF1-CC4AA35E385B}"/>
              </a:ext>
            </a:extLst>
          </p:cNvPr>
          <p:cNvCxnSpPr>
            <a:cxnSpLocks/>
          </p:cNvCxnSpPr>
          <p:nvPr userDrawn="1"/>
        </p:nvCxnSpPr>
        <p:spPr>
          <a:xfrm>
            <a:off x="603501" y="4952891"/>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5" name="Chart Placeholder 22">
            <a:extLst>
              <a:ext uri="{FF2B5EF4-FFF2-40B4-BE49-F238E27FC236}">
                <a16:creationId xmlns:a16="http://schemas.microsoft.com/office/drawing/2014/main" id="{22125C95-A51B-A033-E364-5EE41719F19C}"/>
              </a:ext>
            </a:extLst>
          </p:cNvPr>
          <p:cNvSpPr>
            <a:spLocks noGrp="1"/>
          </p:cNvSpPr>
          <p:nvPr>
            <p:ph type="chart" sz="quarter" idx="25"/>
          </p:nvPr>
        </p:nvSpPr>
        <p:spPr>
          <a:xfrm>
            <a:off x="603500" y="5652420"/>
            <a:ext cx="6607196" cy="1799803"/>
          </a:xfrm>
        </p:spPr>
        <p:txBody>
          <a:bodyPr/>
          <a:lstStyle/>
          <a:p>
            <a:endParaRPr lang="en-US"/>
          </a:p>
        </p:txBody>
      </p:sp>
    </p:spTree>
    <p:extLst>
      <p:ext uri="{BB962C8B-B14F-4D97-AF65-F5344CB8AC3E}">
        <p14:creationId xmlns:p14="http://schemas.microsoft.com/office/powerpoint/2010/main" val="3763696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Dark 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solidFill>
                  <a:schemeClr val="bg1"/>
                </a:solidFill>
              </a:defRPr>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2237311"/>
            <a:ext cx="13419202" cy="5230289"/>
          </a:xfrm>
        </p:spPr>
        <p:txBody>
          <a:bodyPr/>
          <a:lstStyle/>
          <a:p>
            <a:endParaRPr lang="en-US"/>
          </a:p>
        </p:txBody>
      </p:sp>
      <p:pic>
        <p:nvPicPr>
          <p:cNvPr id="4" name="Graphic 3">
            <a:extLst>
              <a:ext uri="{FF2B5EF4-FFF2-40B4-BE49-F238E27FC236}">
                <a16:creationId xmlns:a16="http://schemas.microsoft.com/office/drawing/2014/main" id="{9FEFC904-02F3-D0C4-4524-F31DD946481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2970943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_Thank You 1">
    <p:bg>
      <p:bgPr>
        <a:gradFill>
          <a:gsLst>
            <a:gs pos="57000">
              <a:srgbClr val="B6D3DF"/>
            </a:gs>
            <a:gs pos="1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3" name="Picture 2" descr="A statue of a person holding a shield&#10;&#10;AI-generated content may be incorrect.">
            <a:extLst>
              <a:ext uri="{FF2B5EF4-FFF2-40B4-BE49-F238E27FC236}">
                <a16:creationId xmlns:a16="http://schemas.microsoft.com/office/drawing/2014/main" id="{4FFB78D8-B299-B198-48D9-7360E02B4F32}"/>
              </a:ext>
            </a:extLst>
          </p:cNvPr>
          <p:cNvPicPr>
            <a:picLocks noChangeAspect="1"/>
          </p:cNvPicPr>
          <p:nvPr userDrawn="1"/>
        </p:nvPicPr>
        <p:blipFill>
          <a:blip r:embed="rId2"/>
          <a:stretch>
            <a:fillRect/>
          </a:stretch>
        </p:blipFill>
        <p:spPr>
          <a:xfrm>
            <a:off x="5865996" y="0"/>
            <a:ext cx="8764404" cy="8229600"/>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dirty="0"/>
              <a:t>Click to edit</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spTree>
    <p:extLst>
      <p:ext uri="{BB962C8B-B14F-4D97-AF65-F5344CB8AC3E}">
        <p14:creationId xmlns:p14="http://schemas.microsoft.com/office/powerpoint/2010/main" val="2135030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Thank You 2">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lver object&#10;&#10;AI-generated content may be incorrect.">
            <a:extLst>
              <a:ext uri="{FF2B5EF4-FFF2-40B4-BE49-F238E27FC236}">
                <a16:creationId xmlns:a16="http://schemas.microsoft.com/office/drawing/2014/main" id="{8818D26B-187B-920D-63BE-D1829F3CE2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dirty="0"/>
              <a:t>Click to edit</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9601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3206338"/>
            <a:ext cx="13419202" cy="4261262"/>
          </a:xfrm>
        </p:spPr>
        <p:txBody>
          <a:bodyPr/>
          <a:lstStyle/>
          <a:p>
            <a:r>
              <a:rPr lang="en-US"/>
              <a:t>Click icon to add table</a:t>
            </a:r>
          </a:p>
        </p:txBody>
      </p:sp>
    </p:spTree>
    <p:extLst>
      <p:ext uri="{BB962C8B-B14F-4D97-AF65-F5344CB8AC3E}">
        <p14:creationId xmlns:p14="http://schemas.microsoft.com/office/powerpoint/2010/main" val="37571740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_Thank You 2">
    <p:bg>
      <p:bgPr>
        <a:gradFill>
          <a:gsLst>
            <a:gs pos="62000">
              <a:schemeClr val="bg1"/>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dirty="0"/>
              <a:t>Click to edit</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28609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7" y="2867263"/>
            <a:ext cx="6711697" cy="1479109"/>
          </a:xfrm>
        </p:spPr>
        <p:txBody>
          <a:bodyPr wrap="square">
            <a:noAutofit/>
          </a:bodyPr>
          <a:lstStyle>
            <a:lvl1pPr>
              <a:defRPr sz="69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603507" y="571505"/>
            <a:ext cx="6711697" cy="1809750"/>
          </a:xfrm>
        </p:spPr>
        <p:txBody>
          <a:bodyPr/>
          <a:lstStyle>
            <a:lvl1pPr>
              <a:defRPr sz="17399" b="0" i="0">
                <a:solidFill>
                  <a:srgbClr val="051D4B"/>
                </a:solidFill>
                <a:latin typeface="Aptos Light" panose="020B0004020202020204" pitchFamily="34" charset="0"/>
              </a:defRPr>
            </a:lvl1pPr>
          </a:lstStyle>
          <a:p>
            <a:pPr lvl="0"/>
            <a:r>
              <a:rPr lang="en-US" dirty="0"/>
              <a:t>#</a:t>
            </a:r>
          </a:p>
        </p:txBody>
      </p:sp>
    </p:spTree>
    <p:extLst>
      <p:ext uri="{BB962C8B-B14F-4D97-AF65-F5344CB8AC3E}">
        <p14:creationId xmlns:p14="http://schemas.microsoft.com/office/powerpoint/2010/main" val="2502695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7" y="2867263"/>
            <a:ext cx="6711697" cy="1479109"/>
          </a:xfrm>
        </p:spPr>
        <p:txBody>
          <a:bodyPr wrap="square">
            <a:noAutofit/>
          </a:bodyPr>
          <a:lstStyle>
            <a:lvl1pPr>
              <a:defRPr sz="696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603507" y="571505"/>
            <a:ext cx="6711697" cy="1809750"/>
          </a:xfrm>
        </p:spPr>
        <p:txBody>
          <a:bodyPr/>
          <a:lstStyle>
            <a:lvl1pPr>
              <a:defRPr sz="17399" b="0" i="0">
                <a:solidFill>
                  <a:schemeClr val="bg1"/>
                </a:solidFill>
                <a:latin typeface="Aptos Light" panose="020B0004020202020204" pitchFamily="34" charset="0"/>
              </a:defRPr>
            </a:lvl1pPr>
          </a:lstStyle>
          <a:p>
            <a:pPr lvl="0"/>
            <a:r>
              <a:rPr lang="en-US" dirty="0"/>
              <a:t>#</a:t>
            </a:r>
          </a:p>
        </p:txBody>
      </p:sp>
      <p:pic>
        <p:nvPicPr>
          <p:cNvPr id="4" name="Graphic 3">
            <a:extLst>
              <a:ext uri="{FF2B5EF4-FFF2-40B4-BE49-F238E27FC236}">
                <a16:creationId xmlns:a16="http://schemas.microsoft.com/office/drawing/2014/main" id="{D9621D23-728D-F750-5556-DFE1CB8DCDB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3" name="Graphic 2">
            <a:extLst>
              <a:ext uri="{FF2B5EF4-FFF2-40B4-BE49-F238E27FC236}">
                <a16:creationId xmlns:a16="http://schemas.microsoft.com/office/drawing/2014/main" id="{3C0B37E5-B9C8-8D52-F21E-411F3F3F767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235823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Title 4">
    <p:bg>
      <p:bgPr>
        <a:gradFill>
          <a:gsLst>
            <a:gs pos="0">
              <a:srgbClr val="E5E0D5"/>
            </a:gs>
            <a:gs pos="13000">
              <a:srgbClr val="E5E0D5"/>
            </a:gs>
            <a:gs pos="84000">
              <a:schemeClr val="bg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317909" y="603508"/>
            <a:ext cx="7705330" cy="1479109"/>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5842636" cy="8229600"/>
          </a:xfrm>
          <a:solidFill>
            <a:schemeClr val="bg2">
              <a:lumMod val="95000"/>
            </a:schemeClr>
          </a:solidFill>
        </p:spPr>
        <p:txBody>
          <a:bodyPr/>
          <a:lstStyle/>
          <a:p>
            <a:r>
              <a:rPr lang="en-US"/>
              <a:t>Click icon to add picture</a:t>
            </a:r>
          </a:p>
        </p:txBody>
      </p:sp>
      <p:pic>
        <p:nvPicPr>
          <p:cNvPr id="3" name="Graphic 2">
            <a:extLst>
              <a:ext uri="{FF2B5EF4-FFF2-40B4-BE49-F238E27FC236}">
                <a16:creationId xmlns:a16="http://schemas.microsoft.com/office/drawing/2014/main" id="{C0BAC0E8-ADFF-A48C-8F59-0189B3CC48A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AA743835-DAB0-488D-F08A-2D02F4935C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2981647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4630400" cy="8229600"/>
          </a:xfrm>
          <a:solidFill>
            <a:schemeClr val="bg2">
              <a:lumMod val="95000"/>
            </a:schemeClr>
          </a:solidFill>
        </p:spPr>
        <p:txBody>
          <a:bodyPr/>
          <a:lstStyle/>
          <a:p>
            <a:r>
              <a:rPr lang="en-US"/>
              <a:t>Click icon to add picture</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603508"/>
            <a:ext cx="7705330" cy="1479109"/>
          </a:xfrm>
        </p:spPr>
        <p:txBody>
          <a:bodyPr wrap="square">
            <a:noAutofit/>
          </a:bodyPr>
          <a:lstStyle>
            <a:lvl1pPr>
              <a:defRPr sz="6960"/>
            </a:lvl1pPr>
          </a:lstStyle>
          <a:p>
            <a:r>
              <a:rPr lang="en-US"/>
              <a:t>Click to edit Master title style</a:t>
            </a:r>
            <a:endParaRPr lang="en-US" dirty="0"/>
          </a:p>
        </p:txBody>
      </p:sp>
    </p:spTree>
    <p:extLst>
      <p:ext uri="{BB962C8B-B14F-4D97-AF65-F5344CB8AC3E}">
        <p14:creationId xmlns:p14="http://schemas.microsoft.com/office/powerpoint/2010/main" val="34490857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4630400" cy="8229600"/>
          </a:xfrm>
          <a:solidFill>
            <a:schemeClr val="bg2">
              <a:lumMod val="95000"/>
            </a:schemeClr>
          </a:solidFill>
        </p:spPr>
        <p:txBody>
          <a:bodyPr/>
          <a:lstStyle/>
          <a:p>
            <a:r>
              <a:rPr lang="en-US"/>
              <a:t>Click icon to add picture</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solidFill>
                <a:schemeClr val="bg1"/>
              </a:solidFill>
            </a:endParaRP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603508"/>
            <a:ext cx="7705330" cy="1479109"/>
          </a:xfrm>
        </p:spPr>
        <p:txBody>
          <a:bodyPr wrap="square">
            <a:noAutofit/>
          </a:bodyPr>
          <a:lstStyle>
            <a:lvl1pPr>
              <a:defRPr sz="696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4175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Takeaway 1">
    <p:spTree>
      <p:nvGrpSpPr>
        <p:cNvPr id="1" name=""/>
        <p:cNvGrpSpPr/>
        <p:nvPr/>
      </p:nvGrpSpPr>
      <p:grpSpPr>
        <a:xfrm>
          <a:off x="0" y="0"/>
          <a:ext cx="0" cy="0"/>
          <a:chOff x="0" y="0"/>
          <a:chExt cx="0" cy="0"/>
        </a:xfrm>
      </p:grpSpPr>
      <p:pic>
        <p:nvPicPr>
          <p:cNvPr id="9" name="Picture 8" descr="A close up of a silver object&#10;&#10;AI-generated content may be incorrect.">
            <a:extLst>
              <a:ext uri="{FF2B5EF4-FFF2-40B4-BE49-F238E27FC236}">
                <a16:creationId xmlns:a16="http://schemas.microsoft.com/office/drawing/2014/main" id="{0AF73750-1421-FD46-9AFA-1C98B9956894}"/>
              </a:ext>
            </a:extLst>
          </p:cNvPr>
          <p:cNvPicPr>
            <a:picLocks noChangeAspect="1"/>
          </p:cNvPicPr>
          <p:nvPr/>
        </p:nvPicPr>
        <p:blipFill>
          <a:blip r:embed="rId2"/>
          <a:stretch>
            <a:fillRect/>
          </a:stretch>
        </p:blipFill>
        <p:spPr>
          <a:xfrm>
            <a:off x="0" y="3"/>
            <a:ext cx="14626742" cy="8227542"/>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tx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tx1"/>
                </a:solidFill>
              </a:defRPr>
            </a:lvl1pPr>
          </a:lstStyle>
          <a:p>
            <a:r>
              <a:rPr lang="en-US"/>
              <a:t>Click to edit Master title style</a:t>
            </a:r>
            <a:endParaRPr lang="en-US" dirty="0"/>
          </a:p>
        </p:txBody>
      </p:sp>
      <p:pic>
        <p:nvPicPr>
          <p:cNvPr id="3" name="Picture 2" descr="A close up of a silver object&#10;&#10;AI-generated content may be incorrect.">
            <a:extLst>
              <a:ext uri="{FF2B5EF4-FFF2-40B4-BE49-F238E27FC236}">
                <a16:creationId xmlns:a16="http://schemas.microsoft.com/office/drawing/2014/main" id="{8A0B7129-FC90-1DFB-0625-6F6E194FC1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spTree>
    <p:extLst>
      <p:ext uri="{BB962C8B-B14F-4D97-AF65-F5344CB8AC3E}">
        <p14:creationId xmlns:p14="http://schemas.microsoft.com/office/powerpoint/2010/main" val="192235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ey Takeaway 2">
    <p:bg>
      <p:bgPr>
        <a:solidFill>
          <a:schemeClr val="tx1"/>
        </a:solidFill>
        <a:effectLst/>
      </p:bgPr>
    </p:bg>
    <p:spTree>
      <p:nvGrpSpPr>
        <p:cNvPr id="1" name=""/>
        <p:cNvGrpSpPr/>
        <p:nvPr/>
      </p:nvGrpSpPr>
      <p:grpSpPr>
        <a:xfrm>
          <a:off x="0" y="0"/>
          <a:ext cx="0" cy="0"/>
          <a:chOff x="0" y="0"/>
          <a:chExt cx="0" cy="0"/>
        </a:xfrm>
      </p:grpSpPr>
      <p:pic>
        <p:nvPicPr>
          <p:cNvPr id="7" name="Picture 6" descr="A black and blue spiral&#10;&#10;AI-generated content may be incorrect.">
            <a:extLst>
              <a:ext uri="{FF2B5EF4-FFF2-40B4-BE49-F238E27FC236}">
                <a16:creationId xmlns:a16="http://schemas.microsoft.com/office/drawing/2014/main" id="{47ACCA86-9A38-C0E4-B504-67AA5D70AC62}"/>
              </a:ext>
            </a:extLst>
          </p:cNvPr>
          <p:cNvPicPr>
            <a:picLocks noChangeAspect="1"/>
          </p:cNvPicPr>
          <p:nvPr/>
        </p:nvPicPr>
        <p:blipFill>
          <a:blip r:embed="rId2"/>
          <a:stretch>
            <a:fillRect/>
          </a:stretch>
        </p:blipFill>
        <p:spPr>
          <a:xfrm>
            <a:off x="6987540" y="0"/>
            <a:ext cx="7642860" cy="8229600"/>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bg1"/>
                </a:solidFill>
              </a:defRPr>
            </a:lvl1pPr>
          </a:lstStyle>
          <a:p>
            <a:r>
              <a:rPr lang="en-US"/>
              <a:t>Click to edit Master title style</a:t>
            </a:r>
            <a:endParaRPr lang="en-US" dirty="0"/>
          </a:p>
        </p:txBody>
      </p:sp>
      <p:pic>
        <p:nvPicPr>
          <p:cNvPr id="8" name="Graphic 7">
            <a:extLst>
              <a:ext uri="{FF2B5EF4-FFF2-40B4-BE49-F238E27FC236}">
                <a16:creationId xmlns:a16="http://schemas.microsoft.com/office/drawing/2014/main" id="{6F604122-B580-BF82-5FE6-BBD3BE6AD8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3506" y="7704324"/>
            <a:ext cx="1956817" cy="134953"/>
          </a:xfrm>
          <a:prstGeom prst="rect">
            <a:avLst/>
          </a:prstGeom>
        </p:spPr>
      </p:pic>
      <p:pic>
        <p:nvPicPr>
          <p:cNvPr id="3" name="Picture 2" descr="A black and blue spiral&#10;&#10;AI-generated content may be incorrect.">
            <a:extLst>
              <a:ext uri="{FF2B5EF4-FFF2-40B4-BE49-F238E27FC236}">
                <a16:creationId xmlns:a16="http://schemas.microsoft.com/office/drawing/2014/main" id="{CB280B28-2E76-326C-3779-0C71B2A50996}"/>
              </a:ext>
            </a:extLst>
          </p:cNvPr>
          <p:cNvPicPr>
            <a:picLocks noChangeAspect="1"/>
          </p:cNvPicPr>
          <p:nvPr userDrawn="1"/>
        </p:nvPicPr>
        <p:blipFill>
          <a:blip r:embed="rId2"/>
          <a:stretch>
            <a:fillRect/>
          </a:stretch>
        </p:blipFill>
        <p:spPr>
          <a:xfrm>
            <a:off x="6987540" y="0"/>
            <a:ext cx="7642860" cy="8229600"/>
          </a:xfrm>
          <a:prstGeom prst="rect">
            <a:avLst/>
          </a:prstGeom>
        </p:spPr>
      </p:pic>
      <p:pic>
        <p:nvPicPr>
          <p:cNvPr id="4" name="Graphic 3">
            <a:extLst>
              <a:ext uri="{FF2B5EF4-FFF2-40B4-BE49-F238E27FC236}">
                <a16:creationId xmlns:a16="http://schemas.microsoft.com/office/drawing/2014/main" id="{212D6D74-9330-442A-FD87-AA9D08E4BC4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21814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1">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828800" y="3028209"/>
            <a:ext cx="10972800" cy="2009816"/>
          </a:xfrm>
        </p:spPr>
        <p:txBody>
          <a:bodyPr anchor="b"/>
          <a:lstStyle>
            <a:lvl1pPr algn="ctr">
              <a:lnSpc>
                <a:spcPct val="65000"/>
              </a:lnSpc>
              <a:defRPr sz="864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828800" y="5215643"/>
            <a:ext cx="10972800" cy="555766"/>
          </a:xfrm>
        </p:spPr>
        <p:txBody>
          <a:bodyPr/>
          <a:lstStyle>
            <a:lvl1pPr marL="0" indent="0" algn="ctr">
              <a:buNone/>
              <a:defRPr sz="288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828800" y="6612181"/>
            <a:ext cx="10972800" cy="869273"/>
          </a:xfrm>
        </p:spPr>
        <p:txBody>
          <a:bodyPr/>
          <a:lstStyle>
            <a:lvl1pPr algn="ctr">
              <a:defRPr sz="2040"/>
            </a:lvl1pPr>
            <a:lvl2pPr marL="13336" indent="0" algn="ctr">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5" name="Graphic 4">
            <a:extLst>
              <a:ext uri="{FF2B5EF4-FFF2-40B4-BE49-F238E27FC236}">
                <a16:creationId xmlns:a16="http://schemas.microsoft.com/office/drawing/2014/main" id="{E33D06A9-D371-199B-E5B0-06CF59F3983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pic>
        <p:nvPicPr>
          <p:cNvPr id="4" name="Graphic 3">
            <a:extLst>
              <a:ext uri="{FF2B5EF4-FFF2-40B4-BE49-F238E27FC236}">
                <a16:creationId xmlns:a16="http://schemas.microsoft.com/office/drawing/2014/main" id="{F1FA9A54-77BF-3F50-C660-8296A9EAF7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spTree>
    <p:extLst>
      <p:ext uri="{BB962C8B-B14F-4D97-AF65-F5344CB8AC3E}">
        <p14:creationId xmlns:p14="http://schemas.microsoft.com/office/powerpoint/2010/main" val="284739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Key Takeaway 2">
    <p:bg>
      <p:bgPr>
        <a:solidFill>
          <a:srgbClr val="6A635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CCA86-9A38-C0E4-B504-67AA5D70AC62}"/>
              </a:ext>
            </a:extLst>
          </p:cNvPr>
          <p:cNvPicPr>
            <a:picLocks noChangeAspect="1"/>
          </p:cNvPicPr>
          <p:nvPr/>
        </p:nvPicPr>
        <p:blipFill>
          <a:blip r:embed="rId2"/>
          <a:srcRect/>
          <a:stretch/>
        </p:blipFill>
        <p:spPr>
          <a:xfrm>
            <a:off x="6987540" y="0"/>
            <a:ext cx="7642860" cy="8229600"/>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bg1"/>
                </a:solidFill>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AC313E04-AF4F-BCA6-B6F3-B13682255A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3506" y="7704324"/>
            <a:ext cx="1956817" cy="134953"/>
          </a:xfrm>
          <a:prstGeom prst="rect">
            <a:avLst/>
          </a:prstGeom>
        </p:spPr>
      </p:pic>
      <p:pic>
        <p:nvPicPr>
          <p:cNvPr id="4" name="Picture 3">
            <a:extLst>
              <a:ext uri="{FF2B5EF4-FFF2-40B4-BE49-F238E27FC236}">
                <a16:creationId xmlns:a16="http://schemas.microsoft.com/office/drawing/2014/main" id="{E6D8F519-38F4-0873-D100-797A060C7CD9}"/>
              </a:ext>
            </a:extLst>
          </p:cNvPr>
          <p:cNvPicPr>
            <a:picLocks noChangeAspect="1"/>
          </p:cNvPicPr>
          <p:nvPr userDrawn="1"/>
        </p:nvPicPr>
        <p:blipFill>
          <a:blip r:embed="rId2"/>
          <a:srcRect/>
          <a:stretch/>
        </p:blipFill>
        <p:spPr>
          <a:xfrm>
            <a:off x="6987540" y="0"/>
            <a:ext cx="7642860" cy="8229600"/>
          </a:xfrm>
          <a:prstGeom prst="rect">
            <a:avLst/>
          </a:prstGeom>
        </p:spPr>
      </p:pic>
      <p:pic>
        <p:nvPicPr>
          <p:cNvPr id="6" name="Graphic 5">
            <a:extLst>
              <a:ext uri="{FF2B5EF4-FFF2-40B4-BE49-F238E27FC236}">
                <a16:creationId xmlns:a16="http://schemas.microsoft.com/office/drawing/2014/main" id="{64415B49-113C-9212-F7AE-3E838815F73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997964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3" y="2964082"/>
            <a:ext cx="13419736" cy="4389120"/>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Tree>
    <p:extLst>
      <p:ext uri="{BB962C8B-B14F-4D97-AF65-F5344CB8AC3E}">
        <p14:creationId xmlns:p14="http://schemas.microsoft.com/office/powerpoint/2010/main" val="1756614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2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Tree>
    <p:extLst>
      <p:ext uri="{BB962C8B-B14F-4D97-AF65-F5344CB8AC3E}">
        <p14:creationId xmlns:p14="http://schemas.microsoft.com/office/powerpoint/2010/main" val="2440009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7801662" y="587198"/>
            <a:ext cx="6221575"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801662" y="2964082"/>
            <a:ext cx="6215330" cy="4389120"/>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801662" y="1686168"/>
            <a:ext cx="6221575"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613409" y="586743"/>
            <a:ext cx="6605626" cy="6808470"/>
          </a:xfrm>
          <a:prstGeom prst="rect">
            <a:avLst/>
          </a:prstGeom>
          <a:solidFill>
            <a:schemeClr val="accent4">
              <a:lumMod val="20000"/>
              <a:lumOff val="80000"/>
            </a:schemeClr>
          </a:solidFill>
          <a:ln>
            <a:noFill/>
          </a:ln>
        </p:spPr>
        <p:txBody>
          <a:bodyPr/>
          <a:lstStyle/>
          <a:p>
            <a:r>
              <a:rPr lang="en-US"/>
              <a:t>Click icon to add picture</a:t>
            </a:r>
          </a:p>
        </p:txBody>
      </p:sp>
    </p:spTree>
    <p:extLst>
      <p:ext uri="{BB962C8B-B14F-4D97-AF65-F5344CB8AC3E}">
        <p14:creationId xmlns:p14="http://schemas.microsoft.com/office/powerpoint/2010/main" val="139804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4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4070624" cy="4389120"/>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5278059" y="2964082"/>
            <a:ext cx="4070624" cy="4389120"/>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9952617" y="2964082"/>
            <a:ext cx="4070624" cy="4389120"/>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9292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5 - 4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773881"/>
            <a:ext cx="2802341" cy="2579320"/>
          </a:xfrm>
        </p:spPr>
        <p:txBody>
          <a:bodyPr/>
          <a:lstStyle>
            <a:lvl1pPr>
              <a:defRPr sz="1800"/>
            </a:lvl1pPr>
            <a:lvl2pPr marL="13336" indent="0">
              <a:spcBef>
                <a:spcPts val="1200"/>
              </a:spcBef>
              <a:buNone/>
              <a:tabLst/>
              <a:defRPr sz="1680"/>
            </a:lvl2pPr>
            <a:lvl3pPr marL="342860" indent="-201906">
              <a:buFont typeface="Arial" panose="020B0604020202020204" pitchFamily="34" charset="0"/>
              <a:buChar char="•"/>
              <a:tabLst/>
              <a:defRPr sz="1680"/>
            </a:lvl3pPr>
            <a:lvl4pPr marL="548574" indent="-219050">
              <a:buFont typeface="Arial" panose="020B0604020202020204" pitchFamily="34" charset="0"/>
              <a:buChar char="•"/>
              <a:tabLst/>
              <a:defRPr sz="1440"/>
            </a:lvl4pPr>
            <a:lvl5pPr marL="769529" indent="-205715">
              <a:buFont typeface="Arial" panose="020B0604020202020204" pitchFamily="34" charset="0"/>
              <a:buChar char="•"/>
              <a:tabLst/>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6"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6" name="Picture Placeholder 10">
            <a:extLst>
              <a:ext uri="{FF2B5EF4-FFF2-40B4-BE49-F238E27FC236}">
                <a16:creationId xmlns:a16="http://schemas.microsoft.com/office/drawing/2014/main" id="{7D41383D-8947-FDB7-4D75-9292C3B81C6F}"/>
              </a:ext>
            </a:extLst>
          </p:cNvPr>
          <p:cNvSpPr>
            <a:spLocks noGrp="1"/>
          </p:cNvSpPr>
          <p:nvPr>
            <p:ph type="pic" sz="quarter" idx="23"/>
          </p:nvPr>
        </p:nvSpPr>
        <p:spPr>
          <a:xfrm>
            <a:off x="3999828"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F94C8B62-F741-E3B5-1B72-291C1AE6BC2C}"/>
              </a:ext>
            </a:extLst>
          </p:cNvPr>
          <p:cNvSpPr>
            <a:spLocks noGrp="1"/>
          </p:cNvSpPr>
          <p:nvPr>
            <p:ph type="pic" sz="quarter" idx="24"/>
          </p:nvPr>
        </p:nvSpPr>
        <p:spPr>
          <a:xfrm>
            <a:off x="7395771"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8" name="Picture Placeholder 10">
            <a:extLst>
              <a:ext uri="{FF2B5EF4-FFF2-40B4-BE49-F238E27FC236}">
                <a16:creationId xmlns:a16="http://schemas.microsoft.com/office/drawing/2014/main" id="{6DA49A13-CF07-521D-9D84-C75A829AF565}"/>
              </a:ext>
            </a:extLst>
          </p:cNvPr>
          <p:cNvSpPr>
            <a:spLocks noGrp="1"/>
          </p:cNvSpPr>
          <p:nvPr>
            <p:ph type="pic" sz="quarter" idx="25"/>
          </p:nvPr>
        </p:nvSpPr>
        <p:spPr>
          <a:xfrm>
            <a:off x="10791712"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4" name="Content Placeholder 2">
            <a:extLst>
              <a:ext uri="{FF2B5EF4-FFF2-40B4-BE49-F238E27FC236}">
                <a16:creationId xmlns:a16="http://schemas.microsoft.com/office/drawing/2014/main" id="{7486738B-6DCF-6D17-38FC-A7CDA400F07B}"/>
              </a:ext>
            </a:extLst>
          </p:cNvPr>
          <p:cNvSpPr>
            <a:spLocks noGrp="1"/>
          </p:cNvSpPr>
          <p:nvPr>
            <p:ph idx="26"/>
          </p:nvPr>
        </p:nvSpPr>
        <p:spPr>
          <a:xfrm>
            <a:off x="3999547" y="4773881"/>
            <a:ext cx="2802341" cy="2579320"/>
          </a:xfrm>
        </p:spPr>
        <p:txBody>
          <a:bodyPr/>
          <a:lstStyle>
            <a:lvl1pPr>
              <a:defRPr sz="1800"/>
            </a:lvl1pPr>
            <a:lvl2pPr marL="13336" indent="0">
              <a:spcBef>
                <a:spcPts val="1200"/>
              </a:spcBef>
              <a:buNone/>
              <a:tabLst/>
              <a:defRPr sz="1680"/>
            </a:lvl2pPr>
            <a:lvl3pPr marL="342860" indent="-201906">
              <a:buFont typeface="Arial" panose="020B0604020202020204" pitchFamily="34" charset="0"/>
              <a:buChar char="•"/>
              <a:tabLst/>
              <a:defRPr sz="1680"/>
            </a:lvl3pPr>
            <a:lvl4pPr marL="548574" indent="-219050">
              <a:buFont typeface="Arial" panose="020B0604020202020204" pitchFamily="34" charset="0"/>
              <a:buChar char="•"/>
              <a:tabLst/>
              <a:defRPr sz="1440"/>
            </a:lvl4pPr>
            <a:lvl5pPr marL="769529" indent="-205715">
              <a:buFont typeface="Arial" panose="020B0604020202020204" pitchFamily="34" charset="0"/>
              <a:buChar char="•"/>
              <a:tabLst/>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2400F8B6-FCA4-1D57-6831-60775BC90FB1}"/>
              </a:ext>
            </a:extLst>
          </p:cNvPr>
          <p:cNvSpPr>
            <a:spLocks noGrp="1"/>
          </p:cNvSpPr>
          <p:nvPr>
            <p:ph idx="27"/>
          </p:nvPr>
        </p:nvSpPr>
        <p:spPr>
          <a:xfrm>
            <a:off x="7395589" y="4773881"/>
            <a:ext cx="2802341" cy="2579320"/>
          </a:xfrm>
        </p:spPr>
        <p:txBody>
          <a:bodyPr/>
          <a:lstStyle>
            <a:lvl1pPr>
              <a:defRPr sz="1800"/>
            </a:lvl1pPr>
            <a:lvl2pPr marL="13336" indent="0">
              <a:spcBef>
                <a:spcPts val="1200"/>
              </a:spcBef>
              <a:buNone/>
              <a:tabLst/>
              <a:defRPr sz="1680"/>
            </a:lvl2pPr>
            <a:lvl3pPr marL="342860" indent="-201906">
              <a:buFont typeface="Arial" panose="020B0604020202020204" pitchFamily="34" charset="0"/>
              <a:buChar char="•"/>
              <a:tabLst/>
              <a:defRPr sz="1680"/>
            </a:lvl3pPr>
            <a:lvl4pPr marL="548574" indent="-219050">
              <a:buFont typeface="Arial" panose="020B0604020202020204" pitchFamily="34" charset="0"/>
              <a:buChar char="•"/>
              <a:tabLst/>
              <a:defRPr sz="1440"/>
            </a:lvl4pPr>
            <a:lvl5pPr marL="769529" indent="-205715">
              <a:buFont typeface="Arial" panose="020B0604020202020204" pitchFamily="34" charset="0"/>
              <a:buChar char="•"/>
              <a:tabLst/>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AE35C87D-ED1B-757F-F854-8E2B9A307710}"/>
              </a:ext>
            </a:extLst>
          </p:cNvPr>
          <p:cNvSpPr>
            <a:spLocks noGrp="1"/>
          </p:cNvSpPr>
          <p:nvPr>
            <p:ph idx="28"/>
          </p:nvPr>
        </p:nvSpPr>
        <p:spPr>
          <a:xfrm>
            <a:off x="10791625" y="4773881"/>
            <a:ext cx="2802341" cy="2579320"/>
          </a:xfrm>
        </p:spPr>
        <p:txBody>
          <a:bodyPr/>
          <a:lstStyle>
            <a:lvl1pPr>
              <a:defRPr sz="1800"/>
            </a:lvl1pPr>
            <a:lvl2pPr marL="13336" indent="0">
              <a:spcBef>
                <a:spcPts val="1200"/>
              </a:spcBef>
              <a:buNone/>
              <a:tabLst/>
              <a:defRPr sz="1680"/>
            </a:lvl2pPr>
            <a:lvl3pPr marL="342860" indent="-201906">
              <a:buFont typeface="Arial" panose="020B0604020202020204" pitchFamily="34" charset="0"/>
              <a:buChar char="•"/>
              <a:tabLst/>
              <a:defRPr sz="1680"/>
            </a:lvl3pPr>
            <a:lvl4pPr marL="548574" indent="-219050">
              <a:buFont typeface="Arial" panose="020B0604020202020204" pitchFamily="34" charset="0"/>
              <a:buChar char="•"/>
              <a:tabLst/>
              <a:defRPr sz="1440"/>
            </a:lvl4pPr>
            <a:lvl5pPr marL="769529" indent="-205715">
              <a:buFont typeface="Arial" panose="020B0604020202020204" pitchFamily="34" charset="0"/>
              <a:buChar char="•"/>
              <a:tabLst/>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433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ark Content 1">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3" y="2964082"/>
            <a:ext cx="13419736"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pic>
        <p:nvPicPr>
          <p:cNvPr id="4" name="Graphic 3">
            <a:extLst>
              <a:ext uri="{FF2B5EF4-FFF2-40B4-BE49-F238E27FC236}">
                <a16:creationId xmlns:a16="http://schemas.microsoft.com/office/drawing/2014/main" id="{CFFA3020-1198-2283-5D76-877BCF78DC4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6" name="Graphic 5">
            <a:extLst>
              <a:ext uri="{FF2B5EF4-FFF2-40B4-BE49-F238E27FC236}">
                <a16:creationId xmlns:a16="http://schemas.microsoft.com/office/drawing/2014/main" id="{2E12C152-1181-83D5-B061-6C50D2DCBDD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2542098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ark Content 2 - Blank">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pic>
        <p:nvPicPr>
          <p:cNvPr id="3" name="Graphic 2">
            <a:extLst>
              <a:ext uri="{FF2B5EF4-FFF2-40B4-BE49-F238E27FC236}">
                <a16:creationId xmlns:a16="http://schemas.microsoft.com/office/drawing/2014/main" id="{673AE4A5-50D7-528E-A5F4-58DB20E5C3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9F942A5F-FDBA-3BD7-C512-583580EB749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88239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Dark Content 3">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7801661" y="587198"/>
            <a:ext cx="6221578"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801661" y="2964082"/>
            <a:ext cx="6221578"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a:xfrm>
            <a:off x="9085478" y="7697676"/>
            <a:ext cx="4937760" cy="147733"/>
          </a:xfrm>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801661" y="1686168"/>
            <a:ext cx="6221578"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6" name="Picture Placeholder 7">
            <a:extLst>
              <a:ext uri="{FF2B5EF4-FFF2-40B4-BE49-F238E27FC236}">
                <a16:creationId xmlns:a16="http://schemas.microsoft.com/office/drawing/2014/main" id="{40357202-F6EA-BCBF-AAF1-652EC22839E1}"/>
              </a:ext>
            </a:extLst>
          </p:cNvPr>
          <p:cNvSpPr>
            <a:spLocks noGrp="1"/>
          </p:cNvSpPr>
          <p:nvPr>
            <p:ph type="pic" sz="quarter" idx="13"/>
          </p:nvPr>
        </p:nvSpPr>
        <p:spPr>
          <a:xfrm>
            <a:off x="613409" y="586743"/>
            <a:ext cx="6605626" cy="6808470"/>
          </a:xfrm>
          <a:prstGeom prst="rect">
            <a:avLst/>
          </a:prstGeom>
          <a:solidFill>
            <a:schemeClr val="accent4">
              <a:lumMod val="20000"/>
              <a:lumOff val="80000"/>
            </a:schemeClr>
          </a:solidFill>
          <a:ln>
            <a:noFill/>
          </a:ln>
        </p:spPr>
        <p:txBody>
          <a:bodyPr/>
          <a:lstStyle/>
          <a:p>
            <a:r>
              <a:rPr lang="en-US"/>
              <a:t>Click icon to add picture</a:t>
            </a:r>
          </a:p>
        </p:txBody>
      </p:sp>
      <p:pic>
        <p:nvPicPr>
          <p:cNvPr id="8" name="Graphic 7">
            <a:extLst>
              <a:ext uri="{FF2B5EF4-FFF2-40B4-BE49-F238E27FC236}">
                <a16:creationId xmlns:a16="http://schemas.microsoft.com/office/drawing/2014/main" id="{AF46983E-E867-C506-8FCB-A9815BA144E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3EBE689C-87B9-6F01-6227-FB8AC384B0F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041495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Dark Content 4 - 3 Col.">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5278059"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9952617"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Graphic 5">
            <a:extLst>
              <a:ext uri="{FF2B5EF4-FFF2-40B4-BE49-F238E27FC236}">
                <a16:creationId xmlns:a16="http://schemas.microsoft.com/office/drawing/2014/main" id="{5A69CFFD-57F2-E027-EA2A-62A6EFE18DD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9A3C957B-1823-466A-B28B-678F44342F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63734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2">
    <p:bg>
      <p:bgPr>
        <a:gradFill>
          <a:gsLst>
            <a:gs pos="57000">
              <a:srgbClr val="B6D3DF"/>
            </a:gs>
            <a:gs pos="1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5" name="Picture 4" descr="A statue of a person holding a shield&#10;&#10;AI-generated content may be incorrect.">
            <a:extLst>
              <a:ext uri="{FF2B5EF4-FFF2-40B4-BE49-F238E27FC236}">
                <a16:creationId xmlns:a16="http://schemas.microsoft.com/office/drawing/2014/main" id="{48965B9A-431E-32B7-8AE0-ED23BA473B06}"/>
              </a:ext>
            </a:extLst>
          </p:cNvPr>
          <p:cNvPicPr>
            <a:picLocks noChangeAspect="1"/>
          </p:cNvPicPr>
          <p:nvPr/>
        </p:nvPicPr>
        <p:blipFill>
          <a:blip r:embed="rId2"/>
          <a:stretch>
            <a:fillRect/>
          </a:stretch>
        </p:blipFill>
        <p:spPr>
          <a:xfrm>
            <a:off x="5865996" y="0"/>
            <a:ext cx="8764404" cy="8229600"/>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pic>
        <p:nvPicPr>
          <p:cNvPr id="4" name="Picture 3" descr="A statue of a person holding a shield&#10;&#10;AI-generated content may be incorrect.">
            <a:extLst>
              <a:ext uri="{FF2B5EF4-FFF2-40B4-BE49-F238E27FC236}">
                <a16:creationId xmlns:a16="http://schemas.microsoft.com/office/drawing/2014/main" id="{6B8DBFB4-1C47-60B0-6CDB-239F9EC20015}"/>
              </a:ext>
            </a:extLst>
          </p:cNvPr>
          <p:cNvPicPr>
            <a:picLocks noChangeAspect="1"/>
          </p:cNvPicPr>
          <p:nvPr userDrawn="1"/>
        </p:nvPicPr>
        <p:blipFill>
          <a:blip r:embed="rId2"/>
          <a:stretch>
            <a:fillRect/>
          </a:stretch>
        </p:blipFill>
        <p:spPr>
          <a:xfrm>
            <a:off x="5865996" y="0"/>
            <a:ext cx="8764404" cy="8229600"/>
          </a:xfrm>
          <a:prstGeom prst="rect">
            <a:avLst/>
          </a:prstGeom>
        </p:spPr>
      </p:pic>
      <p:pic>
        <p:nvPicPr>
          <p:cNvPr id="6" name="Graphic 5">
            <a:extLst>
              <a:ext uri="{FF2B5EF4-FFF2-40B4-BE49-F238E27FC236}">
                <a16:creationId xmlns:a16="http://schemas.microsoft.com/office/drawing/2014/main" id="{9E2515FB-2F11-BDAB-B2AE-9FC6506548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3398794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ark Content 5 - 4 Col.">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1" name="Picture Placeholder 10">
            <a:extLst>
              <a:ext uri="{FF2B5EF4-FFF2-40B4-BE49-F238E27FC236}">
                <a16:creationId xmlns:a16="http://schemas.microsoft.com/office/drawing/2014/main" id="{5E5CA199-2137-506A-5914-268E4F4218C4}"/>
              </a:ext>
            </a:extLst>
          </p:cNvPr>
          <p:cNvSpPr>
            <a:spLocks noGrp="1"/>
          </p:cNvSpPr>
          <p:nvPr>
            <p:ph type="pic" sz="quarter" idx="16"/>
          </p:nvPr>
        </p:nvSpPr>
        <p:spPr>
          <a:xfrm>
            <a:off x="603886"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1F0CAAA6-7F3C-3CC3-7224-2AC26B46370C}"/>
              </a:ext>
            </a:extLst>
          </p:cNvPr>
          <p:cNvSpPr>
            <a:spLocks noGrp="1"/>
          </p:cNvSpPr>
          <p:nvPr>
            <p:ph type="pic" sz="quarter" idx="23"/>
          </p:nvPr>
        </p:nvSpPr>
        <p:spPr>
          <a:xfrm>
            <a:off x="3999828"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9AEC216-8632-35C5-745F-5828EFAEF9AD}"/>
              </a:ext>
            </a:extLst>
          </p:cNvPr>
          <p:cNvSpPr>
            <a:spLocks noGrp="1"/>
          </p:cNvSpPr>
          <p:nvPr>
            <p:ph type="pic" sz="quarter" idx="24"/>
          </p:nvPr>
        </p:nvSpPr>
        <p:spPr>
          <a:xfrm>
            <a:off x="7395771"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14" name="Picture Placeholder 10">
            <a:extLst>
              <a:ext uri="{FF2B5EF4-FFF2-40B4-BE49-F238E27FC236}">
                <a16:creationId xmlns:a16="http://schemas.microsoft.com/office/drawing/2014/main" id="{21B7058D-9E95-D36D-8E02-1408C1BEC03D}"/>
              </a:ext>
            </a:extLst>
          </p:cNvPr>
          <p:cNvSpPr>
            <a:spLocks noGrp="1"/>
          </p:cNvSpPr>
          <p:nvPr>
            <p:ph type="pic" sz="quarter" idx="25"/>
          </p:nvPr>
        </p:nvSpPr>
        <p:spPr>
          <a:xfrm>
            <a:off x="10791712" y="2964180"/>
            <a:ext cx="2802254" cy="1552576"/>
          </a:xfrm>
          <a:prstGeom prst="rect">
            <a:avLst/>
          </a:prstGeom>
          <a:solidFill>
            <a:schemeClr val="accent4">
              <a:lumMod val="20000"/>
              <a:lumOff val="80000"/>
            </a:schemeClr>
          </a:solidFill>
        </p:spPr>
        <p:txBody>
          <a:bodyPr/>
          <a:lstStyle/>
          <a:p>
            <a:r>
              <a:rPr lang="en-US"/>
              <a:t>Click icon to add picture</a:t>
            </a:r>
          </a:p>
        </p:txBody>
      </p:sp>
      <p:sp>
        <p:nvSpPr>
          <p:cNvPr id="8" name="Content Placeholder 2">
            <a:extLst>
              <a:ext uri="{FF2B5EF4-FFF2-40B4-BE49-F238E27FC236}">
                <a16:creationId xmlns:a16="http://schemas.microsoft.com/office/drawing/2014/main" id="{E2D1EF0D-2E9E-38C6-FC32-17367A6D0A6A}"/>
              </a:ext>
            </a:extLst>
          </p:cNvPr>
          <p:cNvSpPr>
            <a:spLocks noGrp="1"/>
          </p:cNvSpPr>
          <p:nvPr>
            <p:ph idx="1"/>
          </p:nvPr>
        </p:nvSpPr>
        <p:spPr>
          <a:xfrm>
            <a:off x="603504"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60" indent="-201906">
              <a:buFont typeface="Arial" panose="020B0604020202020204" pitchFamily="34" charset="0"/>
              <a:buChar char="•"/>
              <a:tabLst/>
              <a:defRPr sz="1680">
                <a:solidFill>
                  <a:schemeClr val="bg1"/>
                </a:solidFill>
              </a:defRPr>
            </a:lvl3pPr>
            <a:lvl4pPr marL="548574" indent="-219050">
              <a:buFont typeface="Arial" panose="020B0604020202020204" pitchFamily="34" charset="0"/>
              <a:buChar char="•"/>
              <a:tabLst/>
              <a:defRPr sz="1440">
                <a:solidFill>
                  <a:schemeClr val="bg1"/>
                </a:solidFill>
              </a:defRPr>
            </a:lvl4pPr>
            <a:lvl5pPr marL="769529" indent="-205715">
              <a:buFont typeface="Arial" panose="020B0604020202020204" pitchFamily="34" charset="0"/>
              <a:buChar char="•"/>
              <a:tabLst/>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AFD540E6-A7E8-A1EB-B0D7-5287FA5118A7}"/>
              </a:ext>
            </a:extLst>
          </p:cNvPr>
          <p:cNvSpPr>
            <a:spLocks noGrp="1"/>
          </p:cNvSpPr>
          <p:nvPr>
            <p:ph idx="26"/>
          </p:nvPr>
        </p:nvSpPr>
        <p:spPr>
          <a:xfrm>
            <a:off x="3999547"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60" indent="-201906">
              <a:buFont typeface="Arial" panose="020B0604020202020204" pitchFamily="34" charset="0"/>
              <a:buChar char="•"/>
              <a:tabLst/>
              <a:defRPr sz="1680">
                <a:solidFill>
                  <a:schemeClr val="bg1"/>
                </a:solidFill>
              </a:defRPr>
            </a:lvl3pPr>
            <a:lvl4pPr marL="548574" indent="-219050">
              <a:buFont typeface="Arial" panose="020B0604020202020204" pitchFamily="34" charset="0"/>
              <a:buChar char="•"/>
              <a:tabLst/>
              <a:defRPr sz="1440">
                <a:solidFill>
                  <a:schemeClr val="bg1"/>
                </a:solidFill>
              </a:defRPr>
            </a:lvl4pPr>
            <a:lvl5pPr marL="769529" indent="-205715">
              <a:buFont typeface="Arial" panose="020B0604020202020204" pitchFamily="34" charset="0"/>
              <a:buChar char="•"/>
              <a:tabLst/>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7A9DDA90-BDEA-C93B-4C92-866C5714F706}"/>
              </a:ext>
            </a:extLst>
          </p:cNvPr>
          <p:cNvSpPr>
            <a:spLocks noGrp="1"/>
          </p:cNvSpPr>
          <p:nvPr>
            <p:ph idx="27"/>
          </p:nvPr>
        </p:nvSpPr>
        <p:spPr>
          <a:xfrm>
            <a:off x="7395589"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60" indent="-201906">
              <a:buFont typeface="Arial" panose="020B0604020202020204" pitchFamily="34" charset="0"/>
              <a:buChar char="•"/>
              <a:tabLst/>
              <a:defRPr sz="1680">
                <a:solidFill>
                  <a:schemeClr val="bg1"/>
                </a:solidFill>
              </a:defRPr>
            </a:lvl3pPr>
            <a:lvl4pPr marL="548574" indent="-219050">
              <a:buFont typeface="Arial" panose="020B0604020202020204" pitchFamily="34" charset="0"/>
              <a:buChar char="•"/>
              <a:tabLst/>
              <a:defRPr sz="1440">
                <a:solidFill>
                  <a:schemeClr val="bg1"/>
                </a:solidFill>
              </a:defRPr>
            </a:lvl4pPr>
            <a:lvl5pPr marL="769529" indent="-205715">
              <a:buFont typeface="Arial" panose="020B0604020202020204" pitchFamily="34" charset="0"/>
              <a:buChar char="•"/>
              <a:tabLst/>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550BC34C-EA3A-93A0-BD71-4059AAED843B}"/>
              </a:ext>
            </a:extLst>
          </p:cNvPr>
          <p:cNvSpPr>
            <a:spLocks noGrp="1"/>
          </p:cNvSpPr>
          <p:nvPr>
            <p:ph idx="28"/>
          </p:nvPr>
        </p:nvSpPr>
        <p:spPr>
          <a:xfrm>
            <a:off x="10791625"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60" indent="-201906">
              <a:buFont typeface="Arial" panose="020B0604020202020204" pitchFamily="34" charset="0"/>
              <a:buChar char="•"/>
              <a:tabLst/>
              <a:defRPr sz="1680">
                <a:solidFill>
                  <a:schemeClr val="bg1"/>
                </a:solidFill>
              </a:defRPr>
            </a:lvl3pPr>
            <a:lvl4pPr marL="548574" indent="-219050">
              <a:buFont typeface="Arial" panose="020B0604020202020204" pitchFamily="34" charset="0"/>
              <a:buChar char="•"/>
              <a:tabLst/>
              <a:defRPr sz="1440">
                <a:solidFill>
                  <a:schemeClr val="bg1"/>
                </a:solidFill>
              </a:defRPr>
            </a:lvl4pPr>
            <a:lvl5pPr marL="769529" indent="-205715">
              <a:buFont typeface="Arial" panose="020B0604020202020204" pitchFamily="34" charset="0"/>
              <a:buChar char="•"/>
              <a:tabLst/>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Graphic 17">
            <a:extLst>
              <a:ext uri="{FF2B5EF4-FFF2-40B4-BE49-F238E27FC236}">
                <a16:creationId xmlns:a16="http://schemas.microsoft.com/office/drawing/2014/main" id="{0CF74010-3DD2-54FB-7E5A-F78547A94A0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3" name="Graphic 2">
            <a:extLst>
              <a:ext uri="{FF2B5EF4-FFF2-40B4-BE49-F238E27FC236}">
                <a16:creationId xmlns:a16="http://schemas.microsoft.com/office/drawing/2014/main" id="{D784D016-CC1B-32B9-A683-111A16AB869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124257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fo Slide 1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8" y="4172760"/>
            <a:ext cx="2418486" cy="316016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8"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999574" y="4172760"/>
            <a:ext cx="2418486" cy="316016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7395646" y="4172760"/>
            <a:ext cx="2418486" cy="316016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10791712" y="4172760"/>
            <a:ext cx="2418486" cy="316016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10">
            <a:extLst>
              <a:ext uri="{FF2B5EF4-FFF2-40B4-BE49-F238E27FC236}">
                <a16:creationId xmlns:a16="http://schemas.microsoft.com/office/drawing/2014/main" id="{EE5110ED-8D7C-879F-ED19-8E8F1B8129D8}"/>
              </a:ext>
            </a:extLst>
          </p:cNvPr>
          <p:cNvSpPr>
            <a:spLocks noGrp="1"/>
          </p:cNvSpPr>
          <p:nvPr>
            <p:ph type="pic" sz="quarter" idx="23"/>
          </p:nvPr>
        </p:nvSpPr>
        <p:spPr>
          <a:xfrm>
            <a:off x="3999828"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5FF3D665-60D7-422D-75FE-D0E614408F3C}"/>
              </a:ext>
            </a:extLst>
          </p:cNvPr>
          <p:cNvSpPr>
            <a:spLocks noGrp="1"/>
          </p:cNvSpPr>
          <p:nvPr>
            <p:ph type="pic" sz="quarter" idx="24"/>
          </p:nvPr>
        </p:nvSpPr>
        <p:spPr>
          <a:xfrm>
            <a:off x="7395770"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2DCD4903-9CD2-F08C-CBEC-FFE1FF09F8AE}"/>
              </a:ext>
            </a:extLst>
          </p:cNvPr>
          <p:cNvSpPr>
            <a:spLocks noGrp="1"/>
          </p:cNvSpPr>
          <p:nvPr>
            <p:ph type="pic" sz="quarter" idx="25"/>
          </p:nvPr>
        </p:nvSpPr>
        <p:spPr>
          <a:xfrm>
            <a:off x="10791714" y="2425032"/>
            <a:ext cx="1470355" cy="1474513"/>
          </a:xfrm>
          <a:prstGeom prst="rect">
            <a:avLst/>
          </a:prstGeom>
          <a:solidFill>
            <a:schemeClr val="accent4">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269049400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fo Slide 2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902134"/>
            <a:ext cx="3934270" cy="2430792"/>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6" y="2425027"/>
            <a:ext cx="3934142" cy="2249100"/>
          </a:xfrm>
          <a:prstGeom prst="rect">
            <a:avLst/>
          </a:prstGeom>
          <a:solidFill>
            <a:schemeClr val="accent4">
              <a:lumMod val="20000"/>
              <a:lumOff val="80000"/>
            </a:schemeClr>
          </a:solidFill>
        </p:spPr>
        <p:txBody>
          <a:bodyPr/>
          <a:lstStyle/>
          <a:p>
            <a:r>
              <a:rPr lang="en-US"/>
              <a:t>Click icon to add picture</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5346236" y="4902134"/>
            <a:ext cx="3934270" cy="2430792"/>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0088967" y="4902134"/>
            <a:ext cx="3934270" cy="2430792"/>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0">
            <a:extLst>
              <a:ext uri="{FF2B5EF4-FFF2-40B4-BE49-F238E27FC236}">
                <a16:creationId xmlns:a16="http://schemas.microsoft.com/office/drawing/2014/main" id="{37F1A86A-D346-AECF-A249-52FA13410B05}"/>
              </a:ext>
            </a:extLst>
          </p:cNvPr>
          <p:cNvSpPr>
            <a:spLocks noGrp="1"/>
          </p:cNvSpPr>
          <p:nvPr>
            <p:ph type="pic" sz="quarter" idx="22"/>
          </p:nvPr>
        </p:nvSpPr>
        <p:spPr>
          <a:xfrm>
            <a:off x="5346491" y="2425027"/>
            <a:ext cx="3934142" cy="2249100"/>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9B1DCB56-354B-408A-F7C7-C8F0526B087D}"/>
              </a:ext>
            </a:extLst>
          </p:cNvPr>
          <p:cNvSpPr>
            <a:spLocks noGrp="1"/>
          </p:cNvSpPr>
          <p:nvPr>
            <p:ph type="pic" sz="quarter" idx="23"/>
          </p:nvPr>
        </p:nvSpPr>
        <p:spPr>
          <a:xfrm>
            <a:off x="10089095" y="2425027"/>
            <a:ext cx="3934142" cy="2249100"/>
          </a:xfrm>
          <a:prstGeom prst="rect">
            <a:avLst/>
          </a:prstGeom>
          <a:solidFill>
            <a:schemeClr val="accent4">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3512481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fo Slide 3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3566160"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4679113" y="230643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3566160"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7993725" y="230643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1308339" y="230643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4679113" y="4679120"/>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7993725" y="4679120"/>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11308339" y="4679120"/>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4679113" y="705181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7993725" y="705181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11308339" y="7051811"/>
            <a:ext cx="2710282" cy="486646"/>
          </a:xfrm>
        </p:spPr>
        <p:txBody>
          <a:bodyPr/>
          <a:lstStyle>
            <a:lvl1pPr>
              <a:defRPr sz="1800">
                <a:solidFill>
                  <a:srgbClr val="051D4B"/>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6" name="Picture Placeholder 10">
            <a:extLst>
              <a:ext uri="{FF2B5EF4-FFF2-40B4-BE49-F238E27FC236}">
                <a16:creationId xmlns:a16="http://schemas.microsoft.com/office/drawing/2014/main" id="{CEF71EF0-C251-8759-506F-E61A1E319713}"/>
              </a:ext>
            </a:extLst>
          </p:cNvPr>
          <p:cNvSpPr>
            <a:spLocks noGrp="1"/>
          </p:cNvSpPr>
          <p:nvPr>
            <p:ph type="pic" sz="quarter" idx="34"/>
          </p:nvPr>
        </p:nvSpPr>
        <p:spPr>
          <a:xfrm>
            <a:off x="4679496"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8" name="Picture Placeholder 10">
            <a:extLst>
              <a:ext uri="{FF2B5EF4-FFF2-40B4-BE49-F238E27FC236}">
                <a16:creationId xmlns:a16="http://schemas.microsoft.com/office/drawing/2014/main" id="{3525C9F4-BF87-6856-28B6-74ADA6D92F92}"/>
              </a:ext>
            </a:extLst>
          </p:cNvPr>
          <p:cNvSpPr>
            <a:spLocks noGrp="1"/>
          </p:cNvSpPr>
          <p:nvPr>
            <p:ph type="pic" sz="quarter" idx="43"/>
          </p:nvPr>
        </p:nvSpPr>
        <p:spPr>
          <a:xfrm>
            <a:off x="7993920"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9" name="Picture Placeholder 10">
            <a:extLst>
              <a:ext uri="{FF2B5EF4-FFF2-40B4-BE49-F238E27FC236}">
                <a16:creationId xmlns:a16="http://schemas.microsoft.com/office/drawing/2014/main" id="{F442162B-0271-3F90-46FE-03C9A67FAD95}"/>
              </a:ext>
            </a:extLst>
          </p:cNvPr>
          <p:cNvSpPr>
            <a:spLocks noGrp="1"/>
          </p:cNvSpPr>
          <p:nvPr>
            <p:ph type="pic" sz="quarter" idx="44"/>
          </p:nvPr>
        </p:nvSpPr>
        <p:spPr>
          <a:xfrm>
            <a:off x="11308339"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EF0000AE-EC45-BE7F-247A-2F681B45D1DF}"/>
              </a:ext>
            </a:extLst>
          </p:cNvPr>
          <p:cNvSpPr>
            <a:spLocks noGrp="1"/>
          </p:cNvSpPr>
          <p:nvPr>
            <p:ph type="pic" sz="quarter" idx="45"/>
          </p:nvPr>
        </p:nvSpPr>
        <p:spPr>
          <a:xfrm>
            <a:off x="4679496"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E71009F-087E-E57A-09BF-B5B4AE4719FA}"/>
              </a:ext>
            </a:extLst>
          </p:cNvPr>
          <p:cNvSpPr>
            <a:spLocks noGrp="1"/>
          </p:cNvSpPr>
          <p:nvPr>
            <p:ph type="pic" sz="quarter" idx="46"/>
          </p:nvPr>
        </p:nvSpPr>
        <p:spPr>
          <a:xfrm>
            <a:off x="7993920"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F5862C6-0FD0-134C-CF34-0CA45C4CC4E2}"/>
              </a:ext>
            </a:extLst>
          </p:cNvPr>
          <p:cNvSpPr>
            <a:spLocks noGrp="1"/>
          </p:cNvSpPr>
          <p:nvPr>
            <p:ph type="pic" sz="quarter" idx="47"/>
          </p:nvPr>
        </p:nvSpPr>
        <p:spPr>
          <a:xfrm>
            <a:off x="11308339"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9049AB57-8408-370B-06CE-E211C3DB7B34}"/>
              </a:ext>
            </a:extLst>
          </p:cNvPr>
          <p:cNvSpPr>
            <a:spLocks noGrp="1"/>
          </p:cNvSpPr>
          <p:nvPr>
            <p:ph type="pic" sz="quarter" idx="48"/>
          </p:nvPr>
        </p:nvSpPr>
        <p:spPr>
          <a:xfrm>
            <a:off x="4679496" y="5332582"/>
            <a:ext cx="2714899" cy="1474513"/>
          </a:xfrm>
          <a:prstGeom prst="rect">
            <a:avLst/>
          </a:prstGeom>
          <a:solidFill>
            <a:schemeClr val="accent4">
              <a:lumMod val="20000"/>
              <a:lumOff val="80000"/>
            </a:schemeClr>
          </a:solidFill>
        </p:spPr>
        <p:txBody>
          <a:bodyPr/>
          <a:lstStyle/>
          <a:p>
            <a:r>
              <a:rPr lang="en-US"/>
              <a:t>Click icon to add picture</a:t>
            </a:r>
          </a:p>
        </p:txBody>
      </p:sp>
      <p:sp>
        <p:nvSpPr>
          <p:cNvPr id="21" name="Picture Placeholder 10">
            <a:extLst>
              <a:ext uri="{FF2B5EF4-FFF2-40B4-BE49-F238E27FC236}">
                <a16:creationId xmlns:a16="http://schemas.microsoft.com/office/drawing/2014/main" id="{21D05BA4-7B1D-1CEE-8007-D735A30B6A26}"/>
              </a:ext>
            </a:extLst>
          </p:cNvPr>
          <p:cNvSpPr>
            <a:spLocks noGrp="1"/>
          </p:cNvSpPr>
          <p:nvPr>
            <p:ph type="pic" sz="quarter" idx="49"/>
          </p:nvPr>
        </p:nvSpPr>
        <p:spPr>
          <a:xfrm>
            <a:off x="7993920" y="5332582"/>
            <a:ext cx="2714899" cy="1474513"/>
          </a:xfrm>
          <a:prstGeom prst="rect">
            <a:avLst/>
          </a:prstGeom>
          <a:solidFill>
            <a:schemeClr val="accent4">
              <a:lumMod val="20000"/>
              <a:lumOff val="80000"/>
            </a:schemeClr>
          </a:solidFill>
        </p:spPr>
        <p:txBody>
          <a:bodyPr/>
          <a:lstStyle/>
          <a:p>
            <a:r>
              <a:rPr lang="en-US"/>
              <a:t>Click icon to add picture</a:t>
            </a:r>
          </a:p>
        </p:txBody>
      </p:sp>
      <p:sp>
        <p:nvSpPr>
          <p:cNvPr id="22" name="Picture Placeholder 10">
            <a:extLst>
              <a:ext uri="{FF2B5EF4-FFF2-40B4-BE49-F238E27FC236}">
                <a16:creationId xmlns:a16="http://schemas.microsoft.com/office/drawing/2014/main" id="{BF383FEC-DC34-A2EA-AED9-9908BC8C8CAF}"/>
              </a:ext>
            </a:extLst>
          </p:cNvPr>
          <p:cNvSpPr>
            <a:spLocks noGrp="1"/>
          </p:cNvSpPr>
          <p:nvPr>
            <p:ph type="pic" sz="quarter" idx="50"/>
          </p:nvPr>
        </p:nvSpPr>
        <p:spPr>
          <a:xfrm>
            <a:off x="11308339" y="5332582"/>
            <a:ext cx="2714899" cy="1474513"/>
          </a:xfrm>
          <a:prstGeom prst="rect">
            <a:avLst/>
          </a:prstGeom>
          <a:solidFill>
            <a:schemeClr val="accent4">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901876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ark Info Slide 1 - Icon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8"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999574"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7395646"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10791712" y="4172760"/>
            <a:ext cx="2418486" cy="3160166"/>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0">
            <a:extLst>
              <a:ext uri="{FF2B5EF4-FFF2-40B4-BE49-F238E27FC236}">
                <a16:creationId xmlns:a16="http://schemas.microsoft.com/office/drawing/2014/main" id="{0A4D41BF-C8E5-B391-3754-8A0E9EEFD81E}"/>
              </a:ext>
            </a:extLst>
          </p:cNvPr>
          <p:cNvSpPr>
            <a:spLocks noGrp="1"/>
          </p:cNvSpPr>
          <p:nvPr>
            <p:ph type="pic" sz="quarter" idx="16"/>
          </p:nvPr>
        </p:nvSpPr>
        <p:spPr>
          <a:xfrm>
            <a:off x="603888"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06DF52DE-9E4F-CEF8-5805-812C087FFD22}"/>
              </a:ext>
            </a:extLst>
          </p:cNvPr>
          <p:cNvSpPr>
            <a:spLocks noGrp="1"/>
          </p:cNvSpPr>
          <p:nvPr>
            <p:ph type="pic" sz="quarter" idx="23"/>
          </p:nvPr>
        </p:nvSpPr>
        <p:spPr>
          <a:xfrm>
            <a:off x="3999828"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D7E13FEA-CFFB-EB30-AF54-FC3E6C55EF44}"/>
              </a:ext>
            </a:extLst>
          </p:cNvPr>
          <p:cNvSpPr>
            <a:spLocks noGrp="1"/>
          </p:cNvSpPr>
          <p:nvPr>
            <p:ph type="pic" sz="quarter" idx="24"/>
          </p:nvPr>
        </p:nvSpPr>
        <p:spPr>
          <a:xfrm>
            <a:off x="7395770" y="2425032"/>
            <a:ext cx="1470355" cy="1474513"/>
          </a:xfrm>
          <a:prstGeom prst="rect">
            <a:avLst/>
          </a:prstGeom>
          <a:solidFill>
            <a:schemeClr val="accent4">
              <a:lumMod val="20000"/>
              <a:lumOff val="80000"/>
            </a:schemeClr>
          </a:solidFill>
        </p:spPr>
        <p:txBody>
          <a:bodyPr/>
          <a:lstStyle/>
          <a:p>
            <a:r>
              <a:rPr lang="en-US"/>
              <a:t>Click icon to add picture</a:t>
            </a:r>
          </a:p>
        </p:txBody>
      </p:sp>
      <p:sp>
        <p:nvSpPr>
          <p:cNvPr id="14" name="Picture Placeholder 10">
            <a:extLst>
              <a:ext uri="{FF2B5EF4-FFF2-40B4-BE49-F238E27FC236}">
                <a16:creationId xmlns:a16="http://schemas.microsoft.com/office/drawing/2014/main" id="{B851D999-D78B-DC55-8D34-4E840C3BD362}"/>
              </a:ext>
            </a:extLst>
          </p:cNvPr>
          <p:cNvSpPr>
            <a:spLocks noGrp="1"/>
          </p:cNvSpPr>
          <p:nvPr>
            <p:ph type="pic" sz="quarter" idx="25"/>
          </p:nvPr>
        </p:nvSpPr>
        <p:spPr>
          <a:xfrm>
            <a:off x="10791714" y="2425032"/>
            <a:ext cx="1470355" cy="1474513"/>
          </a:xfrm>
          <a:prstGeom prst="rect">
            <a:avLst/>
          </a:prstGeom>
          <a:solidFill>
            <a:schemeClr val="accent4">
              <a:lumMod val="20000"/>
              <a:lumOff val="80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8227676D-EA81-0F71-5093-3BC4F2933FD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EAAD7327-6414-95E3-E3FF-56B1AC9DBBE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827540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ark Info Slide 2 - 3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13419734"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5346236"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0088967"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58" indent="-175543">
              <a:buFont typeface="Arial" panose="020B0604020202020204" pitchFamily="34" charset="0"/>
              <a:buChar char="•"/>
              <a:tabLst/>
              <a:defRPr sz="1440">
                <a:solidFill>
                  <a:schemeClr val="bg1"/>
                </a:solidFill>
              </a:defRPr>
            </a:lvl3pPr>
            <a:lvl4pPr marL="276193" indent="0">
              <a:buNone/>
              <a:tabLst/>
              <a:defRPr sz="1440">
                <a:solidFill>
                  <a:schemeClr val="bg1"/>
                </a:solidFill>
              </a:defRPr>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10">
            <a:extLst>
              <a:ext uri="{FF2B5EF4-FFF2-40B4-BE49-F238E27FC236}">
                <a16:creationId xmlns:a16="http://schemas.microsoft.com/office/drawing/2014/main" id="{65D4764A-CF97-F535-7071-6F774267CC35}"/>
              </a:ext>
            </a:extLst>
          </p:cNvPr>
          <p:cNvSpPr>
            <a:spLocks noGrp="1"/>
          </p:cNvSpPr>
          <p:nvPr>
            <p:ph type="pic" sz="quarter" idx="16"/>
          </p:nvPr>
        </p:nvSpPr>
        <p:spPr>
          <a:xfrm>
            <a:off x="603886" y="2425027"/>
            <a:ext cx="3934142" cy="2249100"/>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19DD375C-4604-3A2C-103B-E6F1DFDF282B}"/>
              </a:ext>
            </a:extLst>
          </p:cNvPr>
          <p:cNvSpPr>
            <a:spLocks noGrp="1"/>
          </p:cNvSpPr>
          <p:nvPr>
            <p:ph type="pic" sz="quarter" idx="22"/>
          </p:nvPr>
        </p:nvSpPr>
        <p:spPr>
          <a:xfrm>
            <a:off x="5346491" y="2425027"/>
            <a:ext cx="3934142" cy="2249100"/>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A3882E1-1CD7-F025-E3C2-60B488E3EE6E}"/>
              </a:ext>
            </a:extLst>
          </p:cNvPr>
          <p:cNvSpPr>
            <a:spLocks noGrp="1"/>
          </p:cNvSpPr>
          <p:nvPr>
            <p:ph type="pic" sz="quarter" idx="23"/>
          </p:nvPr>
        </p:nvSpPr>
        <p:spPr>
          <a:xfrm>
            <a:off x="10089095" y="2425027"/>
            <a:ext cx="3934142" cy="2249100"/>
          </a:xfrm>
          <a:prstGeom prst="rect">
            <a:avLst/>
          </a:prstGeom>
          <a:solidFill>
            <a:schemeClr val="accent4">
              <a:lumMod val="20000"/>
              <a:lumOff val="80000"/>
            </a:schemeClr>
          </a:solidFill>
        </p:spPr>
        <p:txBody>
          <a:bodyPr/>
          <a:lstStyle/>
          <a:p>
            <a:r>
              <a:rPr lang="en-US"/>
              <a:t>Click icon to add picture</a:t>
            </a:r>
          </a:p>
        </p:txBody>
      </p:sp>
      <p:pic>
        <p:nvPicPr>
          <p:cNvPr id="4" name="Graphic 3">
            <a:extLst>
              <a:ext uri="{FF2B5EF4-FFF2-40B4-BE49-F238E27FC236}">
                <a16:creationId xmlns:a16="http://schemas.microsoft.com/office/drawing/2014/main" id="{17636513-5EA9-F9C2-AF2F-4F32A28F86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980434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ark Info Slide 3 - 6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3566160" cy="1006114"/>
          </a:xfrm>
        </p:spPr>
        <p:txBody>
          <a:bodyPr wrap="square"/>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4679113" y="230643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68"/>
            <a:ext cx="3566160" cy="394393"/>
          </a:xfrm>
        </p:spPr>
        <p:txBody>
          <a:bodyPr anchor="t"/>
          <a:lstStyle>
            <a:lvl1pPr marL="0" indent="0">
              <a:buNone/>
              <a:defRPr sz="2160" b="0" i="0">
                <a:solidFill>
                  <a:srgbClr val="E5E0D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7993725" y="230643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1308339" y="230643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4679113" y="4679120"/>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7993725" y="4679120"/>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11308339" y="4679120"/>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4679113" y="705181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7993725" y="705181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11308339" y="7051811"/>
            <a:ext cx="2710282" cy="486646"/>
          </a:xfrm>
        </p:spPr>
        <p:txBody>
          <a:bodyPr/>
          <a:lstStyle>
            <a:lvl1pPr>
              <a:defRPr sz="1800">
                <a:solidFill>
                  <a:schemeClr val="bg2"/>
                </a:solidFill>
              </a:defRPr>
            </a:lvl1pPr>
            <a:lvl2pPr marL="13336" indent="-13336">
              <a:buNone/>
              <a:tabLst/>
              <a:defRPr sz="1440"/>
            </a:lvl2pPr>
            <a:lvl3pPr marL="285258" indent="-175543">
              <a:buFont typeface="Arial" panose="020B0604020202020204" pitchFamily="34" charset="0"/>
              <a:buChar char="•"/>
              <a:tabLst/>
              <a:defRPr sz="1440"/>
            </a:lvl3pPr>
            <a:lvl4pPr marL="276193" indent="0">
              <a:buNone/>
              <a:tabLst/>
              <a:defRPr sz="1440"/>
            </a:lvl4pPr>
            <a:lvl5pPr>
              <a:defRPr sz="1440"/>
            </a:lvl5pPr>
          </a:lstStyle>
          <a:p>
            <a:pPr lvl="0"/>
            <a:r>
              <a:rPr lang="en-US"/>
              <a:t>Click to edit Master text styles</a:t>
            </a:r>
          </a:p>
        </p:txBody>
      </p:sp>
      <p:sp>
        <p:nvSpPr>
          <p:cNvPr id="8" name="Picture Placeholder 10">
            <a:extLst>
              <a:ext uri="{FF2B5EF4-FFF2-40B4-BE49-F238E27FC236}">
                <a16:creationId xmlns:a16="http://schemas.microsoft.com/office/drawing/2014/main" id="{73B809D8-FF67-3A4C-1522-0788D6E94A72}"/>
              </a:ext>
            </a:extLst>
          </p:cNvPr>
          <p:cNvSpPr>
            <a:spLocks noGrp="1"/>
          </p:cNvSpPr>
          <p:nvPr>
            <p:ph type="pic" sz="quarter" idx="34"/>
          </p:nvPr>
        </p:nvSpPr>
        <p:spPr>
          <a:xfrm>
            <a:off x="4679496"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9" name="Picture Placeholder 10">
            <a:extLst>
              <a:ext uri="{FF2B5EF4-FFF2-40B4-BE49-F238E27FC236}">
                <a16:creationId xmlns:a16="http://schemas.microsoft.com/office/drawing/2014/main" id="{AC6D9F9D-61FF-0D2D-2787-DE9565F6D1C1}"/>
              </a:ext>
            </a:extLst>
          </p:cNvPr>
          <p:cNvSpPr>
            <a:spLocks noGrp="1"/>
          </p:cNvSpPr>
          <p:nvPr>
            <p:ph type="pic" sz="quarter" idx="43"/>
          </p:nvPr>
        </p:nvSpPr>
        <p:spPr>
          <a:xfrm>
            <a:off x="7993920"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C4EE7338-E8F2-1A2B-3918-B7191FCC089E}"/>
              </a:ext>
            </a:extLst>
          </p:cNvPr>
          <p:cNvSpPr>
            <a:spLocks noGrp="1"/>
          </p:cNvSpPr>
          <p:nvPr>
            <p:ph type="pic" sz="quarter" idx="44"/>
          </p:nvPr>
        </p:nvSpPr>
        <p:spPr>
          <a:xfrm>
            <a:off x="11308339" y="587203"/>
            <a:ext cx="2714899" cy="1474513"/>
          </a:xfrm>
          <a:prstGeom prst="rect">
            <a:avLst/>
          </a:prstGeom>
          <a:solidFill>
            <a:schemeClr val="accent4">
              <a:lumMod val="20000"/>
              <a:lumOff val="80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FAE3BACD-B0D8-162A-577A-7988529B1D19}"/>
              </a:ext>
            </a:extLst>
          </p:cNvPr>
          <p:cNvSpPr>
            <a:spLocks noGrp="1"/>
          </p:cNvSpPr>
          <p:nvPr>
            <p:ph type="pic" sz="quarter" idx="45"/>
          </p:nvPr>
        </p:nvSpPr>
        <p:spPr>
          <a:xfrm>
            <a:off x="4679496"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DAE83A86-7B5C-36EA-A700-DDE4CBD762D1}"/>
              </a:ext>
            </a:extLst>
          </p:cNvPr>
          <p:cNvSpPr>
            <a:spLocks noGrp="1"/>
          </p:cNvSpPr>
          <p:nvPr>
            <p:ph type="pic" sz="quarter" idx="46"/>
          </p:nvPr>
        </p:nvSpPr>
        <p:spPr>
          <a:xfrm>
            <a:off x="7993920"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17" name="Picture Placeholder 10">
            <a:extLst>
              <a:ext uri="{FF2B5EF4-FFF2-40B4-BE49-F238E27FC236}">
                <a16:creationId xmlns:a16="http://schemas.microsoft.com/office/drawing/2014/main" id="{94E0F7CD-F8C1-ADB4-6FD3-EFEE43979813}"/>
              </a:ext>
            </a:extLst>
          </p:cNvPr>
          <p:cNvSpPr>
            <a:spLocks noGrp="1"/>
          </p:cNvSpPr>
          <p:nvPr>
            <p:ph type="pic" sz="quarter" idx="47"/>
          </p:nvPr>
        </p:nvSpPr>
        <p:spPr>
          <a:xfrm>
            <a:off x="11308339" y="2959892"/>
            <a:ext cx="2714899" cy="1474513"/>
          </a:xfrm>
          <a:prstGeom prst="rect">
            <a:avLst/>
          </a:prstGeom>
          <a:solidFill>
            <a:schemeClr val="accent4">
              <a:lumMod val="20000"/>
              <a:lumOff val="80000"/>
            </a:schemeClr>
          </a:solidFill>
        </p:spPr>
        <p:txBody>
          <a:bodyPr/>
          <a:lstStyle/>
          <a:p>
            <a:r>
              <a:rPr lang="en-US"/>
              <a:t>Click icon to add picture</a:t>
            </a:r>
          </a:p>
        </p:txBody>
      </p:sp>
      <p:sp>
        <p:nvSpPr>
          <p:cNvPr id="21" name="Picture Placeholder 10">
            <a:extLst>
              <a:ext uri="{FF2B5EF4-FFF2-40B4-BE49-F238E27FC236}">
                <a16:creationId xmlns:a16="http://schemas.microsoft.com/office/drawing/2014/main" id="{9851F0E8-A024-FEF0-44EC-2D6BD277C7F2}"/>
              </a:ext>
            </a:extLst>
          </p:cNvPr>
          <p:cNvSpPr>
            <a:spLocks noGrp="1"/>
          </p:cNvSpPr>
          <p:nvPr>
            <p:ph type="pic" sz="quarter" idx="48"/>
          </p:nvPr>
        </p:nvSpPr>
        <p:spPr>
          <a:xfrm>
            <a:off x="4679496" y="5332582"/>
            <a:ext cx="2714899" cy="1474513"/>
          </a:xfrm>
          <a:prstGeom prst="rect">
            <a:avLst/>
          </a:prstGeom>
          <a:solidFill>
            <a:schemeClr val="accent4">
              <a:lumMod val="20000"/>
              <a:lumOff val="80000"/>
            </a:schemeClr>
          </a:solidFill>
        </p:spPr>
        <p:txBody>
          <a:bodyPr/>
          <a:lstStyle/>
          <a:p>
            <a:r>
              <a:rPr lang="en-US"/>
              <a:t>Click icon to add picture</a:t>
            </a:r>
          </a:p>
        </p:txBody>
      </p:sp>
      <p:sp>
        <p:nvSpPr>
          <p:cNvPr id="22" name="Picture Placeholder 10">
            <a:extLst>
              <a:ext uri="{FF2B5EF4-FFF2-40B4-BE49-F238E27FC236}">
                <a16:creationId xmlns:a16="http://schemas.microsoft.com/office/drawing/2014/main" id="{51AD39D1-8E5A-BCBC-6572-FD6DB8B5BCDD}"/>
              </a:ext>
            </a:extLst>
          </p:cNvPr>
          <p:cNvSpPr>
            <a:spLocks noGrp="1"/>
          </p:cNvSpPr>
          <p:nvPr>
            <p:ph type="pic" sz="quarter" idx="49"/>
          </p:nvPr>
        </p:nvSpPr>
        <p:spPr>
          <a:xfrm>
            <a:off x="7993920" y="5332582"/>
            <a:ext cx="2714899" cy="1474513"/>
          </a:xfrm>
          <a:prstGeom prst="rect">
            <a:avLst/>
          </a:prstGeom>
          <a:solidFill>
            <a:schemeClr val="accent4">
              <a:lumMod val="20000"/>
              <a:lumOff val="80000"/>
            </a:schemeClr>
          </a:solidFill>
        </p:spPr>
        <p:txBody>
          <a:bodyPr/>
          <a:lstStyle/>
          <a:p>
            <a:r>
              <a:rPr lang="en-US"/>
              <a:t>Click icon to add picture</a:t>
            </a:r>
          </a:p>
        </p:txBody>
      </p:sp>
      <p:sp>
        <p:nvSpPr>
          <p:cNvPr id="23" name="Picture Placeholder 10">
            <a:extLst>
              <a:ext uri="{FF2B5EF4-FFF2-40B4-BE49-F238E27FC236}">
                <a16:creationId xmlns:a16="http://schemas.microsoft.com/office/drawing/2014/main" id="{73BBCED7-5152-5AB9-66FF-1D7A4A2BF4B5}"/>
              </a:ext>
            </a:extLst>
          </p:cNvPr>
          <p:cNvSpPr>
            <a:spLocks noGrp="1"/>
          </p:cNvSpPr>
          <p:nvPr>
            <p:ph type="pic" sz="quarter" idx="50"/>
          </p:nvPr>
        </p:nvSpPr>
        <p:spPr>
          <a:xfrm>
            <a:off x="11308339" y="5332582"/>
            <a:ext cx="2714899" cy="1474513"/>
          </a:xfrm>
          <a:prstGeom prst="rect">
            <a:avLst/>
          </a:prstGeom>
          <a:solidFill>
            <a:schemeClr val="accent4">
              <a:lumMod val="20000"/>
              <a:lumOff val="80000"/>
            </a:schemeClr>
          </a:solidFill>
        </p:spPr>
        <p:txBody>
          <a:bodyPr/>
          <a:lstStyle/>
          <a:p>
            <a:r>
              <a:rPr lang="en-US"/>
              <a:t>Click icon to add picture</a:t>
            </a:r>
          </a:p>
        </p:txBody>
      </p:sp>
      <p:pic>
        <p:nvPicPr>
          <p:cNvPr id="14" name="Graphic 13">
            <a:extLst>
              <a:ext uri="{FF2B5EF4-FFF2-40B4-BE49-F238E27FC236}">
                <a16:creationId xmlns:a16="http://schemas.microsoft.com/office/drawing/2014/main" id="{8553A07F-7BE4-84CF-4ADC-B9E2DB35FDF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6" name="Graphic 5">
            <a:extLst>
              <a:ext uri="{FF2B5EF4-FFF2-40B4-BE49-F238E27FC236}">
                <a16:creationId xmlns:a16="http://schemas.microsoft.com/office/drawing/2014/main" id="{64D7534A-AD4E-F285-117F-0D910CDA8B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531129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8" y="587203"/>
            <a:ext cx="5794921" cy="652585"/>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315204" y="3766719"/>
            <a:ext cx="6484782" cy="3586482"/>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315201" y="2308896"/>
            <a:ext cx="6484781" cy="602165"/>
          </a:xfrm>
        </p:spPr>
        <p:txBody>
          <a:bodyPr anchor="t">
            <a:noAutofit/>
          </a:bodyPr>
          <a:lstStyle>
            <a:lvl1pPr marL="0" indent="0">
              <a:buNone/>
              <a:defRPr sz="4320" b="0" i="0">
                <a:solidFill>
                  <a:srgbClr val="988E85"/>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109727" y="1638796"/>
            <a:ext cx="6287414" cy="5201394"/>
          </a:xfrm>
          <a:prstGeom prst="rect">
            <a:avLst/>
          </a:prstGeom>
          <a:solidFill>
            <a:schemeClr val="accent4">
              <a:lumMod val="20000"/>
              <a:lumOff val="80000"/>
            </a:schemeClr>
          </a:solidFill>
          <a:ln>
            <a:noFill/>
          </a:ln>
        </p:spPr>
        <p:txBody>
          <a:bodyPr/>
          <a:lstStyle/>
          <a:p>
            <a:r>
              <a:rPr lang="en-US"/>
              <a:t>Click icon to add picture</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p:nvPr>
        </p:nvSpPr>
        <p:spPr>
          <a:xfrm>
            <a:off x="7315201" y="2940201"/>
            <a:ext cx="6484781"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Tree>
    <p:extLst>
      <p:ext uri="{BB962C8B-B14F-4D97-AF65-F5344CB8AC3E}">
        <p14:creationId xmlns:p14="http://schemas.microsoft.com/office/powerpoint/2010/main" val="1706133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203"/>
            <a:ext cx="13419734" cy="527375"/>
          </a:xfrm>
        </p:spPr>
        <p:txBody>
          <a:bodyPr wrap="square">
            <a:noAutofit/>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1809799"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216196"/>
            <a:ext cx="13419734" cy="394393"/>
          </a:xfrm>
        </p:spPr>
        <p:txBody>
          <a:bodyPr anchor="t"/>
          <a:lstStyle>
            <a:lvl1pPr marL="0" indent="0">
              <a:buNone/>
              <a:defRPr sz="2160" b="0" i="0">
                <a:solidFill>
                  <a:schemeClr val="accent4"/>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5" y="2409875"/>
            <a:ext cx="954634" cy="1006186"/>
          </a:xfrm>
          <a:prstGeom prst="rect">
            <a:avLst/>
          </a:prstGeom>
          <a:solidFill>
            <a:schemeClr val="accent4">
              <a:lumMod val="20000"/>
              <a:lumOff val="80000"/>
            </a:schemeClr>
          </a:solidFill>
        </p:spPr>
        <p:txBody>
          <a:bodyPr/>
          <a:lstStyle/>
          <a:p>
            <a:r>
              <a:rPr lang="en-US"/>
              <a:t>Click icon to add picture</a:t>
            </a:r>
          </a:p>
        </p:txBody>
      </p:sp>
      <p:sp>
        <p:nvSpPr>
          <p:cNvPr id="28" name="Picture Placeholder 10">
            <a:extLst>
              <a:ext uri="{FF2B5EF4-FFF2-40B4-BE49-F238E27FC236}">
                <a16:creationId xmlns:a16="http://schemas.microsoft.com/office/drawing/2014/main" id="{3C015C81-2E29-2220-7C90-A816437CE097}"/>
              </a:ext>
            </a:extLst>
          </p:cNvPr>
          <p:cNvSpPr>
            <a:spLocks noGrp="1"/>
          </p:cNvSpPr>
          <p:nvPr>
            <p:ph type="pic" sz="quarter" idx="50"/>
          </p:nvPr>
        </p:nvSpPr>
        <p:spPr>
          <a:xfrm>
            <a:off x="5605772" y="2409875"/>
            <a:ext cx="954634" cy="1006186"/>
          </a:xfrm>
          <a:prstGeom prst="rect">
            <a:avLst/>
          </a:prstGeom>
          <a:solidFill>
            <a:schemeClr val="accent4">
              <a:lumMod val="20000"/>
              <a:lumOff val="80000"/>
            </a:schemeClr>
          </a:solidFill>
        </p:spPr>
        <p:txBody>
          <a:bodyPr/>
          <a:lstStyle/>
          <a:p>
            <a:r>
              <a:rPr lang="en-US"/>
              <a:t>Click icon to add picture</a:t>
            </a:r>
          </a:p>
        </p:txBody>
      </p:sp>
      <p:sp>
        <p:nvSpPr>
          <p:cNvPr id="32" name="Picture Placeholder 10">
            <a:extLst>
              <a:ext uri="{FF2B5EF4-FFF2-40B4-BE49-F238E27FC236}">
                <a16:creationId xmlns:a16="http://schemas.microsoft.com/office/drawing/2014/main" id="{F8504AD5-4259-A50E-E2DE-46B8C2D73BAB}"/>
              </a:ext>
            </a:extLst>
          </p:cNvPr>
          <p:cNvSpPr>
            <a:spLocks noGrp="1"/>
          </p:cNvSpPr>
          <p:nvPr>
            <p:ph type="pic" sz="quarter" idx="51"/>
          </p:nvPr>
        </p:nvSpPr>
        <p:spPr>
          <a:xfrm>
            <a:off x="10607659" y="2409875"/>
            <a:ext cx="954634" cy="1006186"/>
          </a:xfrm>
          <a:prstGeom prst="rect">
            <a:avLst/>
          </a:prstGeom>
          <a:solidFill>
            <a:schemeClr val="accent4">
              <a:lumMod val="20000"/>
              <a:lumOff val="80000"/>
            </a:schemeClr>
          </a:solidFill>
        </p:spPr>
        <p:txBody>
          <a:bodyPr/>
          <a:lstStyle/>
          <a:p>
            <a:r>
              <a:rPr lang="en-US"/>
              <a:t>Click icon to add picture</a:t>
            </a:r>
          </a:p>
        </p:txBody>
      </p:sp>
      <p:sp>
        <p:nvSpPr>
          <p:cNvPr id="33" name="Picture Placeholder 10">
            <a:extLst>
              <a:ext uri="{FF2B5EF4-FFF2-40B4-BE49-F238E27FC236}">
                <a16:creationId xmlns:a16="http://schemas.microsoft.com/office/drawing/2014/main" id="{7963F0CE-2ED6-14B6-DBD8-A8DAE12D26AD}"/>
              </a:ext>
            </a:extLst>
          </p:cNvPr>
          <p:cNvSpPr>
            <a:spLocks noGrp="1"/>
          </p:cNvSpPr>
          <p:nvPr>
            <p:ph type="pic" sz="quarter" idx="52"/>
          </p:nvPr>
        </p:nvSpPr>
        <p:spPr>
          <a:xfrm>
            <a:off x="603885" y="4176923"/>
            <a:ext cx="954634" cy="1006186"/>
          </a:xfrm>
          <a:prstGeom prst="rect">
            <a:avLst/>
          </a:prstGeom>
          <a:solidFill>
            <a:schemeClr val="accent4">
              <a:lumMod val="20000"/>
              <a:lumOff val="80000"/>
            </a:schemeClr>
          </a:solidFill>
        </p:spPr>
        <p:txBody>
          <a:bodyPr/>
          <a:lstStyle/>
          <a:p>
            <a:r>
              <a:rPr lang="en-US"/>
              <a:t>Click icon to add picture</a:t>
            </a:r>
          </a:p>
        </p:txBody>
      </p:sp>
      <p:sp>
        <p:nvSpPr>
          <p:cNvPr id="34" name="Picture Placeholder 10">
            <a:extLst>
              <a:ext uri="{FF2B5EF4-FFF2-40B4-BE49-F238E27FC236}">
                <a16:creationId xmlns:a16="http://schemas.microsoft.com/office/drawing/2014/main" id="{31D2FDB3-9900-FE4C-04AA-E1F6C11832E3}"/>
              </a:ext>
            </a:extLst>
          </p:cNvPr>
          <p:cNvSpPr>
            <a:spLocks noGrp="1"/>
          </p:cNvSpPr>
          <p:nvPr>
            <p:ph type="pic" sz="quarter" idx="53"/>
          </p:nvPr>
        </p:nvSpPr>
        <p:spPr>
          <a:xfrm>
            <a:off x="5605772" y="4176923"/>
            <a:ext cx="954634" cy="1006186"/>
          </a:xfrm>
          <a:prstGeom prst="rect">
            <a:avLst/>
          </a:prstGeom>
          <a:solidFill>
            <a:schemeClr val="accent4">
              <a:lumMod val="20000"/>
              <a:lumOff val="80000"/>
            </a:schemeClr>
          </a:solidFill>
        </p:spPr>
        <p:txBody>
          <a:bodyPr/>
          <a:lstStyle/>
          <a:p>
            <a:r>
              <a:rPr lang="en-US"/>
              <a:t>Click icon to add picture</a:t>
            </a:r>
          </a:p>
        </p:txBody>
      </p:sp>
      <p:sp>
        <p:nvSpPr>
          <p:cNvPr id="35" name="Picture Placeholder 10">
            <a:extLst>
              <a:ext uri="{FF2B5EF4-FFF2-40B4-BE49-F238E27FC236}">
                <a16:creationId xmlns:a16="http://schemas.microsoft.com/office/drawing/2014/main" id="{D33FF7D7-1B5A-6115-5B65-5D5FCCE575D5}"/>
              </a:ext>
            </a:extLst>
          </p:cNvPr>
          <p:cNvSpPr>
            <a:spLocks noGrp="1"/>
          </p:cNvSpPr>
          <p:nvPr>
            <p:ph type="pic" sz="quarter" idx="54"/>
          </p:nvPr>
        </p:nvSpPr>
        <p:spPr>
          <a:xfrm>
            <a:off x="10607659" y="4176923"/>
            <a:ext cx="954634" cy="1006186"/>
          </a:xfrm>
          <a:prstGeom prst="rect">
            <a:avLst/>
          </a:prstGeom>
          <a:solidFill>
            <a:schemeClr val="accent4">
              <a:lumMod val="20000"/>
              <a:lumOff val="80000"/>
            </a:schemeClr>
          </a:solidFill>
        </p:spPr>
        <p:txBody>
          <a:bodyPr/>
          <a:lstStyle/>
          <a:p>
            <a:r>
              <a:rPr lang="en-US"/>
              <a:t>Click icon to add picture</a:t>
            </a:r>
          </a:p>
        </p:txBody>
      </p:sp>
      <p:sp>
        <p:nvSpPr>
          <p:cNvPr id="36" name="Picture Placeholder 10">
            <a:extLst>
              <a:ext uri="{FF2B5EF4-FFF2-40B4-BE49-F238E27FC236}">
                <a16:creationId xmlns:a16="http://schemas.microsoft.com/office/drawing/2014/main" id="{70A9ED38-CBB4-DF78-B3D0-10470B7C6FD4}"/>
              </a:ext>
            </a:extLst>
          </p:cNvPr>
          <p:cNvSpPr>
            <a:spLocks noGrp="1"/>
          </p:cNvSpPr>
          <p:nvPr>
            <p:ph type="pic" sz="quarter" idx="55"/>
          </p:nvPr>
        </p:nvSpPr>
        <p:spPr>
          <a:xfrm>
            <a:off x="603885" y="5943972"/>
            <a:ext cx="954634" cy="1006186"/>
          </a:xfrm>
          <a:prstGeom prst="rect">
            <a:avLst/>
          </a:prstGeom>
          <a:solidFill>
            <a:schemeClr val="accent4">
              <a:lumMod val="20000"/>
              <a:lumOff val="80000"/>
            </a:schemeClr>
          </a:solidFill>
        </p:spPr>
        <p:txBody>
          <a:bodyPr/>
          <a:lstStyle/>
          <a:p>
            <a:r>
              <a:rPr lang="en-US"/>
              <a:t>Click icon to add picture</a:t>
            </a:r>
          </a:p>
        </p:txBody>
      </p:sp>
      <p:sp>
        <p:nvSpPr>
          <p:cNvPr id="37" name="Picture Placeholder 10">
            <a:extLst>
              <a:ext uri="{FF2B5EF4-FFF2-40B4-BE49-F238E27FC236}">
                <a16:creationId xmlns:a16="http://schemas.microsoft.com/office/drawing/2014/main" id="{781B1BC5-1483-E0ED-CA9E-F364CFA926AA}"/>
              </a:ext>
            </a:extLst>
          </p:cNvPr>
          <p:cNvSpPr>
            <a:spLocks noGrp="1"/>
          </p:cNvSpPr>
          <p:nvPr>
            <p:ph type="pic" sz="quarter" idx="56"/>
          </p:nvPr>
        </p:nvSpPr>
        <p:spPr>
          <a:xfrm>
            <a:off x="5605772" y="5943972"/>
            <a:ext cx="954634" cy="1006186"/>
          </a:xfrm>
          <a:prstGeom prst="rect">
            <a:avLst/>
          </a:prstGeom>
          <a:solidFill>
            <a:schemeClr val="accent4">
              <a:lumMod val="20000"/>
              <a:lumOff val="80000"/>
            </a:schemeClr>
          </a:solidFill>
        </p:spPr>
        <p:txBody>
          <a:bodyPr/>
          <a:lstStyle/>
          <a:p>
            <a:r>
              <a:rPr lang="en-US"/>
              <a:t>Click icon to add picture</a:t>
            </a:r>
          </a:p>
        </p:txBody>
      </p:sp>
      <p:sp>
        <p:nvSpPr>
          <p:cNvPr id="38" name="Picture Placeholder 10">
            <a:extLst>
              <a:ext uri="{FF2B5EF4-FFF2-40B4-BE49-F238E27FC236}">
                <a16:creationId xmlns:a16="http://schemas.microsoft.com/office/drawing/2014/main" id="{31926B6F-8C22-9B00-3D1D-FF6A7E6AEA3E}"/>
              </a:ext>
            </a:extLst>
          </p:cNvPr>
          <p:cNvSpPr>
            <a:spLocks noGrp="1"/>
          </p:cNvSpPr>
          <p:nvPr>
            <p:ph type="pic" sz="quarter" idx="57"/>
          </p:nvPr>
        </p:nvSpPr>
        <p:spPr>
          <a:xfrm>
            <a:off x="10607659" y="5943972"/>
            <a:ext cx="954634" cy="1006186"/>
          </a:xfrm>
          <a:prstGeom prst="rect">
            <a:avLst/>
          </a:prstGeom>
          <a:solidFill>
            <a:schemeClr val="accent4">
              <a:lumMod val="20000"/>
              <a:lumOff val="80000"/>
            </a:schemeClr>
          </a:solidFill>
        </p:spPr>
        <p:txBody>
          <a:bodyPr/>
          <a:lstStyle/>
          <a:p>
            <a:r>
              <a:rPr lang="en-US"/>
              <a:t>Click icon to add picture</a:t>
            </a:r>
          </a:p>
        </p:txBody>
      </p:sp>
      <p:sp>
        <p:nvSpPr>
          <p:cNvPr id="4" name="Content Placeholder 2">
            <a:extLst>
              <a:ext uri="{FF2B5EF4-FFF2-40B4-BE49-F238E27FC236}">
                <a16:creationId xmlns:a16="http://schemas.microsoft.com/office/drawing/2014/main" id="{B4F59BAC-6F3D-CAEB-D6D3-C20BA4990405}"/>
              </a:ext>
            </a:extLst>
          </p:cNvPr>
          <p:cNvSpPr>
            <a:spLocks noGrp="1"/>
          </p:cNvSpPr>
          <p:nvPr>
            <p:ph idx="58"/>
          </p:nvPr>
        </p:nvSpPr>
        <p:spPr>
          <a:xfrm>
            <a:off x="6811686"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982F0607-4907-37A5-2D2E-C3C3FC54E989}"/>
              </a:ext>
            </a:extLst>
          </p:cNvPr>
          <p:cNvSpPr>
            <a:spLocks noGrp="1"/>
          </p:cNvSpPr>
          <p:nvPr>
            <p:ph idx="59"/>
          </p:nvPr>
        </p:nvSpPr>
        <p:spPr>
          <a:xfrm>
            <a:off x="11813573" y="2375333"/>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186E29EF-AEC3-FB42-3FD8-3F436A2D916C}"/>
              </a:ext>
            </a:extLst>
          </p:cNvPr>
          <p:cNvSpPr>
            <a:spLocks noGrp="1"/>
          </p:cNvSpPr>
          <p:nvPr>
            <p:ph idx="60"/>
          </p:nvPr>
        </p:nvSpPr>
        <p:spPr>
          <a:xfrm>
            <a:off x="1809799"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12CE19C-BB3E-D551-4378-3A4AC1DF113A}"/>
              </a:ext>
            </a:extLst>
          </p:cNvPr>
          <p:cNvSpPr>
            <a:spLocks noGrp="1"/>
          </p:cNvSpPr>
          <p:nvPr>
            <p:ph idx="61"/>
          </p:nvPr>
        </p:nvSpPr>
        <p:spPr>
          <a:xfrm>
            <a:off x="6811686"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2259BED4-EFFC-6A60-AA6C-4DAD2632FBDC}"/>
              </a:ext>
            </a:extLst>
          </p:cNvPr>
          <p:cNvSpPr>
            <a:spLocks noGrp="1"/>
          </p:cNvSpPr>
          <p:nvPr>
            <p:ph idx="62"/>
          </p:nvPr>
        </p:nvSpPr>
        <p:spPr>
          <a:xfrm>
            <a:off x="11813573" y="4142381"/>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9DD0E55B-248B-5E8C-9E13-6E2ECF897536}"/>
              </a:ext>
            </a:extLst>
          </p:cNvPr>
          <p:cNvSpPr>
            <a:spLocks noGrp="1"/>
          </p:cNvSpPr>
          <p:nvPr>
            <p:ph idx="63"/>
          </p:nvPr>
        </p:nvSpPr>
        <p:spPr>
          <a:xfrm>
            <a:off x="1809799"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B9D7619-7FBC-3DB7-9106-B3A69C10971C}"/>
              </a:ext>
            </a:extLst>
          </p:cNvPr>
          <p:cNvSpPr>
            <a:spLocks noGrp="1"/>
          </p:cNvSpPr>
          <p:nvPr>
            <p:ph idx="64"/>
          </p:nvPr>
        </p:nvSpPr>
        <p:spPr>
          <a:xfrm>
            <a:off x="6811686"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0A9F8DEC-9089-621A-04B5-92044255FC2C}"/>
              </a:ext>
            </a:extLst>
          </p:cNvPr>
          <p:cNvSpPr>
            <a:spLocks noGrp="1"/>
          </p:cNvSpPr>
          <p:nvPr>
            <p:ph idx="65"/>
          </p:nvPr>
        </p:nvSpPr>
        <p:spPr>
          <a:xfrm>
            <a:off x="11813573" y="5909430"/>
            <a:ext cx="2468880" cy="1201514"/>
          </a:xfrm>
        </p:spPr>
        <p:txBody>
          <a:bodyPr/>
          <a:lstStyle>
            <a:lvl1pPr>
              <a:defRPr sz="1800">
                <a:solidFill>
                  <a:srgbClr val="0E46D8"/>
                </a:solidFill>
              </a:defRPr>
            </a:lvl1pPr>
            <a:lvl2pPr marL="13336" indent="-13336">
              <a:spcAft>
                <a:spcPts val="360"/>
              </a:spcAft>
              <a:buNone/>
              <a:tabLst/>
              <a:defRPr sz="1440" b="0" i="1" cap="all" baseline="0">
                <a:solidFill>
                  <a:schemeClr val="accent4"/>
                </a:solidFill>
              </a:defRPr>
            </a:lvl2pPr>
            <a:lvl3pPr marL="3810" indent="-3810">
              <a:spcBef>
                <a:spcPts val="240"/>
              </a:spcBef>
              <a:buFont typeface="Arial" panose="020B0604020202020204" pitchFamily="34" charset="0"/>
              <a:buNone/>
              <a:tabLst/>
              <a:defRPr sz="1440" b="0" i="0">
                <a:solidFill>
                  <a:schemeClr val="tx1"/>
                </a:solidFill>
                <a:latin typeface="Aptos" panose="020B0004020202020204" pitchFamily="34" charset="0"/>
              </a:defRPr>
            </a:lvl3pPr>
            <a:lvl4pPr marL="276193" indent="0">
              <a:buNone/>
              <a:tabLst/>
              <a:defRPr sz="1440"/>
            </a:lvl4pPr>
            <a:lvl5pPr>
              <a:defRPr sz="144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4282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p:txBody>
          <a:bodyPr/>
          <a:lstStyle/>
          <a:p>
            <a:r>
              <a:rPr lang="en-US"/>
              <a:t>PRESENTATION TITLE</a:t>
            </a: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2250"/>
            <a:ext cx="12169140" cy="3163907"/>
          </a:xfrm>
        </p:spPr>
        <p:txBody>
          <a:bodyPr/>
          <a:lstStyle>
            <a:lvl1pPr marL="213335" indent="-213335">
              <a:tabLst/>
              <a:defRPr sz="5280" b="0" i="0">
                <a:solidFill>
                  <a:schemeClr val="tx1"/>
                </a:solidFill>
                <a:latin typeface="Aptos Light" panose="020B0004020202020204" pitchFamily="34" charset="0"/>
              </a:defRPr>
            </a:lvl1pPr>
            <a:lvl2pPr marL="213335" indent="0">
              <a:spcBef>
                <a:spcPts val="4800"/>
              </a:spcBef>
              <a:buNone/>
              <a:tabLst/>
              <a:defRPr sz="18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Tree>
    <p:extLst>
      <p:ext uri="{BB962C8B-B14F-4D97-AF65-F5344CB8AC3E}">
        <p14:creationId xmlns:p14="http://schemas.microsoft.com/office/powerpoint/2010/main" val="719836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2">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7161" y="604732"/>
            <a:ext cx="2164690" cy="520751"/>
          </a:xfrm>
          <a:prstGeom prst="rect">
            <a:avLst/>
          </a:prstGeom>
        </p:spPr>
      </p:pic>
      <p:pic>
        <p:nvPicPr>
          <p:cNvPr id="6" name="Picture 5">
            <a:extLst>
              <a:ext uri="{FF2B5EF4-FFF2-40B4-BE49-F238E27FC236}">
                <a16:creationId xmlns:a16="http://schemas.microsoft.com/office/drawing/2014/main" id="{C89E5663-36DF-6106-8CE1-09ECE1480670}"/>
              </a:ext>
            </a:extLst>
          </p:cNvPr>
          <p:cNvPicPr>
            <a:picLocks noChangeAspect="1"/>
          </p:cNvPicPr>
          <p:nvPr/>
        </p:nvPicPr>
        <p:blipFill>
          <a:blip r:embed="rId3">
            <a:alphaModFix/>
          </a:blip>
          <a:srcRect/>
          <a:stretch/>
        </p:blipFill>
        <p:spPr>
          <a:xfrm>
            <a:off x="5989320" y="115800"/>
            <a:ext cx="8641080" cy="8113800"/>
          </a:xfrm>
          <a:prstGeom prst="rect">
            <a:avLst/>
          </a:prstGeom>
        </p:spPr>
      </p:pic>
      <p:pic>
        <p:nvPicPr>
          <p:cNvPr id="4" name="Graphic 3">
            <a:extLst>
              <a:ext uri="{FF2B5EF4-FFF2-40B4-BE49-F238E27FC236}">
                <a16:creationId xmlns:a16="http://schemas.microsoft.com/office/drawing/2014/main" id="{55655BD4-8C9C-393D-ECDA-EB04B531816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pic>
        <p:nvPicPr>
          <p:cNvPr id="5" name="Picture 4">
            <a:extLst>
              <a:ext uri="{FF2B5EF4-FFF2-40B4-BE49-F238E27FC236}">
                <a16:creationId xmlns:a16="http://schemas.microsoft.com/office/drawing/2014/main" id="{93603395-3E50-0019-5E36-6CA1A5A99E01}"/>
              </a:ext>
            </a:extLst>
          </p:cNvPr>
          <p:cNvPicPr>
            <a:picLocks noChangeAspect="1"/>
          </p:cNvPicPr>
          <p:nvPr userDrawn="1"/>
        </p:nvPicPr>
        <p:blipFill>
          <a:blip r:embed="rId3">
            <a:alphaModFix/>
          </a:blip>
          <a:srcRect/>
          <a:stretch/>
        </p:blipFill>
        <p:spPr>
          <a:xfrm>
            <a:off x="5989320" y="115800"/>
            <a:ext cx="8641080" cy="8113800"/>
          </a:xfrm>
          <a:prstGeom prst="rect">
            <a:avLst/>
          </a:prstGeom>
        </p:spPr>
      </p:pic>
    </p:spTree>
    <p:extLst>
      <p:ext uri="{BB962C8B-B14F-4D97-AF65-F5344CB8AC3E}">
        <p14:creationId xmlns:p14="http://schemas.microsoft.com/office/powerpoint/2010/main" val="406916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6"/>
            <a:ext cx="4937760" cy="147733"/>
          </a:xfrm>
        </p:spPr>
        <p:txBody>
          <a:bodyPr/>
          <a:lstStyle/>
          <a:p>
            <a:r>
              <a:rPr lang="en-US"/>
              <a:t>PRESENTATION TITLE</a:t>
            </a: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4989"/>
            <a:ext cx="6454856" cy="2793076"/>
          </a:xfrm>
        </p:spPr>
        <p:txBody>
          <a:bodyPr/>
          <a:lstStyle>
            <a:lvl1pPr marL="140952" indent="-140952">
              <a:tabLst/>
              <a:defRPr sz="3840" b="0" i="0">
                <a:solidFill>
                  <a:schemeClr val="tx1"/>
                </a:solidFill>
                <a:latin typeface="Aptos Light" panose="020B0004020202020204" pitchFamily="34" charset="0"/>
              </a:defRPr>
            </a:lvl1pPr>
            <a:lvl2pPr marL="213335" indent="0">
              <a:spcBef>
                <a:spcPts val="2400"/>
              </a:spcBef>
              <a:buNone/>
              <a:tabLst/>
              <a:defRPr sz="18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Tree>
    <p:extLst>
      <p:ext uri="{BB962C8B-B14F-4D97-AF65-F5344CB8AC3E}">
        <p14:creationId xmlns:p14="http://schemas.microsoft.com/office/powerpoint/2010/main" val="2316921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ark Quote 1">
    <p:bg>
      <p:bgPr>
        <a:gradFill>
          <a:gsLst>
            <a:gs pos="40000">
              <a:schemeClr val="bg1"/>
            </a:gs>
            <a:gs pos="70000">
              <a:srgbClr val="E5E0D5"/>
            </a:gs>
            <a:gs pos="100000">
              <a:srgbClr val="E5E0D5"/>
            </a:gs>
          </a:gsLst>
          <a:lin ang="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p:txBody>
          <a:bodyPr/>
          <a:lstStyle>
            <a:lvl1pPr>
              <a:defRPr>
                <a:solidFill>
                  <a:schemeClr val="tx1"/>
                </a:solidFill>
              </a:defRPr>
            </a:lvl1pPr>
          </a:lstStyle>
          <a:p>
            <a:r>
              <a:rPr lang="en-US"/>
              <a:t>PRESENTATION TITLE</a:t>
            </a:r>
            <a:endParaRPr lang="en-US" dirty="0"/>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2250"/>
            <a:ext cx="12169140" cy="3163907"/>
          </a:xfrm>
        </p:spPr>
        <p:txBody>
          <a:bodyPr/>
          <a:lstStyle>
            <a:lvl1pPr marL="213335" indent="-213335">
              <a:tabLst/>
              <a:defRPr sz="5280" b="0" i="0">
                <a:solidFill>
                  <a:schemeClr val="tx1"/>
                </a:solidFill>
                <a:latin typeface="Aptos Light" panose="020B0004020202020204" pitchFamily="34" charset="0"/>
              </a:defRPr>
            </a:lvl1pPr>
            <a:lvl2pPr marL="213335" indent="0">
              <a:spcBef>
                <a:spcPts val="4800"/>
              </a:spcBef>
              <a:buNone/>
              <a:tabLst/>
              <a:defRPr sz="1800" b="0" i="0">
                <a:solidFill>
                  <a:srgbClr val="051D4B"/>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pic>
        <p:nvPicPr>
          <p:cNvPr id="4" name="Graphic 3">
            <a:extLst>
              <a:ext uri="{FF2B5EF4-FFF2-40B4-BE49-F238E27FC236}">
                <a16:creationId xmlns:a16="http://schemas.microsoft.com/office/drawing/2014/main" id="{9DB9E4E9-8B36-AE38-BBA5-287C9C2F9E4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2" name="Graphic 1">
            <a:extLst>
              <a:ext uri="{FF2B5EF4-FFF2-40B4-BE49-F238E27FC236}">
                <a16:creationId xmlns:a16="http://schemas.microsoft.com/office/drawing/2014/main" id="{7F6C1753-58D8-2851-2D30-50200E530D2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054273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ark Quote 2">
    <p:bg>
      <p:bgPr>
        <a:solidFill>
          <a:srgbClr val="6A635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6"/>
            <a:ext cx="4937760" cy="147733"/>
          </a:xfrm>
        </p:spPr>
        <p:txBody>
          <a:bodyPr/>
          <a:lstStyle>
            <a:lvl1pPr>
              <a:defRPr>
                <a:solidFill>
                  <a:schemeClr val="bg1"/>
                </a:solidFill>
              </a:defRPr>
            </a:lvl1pPr>
          </a:lstStyle>
          <a:p>
            <a:r>
              <a:rPr lang="en-US"/>
              <a:t>PRESENTATION TITLE</a:t>
            </a:r>
            <a:endParaRPr lang="en-US" dirty="0">
              <a:solidFill>
                <a:schemeClr val="bg1"/>
              </a:solidFill>
            </a:endParaRPr>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4989"/>
            <a:ext cx="6454856" cy="2793076"/>
          </a:xfrm>
        </p:spPr>
        <p:txBody>
          <a:bodyPr/>
          <a:lstStyle>
            <a:lvl1pPr marL="140952" indent="-140952">
              <a:tabLst/>
              <a:defRPr sz="3840" b="0" i="0">
                <a:solidFill>
                  <a:schemeClr val="bg1"/>
                </a:solidFill>
                <a:latin typeface="Aptos Light" panose="020B0004020202020204" pitchFamily="34" charset="0"/>
              </a:defRPr>
            </a:lvl1pPr>
            <a:lvl2pPr marL="213335" indent="0">
              <a:spcBef>
                <a:spcPts val="2400"/>
              </a:spcBef>
              <a:buNone/>
              <a:tabLst/>
              <a:defRPr sz="1800" b="0" i="0">
                <a:solidFill>
                  <a:schemeClr val="bg2"/>
                </a:solidFill>
                <a:latin typeface="Aptos" panose="020B0004020202020204" pitchFamily="34" charset="0"/>
              </a:defRPr>
            </a:lvl2pPr>
          </a:lstStyle>
          <a:p>
            <a:pPr lvl="0"/>
            <a:r>
              <a:rPr lang="en-US"/>
              <a:t>Click to edit Master text styles</a:t>
            </a:r>
          </a:p>
          <a:p>
            <a:pPr lvl="1"/>
            <a:r>
              <a:rPr lang="en-US"/>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CAF4E1"/>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pic>
        <p:nvPicPr>
          <p:cNvPr id="4" name="Graphic 3">
            <a:extLst>
              <a:ext uri="{FF2B5EF4-FFF2-40B4-BE49-F238E27FC236}">
                <a16:creationId xmlns:a16="http://schemas.microsoft.com/office/drawing/2014/main" id="{9895850B-4799-0FF7-ED81-66BCDAC55C6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2" name="Graphic 1">
            <a:extLst>
              <a:ext uri="{FF2B5EF4-FFF2-40B4-BE49-F238E27FC236}">
                <a16:creationId xmlns:a16="http://schemas.microsoft.com/office/drawing/2014/main" id="{A3CB568D-EDEC-3EB8-0CB5-CC97FE48506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959992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6"/>
            <a:ext cx="4937760" cy="147733"/>
          </a:xfrm>
        </p:spPr>
        <p:txBody>
          <a:bodyPr/>
          <a:lstStyle/>
          <a:p>
            <a:r>
              <a:rPr lang="en-US"/>
              <a:t>PRESENTATION TITLE</a:t>
            </a:r>
          </a:p>
        </p:txBody>
      </p:sp>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603503" y="587198"/>
            <a:ext cx="13419734" cy="1006114"/>
          </a:xfrm>
        </p:spPr>
        <p:txBody>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AFCB24A8-2369-62F7-0C2E-EE68900AA48E}"/>
              </a:ext>
            </a:extLst>
          </p:cNvPr>
          <p:cNvSpPr>
            <a:spLocks noGrp="1"/>
          </p:cNvSpPr>
          <p:nvPr>
            <p:ph type="body" sz="quarter" idx="12"/>
          </p:nvPr>
        </p:nvSpPr>
        <p:spPr>
          <a:xfrm>
            <a:off x="1110693" y="5543480"/>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7" name="Text Placeholder 5">
            <a:extLst>
              <a:ext uri="{FF2B5EF4-FFF2-40B4-BE49-F238E27FC236}">
                <a16:creationId xmlns:a16="http://schemas.microsoft.com/office/drawing/2014/main" id="{64D74A35-40FB-DF83-7EF1-022AE98453CA}"/>
              </a:ext>
            </a:extLst>
          </p:cNvPr>
          <p:cNvSpPr>
            <a:spLocks noGrp="1"/>
          </p:cNvSpPr>
          <p:nvPr>
            <p:ph type="body" sz="quarter" idx="13"/>
          </p:nvPr>
        </p:nvSpPr>
        <p:spPr>
          <a:xfrm>
            <a:off x="2808862" y="2464883"/>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9" name="Text Placeholder 5">
            <a:extLst>
              <a:ext uri="{FF2B5EF4-FFF2-40B4-BE49-F238E27FC236}">
                <a16:creationId xmlns:a16="http://schemas.microsoft.com/office/drawing/2014/main" id="{47AB29AE-0280-CEB1-A3C7-9F0EF637AFFD}"/>
              </a:ext>
            </a:extLst>
          </p:cNvPr>
          <p:cNvSpPr>
            <a:spLocks noGrp="1"/>
          </p:cNvSpPr>
          <p:nvPr>
            <p:ph type="body" sz="quarter" idx="14"/>
          </p:nvPr>
        </p:nvSpPr>
        <p:spPr>
          <a:xfrm>
            <a:off x="4507035" y="5543480"/>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12" name="Text Placeholder 5">
            <a:extLst>
              <a:ext uri="{FF2B5EF4-FFF2-40B4-BE49-F238E27FC236}">
                <a16:creationId xmlns:a16="http://schemas.microsoft.com/office/drawing/2014/main" id="{90C0F18F-8503-C78A-09B9-FBB5327675E8}"/>
              </a:ext>
            </a:extLst>
          </p:cNvPr>
          <p:cNvSpPr>
            <a:spLocks noGrp="1"/>
          </p:cNvSpPr>
          <p:nvPr>
            <p:ph type="body" sz="quarter" idx="15"/>
          </p:nvPr>
        </p:nvSpPr>
        <p:spPr>
          <a:xfrm>
            <a:off x="6205208" y="2464883"/>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13" name="Text Placeholder 5">
            <a:extLst>
              <a:ext uri="{FF2B5EF4-FFF2-40B4-BE49-F238E27FC236}">
                <a16:creationId xmlns:a16="http://schemas.microsoft.com/office/drawing/2014/main" id="{2E687E34-1D30-A1F9-FF9A-45E1A7BCFD10}"/>
              </a:ext>
            </a:extLst>
          </p:cNvPr>
          <p:cNvSpPr>
            <a:spLocks noGrp="1"/>
          </p:cNvSpPr>
          <p:nvPr>
            <p:ph type="body" sz="quarter" idx="16"/>
          </p:nvPr>
        </p:nvSpPr>
        <p:spPr>
          <a:xfrm>
            <a:off x="7903377" y="5543480"/>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14" name="Text Placeholder 5">
            <a:extLst>
              <a:ext uri="{FF2B5EF4-FFF2-40B4-BE49-F238E27FC236}">
                <a16:creationId xmlns:a16="http://schemas.microsoft.com/office/drawing/2014/main" id="{5CEF0317-2ACC-8C53-A1A9-C4E7D9E78A61}"/>
              </a:ext>
            </a:extLst>
          </p:cNvPr>
          <p:cNvSpPr>
            <a:spLocks noGrp="1"/>
          </p:cNvSpPr>
          <p:nvPr>
            <p:ph type="body" sz="quarter" idx="17"/>
          </p:nvPr>
        </p:nvSpPr>
        <p:spPr>
          <a:xfrm>
            <a:off x="9601551" y="2464883"/>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sp>
        <p:nvSpPr>
          <p:cNvPr id="15" name="Text Placeholder 5">
            <a:extLst>
              <a:ext uri="{FF2B5EF4-FFF2-40B4-BE49-F238E27FC236}">
                <a16:creationId xmlns:a16="http://schemas.microsoft.com/office/drawing/2014/main" id="{20700787-CDF7-2984-9C49-BCC2E6B9328E}"/>
              </a:ext>
            </a:extLst>
          </p:cNvPr>
          <p:cNvSpPr>
            <a:spLocks noGrp="1"/>
          </p:cNvSpPr>
          <p:nvPr>
            <p:ph type="body" sz="quarter" idx="18"/>
          </p:nvPr>
        </p:nvSpPr>
        <p:spPr>
          <a:xfrm>
            <a:off x="11299719" y="5543480"/>
            <a:ext cx="2252396" cy="1310963"/>
          </a:xfrm>
        </p:spPr>
        <p:txBody>
          <a:bodyPr/>
          <a:lstStyle>
            <a:lvl1pPr marL="283813" indent="-283813">
              <a:buFontTx/>
              <a:buNone/>
              <a:tabLst/>
              <a:defRPr/>
            </a:lvl1pPr>
            <a:lvl2pPr marL="483812" indent="-213335">
              <a:tabLst/>
              <a:defRPr/>
            </a:lvl2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7E06507-DBEA-1445-693D-D78887A25754}"/>
              </a:ext>
            </a:extLst>
          </p:cNvPr>
          <p:cNvCxnSpPr/>
          <p:nvPr/>
        </p:nvCxnSpPr>
        <p:spPr>
          <a:xfrm>
            <a:off x="603503" y="4118364"/>
            <a:ext cx="13419734"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702942FD-4B55-C909-0267-1E6EA619D9E1}"/>
              </a:ext>
            </a:extLst>
          </p:cNvPr>
          <p:cNvCxnSpPr/>
          <p:nvPr userDrawn="1"/>
        </p:nvCxnSpPr>
        <p:spPr>
          <a:xfrm>
            <a:off x="603503" y="4118364"/>
            <a:ext cx="13419734" cy="0"/>
          </a:xfrm>
          <a:prstGeom prst="line">
            <a:avLst/>
          </a:prstGeom>
          <a:ln w="12700">
            <a:solidFill>
              <a:srgbClr val="988E8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003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a:xfrm>
            <a:off x="9085478" y="7697676"/>
            <a:ext cx="4937760" cy="147733"/>
          </a:xfrm>
        </p:spPr>
        <p:txBody>
          <a:bodyPr/>
          <a:lstStyle/>
          <a:p>
            <a:r>
              <a:rPr lang="en-US"/>
              <a:t>PRESENTATION TITLE</a:t>
            </a:r>
          </a:p>
        </p:txBody>
      </p:sp>
      <p:sp>
        <p:nvSpPr>
          <p:cNvPr id="3" name="Title 1">
            <a:extLst>
              <a:ext uri="{FF2B5EF4-FFF2-40B4-BE49-F238E27FC236}">
                <a16:creationId xmlns:a16="http://schemas.microsoft.com/office/drawing/2014/main" id="{2CB30005-58ED-A6BC-0FB6-F6C1C3736DE4}"/>
              </a:ext>
            </a:extLst>
          </p:cNvPr>
          <p:cNvSpPr>
            <a:spLocks noGrp="1"/>
          </p:cNvSpPr>
          <p:nvPr>
            <p:ph type="title"/>
          </p:nvPr>
        </p:nvSpPr>
        <p:spPr>
          <a:xfrm>
            <a:off x="603503" y="587198"/>
            <a:ext cx="13419734" cy="1006114"/>
          </a:xfrm>
        </p:spPr>
        <p:txBody>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853ACAB-991B-20DB-E93F-354EF2A76200}"/>
              </a:ext>
            </a:extLst>
          </p:cNvPr>
          <p:cNvSpPr>
            <a:spLocks noGrp="1"/>
          </p:cNvSpPr>
          <p:nvPr>
            <p:ph type="body" sz="quarter" idx="12"/>
          </p:nvPr>
        </p:nvSpPr>
        <p:spPr>
          <a:xfrm>
            <a:off x="603503"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13" indent="-200002">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D83C92B4-1CDD-6A26-589F-6FB7D335D91D}"/>
              </a:ext>
            </a:extLst>
          </p:cNvPr>
          <p:cNvSpPr>
            <a:spLocks noGrp="1"/>
          </p:cNvSpPr>
          <p:nvPr>
            <p:ph type="body" sz="quarter" idx="13"/>
          </p:nvPr>
        </p:nvSpPr>
        <p:spPr>
          <a:xfrm>
            <a:off x="3957095"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13" indent="-200002">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1452466D-32AB-EEF2-B684-A557C2FFA1DF}"/>
              </a:ext>
            </a:extLst>
          </p:cNvPr>
          <p:cNvSpPr>
            <a:spLocks noGrp="1"/>
          </p:cNvSpPr>
          <p:nvPr>
            <p:ph type="body" sz="quarter" idx="14"/>
          </p:nvPr>
        </p:nvSpPr>
        <p:spPr>
          <a:xfrm>
            <a:off x="7310687"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13" indent="-200002">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6490A8D0-7B5E-7792-581F-2029F5FA40A5}"/>
              </a:ext>
            </a:extLst>
          </p:cNvPr>
          <p:cNvSpPr>
            <a:spLocks noGrp="1"/>
          </p:cNvSpPr>
          <p:nvPr>
            <p:ph type="body" sz="quarter" idx="15"/>
          </p:nvPr>
        </p:nvSpPr>
        <p:spPr>
          <a:xfrm>
            <a:off x="10664278" y="3634740"/>
            <a:ext cx="2373630" cy="3063240"/>
          </a:xfrm>
        </p:spPr>
        <p:txBody>
          <a:bodyPr/>
          <a:lstStyle>
            <a:lvl1pPr>
              <a:defRPr sz="1200" b="0" i="0" cap="all" baseline="0">
                <a:latin typeface="Aptos" panose="020B0004020202020204" pitchFamily="34" charset="0"/>
              </a:defRPr>
            </a:lvl1pPr>
            <a:lvl2pPr marL="13336" indent="0">
              <a:spcBef>
                <a:spcPts val="1200"/>
              </a:spcBef>
              <a:spcAft>
                <a:spcPts val="1200"/>
              </a:spcAft>
              <a:buNone/>
              <a:tabLst/>
              <a:defRPr sz="1800" b="0" i="0">
                <a:solidFill>
                  <a:srgbClr val="051D4B"/>
                </a:solidFill>
                <a:latin typeface="Aptos" panose="020B0004020202020204" pitchFamily="34" charset="0"/>
              </a:defRPr>
            </a:lvl2pPr>
            <a:lvl3pPr marL="13336" indent="0">
              <a:tabLst/>
              <a:defRPr sz="1200"/>
            </a:lvl3pPr>
            <a:lvl4pPr marL="283813" indent="-200002">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a:extLst>
              <a:ext uri="{FF2B5EF4-FFF2-40B4-BE49-F238E27FC236}">
                <a16:creationId xmlns:a16="http://schemas.microsoft.com/office/drawing/2014/main" id="{B5551454-00DC-1752-674C-5ACF7B80E1D1}"/>
              </a:ext>
            </a:extLst>
          </p:cNvPr>
          <p:cNvSpPr/>
          <p:nvPr/>
        </p:nvSpPr>
        <p:spPr>
          <a:xfrm>
            <a:off x="603503"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27" name="Rectangle 26">
            <a:extLst>
              <a:ext uri="{FF2B5EF4-FFF2-40B4-BE49-F238E27FC236}">
                <a16:creationId xmlns:a16="http://schemas.microsoft.com/office/drawing/2014/main" id="{AD09073E-0F9A-EE85-9127-1A96F1F06EF1}"/>
              </a:ext>
            </a:extLst>
          </p:cNvPr>
          <p:cNvSpPr/>
          <p:nvPr/>
        </p:nvSpPr>
        <p:spPr>
          <a:xfrm>
            <a:off x="3958908"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8" name="Rectangle 27">
            <a:extLst>
              <a:ext uri="{FF2B5EF4-FFF2-40B4-BE49-F238E27FC236}">
                <a16:creationId xmlns:a16="http://schemas.microsoft.com/office/drawing/2014/main" id="{EE40A1AF-7924-7478-6D91-CC13E165531B}"/>
              </a:ext>
            </a:extLst>
          </p:cNvPr>
          <p:cNvSpPr/>
          <p:nvPr/>
        </p:nvSpPr>
        <p:spPr>
          <a:xfrm>
            <a:off x="7314312"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29" name="Rectangle 28">
            <a:extLst>
              <a:ext uri="{FF2B5EF4-FFF2-40B4-BE49-F238E27FC236}">
                <a16:creationId xmlns:a16="http://schemas.microsoft.com/office/drawing/2014/main" id="{4E7A8A5A-0CE3-5C17-350B-A0B01384B80D}"/>
              </a:ext>
            </a:extLst>
          </p:cNvPr>
          <p:cNvSpPr/>
          <p:nvPr/>
        </p:nvSpPr>
        <p:spPr>
          <a:xfrm>
            <a:off x="10669710"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2" name="Rectangle 1">
            <a:extLst>
              <a:ext uri="{FF2B5EF4-FFF2-40B4-BE49-F238E27FC236}">
                <a16:creationId xmlns:a16="http://schemas.microsoft.com/office/drawing/2014/main" id="{AAF87DA8-9019-3D92-57DB-0A96EE16C702}"/>
              </a:ext>
            </a:extLst>
          </p:cNvPr>
          <p:cNvSpPr/>
          <p:nvPr userDrawn="1"/>
        </p:nvSpPr>
        <p:spPr>
          <a:xfrm>
            <a:off x="603503"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4" name="Rectangle 3">
            <a:extLst>
              <a:ext uri="{FF2B5EF4-FFF2-40B4-BE49-F238E27FC236}">
                <a16:creationId xmlns:a16="http://schemas.microsoft.com/office/drawing/2014/main" id="{AEE3F70A-8281-7F8A-849E-E13D72699190}"/>
              </a:ext>
            </a:extLst>
          </p:cNvPr>
          <p:cNvSpPr/>
          <p:nvPr userDrawn="1"/>
        </p:nvSpPr>
        <p:spPr>
          <a:xfrm>
            <a:off x="3958908"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6" name="Rectangle 5">
            <a:extLst>
              <a:ext uri="{FF2B5EF4-FFF2-40B4-BE49-F238E27FC236}">
                <a16:creationId xmlns:a16="http://schemas.microsoft.com/office/drawing/2014/main" id="{9E864B47-CEC4-74D8-3D9B-BD16290E6341}"/>
              </a:ext>
            </a:extLst>
          </p:cNvPr>
          <p:cNvSpPr/>
          <p:nvPr userDrawn="1"/>
        </p:nvSpPr>
        <p:spPr>
          <a:xfrm>
            <a:off x="7314312"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
        <p:nvSpPr>
          <p:cNvPr id="7" name="Rectangle 6">
            <a:extLst>
              <a:ext uri="{FF2B5EF4-FFF2-40B4-BE49-F238E27FC236}">
                <a16:creationId xmlns:a16="http://schemas.microsoft.com/office/drawing/2014/main" id="{1FD1CBB2-A167-19CC-D2B2-A5B2EC9F29EB}"/>
              </a:ext>
            </a:extLst>
          </p:cNvPr>
          <p:cNvSpPr/>
          <p:nvPr userDrawn="1"/>
        </p:nvSpPr>
        <p:spPr>
          <a:xfrm>
            <a:off x="10669710" y="3178134"/>
            <a:ext cx="3353527" cy="153619"/>
          </a:xfrm>
          <a:prstGeom prst="rect">
            <a:avLst/>
          </a:prstGeom>
          <a:gradFill>
            <a:gsLst>
              <a:gs pos="55000">
                <a:srgbClr val="0E46D8"/>
              </a:gs>
              <a:gs pos="0">
                <a:schemeClr val="bg1"/>
              </a:gs>
              <a:gs pos="100000">
                <a:srgbClr val="0E46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592"/>
          </a:p>
        </p:txBody>
      </p:sp>
    </p:spTree>
    <p:extLst>
      <p:ext uri="{BB962C8B-B14F-4D97-AF65-F5344CB8AC3E}">
        <p14:creationId xmlns:p14="http://schemas.microsoft.com/office/powerpoint/2010/main" val="148990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umber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7" y="2688340"/>
            <a:ext cx="6484782" cy="4441129"/>
          </a:xfrm>
        </p:spPr>
        <p:txBody>
          <a:bodyPr/>
          <a:lstStyle>
            <a:lvl1pPr>
              <a:defRPr sz="2400" b="0" i="0">
                <a:latin typeface="Aptos Light" panose="020B0004020202020204" pitchFamily="34" charset="0"/>
              </a:defRPr>
            </a:lvl1pPr>
            <a:lvl2pPr>
              <a:defRPr sz="2400" b="0" i="0">
                <a:latin typeface="Aptos Light" panose="020B0004020202020204" pitchFamily="34" charset="0"/>
              </a:defRPr>
            </a:lvl2pPr>
            <a:lvl3pPr>
              <a:defRPr sz="240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2"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7384692" y="2519268"/>
            <a:ext cx="6484781" cy="1756327"/>
          </a:xfrm>
        </p:spPr>
        <p:txBody>
          <a:bodyPr anchor="t">
            <a:spAutoFit/>
          </a:bodyPr>
          <a:lstStyle>
            <a:lvl1pPr marL="0" indent="0">
              <a:buNone/>
              <a:defRPr sz="1260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384696"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384696"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384696"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7384696"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0"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0"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11021350"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B4274FA-AC29-91C5-FE26-31AF9EC3A6ED}"/>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A51F4C3-7AD9-C2C0-645C-32A118E8033E}"/>
              </a:ext>
            </a:extLst>
          </p:cNvPr>
          <p:cNvCxnSpPr>
            <a:cxnSpLocks/>
          </p:cNvCxnSpPr>
          <p:nvPr userDrawn="1"/>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88F4965-9F89-C241-4C68-E7A9F6FEF9AC}"/>
              </a:ext>
            </a:extLst>
          </p:cNvPr>
          <p:cNvCxnSpPr>
            <a:cxnSpLocks/>
          </p:cNvCxnSpPr>
          <p:nvPr userDrawn="1"/>
        </p:nvCxnSpPr>
        <p:spPr>
          <a:xfrm>
            <a:off x="7384701"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24305BD-FE88-7BE6-DE9F-2CD9085F09FB}"/>
              </a:ext>
            </a:extLst>
          </p:cNvPr>
          <p:cNvCxnSpPr>
            <a:cxnSpLocks/>
          </p:cNvCxnSpPr>
          <p:nvPr userDrawn="1"/>
        </p:nvCxnSpPr>
        <p:spPr>
          <a:xfrm>
            <a:off x="11021355"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16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umbe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7" y="2688336"/>
            <a:ext cx="6484782" cy="4443984"/>
          </a:xfrm>
        </p:spPr>
        <p:txBody>
          <a:bodyPr/>
          <a:lstStyle>
            <a:lvl1pPr>
              <a:defRPr sz="2400" b="0" i="0">
                <a:latin typeface="Aptos Light" panose="020B0004020202020204" pitchFamily="34" charset="0"/>
              </a:defRPr>
            </a:lvl1pPr>
            <a:lvl2pPr>
              <a:defRPr sz="2400" b="0" i="0">
                <a:latin typeface="Aptos Light" panose="020B0004020202020204" pitchFamily="34" charset="0"/>
              </a:defRPr>
            </a:lvl2pPr>
            <a:lvl3pPr>
              <a:defRPr sz="240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2"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630751" y="2472773"/>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630751" y="211342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7630751"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0" y="2472773"/>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0" y="211342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11021350"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18FB1FDD-A860-4DFE-B4CB-3422E34EEB89}"/>
              </a:ext>
            </a:extLst>
          </p:cNvPr>
          <p:cNvSpPr>
            <a:spLocks noGrp="1"/>
          </p:cNvSpPr>
          <p:nvPr>
            <p:ph type="body" idx="20" hasCustomPrompt="1"/>
          </p:nvPr>
        </p:nvSpPr>
        <p:spPr>
          <a:xfrm>
            <a:off x="7630751" y="4080856"/>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8" name="Text Placeholder 2">
            <a:extLst>
              <a:ext uri="{FF2B5EF4-FFF2-40B4-BE49-F238E27FC236}">
                <a16:creationId xmlns:a16="http://schemas.microsoft.com/office/drawing/2014/main" id="{B9C80CAC-0FB7-45C1-88CB-4FA3C9DA02C3}"/>
              </a:ext>
            </a:extLst>
          </p:cNvPr>
          <p:cNvSpPr>
            <a:spLocks noGrp="1"/>
          </p:cNvSpPr>
          <p:nvPr>
            <p:ph type="body" idx="21"/>
          </p:nvPr>
        </p:nvSpPr>
        <p:spPr>
          <a:xfrm>
            <a:off x="7630751" y="3721512"/>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80DB398D-242B-02A4-E232-8F485ED6C179}"/>
              </a:ext>
            </a:extLst>
          </p:cNvPr>
          <p:cNvCxnSpPr>
            <a:cxnSpLocks/>
          </p:cNvCxnSpPr>
          <p:nvPr/>
        </p:nvCxnSpPr>
        <p:spPr>
          <a:xfrm>
            <a:off x="7630751"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054F3E51-CA82-167E-4D71-565EE4F9A938}"/>
              </a:ext>
            </a:extLst>
          </p:cNvPr>
          <p:cNvSpPr>
            <a:spLocks noGrp="1"/>
          </p:cNvSpPr>
          <p:nvPr>
            <p:ph type="body" idx="22" hasCustomPrompt="1"/>
          </p:nvPr>
        </p:nvSpPr>
        <p:spPr>
          <a:xfrm>
            <a:off x="11021350" y="4080856"/>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21" name="Text Placeholder 2">
            <a:extLst>
              <a:ext uri="{FF2B5EF4-FFF2-40B4-BE49-F238E27FC236}">
                <a16:creationId xmlns:a16="http://schemas.microsoft.com/office/drawing/2014/main" id="{1115DE40-0AA7-CE99-2301-E15B3BD59EC5}"/>
              </a:ext>
            </a:extLst>
          </p:cNvPr>
          <p:cNvSpPr>
            <a:spLocks noGrp="1"/>
          </p:cNvSpPr>
          <p:nvPr>
            <p:ph type="body" idx="23"/>
          </p:nvPr>
        </p:nvSpPr>
        <p:spPr>
          <a:xfrm>
            <a:off x="11021350" y="3721512"/>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04322473-1551-6602-6641-E0539BC49DD7}"/>
              </a:ext>
            </a:extLst>
          </p:cNvPr>
          <p:cNvCxnSpPr>
            <a:cxnSpLocks/>
          </p:cNvCxnSpPr>
          <p:nvPr/>
        </p:nvCxnSpPr>
        <p:spPr>
          <a:xfrm>
            <a:off x="11021350"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A90BEF6-4632-9B83-FE05-02DB19A358C9}"/>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E453A2A-8A58-D9C7-3165-D6DA5FF97FD7}"/>
              </a:ext>
            </a:extLst>
          </p:cNvPr>
          <p:cNvCxnSpPr>
            <a:cxnSpLocks/>
          </p:cNvCxnSpPr>
          <p:nvPr userDrawn="1"/>
        </p:nvCxnSpPr>
        <p:spPr>
          <a:xfrm>
            <a:off x="7630753"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15D04F3-358E-F30A-EEA9-32A1A4DD5841}"/>
              </a:ext>
            </a:extLst>
          </p:cNvPr>
          <p:cNvCxnSpPr>
            <a:cxnSpLocks/>
          </p:cNvCxnSpPr>
          <p:nvPr userDrawn="1"/>
        </p:nvCxnSpPr>
        <p:spPr>
          <a:xfrm>
            <a:off x="11021355" y="1988810"/>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21BDBB-B0F6-1F5B-9657-90CDC60E2E13}"/>
              </a:ext>
            </a:extLst>
          </p:cNvPr>
          <p:cNvCxnSpPr>
            <a:cxnSpLocks/>
          </p:cNvCxnSpPr>
          <p:nvPr userDrawn="1"/>
        </p:nvCxnSpPr>
        <p:spPr>
          <a:xfrm>
            <a:off x="7630753"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5F2060-E746-7679-EC3C-646E1FEFD0D5}"/>
              </a:ext>
            </a:extLst>
          </p:cNvPr>
          <p:cNvCxnSpPr>
            <a:cxnSpLocks/>
          </p:cNvCxnSpPr>
          <p:nvPr userDrawn="1"/>
        </p:nvCxnSpPr>
        <p:spPr>
          <a:xfrm>
            <a:off x="11021355" y="3596893"/>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30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umber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30" indent="-270478">
              <a:buFont typeface="Arial" panose="020B0604020202020204" pitchFamily="34" charset="0"/>
              <a:buChar char="•"/>
              <a:tabLst/>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2"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0"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603502" y="2472773"/>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9" name="Content Placeholder 2">
            <a:extLst>
              <a:ext uri="{FF2B5EF4-FFF2-40B4-BE49-F238E27FC236}">
                <a16:creationId xmlns:a16="http://schemas.microsoft.com/office/drawing/2014/main" id="{BC0D9823-0E5A-5950-43C0-73B7BB4BFAD1}"/>
              </a:ext>
            </a:extLst>
          </p:cNvPr>
          <p:cNvSpPr>
            <a:spLocks noGrp="1"/>
          </p:cNvSpPr>
          <p:nvPr>
            <p:ph idx="17"/>
          </p:nvPr>
        </p:nvSpPr>
        <p:spPr>
          <a:xfrm>
            <a:off x="5227825"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30" indent="-270478">
              <a:buFont typeface="Arial" panose="020B0604020202020204" pitchFamily="34" charset="0"/>
              <a:buChar char="•"/>
              <a:tabLst/>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D2F744A9-05FF-82D2-E053-A24BACB856E7}"/>
              </a:ext>
            </a:extLst>
          </p:cNvPr>
          <p:cNvSpPr>
            <a:spLocks noGrp="1"/>
          </p:cNvSpPr>
          <p:nvPr>
            <p:ph type="body" idx="18"/>
          </p:nvPr>
        </p:nvSpPr>
        <p:spPr>
          <a:xfrm>
            <a:off x="5227824"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C758454D-0444-7208-5756-2E2E97C1590E}"/>
              </a:ext>
            </a:extLst>
          </p:cNvPr>
          <p:cNvCxnSpPr>
            <a:cxnSpLocks/>
          </p:cNvCxnSpPr>
          <p:nvPr/>
        </p:nvCxnSpPr>
        <p:spPr>
          <a:xfrm>
            <a:off x="5227824"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Text Placeholder 2">
            <a:extLst>
              <a:ext uri="{FF2B5EF4-FFF2-40B4-BE49-F238E27FC236}">
                <a16:creationId xmlns:a16="http://schemas.microsoft.com/office/drawing/2014/main" id="{1C87C34D-6A18-2B53-47CF-EB6DA322306B}"/>
              </a:ext>
            </a:extLst>
          </p:cNvPr>
          <p:cNvSpPr>
            <a:spLocks noGrp="1"/>
          </p:cNvSpPr>
          <p:nvPr>
            <p:ph type="body" idx="19" hasCustomPrompt="1"/>
          </p:nvPr>
        </p:nvSpPr>
        <p:spPr>
          <a:xfrm>
            <a:off x="5227824" y="2472773"/>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24" name="Content Placeholder 2">
            <a:extLst>
              <a:ext uri="{FF2B5EF4-FFF2-40B4-BE49-F238E27FC236}">
                <a16:creationId xmlns:a16="http://schemas.microsoft.com/office/drawing/2014/main" id="{D380290F-6385-D790-98E6-7D08CB427AD8}"/>
              </a:ext>
            </a:extLst>
          </p:cNvPr>
          <p:cNvSpPr>
            <a:spLocks noGrp="1"/>
          </p:cNvSpPr>
          <p:nvPr>
            <p:ph idx="20"/>
          </p:nvPr>
        </p:nvSpPr>
        <p:spPr>
          <a:xfrm>
            <a:off x="9852859" y="3890361"/>
            <a:ext cx="4170377" cy="3018558"/>
          </a:xfrm>
        </p:spPr>
        <p:txBody>
          <a:bodyPr/>
          <a:lstStyle>
            <a:lvl1pPr>
              <a:spcBef>
                <a:spcPts val="1200"/>
              </a:spcBef>
              <a:spcAft>
                <a:spcPts val="1200"/>
              </a:spcAft>
              <a:defRPr sz="1800" b="0" i="0">
                <a:latin typeface="Aptos" panose="020B0004020202020204" pitchFamily="34" charset="0"/>
              </a:defRPr>
            </a:lvl1pPr>
            <a:lvl2pPr marL="13336" indent="0">
              <a:buNone/>
              <a:tabLst/>
              <a:defRPr sz="1920" b="0" i="0">
                <a:solidFill>
                  <a:schemeClr val="tx1"/>
                </a:solidFill>
                <a:latin typeface="Aptos Light" panose="020B0004020202020204" pitchFamily="34" charset="0"/>
              </a:defRPr>
            </a:lvl2pPr>
            <a:lvl3pPr marL="411430" indent="-270478">
              <a:buFont typeface="Arial" panose="020B0604020202020204" pitchFamily="34" charset="0"/>
              <a:buChar char="•"/>
              <a:tabLst/>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798DEC88-3D68-6272-ACDA-BF42258C1D41}"/>
              </a:ext>
            </a:extLst>
          </p:cNvPr>
          <p:cNvSpPr>
            <a:spLocks noGrp="1"/>
          </p:cNvSpPr>
          <p:nvPr>
            <p:ph type="body" idx="21"/>
          </p:nvPr>
        </p:nvSpPr>
        <p:spPr>
          <a:xfrm>
            <a:off x="9853572" y="2113427"/>
            <a:ext cx="4169664" cy="28122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6" name="Straight Connector 25">
            <a:extLst>
              <a:ext uri="{FF2B5EF4-FFF2-40B4-BE49-F238E27FC236}">
                <a16:creationId xmlns:a16="http://schemas.microsoft.com/office/drawing/2014/main" id="{2BA44DFC-D763-6205-271E-C810EB999EC7}"/>
              </a:ext>
            </a:extLst>
          </p:cNvPr>
          <p:cNvCxnSpPr>
            <a:cxnSpLocks/>
          </p:cNvCxnSpPr>
          <p:nvPr/>
        </p:nvCxnSpPr>
        <p:spPr>
          <a:xfrm>
            <a:off x="9853572"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490382F2-AB91-8389-26A4-8DEBE6D551B7}"/>
              </a:ext>
            </a:extLst>
          </p:cNvPr>
          <p:cNvSpPr>
            <a:spLocks noGrp="1"/>
          </p:cNvSpPr>
          <p:nvPr>
            <p:ph type="body" idx="22" hasCustomPrompt="1"/>
          </p:nvPr>
        </p:nvSpPr>
        <p:spPr>
          <a:xfrm>
            <a:off x="9853572" y="2472773"/>
            <a:ext cx="4169664" cy="878164"/>
          </a:xfrm>
        </p:spPr>
        <p:txBody>
          <a:bodyPr wrap="square" anchor="t">
            <a:spAutoFit/>
          </a:bodyPr>
          <a:lstStyle>
            <a:lvl1pPr marL="0" indent="0">
              <a:buNone/>
              <a:defRPr sz="630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cxnSp>
        <p:nvCxnSpPr>
          <p:cNvPr id="4" name="Straight Connector 3">
            <a:extLst>
              <a:ext uri="{FF2B5EF4-FFF2-40B4-BE49-F238E27FC236}">
                <a16:creationId xmlns:a16="http://schemas.microsoft.com/office/drawing/2014/main" id="{7ECA9CE3-726C-A5F7-1D37-E8616164D771}"/>
              </a:ext>
            </a:extLst>
          </p:cNvPr>
          <p:cNvCxnSpPr>
            <a:cxnSpLocks/>
          </p:cNvCxnSpPr>
          <p:nvPr userDrawn="1"/>
        </p:nvCxnSpPr>
        <p:spPr>
          <a:xfrm>
            <a:off x="603500"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7A3D443-A2F7-D860-39A4-AEAC35257F5D}"/>
              </a:ext>
            </a:extLst>
          </p:cNvPr>
          <p:cNvCxnSpPr>
            <a:cxnSpLocks/>
          </p:cNvCxnSpPr>
          <p:nvPr userDrawn="1"/>
        </p:nvCxnSpPr>
        <p:spPr>
          <a:xfrm>
            <a:off x="5227824"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B08D304-1FC2-F3A6-B828-C5824CC0A396}"/>
              </a:ext>
            </a:extLst>
          </p:cNvPr>
          <p:cNvCxnSpPr>
            <a:cxnSpLocks/>
          </p:cNvCxnSpPr>
          <p:nvPr userDrawn="1"/>
        </p:nvCxnSpPr>
        <p:spPr>
          <a:xfrm>
            <a:off x="9853572" y="1988810"/>
            <a:ext cx="416966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7476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umbers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2"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7384692" y="2519268"/>
            <a:ext cx="6484781" cy="1756327"/>
          </a:xfrm>
        </p:spPr>
        <p:txBody>
          <a:bodyPr anchor="t">
            <a:spAutoFit/>
          </a:bodyPr>
          <a:lstStyle>
            <a:lvl1pPr marL="0" indent="0">
              <a:buNone/>
              <a:defRPr sz="1260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7384696" y="2113428"/>
            <a:ext cx="6484782"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7384696"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7384696"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7384696"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021350" y="5779644"/>
            <a:ext cx="3001890" cy="878164"/>
          </a:xfrm>
        </p:spPr>
        <p:txBody>
          <a:bodyPr wrap="square" anchor="t">
            <a:spAutoFit/>
          </a:bodyPr>
          <a:lstStyle>
            <a:lvl1pPr marL="0" indent="0">
              <a:buNone/>
              <a:defRPr sz="630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021350" y="5420298"/>
            <a:ext cx="300189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11021350"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Chart Placeholder 22">
            <a:extLst>
              <a:ext uri="{FF2B5EF4-FFF2-40B4-BE49-F238E27FC236}">
                <a16:creationId xmlns:a16="http://schemas.microsoft.com/office/drawing/2014/main" id="{E0EB4097-33BB-54A2-C3BC-7EAF17B11DD5}"/>
              </a:ext>
            </a:extLst>
          </p:cNvPr>
          <p:cNvSpPr>
            <a:spLocks noGrp="1"/>
          </p:cNvSpPr>
          <p:nvPr>
            <p:ph type="chart" sz="quarter" idx="22"/>
          </p:nvPr>
        </p:nvSpPr>
        <p:spPr>
          <a:xfrm>
            <a:off x="603500" y="2688336"/>
            <a:ext cx="6484925" cy="4443984"/>
          </a:xfrm>
        </p:spPr>
        <p:txBody>
          <a:bodyPr/>
          <a:lstStyle/>
          <a:p>
            <a:r>
              <a:rPr lang="en-US"/>
              <a:t>Click icon to add chart</a:t>
            </a:r>
          </a:p>
        </p:txBody>
      </p:sp>
      <p:cxnSp>
        <p:nvCxnSpPr>
          <p:cNvPr id="3" name="Straight Connector 2">
            <a:extLst>
              <a:ext uri="{FF2B5EF4-FFF2-40B4-BE49-F238E27FC236}">
                <a16:creationId xmlns:a16="http://schemas.microsoft.com/office/drawing/2014/main" id="{45104EE3-0A31-F277-FAB4-917A2C2BB5A7}"/>
              </a:ext>
            </a:extLst>
          </p:cNvPr>
          <p:cNvCxnSpPr>
            <a:cxnSpLocks/>
          </p:cNvCxnSpPr>
          <p:nvPr userDrawn="1"/>
        </p:nvCxnSpPr>
        <p:spPr>
          <a:xfrm>
            <a:off x="603500"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070105C-4A67-7592-696F-0AA2A7D086FB}"/>
              </a:ext>
            </a:extLst>
          </p:cNvPr>
          <p:cNvCxnSpPr>
            <a:cxnSpLocks/>
          </p:cNvCxnSpPr>
          <p:nvPr userDrawn="1"/>
        </p:nvCxnSpPr>
        <p:spPr>
          <a:xfrm>
            <a:off x="7384692" y="1988810"/>
            <a:ext cx="663854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797FD61-44A7-16D8-5965-3DE86AB09573}"/>
              </a:ext>
            </a:extLst>
          </p:cNvPr>
          <p:cNvCxnSpPr>
            <a:cxnSpLocks/>
          </p:cNvCxnSpPr>
          <p:nvPr userDrawn="1"/>
        </p:nvCxnSpPr>
        <p:spPr>
          <a:xfrm>
            <a:off x="7384701"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F2D977F-9A7D-BD59-9CE9-8D6407FB926D}"/>
              </a:ext>
            </a:extLst>
          </p:cNvPr>
          <p:cNvCxnSpPr>
            <a:cxnSpLocks/>
          </p:cNvCxnSpPr>
          <p:nvPr userDrawn="1"/>
        </p:nvCxnSpPr>
        <p:spPr>
          <a:xfrm>
            <a:off x="11021355" y="5295682"/>
            <a:ext cx="300189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9598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768096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sp>
        <p:nvSpPr>
          <p:cNvPr id="9" name="Text Placeholder 2">
            <a:extLst>
              <a:ext uri="{FF2B5EF4-FFF2-40B4-BE49-F238E27FC236}">
                <a16:creationId xmlns:a16="http://schemas.microsoft.com/office/drawing/2014/main" id="{A7F16519-7AF1-8016-8829-709ABAADF476}"/>
              </a:ext>
            </a:extLst>
          </p:cNvPr>
          <p:cNvSpPr>
            <a:spLocks noGrp="1"/>
          </p:cNvSpPr>
          <p:nvPr>
            <p:ph type="body" idx="14" hasCustomPrompt="1"/>
          </p:nvPr>
        </p:nvSpPr>
        <p:spPr>
          <a:xfrm>
            <a:off x="9579252" y="2519271"/>
            <a:ext cx="4443984" cy="970189"/>
          </a:xfrm>
        </p:spPr>
        <p:txBody>
          <a:bodyPr wrap="square" anchor="t">
            <a:spAutoFit/>
          </a:bodyPr>
          <a:lstStyle>
            <a:lvl1pPr marL="0" indent="0">
              <a:buNone/>
              <a:tabLst>
                <a:tab pos="4384784" algn="r"/>
              </a:tabLst>
              <a:defRPr sz="6960" b="0" i="0">
                <a:solidFill>
                  <a:srgbClr val="0E46D8"/>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1"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9579252" y="2113428"/>
            <a:ext cx="444398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4" name="Text Placeholder 2">
            <a:extLst>
              <a:ext uri="{FF2B5EF4-FFF2-40B4-BE49-F238E27FC236}">
                <a16:creationId xmlns:a16="http://schemas.microsoft.com/office/drawing/2014/main" id="{1B21E9F8-425E-4D35-BA09-3BB95E91C0B4}"/>
              </a:ext>
            </a:extLst>
          </p:cNvPr>
          <p:cNvSpPr>
            <a:spLocks noGrp="1"/>
          </p:cNvSpPr>
          <p:nvPr>
            <p:ph type="body" idx="16" hasCustomPrompt="1"/>
          </p:nvPr>
        </p:nvSpPr>
        <p:spPr>
          <a:xfrm>
            <a:off x="9579252" y="5508897"/>
            <a:ext cx="2029968" cy="434888"/>
          </a:xfrm>
        </p:spPr>
        <p:txBody>
          <a:bodyPr wrap="square" anchor="t">
            <a:spAutoFit/>
          </a:bodyPr>
          <a:lstStyle>
            <a:lvl1pPr marL="0" indent="0">
              <a:buNone/>
              <a:tabLst>
                <a:tab pos="1979058" algn="r"/>
              </a:tabLst>
              <a:defRPr sz="312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5" name="Text Placeholder 2">
            <a:extLst>
              <a:ext uri="{FF2B5EF4-FFF2-40B4-BE49-F238E27FC236}">
                <a16:creationId xmlns:a16="http://schemas.microsoft.com/office/drawing/2014/main" id="{4372863E-8ECA-5C72-5935-8525B96BFDC9}"/>
              </a:ext>
            </a:extLst>
          </p:cNvPr>
          <p:cNvSpPr>
            <a:spLocks noGrp="1"/>
          </p:cNvSpPr>
          <p:nvPr>
            <p:ph type="body" idx="17"/>
          </p:nvPr>
        </p:nvSpPr>
        <p:spPr>
          <a:xfrm>
            <a:off x="9579252" y="5149548"/>
            <a:ext cx="2029968"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6" name="Straight Connector 15">
            <a:extLst>
              <a:ext uri="{FF2B5EF4-FFF2-40B4-BE49-F238E27FC236}">
                <a16:creationId xmlns:a16="http://schemas.microsoft.com/office/drawing/2014/main" id="{94ED23A1-14B3-50E8-D2FB-FB7720DD65CB}"/>
              </a:ext>
            </a:extLst>
          </p:cNvPr>
          <p:cNvCxnSpPr>
            <a:cxnSpLocks/>
          </p:cNvCxnSpPr>
          <p:nvPr/>
        </p:nvCxnSpPr>
        <p:spPr>
          <a:xfrm>
            <a:off x="9579252"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036E5C9E-CD6A-A901-F2D3-A8F88C8F1B27}"/>
              </a:ext>
            </a:extLst>
          </p:cNvPr>
          <p:cNvSpPr>
            <a:spLocks noGrp="1"/>
          </p:cNvSpPr>
          <p:nvPr>
            <p:ph type="body" idx="18" hasCustomPrompt="1"/>
          </p:nvPr>
        </p:nvSpPr>
        <p:spPr>
          <a:xfrm>
            <a:off x="11993268" y="5508897"/>
            <a:ext cx="2029968" cy="434888"/>
          </a:xfrm>
        </p:spPr>
        <p:txBody>
          <a:bodyPr wrap="square" anchor="t">
            <a:spAutoFit/>
          </a:bodyPr>
          <a:lstStyle>
            <a:lvl1pPr marL="0" indent="0">
              <a:buNone/>
              <a:tabLst>
                <a:tab pos="1979058" algn="r"/>
              </a:tabLst>
              <a:defRPr sz="3120" b="0" i="0">
                <a:solidFill>
                  <a:schemeClr val="accent1"/>
                </a:solidFill>
                <a:latin typeface="Aptos Light"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dirty="0"/>
              <a:t>#</a:t>
            </a:r>
          </a:p>
        </p:txBody>
      </p:sp>
      <p:sp>
        <p:nvSpPr>
          <p:cNvPr id="19" name="Text Placeholder 2">
            <a:extLst>
              <a:ext uri="{FF2B5EF4-FFF2-40B4-BE49-F238E27FC236}">
                <a16:creationId xmlns:a16="http://schemas.microsoft.com/office/drawing/2014/main" id="{8D2169DA-6172-3819-AE1F-3E2722677927}"/>
              </a:ext>
            </a:extLst>
          </p:cNvPr>
          <p:cNvSpPr>
            <a:spLocks noGrp="1"/>
          </p:cNvSpPr>
          <p:nvPr>
            <p:ph type="body" idx="19"/>
          </p:nvPr>
        </p:nvSpPr>
        <p:spPr>
          <a:xfrm>
            <a:off x="11993268" y="5149548"/>
            <a:ext cx="2029968"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20" name="Straight Connector 19">
            <a:extLst>
              <a:ext uri="{FF2B5EF4-FFF2-40B4-BE49-F238E27FC236}">
                <a16:creationId xmlns:a16="http://schemas.microsoft.com/office/drawing/2014/main" id="{140D20CA-6CD1-CB9C-708C-571503DB4811}"/>
              </a:ext>
            </a:extLst>
          </p:cNvPr>
          <p:cNvCxnSpPr>
            <a:cxnSpLocks/>
          </p:cNvCxnSpPr>
          <p:nvPr/>
        </p:nvCxnSpPr>
        <p:spPr>
          <a:xfrm>
            <a:off x="11993268"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1" name="Chart Placeholder 20">
            <a:extLst>
              <a:ext uri="{FF2B5EF4-FFF2-40B4-BE49-F238E27FC236}">
                <a16:creationId xmlns:a16="http://schemas.microsoft.com/office/drawing/2014/main" id="{B9CAB655-70EC-0CE4-A6A7-63CA0EF1A34B}"/>
              </a:ext>
            </a:extLst>
          </p:cNvPr>
          <p:cNvSpPr>
            <a:spLocks noGrp="1"/>
          </p:cNvSpPr>
          <p:nvPr>
            <p:ph type="chart" sz="quarter" idx="20"/>
          </p:nvPr>
        </p:nvSpPr>
        <p:spPr>
          <a:xfrm>
            <a:off x="9578344" y="6084570"/>
            <a:ext cx="2030730" cy="1068706"/>
          </a:xfrm>
        </p:spPr>
        <p:txBody>
          <a:bodyPr/>
          <a:lstStyle/>
          <a:p>
            <a:r>
              <a:rPr lang="en-US"/>
              <a:t>Click icon to add chart</a:t>
            </a:r>
          </a:p>
        </p:txBody>
      </p:sp>
      <p:sp>
        <p:nvSpPr>
          <p:cNvPr id="22" name="Chart Placeholder 20">
            <a:extLst>
              <a:ext uri="{FF2B5EF4-FFF2-40B4-BE49-F238E27FC236}">
                <a16:creationId xmlns:a16="http://schemas.microsoft.com/office/drawing/2014/main" id="{2E07659A-5E56-87FE-2F60-FB59F4469F08}"/>
              </a:ext>
            </a:extLst>
          </p:cNvPr>
          <p:cNvSpPr>
            <a:spLocks noGrp="1"/>
          </p:cNvSpPr>
          <p:nvPr>
            <p:ph type="chart" sz="quarter" idx="21"/>
          </p:nvPr>
        </p:nvSpPr>
        <p:spPr>
          <a:xfrm>
            <a:off x="11993272" y="6084570"/>
            <a:ext cx="2030730" cy="1068706"/>
          </a:xfrm>
        </p:spPr>
        <p:txBody>
          <a:bodyPr/>
          <a:lstStyle/>
          <a:p>
            <a:r>
              <a:rPr lang="en-US"/>
              <a:t>Click icon to add chart</a:t>
            </a:r>
          </a:p>
        </p:txBody>
      </p:sp>
      <p:sp>
        <p:nvSpPr>
          <p:cNvPr id="6" name="Chart Placeholder 22">
            <a:extLst>
              <a:ext uri="{FF2B5EF4-FFF2-40B4-BE49-F238E27FC236}">
                <a16:creationId xmlns:a16="http://schemas.microsoft.com/office/drawing/2014/main" id="{415B8283-E853-7691-65B3-9ED6F35B34D4}"/>
              </a:ext>
            </a:extLst>
          </p:cNvPr>
          <p:cNvSpPr>
            <a:spLocks noGrp="1"/>
          </p:cNvSpPr>
          <p:nvPr>
            <p:ph type="chart" sz="quarter" idx="22"/>
          </p:nvPr>
        </p:nvSpPr>
        <p:spPr>
          <a:xfrm>
            <a:off x="603500" y="2688336"/>
            <a:ext cx="7680960" cy="4443984"/>
          </a:xfrm>
        </p:spPr>
        <p:txBody>
          <a:bodyPr/>
          <a:lstStyle/>
          <a:p>
            <a:r>
              <a:rPr lang="en-US"/>
              <a:t>Click icon to add chart</a:t>
            </a:r>
          </a:p>
        </p:txBody>
      </p:sp>
      <p:sp>
        <p:nvSpPr>
          <p:cNvPr id="8" name="TextBox 7">
            <a:extLst>
              <a:ext uri="{FF2B5EF4-FFF2-40B4-BE49-F238E27FC236}">
                <a16:creationId xmlns:a16="http://schemas.microsoft.com/office/drawing/2014/main" id="{B9E4D2BD-0FA3-777E-0A16-3FCCEA82CF02}"/>
              </a:ext>
            </a:extLst>
          </p:cNvPr>
          <p:cNvSpPr txBox="1"/>
          <p:nvPr/>
        </p:nvSpPr>
        <p:spPr>
          <a:xfrm>
            <a:off x="13681797" y="3111185"/>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10" name="TextBox 9">
            <a:extLst>
              <a:ext uri="{FF2B5EF4-FFF2-40B4-BE49-F238E27FC236}">
                <a16:creationId xmlns:a16="http://schemas.microsoft.com/office/drawing/2014/main" id="{95E7A57A-CF63-991B-F1C3-A9CCB7C66E3D}"/>
              </a:ext>
            </a:extLst>
          </p:cNvPr>
          <p:cNvSpPr txBox="1"/>
          <p:nvPr/>
        </p:nvSpPr>
        <p:spPr>
          <a:xfrm>
            <a:off x="13681797" y="5668692"/>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17" name="TextBox 16">
            <a:extLst>
              <a:ext uri="{FF2B5EF4-FFF2-40B4-BE49-F238E27FC236}">
                <a16:creationId xmlns:a16="http://schemas.microsoft.com/office/drawing/2014/main" id="{6B9E27A6-701A-F56A-623A-DE454DFF1F77}"/>
              </a:ext>
            </a:extLst>
          </p:cNvPr>
          <p:cNvSpPr txBox="1"/>
          <p:nvPr/>
        </p:nvSpPr>
        <p:spPr>
          <a:xfrm>
            <a:off x="11267781" y="5668692"/>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cxnSp>
        <p:nvCxnSpPr>
          <p:cNvPr id="3" name="Straight Connector 2">
            <a:extLst>
              <a:ext uri="{FF2B5EF4-FFF2-40B4-BE49-F238E27FC236}">
                <a16:creationId xmlns:a16="http://schemas.microsoft.com/office/drawing/2014/main" id="{3940FED2-6BA4-10EE-80C4-F7499E755819}"/>
              </a:ext>
            </a:extLst>
          </p:cNvPr>
          <p:cNvCxnSpPr>
            <a:cxnSpLocks/>
          </p:cNvCxnSpPr>
          <p:nvPr userDrawn="1"/>
        </p:nvCxnSpPr>
        <p:spPr>
          <a:xfrm>
            <a:off x="603504"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FF93E1-D104-71D0-E0B0-AA51E3318978}"/>
              </a:ext>
            </a:extLst>
          </p:cNvPr>
          <p:cNvCxnSpPr>
            <a:cxnSpLocks/>
          </p:cNvCxnSpPr>
          <p:nvPr userDrawn="1"/>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F559020-83FE-0D56-81D8-D7DCBFBA868B}"/>
              </a:ext>
            </a:extLst>
          </p:cNvPr>
          <p:cNvCxnSpPr>
            <a:cxnSpLocks/>
          </p:cNvCxnSpPr>
          <p:nvPr userDrawn="1"/>
        </p:nvCxnSpPr>
        <p:spPr>
          <a:xfrm>
            <a:off x="9579252"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E110B72-ED8D-B4BF-5B65-F32AF682E5F3}"/>
              </a:ext>
            </a:extLst>
          </p:cNvPr>
          <p:cNvCxnSpPr>
            <a:cxnSpLocks/>
          </p:cNvCxnSpPr>
          <p:nvPr userDrawn="1"/>
        </p:nvCxnSpPr>
        <p:spPr>
          <a:xfrm>
            <a:off x="11993268" y="5024932"/>
            <a:ext cx="2029968"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95BF529-A5C1-9F19-B2D7-C3C574CF6C86}"/>
              </a:ext>
            </a:extLst>
          </p:cNvPr>
          <p:cNvSpPr txBox="1"/>
          <p:nvPr userDrawn="1"/>
        </p:nvSpPr>
        <p:spPr>
          <a:xfrm>
            <a:off x="13681798" y="3111186"/>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26" name="TextBox 25">
            <a:extLst>
              <a:ext uri="{FF2B5EF4-FFF2-40B4-BE49-F238E27FC236}">
                <a16:creationId xmlns:a16="http://schemas.microsoft.com/office/drawing/2014/main" id="{2A6044E3-40DD-3838-3C2E-0B95863043FB}"/>
              </a:ext>
            </a:extLst>
          </p:cNvPr>
          <p:cNvSpPr txBox="1"/>
          <p:nvPr userDrawn="1"/>
        </p:nvSpPr>
        <p:spPr>
          <a:xfrm>
            <a:off x="13681798" y="5668695"/>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
        <p:nvSpPr>
          <p:cNvPr id="27" name="TextBox 26">
            <a:extLst>
              <a:ext uri="{FF2B5EF4-FFF2-40B4-BE49-F238E27FC236}">
                <a16:creationId xmlns:a16="http://schemas.microsoft.com/office/drawing/2014/main" id="{3555D23C-8B91-7CE8-1081-EBB37F27F991}"/>
              </a:ext>
            </a:extLst>
          </p:cNvPr>
          <p:cNvSpPr txBox="1"/>
          <p:nvPr userDrawn="1"/>
        </p:nvSpPr>
        <p:spPr>
          <a:xfrm>
            <a:off x="11267782" y="5668695"/>
            <a:ext cx="341439" cy="147733"/>
          </a:xfrm>
          <a:prstGeom prst="rect">
            <a:avLst/>
          </a:prstGeom>
          <a:noFill/>
        </p:spPr>
        <p:txBody>
          <a:bodyPr wrap="none" lIns="0" tIns="0" rIns="0" bIns="0" rtlCol="0">
            <a:spAutoFit/>
          </a:bodyPr>
          <a:lstStyle/>
          <a:p>
            <a:pPr algn="r"/>
            <a:r>
              <a:rPr lang="en-US" sz="960" dirty="0">
                <a:solidFill>
                  <a:schemeClr val="accent4"/>
                </a:solidFill>
                <a:latin typeface="Aptos" panose="020B0004020202020204" pitchFamily="34" charset="0"/>
              </a:rPr>
              <a:t>TOTAL</a:t>
            </a:r>
          </a:p>
        </p:txBody>
      </p:sp>
    </p:spTree>
    <p:extLst>
      <p:ext uri="{BB962C8B-B14F-4D97-AF65-F5344CB8AC3E}">
        <p14:creationId xmlns:p14="http://schemas.microsoft.com/office/powerpoint/2010/main" val="252674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3">
    <p:bg>
      <p:bgPr>
        <a:solidFill>
          <a:srgbClr val="B6D3D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E4EB63-2F28-0DDD-94E9-13A65851B8F1}"/>
              </a:ext>
            </a:extLst>
          </p:cNvPr>
          <p:cNvPicPr>
            <a:picLocks noChangeAspect="1"/>
          </p:cNvPicPr>
          <p:nvPr/>
        </p:nvPicPr>
        <p:blipFill>
          <a:blip r:embed="rId2"/>
          <a:srcRect/>
          <a:stretch/>
        </p:blipFill>
        <p:spPr>
          <a:xfrm>
            <a:off x="0" y="2058"/>
            <a:ext cx="14626741" cy="8227542"/>
          </a:xfrm>
          <a:prstGeom prst="rect">
            <a:avLst/>
          </a:prstGeom>
        </p:spPr>
      </p:pic>
      <p:pic>
        <p:nvPicPr>
          <p:cNvPr id="4" name="Picture 3">
            <a:extLst>
              <a:ext uri="{FF2B5EF4-FFF2-40B4-BE49-F238E27FC236}">
                <a16:creationId xmlns:a16="http://schemas.microsoft.com/office/drawing/2014/main" id="{8CC5AD76-EEBF-5467-5712-6A1271994914}"/>
              </a:ext>
            </a:extLst>
          </p:cNvPr>
          <p:cNvPicPr>
            <a:picLocks noChangeAspect="1"/>
          </p:cNvPicPr>
          <p:nvPr userDrawn="1"/>
        </p:nvPicPr>
        <p:blipFill>
          <a:blip r:embed="rId2"/>
          <a:srcRect/>
          <a:stretch/>
        </p:blipFill>
        <p:spPr>
          <a:xfrm>
            <a:off x="0" y="2058"/>
            <a:ext cx="14626741" cy="8227542"/>
          </a:xfrm>
          <a:prstGeom prst="rect">
            <a:avLst/>
          </a:prstGeom>
        </p:spPr>
      </p:pic>
      <p:pic>
        <p:nvPicPr>
          <p:cNvPr id="7" name="Picture 6">
            <a:extLst>
              <a:ext uri="{FF2B5EF4-FFF2-40B4-BE49-F238E27FC236}">
                <a16:creationId xmlns:a16="http://schemas.microsoft.com/office/drawing/2014/main" id="{BA9BD86A-9EC1-C637-1605-35DE96B26D07}"/>
              </a:ext>
            </a:extLst>
          </p:cNvPr>
          <p:cNvPicPr>
            <a:picLocks noChangeAspect="1"/>
          </p:cNvPicPr>
          <p:nvPr userDrawn="1"/>
        </p:nvPicPr>
        <p:blipFill>
          <a:blip r:embed="rId3" cstate="print">
            <a:extLst>
              <a:ext uri="{28A0092B-C50C-407E-A947-70E740481C1C}">
                <a14:useLocalDpi xmlns:a14="http://schemas.microsoft.com/office/drawing/2010/main"/>
              </a:ext>
            </a:extLst>
          </a:blip>
          <a:srcRect r="701"/>
          <a:stretch>
            <a:fillRect/>
          </a:stretch>
        </p:blipFill>
        <p:spPr>
          <a:xfrm>
            <a:off x="1" y="0"/>
            <a:ext cx="14630400" cy="8308684"/>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7161" y="604732"/>
            <a:ext cx="2164690" cy="520751"/>
          </a:xfrm>
          <a:prstGeom prst="rect">
            <a:avLst/>
          </a:prstGeom>
        </p:spPr>
      </p:pic>
      <p:pic>
        <p:nvPicPr>
          <p:cNvPr id="6" name="Graphic 5">
            <a:extLst>
              <a:ext uri="{FF2B5EF4-FFF2-40B4-BE49-F238E27FC236}">
                <a16:creationId xmlns:a16="http://schemas.microsoft.com/office/drawing/2014/main" id="{1C1F450C-E269-1427-5367-0CC37AD0031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3298271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r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768096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1"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6E862006-46C6-57B6-E0B9-8D6FE42E6A0A}"/>
              </a:ext>
            </a:extLst>
          </p:cNvPr>
          <p:cNvSpPr>
            <a:spLocks noGrp="1"/>
          </p:cNvSpPr>
          <p:nvPr>
            <p:ph type="body" idx="15"/>
          </p:nvPr>
        </p:nvSpPr>
        <p:spPr>
          <a:xfrm>
            <a:off x="9579252" y="2113428"/>
            <a:ext cx="444398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CDDA604-40C0-A171-E447-7960DB121FE6}"/>
              </a:ext>
            </a:extLst>
          </p:cNvPr>
          <p:cNvCxnSpPr>
            <a:cxnSpLocks/>
          </p:cNvCxnSpPr>
          <p:nvPr/>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Content Placeholder 2">
            <a:extLst>
              <a:ext uri="{FF2B5EF4-FFF2-40B4-BE49-F238E27FC236}">
                <a16:creationId xmlns:a16="http://schemas.microsoft.com/office/drawing/2014/main" id="{D00F9BC2-4BC2-D4D8-D960-EA25B82B4B8A}"/>
              </a:ext>
            </a:extLst>
          </p:cNvPr>
          <p:cNvSpPr>
            <a:spLocks noGrp="1"/>
          </p:cNvSpPr>
          <p:nvPr>
            <p:ph idx="16"/>
          </p:nvPr>
        </p:nvSpPr>
        <p:spPr>
          <a:xfrm>
            <a:off x="9579252" y="2688336"/>
            <a:ext cx="4443984" cy="4443984"/>
          </a:xfrm>
        </p:spPr>
        <p:txBody>
          <a:bodyPr/>
          <a:lstStyle>
            <a:lvl1pPr>
              <a:defRPr sz="1920" b="0" i="0">
                <a:latin typeface="Aptos Light" panose="020B0004020202020204" pitchFamily="34" charset="0"/>
              </a:defRPr>
            </a:lvl1pPr>
            <a:lvl2pPr>
              <a:defRPr sz="1920"/>
            </a:lvl2pPr>
            <a:lvl3pPr>
              <a:defRPr sz="1920"/>
            </a:lvl3pPr>
            <a:lvl4pPr>
              <a:defRPr sz="1680"/>
            </a:lvl4pPr>
            <a:lvl5pPr>
              <a:defRPr sz="16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hart Placeholder 22">
            <a:extLst>
              <a:ext uri="{FF2B5EF4-FFF2-40B4-BE49-F238E27FC236}">
                <a16:creationId xmlns:a16="http://schemas.microsoft.com/office/drawing/2014/main" id="{8A392251-1EE6-EE7D-4DBF-AA08CB3FE95E}"/>
              </a:ext>
            </a:extLst>
          </p:cNvPr>
          <p:cNvSpPr>
            <a:spLocks noGrp="1"/>
          </p:cNvSpPr>
          <p:nvPr>
            <p:ph type="chart" sz="quarter" idx="22"/>
          </p:nvPr>
        </p:nvSpPr>
        <p:spPr>
          <a:xfrm>
            <a:off x="603500" y="2688336"/>
            <a:ext cx="7680960" cy="4443984"/>
          </a:xfrm>
        </p:spPr>
        <p:txBody>
          <a:bodyPr/>
          <a:lstStyle/>
          <a:p>
            <a:r>
              <a:rPr lang="en-US"/>
              <a:t>Click icon to add chart</a:t>
            </a:r>
          </a:p>
        </p:txBody>
      </p:sp>
      <p:cxnSp>
        <p:nvCxnSpPr>
          <p:cNvPr id="3" name="Straight Connector 2">
            <a:extLst>
              <a:ext uri="{FF2B5EF4-FFF2-40B4-BE49-F238E27FC236}">
                <a16:creationId xmlns:a16="http://schemas.microsoft.com/office/drawing/2014/main" id="{2D4F10C7-C8CD-1A25-2265-FD4C80D7B179}"/>
              </a:ext>
            </a:extLst>
          </p:cNvPr>
          <p:cNvCxnSpPr>
            <a:cxnSpLocks/>
          </p:cNvCxnSpPr>
          <p:nvPr userDrawn="1"/>
        </p:nvCxnSpPr>
        <p:spPr>
          <a:xfrm>
            <a:off x="603504" y="1988810"/>
            <a:ext cx="767597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DB410D5-7CBC-AD31-28E7-B18B6F0F7DD4}"/>
              </a:ext>
            </a:extLst>
          </p:cNvPr>
          <p:cNvCxnSpPr>
            <a:cxnSpLocks/>
          </p:cNvCxnSpPr>
          <p:nvPr userDrawn="1"/>
        </p:nvCxnSpPr>
        <p:spPr>
          <a:xfrm>
            <a:off x="9579252" y="1988810"/>
            <a:ext cx="444398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5885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ar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603504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0" y="1988810"/>
            <a:ext cx="603504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8635739" y="2113428"/>
            <a:ext cx="5387500"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p:nvCxnSpPr>
        <p:spPr>
          <a:xfrm>
            <a:off x="8635739" y="1988810"/>
            <a:ext cx="538750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603500" y="2688336"/>
            <a:ext cx="6035040" cy="4443984"/>
          </a:xfrm>
        </p:spPr>
        <p:txBody>
          <a:bodyPr/>
          <a:lstStyle/>
          <a:p>
            <a:r>
              <a:rPr lang="en-US"/>
              <a:t>Click icon to add chart</a:t>
            </a:r>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8635739" y="2688336"/>
            <a:ext cx="5387500" cy="4443984"/>
          </a:xfrm>
        </p:spPr>
        <p:txBody>
          <a:bodyPr/>
          <a:lstStyle/>
          <a:p>
            <a:r>
              <a:rPr lang="en-US"/>
              <a:t>Click icon to add chart</a:t>
            </a:r>
          </a:p>
        </p:txBody>
      </p:sp>
      <p:cxnSp>
        <p:nvCxnSpPr>
          <p:cNvPr id="3" name="Straight Connector 2">
            <a:extLst>
              <a:ext uri="{FF2B5EF4-FFF2-40B4-BE49-F238E27FC236}">
                <a16:creationId xmlns:a16="http://schemas.microsoft.com/office/drawing/2014/main" id="{65259B01-6B33-B2B4-5D8A-D402417594B0}"/>
              </a:ext>
            </a:extLst>
          </p:cNvPr>
          <p:cNvCxnSpPr>
            <a:cxnSpLocks/>
          </p:cNvCxnSpPr>
          <p:nvPr userDrawn="1"/>
        </p:nvCxnSpPr>
        <p:spPr>
          <a:xfrm>
            <a:off x="603500" y="1988810"/>
            <a:ext cx="603504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A5993AC3-8095-CD56-C774-448A21AD8766}"/>
              </a:ext>
            </a:extLst>
          </p:cNvPr>
          <p:cNvCxnSpPr>
            <a:cxnSpLocks/>
          </p:cNvCxnSpPr>
          <p:nvPr userDrawn="1"/>
        </p:nvCxnSpPr>
        <p:spPr>
          <a:xfrm>
            <a:off x="8635740" y="1988810"/>
            <a:ext cx="5387500"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707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rt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2" y="587198"/>
            <a:ext cx="13419734" cy="1009498"/>
          </a:xfrm>
        </p:spPr>
        <p:txBody>
          <a:bodyPr wrap="square"/>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0" y="2113428"/>
            <a:ext cx="6607196"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1" name="Straight Connector 10">
            <a:extLst>
              <a:ext uri="{FF2B5EF4-FFF2-40B4-BE49-F238E27FC236}">
                <a16:creationId xmlns:a16="http://schemas.microsoft.com/office/drawing/2014/main" id="{BC7D5328-AC33-9B4E-A5F9-28E7FB10276D}"/>
              </a:ext>
            </a:extLst>
          </p:cNvPr>
          <p:cNvCxnSpPr>
            <a:cxnSpLocks/>
          </p:cNvCxnSpPr>
          <p:nvPr/>
        </p:nvCxnSpPr>
        <p:spPr>
          <a:xfrm>
            <a:off x="603501" y="1988810"/>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 Placeholder 2">
            <a:extLst>
              <a:ext uri="{FF2B5EF4-FFF2-40B4-BE49-F238E27FC236}">
                <a16:creationId xmlns:a16="http://schemas.microsoft.com/office/drawing/2014/main" id="{E0136915-6E48-9F25-6928-F70308B8073C}"/>
              </a:ext>
            </a:extLst>
          </p:cNvPr>
          <p:cNvSpPr>
            <a:spLocks noGrp="1"/>
          </p:cNvSpPr>
          <p:nvPr>
            <p:ph type="body" idx="14"/>
          </p:nvPr>
        </p:nvSpPr>
        <p:spPr>
          <a:xfrm>
            <a:off x="8065721" y="2113428"/>
            <a:ext cx="5957514"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9" name="Straight Connector 8">
            <a:extLst>
              <a:ext uri="{FF2B5EF4-FFF2-40B4-BE49-F238E27FC236}">
                <a16:creationId xmlns:a16="http://schemas.microsoft.com/office/drawing/2014/main" id="{B0165812-EC76-CAFE-1E48-FEBD6ECB3843}"/>
              </a:ext>
            </a:extLst>
          </p:cNvPr>
          <p:cNvCxnSpPr>
            <a:cxnSpLocks/>
          </p:cNvCxnSpPr>
          <p:nvPr/>
        </p:nvCxnSpPr>
        <p:spPr>
          <a:xfrm>
            <a:off x="8065726" y="1988810"/>
            <a:ext cx="59575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Chart Placeholder 22">
            <a:extLst>
              <a:ext uri="{FF2B5EF4-FFF2-40B4-BE49-F238E27FC236}">
                <a16:creationId xmlns:a16="http://schemas.microsoft.com/office/drawing/2014/main" id="{7D241CC1-1F38-3396-DFD4-B101903DD0F3}"/>
              </a:ext>
            </a:extLst>
          </p:cNvPr>
          <p:cNvSpPr>
            <a:spLocks noGrp="1"/>
          </p:cNvSpPr>
          <p:nvPr>
            <p:ph type="chart" sz="quarter" idx="22"/>
          </p:nvPr>
        </p:nvSpPr>
        <p:spPr>
          <a:xfrm>
            <a:off x="603500" y="2688336"/>
            <a:ext cx="6607196" cy="1799803"/>
          </a:xfrm>
        </p:spPr>
        <p:txBody>
          <a:bodyPr/>
          <a:lstStyle/>
          <a:p>
            <a:r>
              <a:rPr lang="en-US"/>
              <a:t>Click icon to add chart</a:t>
            </a:r>
          </a:p>
        </p:txBody>
      </p:sp>
      <p:sp>
        <p:nvSpPr>
          <p:cNvPr id="14" name="Chart Placeholder 22">
            <a:extLst>
              <a:ext uri="{FF2B5EF4-FFF2-40B4-BE49-F238E27FC236}">
                <a16:creationId xmlns:a16="http://schemas.microsoft.com/office/drawing/2014/main" id="{A6A073DF-21AC-E6C5-D98F-275E0A013B64}"/>
              </a:ext>
            </a:extLst>
          </p:cNvPr>
          <p:cNvSpPr>
            <a:spLocks noGrp="1"/>
          </p:cNvSpPr>
          <p:nvPr>
            <p:ph type="chart" sz="quarter" idx="23"/>
          </p:nvPr>
        </p:nvSpPr>
        <p:spPr>
          <a:xfrm>
            <a:off x="8065721" y="2688336"/>
            <a:ext cx="5957514" cy="4443984"/>
          </a:xfrm>
        </p:spPr>
        <p:txBody>
          <a:bodyPr/>
          <a:lstStyle/>
          <a:p>
            <a:r>
              <a:rPr lang="en-US"/>
              <a:t>Click icon to add chart</a:t>
            </a:r>
          </a:p>
        </p:txBody>
      </p:sp>
      <p:sp>
        <p:nvSpPr>
          <p:cNvPr id="12" name="Text Placeholder 2">
            <a:extLst>
              <a:ext uri="{FF2B5EF4-FFF2-40B4-BE49-F238E27FC236}">
                <a16:creationId xmlns:a16="http://schemas.microsoft.com/office/drawing/2014/main" id="{DC29FC4F-2071-BACB-2D6A-DCF16624A11B}"/>
              </a:ext>
            </a:extLst>
          </p:cNvPr>
          <p:cNvSpPr>
            <a:spLocks noGrp="1"/>
          </p:cNvSpPr>
          <p:nvPr>
            <p:ph type="body" idx="24"/>
          </p:nvPr>
        </p:nvSpPr>
        <p:spPr>
          <a:xfrm>
            <a:off x="603500" y="5077506"/>
            <a:ext cx="6607196" cy="263347"/>
          </a:xfrm>
        </p:spPr>
        <p:txBody>
          <a:bodyPr anchor="t">
            <a:noAutofit/>
          </a:bodyPr>
          <a:lstStyle>
            <a:lvl1pPr marL="0" indent="0">
              <a:buNone/>
              <a:defRPr sz="1440" b="0" i="0" cap="all" baseline="0">
                <a:solidFill>
                  <a:srgbClr val="051D4B"/>
                </a:solidFill>
                <a:latin typeface="Aptos" panose="020B0004020202020204" pitchFamily="34" charset="0"/>
              </a:defRPr>
            </a:lvl1pPr>
            <a:lvl2pPr marL="548574" indent="0">
              <a:buNone/>
              <a:defRPr sz="2400" b="1"/>
            </a:lvl2pPr>
            <a:lvl3pPr marL="1097148" indent="0">
              <a:buNone/>
              <a:defRPr sz="2160" b="1"/>
            </a:lvl3pPr>
            <a:lvl4pPr marL="1645722" indent="0">
              <a:buNone/>
              <a:defRPr sz="1920" b="1"/>
            </a:lvl4pPr>
            <a:lvl5pPr marL="2194297" indent="0">
              <a:buNone/>
              <a:defRPr sz="1920" b="1"/>
            </a:lvl5pPr>
            <a:lvl6pPr marL="2742872" indent="0">
              <a:buNone/>
              <a:defRPr sz="1920" b="1"/>
            </a:lvl6pPr>
            <a:lvl7pPr marL="3291444" indent="0">
              <a:buNone/>
              <a:defRPr sz="1920" b="1"/>
            </a:lvl7pPr>
            <a:lvl8pPr marL="3840019" indent="0">
              <a:buNone/>
              <a:defRPr sz="1920" b="1"/>
            </a:lvl8pPr>
            <a:lvl9pPr marL="4388594" indent="0">
              <a:buNone/>
              <a:defRPr sz="192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8E0B4E38-F40E-02B6-1AF1-CC4AA35E385B}"/>
              </a:ext>
            </a:extLst>
          </p:cNvPr>
          <p:cNvCxnSpPr>
            <a:cxnSpLocks/>
          </p:cNvCxnSpPr>
          <p:nvPr/>
        </p:nvCxnSpPr>
        <p:spPr>
          <a:xfrm>
            <a:off x="603501" y="4952891"/>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5" name="Chart Placeholder 22">
            <a:extLst>
              <a:ext uri="{FF2B5EF4-FFF2-40B4-BE49-F238E27FC236}">
                <a16:creationId xmlns:a16="http://schemas.microsoft.com/office/drawing/2014/main" id="{22125C95-A51B-A033-E364-5EE41719F19C}"/>
              </a:ext>
            </a:extLst>
          </p:cNvPr>
          <p:cNvSpPr>
            <a:spLocks noGrp="1"/>
          </p:cNvSpPr>
          <p:nvPr>
            <p:ph type="chart" sz="quarter" idx="25"/>
          </p:nvPr>
        </p:nvSpPr>
        <p:spPr>
          <a:xfrm>
            <a:off x="603500" y="5652420"/>
            <a:ext cx="6607196" cy="1799803"/>
          </a:xfrm>
        </p:spPr>
        <p:txBody>
          <a:bodyPr/>
          <a:lstStyle/>
          <a:p>
            <a:r>
              <a:rPr lang="en-US"/>
              <a:t>Click icon to add chart</a:t>
            </a:r>
          </a:p>
        </p:txBody>
      </p:sp>
      <p:cxnSp>
        <p:nvCxnSpPr>
          <p:cNvPr id="3" name="Straight Connector 2">
            <a:extLst>
              <a:ext uri="{FF2B5EF4-FFF2-40B4-BE49-F238E27FC236}">
                <a16:creationId xmlns:a16="http://schemas.microsoft.com/office/drawing/2014/main" id="{EC7A2F3B-7F18-3D94-B670-536D5080AC24}"/>
              </a:ext>
            </a:extLst>
          </p:cNvPr>
          <p:cNvCxnSpPr>
            <a:cxnSpLocks/>
          </p:cNvCxnSpPr>
          <p:nvPr userDrawn="1"/>
        </p:nvCxnSpPr>
        <p:spPr>
          <a:xfrm>
            <a:off x="603501" y="1988810"/>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B591D36-709E-F1D8-EDB7-50A2BC009942}"/>
              </a:ext>
            </a:extLst>
          </p:cNvPr>
          <p:cNvCxnSpPr>
            <a:cxnSpLocks/>
          </p:cNvCxnSpPr>
          <p:nvPr userDrawn="1"/>
        </p:nvCxnSpPr>
        <p:spPr>
          <a:xfrm>
            <a:off x="8065727" y="1988810"/>
            <a:ext cx="5957514"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B28CC3C-78D2-A0A1-6622-4BA07DDC4B8F}"/>
              </a:ext>
            </a:extLst>
          </p:cNvPr>
          <p:cNvCxnSpPr>
            <a:cxnSpLocks/>
          </p:cNvCxnSpPr>
          <p:nvPr userDrawn="1"/>
        </p:nvCxnSpPr>
        <p:spPr>
          <a:xfrm>
            <a:off x="603501" y="4952891"/>
            <a:ext cx="6607196" cy="0"/>
          </a:xfrm>
          <a:prstGeom prst="line">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590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3" y="1738549"/>
            <a:ext cx="13419736" cy="5627945"/>
          </a:xfrm>
        </p:spPr>
        <p:txBody>
          <a:bodyPr/>
          <a:lstStyle>
            <a:lvl1pPr>
              <a:defRPr sz="1800"/>
            </a:lvl1pPr>
            <a:lvl2pPr>
              <a:defRPr sz="1680"/>
            </a:lvl2pPr>
            <a:lvl3pPr>
              <a:defRPr sz="168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Tree>
    <p:extLst>
      <p:ext uri="{BB962C8B-B14F-4D97-AF65-F5344CB8AC3E}">
        <p14:creationId xmlns:p14="http://schemas.microsoft.com/office/powerpoint/2010/main" val="4272908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2237311"/>
            <a:ext cx="13419202" cy="5230289"/>
          </a:xfrm>
        </p:spPr>
        <p:txBody>
          <a:bodyPr/>
          <a:lstStyle/>
          <a:p>
            <a:r>
              <a:rPr lang="en-US"/>
              <a:t>Click icon to add table</a:t>
            </a:r>
          </a:p>
        </p:txBody>
      </p:sp>
    </p:spTree>
    <p:extLst>
      <p:ext uri="{BB962C8B-B14F-4D97-AF65-F5344CB8AC3E}">
        <p14:creationId xmlns:p14="http://schemas.microsoft.com/office/powerpoint/2010/main" val="2735165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ark 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2237311"/>
            <a:ext cx="13419202" cy="5230289"/>
          </a:xfrm>
        </p:spPr>
        <p:txBody>
          <a:bodyPr/>
          <a:lstStyle/>
          <a:p>
            <a:r>
              <a:rPr lang="en-US"/>
              <a:t>Click icon to add table</a:t>
            </a:r>
          </a:p>
        </p:txBody>
      </p:sp>
      <p:pic>
        <p:nvPicPr>
          <p:cNvPr id="4" name="Graphic 3">
            <a:extLst>
              <a:ext uri="{FF2B5EF4-FFF2-40B4-BE49-F238E27FC236}">
                <a16:creationId xmlns:a16="http://schemas.microsoft.com/office/drawing/2014/main" id="{9FEFC904-02F3-D0C4-4524-F31DD946481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3506" y="7704324"/>
            <a:ext cx="1956817" cy="134953"/>
          </a:xfrm>
          <a:prstGeom prst="rect">
            <a:avLst/>
          </a:prstGeom>
        </p:spPr>
      </p:pic>
      <p:pic>
        <p:nvPicPr>
          <p:cNvPr id="3" name="Graphic 2">
            <a:extLst>
              <a:ext uri="{FF2B5EF4-FFF2-40B4-BE49-F238E27FC236}">
                <a16:creationId xmlns:a16="http://schemas.microsoft.com/office/drawing/2014/main" id="{B7491EF6-9420-4E68-A35E-B4A275CB9F1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2416868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ank You 1">
    <p:bg>
      <p:bgPr>
        <a:gradFill>
          <a:gsLst>
            <a:gs pos="57000">
              <a:srgbClr val="B6D3DF"/>
            </a:gs>
            <a:gs pos="1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3" name="Picture 2" descr="A statue of a person holding a shield&#10;&#10;AI-generated content may be incorrect.">
            <a:extLst>
              <a:ext uri="{FF2B5EF4-FFF2-40B4-BE49-F238E27FC236}">
                <a16:creationId xmlns:a16="http://schemas.microsoft.com/office/drawing/2014/main" id="{4FFB78D8-B299-B198-48D9-7360E02B4F32}"/>
              </a:ext>
            </a:extLst>
          </p:cNvPr>
          <p:cNvPicPr>
            <a:picLocks noChangeAspect="1"/>
          </p:cNvPicPr>
          <p:nvPr/>
        </p:nvPicPr>
        <p:blipFill>
          <a:blip r:embed="rId2"/>
          <a:stretch>
            <a:fillRect/>
          </a:stretch>
        </p:blipFill>
        <p:spPr>
          <a:xfrm>
            <a:off x="5865996" y="0"/>
            <a:ext cx="8764404" cy="8229600"/>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pic>
        <p:nvPicPr>
          <p:cNvPr id="4" name="Picture 3" descr="A statue of a person holding a shield&#10;&#10;AI-generated content may be incorrect.">
            <a:extLst>
              <a:ext uri="{FF2B5EF4-FFF2-40B4-BE49-F238E27FC236}">
                <a16:creationId xmlns:a16="http://schemas.microsoft.com/office/drawing/2014/main" id="{4AA4F31C-879B-2FEA-FC55-AD4BE0AC013B}"/>
              </a:ext>
            </a:extLst>
          </p:cNvPr>
          <p:cNvPicPr>
            <a:picLocks noChangeAspect="1"/>
          </p:cNvPicPr>
          <p:nvPr userDrawn="1"/>
        </p:nvPicPr>
        <p:blipFill>
          <a:blip r:embed="rId2"/>
          <a:stretch>
            <a:fillRect/>
          </a:stretch>
        </p:blipFill>
        <p:spPr>
          <a:xfrm>
            <a:off x="5865996" y="0"/>
            <a:ext cx="8764404" cy="8229600"/>
          </a:xfrm>
          <a:prstGeom prst="rect">
            <a:avLst/>
          </a:prstGeom>
        </p:spPr>
      </p:pic>
      <p:pic>
        <p:nvPicPr>
          <p:cNvPr id="5" name="Graphic 4">
            <a:extLst>
              <a:ext uri="{FF2B5EF4-FFF2-40B4-BE49-F238E27FC236}">
                <a16:creationId xmlns:a16="http://schemas.microsoft.com/office/drawing/2014/main" id="{06E473B1-0426-33A2-207F-FB2033C9C7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spTree>
    <p:extLst>
      <p:ext uri="{BB962C8B-B14F-4D97-AF65-F5344CB8AC3E}">
        <p14:creationId xmlns:p14="http://schemas.microsoft.com/office/powerpoint/2010/main" val="2467065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ank You 2">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lver object&#10;&#10;AI-generated content may be incorrect.">
            <a:extLst>
              <a:ext uri="{FF2B5EF4-FFF2-40B4-BE49-F238E27FC236}">
                <a16:creationId xmlns:a16="http://schemas.microsoft.com/office/drawing/2014/main" id="{8818D26B-187B-920D-63BE-D1829F3CE27F}"/>
              </a:ext>
            </a:extLst>
          </p:cNvPr>
          <p:cNvPicPr>
            <a:picLocks noChangeAspect="1"/>
          </p:cNvPicPr>
          <p:nvPr/>
        </p:nvPicPr>
        <p:blipFill>
          <a:blip r:embed="rId2"/>
          <a:stretch>
            <a:fillRect/>
          </a:stretch>
        </p:blipFill>
        <p:spPr>
          <a:xfrm>
            <a:off x="0" y="3"/>
            <a:ext cx="14626742" cy="8227542"/>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pic>
        <p:nvPicPr>
          <p:cNvPr id="4" name="Picture 3" descr="A close up of a silver object&#10;&#10;AI-generated content may be incorrect.">
            <a:extLst>
              <a:ext uri="{FF2B5EF4-FFF2-40B4-BE49-F238E27FC236}">
                <a16:creationId xmlns:a16="http://schemas.microsoft.com/office/drawing/2014/main" id="{F629D035-6893-A7A8-6DDB-0886E3AD40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pic>
        <p:nvPicPr>
          <p:cNvPr id="5" name="Graphic 4">
            <a:extLst>
              <a:ext uri="{FF2B5EF4-FFF2-40B4-BE49-F238E27FC236}">
                <a16:creationId xmlns:a16="http://schemas.microsoft.com/office/drawing/2014/main" id="{8077605C-32DE-1DEC-6373-05C3F1DE323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1518919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Thank You 1">
    <p:bg>
      <p:bgPr>
        <a:gradFill>
          <a:gsLst>
            <a:gs pos="71000">
              <a:srgbClr val="B6D3DF"/>
            </a:gs>
            <a:gs pos="42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7161" y="604732"/>
            <a:ext cx="2164690" cy="520751"/>
          </a:xfrm>
          <a:prstGeom prst="rect">
            <a:avLst/>
          </a:prstGeom>
        </p:spPr>
      </p:pic>
      <p:pic>
        <p:nvPicPr>
          <p:cNvPr id="3" name="Graphic 2">
            <a:extLst>
              <a:ext uri="{FF2B5EF4-FFF2-40B4-BE49-F238E27FC236}">
                <a16:creationId xmlns:a16="http://schemas.microsoft.com/office/drawing/2014/main" id="{CBC03780-F63C-281D-DB71-9FA39E99BA1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178708355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Thank You 2">
    <p:bg>
      <p:bgPr>
        <a:gradFill>
          <a:gsLst>
            <a:gs pos="62000">
              <a:schemeClr val="bg1"/>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a:t>Click to edit Master title style</a:t>
            </a:r>
            <a:endParaRPr lang="en-US" dirty="0"/>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7161" y="604732"/>
            <a:ext cx="2164690" cy="520751"/>
          </a:xfrm>
          <a:prstGeom prst="rect">
            <a:avLst/>
          </a:prstGeom>
        </p:spPr>
      </p:pic>
      <p:pic>
        <p:nvPicPr>
          <p:cNvPr id="3" name="Graphic 2">
            <a:extLst>
              <a:ext uri="{FF2B5EF4-FFF2-40B4-BE49-F238E27FC236}">
                <a16:creationId xmlns:a16="http://schemas.microsoft.com/office/drawing/2014/main" id="{E22424C5-7FD1-0429-C4A5-B0E7E62C961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361936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lver object&#10;&#10;AI-generated content may be incorrect.">
            <a:extLst>
              <a:ext uri="{FF2B5EF4-FFF2-40B4-BE49-F238E27FC236}">
                <a16:creationId xmlns:a16="http://schemas.microsoft.com/office/drawing/2014/main" id="{2CE4EB63-2F28-0DDD-94E9-13A65851B8F1}"/>
              </a:ext>
            </a:extLst>
          </p:cNvPr>
          <p:cNvPicPr>
            <a:picLocks noChangeAspect="1"/>
          </p:cNvPicPr>
          <p:nvPr/>
        </p:nvPicPr>
        <p:blipFill>
          <a:blip r:embed="rId2"/>
          <a:stretch>
            <a:fillRect/>
          </a:stretch>
        </p:blipFill>
        <p:spPr>
          <a:xfrm>
            <a:off x="0" y="3"/>
            <a:ext cx="14626742" cy="8227542"/>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161" y="604732"/>
            <a:ext cx="2164690" cy="520751"/>
          </a:xfrm>
          <a:prstGeom prst="rect">
            <a:avLst/>
          </a:prstGeom>
        </p:spPr>
      </p:pic>
      <p:pic>
        <p:nvPicPr>
          <p:cNvPr id="4" name="Picture 3" descr="A close up of a silver object&#10;&#10;AI-generated content may be incorrect.">
            <a:extLst>
              <a:ext uri="{FF2B5EF4-FFF2-40B4-BE49-F238E27FC236}">
                <a16:creationId xmlns:a16="http://schemas.microsoft.com/office/drawing/2014/main" id="{873A9304-4500-A56F-778B-B85850BC311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pic>
        <p:nvPicPr>
          <p:cNvPr id="6" name="Graphic 5">
            <a:extLst>
              <a:ext uri="{FF2B5EF4-FFF2-40B4-BE49-F238E27FC236}">
                <a16:creationId xmlns:a16="http://schemas.microsoft.com/office/drawing/2014/main" id="{290DEA14-45C7-A937-31FA-2EF7E8346A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3881857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ogo">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EDBA95-FF19-A137-5989-F43FD0F0D75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76011" y="2964474"/>
            <a:ext cx="3478378" cy="2300659"/>
          </a:xfrm>
          <a:prstGeom prst="rect">
            <a:avLst/>
          </a:prstGeom>
        </p:spPr>
      </p:pic>
      <p:pic>
        <p:nvPicPr>
          <p:cNvPr id="3" name="Graphic 2">
            <a:extLst>
              <a:ext uri="{FF2B5EF4-FFF2-40B4-BE49-F238E27FC236}">
                <a16:creationId xmlns:a16="http://schemas.microsoft.com/office/drawing/2014/main" id="{E30C60D2-594D-0577-9725-AE080502F77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576011" y="2964474"/>
            <a:ext cx="3478378" cy="2300659"/>
          </a:xfrm>
          <a:prstGeom prst="rect">
            <a:avLst/>
          </a:prstGeom>
        </p:spPr>
      </p:pic>
    </p:spTree>
    <p:extLst>
      <p:ext uri="{BB962C8B-B14F-4D97-AF65-F5344CB8AC3E}">
        <p14:creationId xmlns:p14="http://schemas.microsoft.com/office/powerpoint/2010/main" val="1845160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Title 3">
    <p:bg>
      <p:bgPr>
        <a:solidFill>
          <a:srgbClr val="B6D3D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E4EB63-2F28-0DDD-94E9-13A65851B8F1}"/>
              </a:ext>
            </a:extLst>
          </p:cNvPr>
          <p:cNvPicPr>
            <a:picLocks noChangeAspect="1"/>
          </p:cNvPicPr>
          <p:nvPr userDrawn="1"/>
        </p:nvPicPr>
        <p:blipFill>
          <a:blip r:embed="rId2"/>
          <a:srcRect/>
          <a:stretch/>
        </p:blipFill>
        <p:spPr>
          <a:xfrm>
            <a:off x="4" y="3"/>
            <a:ext cx="14626741" cy="8227542"/>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019962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8165474" y="586740"/>
            <a:ext cx="5857232" cy="6880860"/>
          </a:xfrm>
        </p:spPr>
        <p:txBody>
          <a:bodyPr/>
          <a:lstStyle/>
          <a:p>
            <a:endParaRPr lang="en-US"/>
          </a:p>
        </p:txBody>
      </p:sp>
    </p:spTree>
    <p:extLst>
      <p:ext uri="{BB962C8B-B14F-4D97-AF65-F5344CB8AC3E}">
        <p14:creationId xmlns:p14="http://schemas.microsoft.com/office/powerpoint/2010/main" val="2266709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ection Title 1">
    <p:bg>
      <p:bgPr>
        <a:gradFill>
          <a:gsLst>
            <a:gs pos="40000">
              <a:schemeClr val="bg1"/>
            </a:gs>
            <a:gs pos="70000">
              <a:srgbClr val="B6D3DF"/>
            </a:gs>
            <a:gs pos="100000">
              <a:srgbClr val="B6D3DF"/>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8" y="2867265"/>
            <a:ext cx="6711697" cy="1479109"/>
          </a:xfrm>
        </p:spPr>
        <p:txBody>
          <a:bodyPr wrap="square">
            <a:noAutofit/>
          </a:bodyPr>
          <a:lstStyle>
            <a:lvl1pPr>
              <a:defRPr sz="69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603508" y="571505"/>
            <a:ext cx="6711697" cy="1809750"/>
          </a:xfrm>
        </p:spPr>
        <p:txBody>
          <a:bodyPr/>
          <a:lstStyle>
            <a:lvl1pPr>
              <a:defRPr sz="17399" b="0" i="0">
                <a:solidFill>
                  <a:srgbClr val="051D4B"/>
                </a:solidFill>
                <a:latin typeface="Aptos Light" panose="020B0004020202020204" pitchFamily="34" charset="0"/>
              </a:defRPr>
            </a:lvl1pPr>
          </a:lstStyle>
          <a:p>
            <a:pPr lvl="0"/>
            <a:r>
              <a:rPr lang="en-US" dirty="0"/>
              <a:t>#</a:t>
            </a:r>
          </a:p>
        </p:txBody>
      </p:sp>
    </p:spTree>
    <p:extLst>
      <p:ext uri="{BB962C8B-B14F-4D97-AF65-F5344CB8AC3E}">
        <p14:creationId xmlns:p14="http://schemas.microsoft.com/office/powerpoint/2010/main" val="3424537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Info Slide 1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8" y="4172760"/>
            <a:ext cx="2418486" cy="316016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8" y="2425034"/>
            <a:ext cx="1470355" cy="1474513"/>
          </a:xfrm>
          <a:prstGeom prst="rect">
            <a:avLst/>
          </a:prstGeom>
          <a:solidFill>
            <a:schemeClr val="accent4">
              <a:lumMod val="20000"/>
              <a:lumOff val="80000"/>
            </a:schemeClr>
          </a:solidFill>
        </p:spPr>
        <p:txBody>
          <a:bodyPr/>
          <a:lstStyle/>
          <a:p>
            <a:endParaRPr lang="en-US"/>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3999577" y="4172760"/>
            <a:ext cx="2418486" cy="316016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7395651" y="4172760"/>
            <a:ext cx="2418486" cy="316016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a:extLst>
              <a:ext uri="{FF2B5EF4-FFF2-40B4-BE49-F238E27FC236}">
                <a16:creationId xmlns:a16="http://schemas.microsoft.com/office/drawing/2014/main" id="{E92A820D-6A64-9F41-DAC7-E0ABEB3808CD}"/>
              </a:ext>
            </a:extLst>
          </p:cNvPr>
          <p:cNvSpPr>
            <a:spLocks noGrp="1"/>
          </p:cNvSpPr>
          <p:nvPr>
            <p:ph idx="22"/>
          </p:nvPr>
        </p:nvSpPr>
        <p:spPr>
          <a:xfrm>
            <a:off x="10791717" y="4172760"/>
            <a:ext cx="2418486" cy="316016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10">
            <a:extLst>
              <a:ext uri="{FF2B5EF4-FFF2-40B4-BE49-F238E27FC236}">
                <a16:creationId xmlns:a16="http://schemas.microsoft.com/office/drawing/2014/main" id="{EE5110ED-8D7C-879F-ED19-8E8F1B8129D8}"/>
              </a:ext>
            </a:extLst>
          </p:cNvPr>
          <p:cNvSpPr>
            <a:spLocks noGrp="1"/>
          </p:cNvSpPr>
          <p:nvPr>
            <p:ph type="pic" sz="quarter" idx="23"/>
          </p:nvPr>
        </p:nvSpPr>
        <p:spPr>
          <a:xfrm>
            <a:off x="3999828" y="2425034"/>
            <a:ext cx="1470355" cy="1474513"/>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5FF3D665-60D7-422D-75FE-D0E614408F3C}"/>
              </a:ext>
            </a:extLst>
          </p:cNvPr>
          <p:cNvSpPr>
            <a:spLocks noGrp="1"/>
          </p:cNvSpPr>
          <p:nvPr>
            <p:ph type="pic" sz="quarter" idx="24"/>
          </p:nvPr>
        </p:nvSpPr>
        <p:spPr>
          <a:xfrm>
            <a:off x="7395770" y="2425034"/>
            <a:ext cx="1470355" cy="1474513"/>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2DCD4903-9CD2-F08C-CBEC-FFE1FF09F8AE}"/>
              </a:ext>
            </a:extLst>
          </p:cNvPr>
          <p:cNvSpPr>
            <a:spLocks noGrp="1"/>
          </p:cNvSpPr>
          <p:nvPr>
            <p:ph type="pic" sz="quarter" idx="25"/>
          </p:nvPr>
        </p:nvSpPr>
        <p:spPr>
          <a:xfrm>
            <a:off x="10791714" y="2425034"/>
            <a:ext cx="1470355" cy="1474513"/>
          </a:xfrm>
          <a:prstGeom prst="rect">
            <a:avLst/>
          </a:prstGeom>
          <a:solidFill>
            <a:schemeClr val="accent4">
              <a:lumMod val="20000"/>
              <a:lumOff val="80000"/>
            </a:schemeClr>
          </a:solidFill>
        </p:spPr>
        <p:txBody>
          <a:bodyPr/>
          <a:lstStyle/>
          <a:p>
            <a:endParaRPr lang="en-US"/>
          </a:p>
        </p:txBody>
      </p:sp>
    </p:spTree>
    <p:extLst>
      <p:ext uri="{BB962C8B-B14F-4D97-AF65-F5344CB8AC3E}">
        <p14:creationId xmlns:p14="http://schemas.microsoft.com/office/powerpoint/2010/main" val="15199351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ntent 5 - 4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773881"/>
            <a:ext cx="2802341" cy="2579320"/>
          </a:xfrm>
        </p:spPr>
        <p:txBody>
          <a:bodyPr/>
          <a:lstStyle>
            <a:lvl1pPr>
              <a:defRPr sz="1800"/>
            </a:lvl1pPr>
            <a:lvl2pPr marL="13336" indent="0">
              <a:spcBef>
                <a:spcPts val="1200"/>
              </a:spcBef>
              <a:buNone/>
              <a:tabLst/>
              <a:defRPr sz="1680"/>
            </a:lvl2pPr>
            <a:lvl3pPr marL="342846" indent="-201898">
              <a:buFont typeface="Arial" panose="020B0604020202020204" pitchFamily="34" charset="0"/>
              <a:buChar char="•"/>
              <a:tabLst/>
              <a:defRPr sz="1680"/>
            </a:lvl3pPr>
            <a:lvl4pPr marL="548552" indent="-219041">
              <a:buFont typeface="Arial" panose="020B0604020202020204" pitchFamily="34" charset="0"/>
              <a:buChar char="•"/>
              <a:tabLst/>
              <a:defRPr sz="1440"/>
            </a:lvl4pPr>
            <a:lvl5pPr marL="769499" indent="-205706">
              <a:buFont typeface="Arial" panose="020B0604020202020204" pitchFamily="34" charset="0"/>
              <a:buChar char="•"/>
              <a:tabLst/>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6" y="2964180"/>
            <a:ext cx="2802254" cy="1552576"/>
          </a:xfrm>
          <a:prstGeom prst="rect">
            <a:avLst/>
          </a:prstGeom>
          <a:solidFill>
            <a:schemeClr val="accent4">
              <a:lumMod val="20000"/>
              <a:lumOff val="80000"/>
            </a:schemeClr>
          </a:solidFill>
        </p:spPr>
        <p:txBody>
          <a:bodyPr/>
          <a:lstStyle/>
          <a:p>
            <a:endParaRPr lang="en-US"/>
          </a:p>
        </p:txBody>
      </p:sp>
      <p:sp>
        <p:nvSpPr>
          <p:cNvPr id="16" name="Picture Placeholder 10">
            <a:extLst>
              <a:ext uri="{FF2B5EF4-FFF2-40B4-BE49-F238E27FC236}">
                <a16:creationId xmlns:a16="http://schemas.microsoft.com/office/drawing/2014/main" id="{7D41383D-8947-FDB7-4D75-9292C3B81C6F}"/>
              </a:ext>
            </a:extLst>
          </p:cNvPr>
          <p:cNvSpPr>
            <a:spLocks noGrp="1"/>
          </p:cNvSpPr>
          <p:nvPr>
            <p:ph type="pic" sz="quarter" idx="23"/>
          </p:nvPr>
        </p:nvSpPr>
        <p:spPr>
          <a:xfrm>
            <a:off x="3999828" y="2964180"/>
            <a:ext cx="2802254" cy="1552576"/>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F94C8B62-F741-E3B5-1B72-291C1AE6BC2C}"/>
              </a:ext>
            </a:extLst>
          </p:cNvPr>
          <p:cNvSpPr>
            <a:spLocks noGrp="1"/>
          </p:cNvSpPr>
          <p:nvPr>
            <p:ph type="pic" sz="quarter" idx="24"/>
          </p:nvPr>
        </p:nvSpPr>
        <p:spPr>
          <a:xfrm>
            <a:off x="7395771" y="2964180"/>
            <a:ext cx="2802254" cy="1552576"/>
          </a:xfrm>
          <a:prstGeom prst="rect">
            <a:avLst/>
          </a:prstGeom>
          <a:solidFill>
            <a:schemeClr val="accent4">
              <a:lumMod val="20000"/>
              <a:lumOff val="80000"/>
            </a:schemeClr>
          </a:solidFill>
        </p:spPr>
        <p:txBody>
          <a:bodyPr/>
          <a:lstStyle/>
          <a:p>
            <a:endParaRPr lang="en-US"/>
          </a:p>
        </p:txBody>
      </p:sp>
      <p:sp>
        <p:nvSpPr>
          <p:cNvPr id="18" name="Picture Placeholder 10">
            <a:extLst>
              <a:ext uri="{FF2B5EF4-FFF2-40B4-BE49-F238E27FC236}">
                <a16:creationId xmlns:a16="http://schemas.microsoft.com/office/drawing/2014/main" id="{6DA49A13-CF07-521D-9D84-C75A829AF565}"/>
              </a:ext>
            </a:extLst>
          </p:cNvPr>
          <p:cNvSpPr>
            <a:spLocks noGrp="1"/>
          </p:cNvSpPr>
          <p:nvPr>
            <p:ph type="pic" sz="quarter" idx="25"/>
          </p:nvPr>
        </p:nvSpPr>
        <p:spPr>
          <a:xfrm>
            <a:off x="10791712" y="2964180"/>
            <a:ext cx="2802254" cy="1552576"/>
          </a:xfrm>
          <a:prstGeom prst="rect">
            <a:avLst/>
          </a:prstGeom>
          <a:solidFill>
            <a:schemeClr val="accent4">
              <a:lumMod val="20000"/>
              <a:lumOff val="80000"/>
            </a:schemeClr>
          </a:solidFill>
        </p:spPr>
        <p:txBody>
          <a:bodyPr/>
          <a:lstStyle/>
          <a:p>
            <a:endParaRPr lang="en-US"/>
          </a:p>
        </p:txBody>
      </p:sp>
      <p:sp>
        <p:nvSpPr>
          <p:cNvPr id="4" name="Content Placeholder 2">
            <a:extLst>
              <a:ext uri="{FF2B5EF4-FFF2-40B4-BE49-F238E27FC236}">
                <a16:creationId xmlns:a16="http://schemas.microsoft.com/office/drawing/2014/main" id="{7486738B-6DCF-6D17-38FC-A7CDA400F07B}"/>
              </a:ext>
            </a:extLst>
          </p:cNvPr>
          <p:cNvSpPr>
            <a:spLocks noGrp="1"/>
          </p:cNvSpPr>
          <p:nvPr>
            <p:ph idx="26"/>
          </p:nvPr>
        </p:nvSpPr>
        <p:spPr>
          <a:xfrm>
            <a:off x="3999547" y="4773881"/>
            <a:ext cx="2802341" cy="2579320"/>
          </a:xfrm>
        </p:spPr>
        <p:txBody>
          <a:bodyPr/>
          <a:lstStyle>
            <a:lvl1pPr>
              <a:defRPr sz="1800"/>
            </a:lvl1pPr>
            <a:lvl2pPr marL="13336" indent="0">
              <a:spcBef>
                <a:spcPts val="1200"/>
              </a:spcBef>
              <a:buNone/>
              <a:tabLst/>
              <a:defRPr sz="1680"/>
            </a:lvl2pPr>
            <a:lvl3pPr marL="342846" indent="-201898">
              <a:buFont typeface="Arial" panose="020B0604020202020204" pitchFamily="34" charset="0"/>
              <a:buChar char="•"/>
              <a:tabLst/>
              <a:defRPr sz="1680"/>
            </a:lvl3pPr>
            <a:lvl4pPr marL="548552" indent="-219041">
              <a:buFont typeface="Arial" panose="020B0604020202020204" pitchFamily="34" charset="0"/>
              <a:buChar char="•"/>
              <a:tabLst/>
              <a:defRPr sz="1440"/>
            </a:lvl4pPr>
            <a:lvl5pPr marL="769499" indent="-205706">
              <a:buFont typeface="Arial" panose="020B0604020202020204" pitchFamily="34" charset="0"/>
              <a:buChar char="•"/>
              <a:tabLst/>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2400F8B6-FCA4-1D57-6831-60775BC90FB1}"/>
              </a:ext>
            </a:extLst>
          </p:cNvPr>
          <p:cNvSpPr>
            <a:spLocks noGrp="1"/>
          </p:cNvSpPr>
          <p:nvPr>
            <p:ph idx="27"/>
          </p:nvPr>
        </p:nvSpPr>
        <p:spPr>
          <a:xfrm>
            <a:off x="7395589" y="4773881"/>
            <a:ext cx="2802341" cy="2579320"/>
          </a:xfrm>
        </p:spPr>
        <p:txBody>
          <a:bodyPr/>
          <a:lstStyle>
            <a:lvl1pPr>
              <a:defRPr sz="1800"/>
            </a:lvl1pPr>
            <a:lvl2pPr marL="13336" indent="0">
              <a:spcBef>
                <a:spcPts val="1200"/>
              </a:spcBef>
              <a:buNone/>
              <a:tabLst/>
              <a:defRPr sz="1680"/>
            </a:lvl2pPr>
            <a:lvl3pPr marL="342846" indent="-201898">
              <a:buFont typeface="Arial" panose="020B0604020202020204" pitchFamily="34" charset="0"/>
              <a:buChar char="•"/>
              <a:tabLst/>
              <a:defRPr sz="1680"/>
            </a:lvl3pPr>
            <a:lvl4pPr marL="548552" indent="-219041">
              <a:buFont typeface="Arial" panose="020B0604020202020204" pitchFamily="34" charset="0"/>
              <a:buChar char="•"/>
              <a:tabLst/>
              <a:defRPr sz="1440"/>
            </a:lvl4pPr>
            <a:lvl5pPr marL="769499" indent="-205706">
              <a:buFont typeface="Arial" panose="020B0604020202020204" pitchFamily="34" charset="0"/>
              <a:buChar char="•"/>
              <a:tabLst/>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E35C87D-ED1B-757F-F854-8E2B9A307710}"/>
              </a:ext>
            </a:extLst>
          </p:cNvPr>
          <p:cNvSpPr>
            <a:spLocks noGrp="1"/>
          </p:cNvSpPr>
          <p:nvPr>
            <p:ph idx="28"/>
          </p:nvPr>
        </p:nvSpPr>
        <p:spPr>
          <a:xfrm>
            <a:off x="10791625" y="4773881"/>
            <a:ext cx="2802341" cy="2579320"/>
          </a:xfrm>
        </p:spPr>
        <p:txBody>
          <a:bodyPr/>
          <a:lstStyle>
            <a:lvl1pPr>
              <a:defRPr sz="1800"/>
            </a:lvl1pPr>
            <a:lvl2pPr marL="13336" indent="0">
              <a:spcBef>
                <a:spcPts val="1200"/>
              </a:spcBef>
              <a:buNone/>
              <a:tabLst/>
              <a:defRPr sz="1680"/>
            </a:lvl2pPr>
            <a:lvl3pPr marL="342846" indent="-201898">
              <a:buFont typeface="Arial" panose="020B0604020202020204" pitchFamily="34" charset="0"/>
              <a:buChar char="•"/>
              <a:tabLst/>
              <a:defRPr sz="1680"/>
            </a:lvl3pPr>
            <a:lvl4pPr marL="548552" indent="-219041">
              <a:buFont typeface="Arial" panose="020B0604020202020204" pitchFamily="34" charset="0"/>
              <a:buChar char="•"/>
              <a:tabLst/>
              <a:defRPr sz="1440"/>
            </a:lvl4pPr>
            <a:lvl5pPr marL="769499" indent="-205706">
              <a:buFont typeface="Arial" panose="020B0604020202020204" pitchFamily="34" charset="0"/>
              <a:buChar char="•"/>
              <a:tabLst/>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9272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Dark Info Slide 2 - 3 Items">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5346236"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0088967" y="4902134"/>
            <a:ext cx="3934270" cy="2430792"/>
          </a:xfrm>
        </p:spPr>
        <p:txBody>
          <a:bodyPr/>
          <a:lstStyle>
            <a:lvl1pPr>
              <a:defRPr sz="1800">
                <a:solidFill>
                  <a:schemeClr val="bg2"/>
                </a:solidFill>
              </a:defRPr>
            </a:lvl1pPr>
            <a:lvl2pPr marL="13336" indent="-13336">
              <a:buNone/>
              <a:tabLst/>
              <a:defRPr sz="1440">
                <a:solidFill>
                  <a:schemeClr val="bg1"/>
                </a:solidFill>
              </a:defRPr>
            </a:lvl2pPr>
            <a:lvl3pPr marL="285246" indent="-175536">
              <a:buFont typeface="Arial" panose="020B0604020202020204" pitchFamily="34" charset="0"/>
              <a:buChar char="•"/>
              <a:tabLst/>
              <a:defRPr sz="1440">
                <a:solidFill>
                  <a:schemeClr val="bg1"/>
                </a:solidFill>
              </a:defRPr>
            </a:lvl3pPr>
            <a:lvl4pPr marL="276182" indent="0">
              <a:buNone/>
              <a:tabLst/>
              <a:defRPr sz="1440">
                <a:solidFill>
                  <a:schemeClr val="bg1"/>
                </a:solidFill>
              </a:defRPr>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Picture Placeholder 10">
            <a:extLst>
              <a:ext uri="{FF2B5EF4-FFF2-40B4-BE49-F238E27FC236}">
                <a16:creationId xmlns:a16="http://schemas.microsoft.com/office/drawing/2014/main" id="{65D4764A-CF97-F535-7071-6F774267CC35}"/>
              </a:ext>
            </a:extLst>
          </p:cNvPr>
          <p:cNvSpPr>
            <a:spLocks noGrp="1"/>
          </p:cNvSpPr>
          <p:nvPr>
            <p:ph type="pic" sz="quarter" idx="16"/>
          </p:nvPr>
        </p:nvSpPr>
        <p:spPr>
          <a:xfrm>
            <a:off x="603886" y="2425027"/>
            <a:ext cx="3934142" cy="2249100"/>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19DD375C-4604-3A2C-103B-E6F1DFDF282B}"/>
              </a:ext>
            </a:extLst>
          </p:cNvPr>
          <p:cNvSpPr>
            <a:spLocks noGrp="1"/>
          </p:cNvSpPr>
          <p:nvPr>
            <p:ph type="pic" sz="quarter" idx="22"/>
          </p:nvPr>
        </p:nvSpPr>
        <p:spPr>
          <a:xfrm>
            <a:off x="5346491" y="2425027"/>
            <a:ext cx="3934142" cy="2249100"/>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A3882E1-1CD7-F025-E3C2-60B488E3EE6E}"/>
              </a:ext>
            </a:extLst>
          </p:cNvPr>
          <p:cNvSpPr>
            <a:spLocks noGrp="1"/>
          </p:cNvSpPr>
          <p:nvPr>
            <p:ph type="pic" sz="quarter" idx="23"/>
          </p:nvPr>
        </p:nvSpPr>
        <p:spPr>
          <a:xfrm>
            <a:off x="10089095" y="2425027"/>
            <a:ext cx="3934142" cy="2249100"/>
          </a:xfrm>
          <a:prstGeom prst="rect">
            <a:avLst/>
          </a:prstGeom>
          <a:solidFill>
            <a:schemeClr val="accent4">
              <a:lumMod val="20000"/>
              <a:lumOff val="80000"/>
            </a:schemeClr>
          </a:solidFill>
        </p:spPr>
        <p:txBody>
          <a:bodyPr/>
          <a:lstStyle/>
          <a:p>
            <a:endParaRPr lang="en-US"/>
          </a:p>
        </p:txBody>
      </p:sp>
      <p:pic>
        <p:nvPicPr>
          <p:cNvPr id="4" name="Graphic 3">
            <a:extLst>
              <a:ext uri="{FF2B5EF4-FFF2-40B4-BE49-F238E27FC236}">
                <a16:creationId xmlns:a16="http://schemas.microsoft.com/office/drawing/2014/main" id="{ECE7E915-8AC4-FAB3-C538-CDB9C04EAA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9715407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Dark Quote 1">
    <p:bg>
      <p:bgPr>
        <a:gradFill>
          <a:gsLst>
            <a:gs pos="40000">
              <a:schemeClr val="bg1"/>
            </a:gs>
            <a:gs pos="70000">
              <a:srgbClr val="E5E0D5"/>
            </a:gs>
            <a:gs pos="100000">
              <a:srgbClr val="E5E0D5"/>
            </a:gs>
          </a:gsLst>
          <a:lin ang="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9431D12-9851-02E6-C725-180E6FEFEEB5}"/>
              </a:ext>
            </a:extLst>
          </p:cNvPr>
          <p:cNvSpPr>
            <a:spLocks noGrp="1"/>
          </p:cNvSpPr>
          <p:nvPr>
            <p:ph type="ftr" sz="quarter" idx="11"/>
          </p:nvPr>
        </p:nvSpPr>
        <p:spPr/>
        <p:txBody>
          <a:bodyPr/>
          <a:lstStyle>
            <a:lvl1pPr>
              <a:defRPr>
                <a:solidFill>
                  <a:schemeClr val="tx1"/>
                </a:solidFill>
              </a:defRPr>
            </a:lvl1pPr>
          </a:lstStyle>
          <a:p>
            <a:r>
              <a:rPr lang="en-US"/>
              <a:t>PRESENTATION TITLE</a:t>
            </a:r>
            <a:endParaRPr lang="en-US" dirty="0"/>
          </a:p>
        </p:txBody>
      </p:sp>
      <p:sp>
        <p:nvSpPr>
          <p:cNvPr id="10" name="Text Placeholder 9">
            <a:extLst>
              <a:ext uri="{FF2B5EF4-FFF2-40B4-BE49-F238E27FC236}">
                <a16:creationId xmlns:a16="http://schemas.microsoft.com/office/drawing/2014/main" id="{09E4FBEF-7377-7F41-8F5A-1807A8E30C10}"/>
              </a:ext>
            </a:extLst>
          </p:cNvPr>
          <p:cNvSpPr>
            <a:spLocks noGrp="1"/>
          </p:cNvSpPr>
          <p:nvPr>
            <p:ph type="body" sz="quarter" idx="12"/>
          </p:nvPr>
        </p:nvSpPr>
        <p:spPr>
          <a:xfrm>
            <a:off x="584836" y="2422252"/>
            <a:ext cx="12169140" cy="3163907"/>
          </a:xfrm>
        </p:spPr>
        <p:txBody>
          <a:bodyPr/>
          <a:lstStyle>
            <a:lvl1pPr marL="213326" indent="-213326">
              <a:tabLst/>
              <a:defRPr sz="5280" b="0" i="0">
                <a:solidFill>
                  <a:schemeClr val="tx1"/>
                </a:solidFill>
                <a:latin typeface="Aptos Light" panose="020B0004020202020204" pitchFamily="34" charset="0"/>
              </a:defRPr>
            </a:lvl1pPr>
            <a:lvl2pPr marL="213326" indent="0">
              <a:spcBef>
                <a:spcPts val="4800"/>
              </a:spcBef>
              <a:buNone/>
              <a:tabLst/>
              <a:defRPr sz="1800" b="0" i="0">
                <a:solidFill>
                  <a:srgbClr val="051D4B"/>
                </a:solidFill>
                <a:latin typeface="Aptos" panose="020B0004020202020204" pitchFamily="34" charset="0"/>
              </a:defRPr>
            </a:lvl2pPr>
          </a:lstStyle>
          <a:p>
            <a:pPr lvl="0"/>
            <a:r>
              <a:rPr lang="en-US" dirty="0"/>
              <a:t>Click to edit Master text styles</a:t>
            </a:r>
          </a:p>
          <a:p>
            <a:pPr lvl="1"/>
            <a:r>
              <a:rPr lang="en-US" dirty="0"/>
              <a:t>Second level</a:t>
            </a:r>
          </a:p>
        </p:txBody>
      </p:sp>
      <p:sp>
        <p:nvSpPr>
          <p:cNvPr id="11" name="Text Placeholder 2">
            <a:extLst>
              <a:ext uri="{FF2B5EF4-FFF2-40B4-BE49-F238E27FC236}">
                <a16:creationId xmlns:a16="http://schemas.microsoft.com/office/drawing/2014/main" id="{D5204009-D017-E1D7-51D1-1932232F3130}"/>
              </a:ext>
            </a:extLst>
          </p:cNvPr>
          <p:cNvSpPr>
            <a:spLocks noGrp="1"/>
          </p:cNvSpPr>
          <p:nvPr>
            <p:ph type="body" idx="13"/>
          </p:nvPr>
        </p:nvSpPr>
        <p:spPr>
          <a:xfrm>
            <a:off x="603503" y="619534"/>
            <a:ext cx="12169140" cy="200748"/>
          </a:xfrm>
        </p:spPr>
        <p:txBody>
          <a:bodyPr anchor="t">
            <a:noAutofit/>
          </a:bodyPr>
          <a:lstStyle>
            <a:lvl1pPr marL="0" indent="0">
              <a:buNone/>
              <a:defRPr sz="1440" b="0" i="0" cap="all" baseline="0">
                <a:solidFill>
                  <a:srgbClr val="0E46D8"/>
                </a:solidFill>
                <a:latin typeface="Aptos"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pic>
        <p:nvPicPr>
          <p:cNvPr id="4" name="Graphic 3">
            <a:extLst>
              <a:ext uri="{FF2B5EF4-FFF2-40B4-BE49-F238E27FC236}">
                <a16:creationId xmlns:a16="http://schemas.microsoft.com/office/drawing/2014/main" id="{9DB9E4E9-8B36-AE38-BBA5-287C9C2F9E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264405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Dark Content 5 - 4 Col.">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5E5CA199-2137-506A-5914-268E4F4218C4}"/>
              </a:ext>
            </a:extLst>
          </p:cNvPr>
          <p:cNvSpPr>
            <a:spLocks noGrp="1"/>
          </p:cNvSpPr>
          <p:nvPr>
            <p:ph type="pic" sz="quarter" idx="16"/>
          </p:nvPr>
        </p:nvSpPr>
        <p:spPr>
          <a:xfrm>
            <a:off x="603886" y="2964180"/>
            <a:ext cx="2802254" cy="1552576"/>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1F0CAAA6-7F3C-3CC3-7224-2AC26B46370C}"/>
              </a:ext>
            </a:extLst>
          </p:cNvPr>
          <p:cNvSpPr>
            <a:spLocks noGrp="1"/>
          </p:cNvSpPr>
          <p:nvPr>
            <p:ph type="pic" sz="quarter" idx="23"/>
          </p:nvPr>
        </p:nvSpPr>
        <p:spPr>
          <a:xfrm>
            <a:off x="3999828" y="2964180"/>
            <a:ext cx="2802254" cy="1552576"/>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9AEC216-8632-35C5-745F-5828EFAEF9AD}"/>
              </a:ext>
            </a:extLst>
          </p:cNvPr>
          <p:cNvSpPr>
            <a:spLocks noGrp="1"/>
          </p:cNvSpPr>
          <p:nvPr>
            <p:ph type="pic" sz="quarter" idx="24"/>
          </p:nvPr>
        </p:nvSpPr>
        <p:spPr>
          <a:xfrm>
            <a:off x="7395771" y="2964180"/>
            <a:ext cx="2802254" cy="1552576"/>
          </a:xfrm>
          <a:prstGeom prst="rect">
            <a:avLst/>
          </a:prstGeom>
          <a:solidFill>
            <a:schemeClr val="accent4">
              <a:lumMod val="20000"/>
              <a:lumOff val="80000"/>
            </a:schemeClr>
          </a:solidFill>
        </p:spPr>
        <p:txBody>
          <a:bodyPr/>
          <a:lstStyle/>
          <a:p>
            <a:endParaRPr lang="en-US"/>
          </a:p>
        </p:txBody>
      </p:sp>
      <p:sp>
        <p:nvSpPr>
          <p:cNvPr id="14" name="Picture Placeholder 10">
            <a:extLst>
              <a:ext uri="{FF2B5EF4-FFF2-40B4-BE49-F238E27FC236}">
                <a16:creationId xmlns:a16="http://schemas.microsoft.com/office/drawing/2014/main" id="{21B7058D-9E95-D36D-8E02-1408C1BEC03D}"/>
              </a:ext>
            </a:extLst>
          </p:cNvPr>
          <p:cNvSpPr>
            <a:spLocks noGrp="1"/>
          </p:cNvSpPr>
          <p:nvPr>
            <p:ph type="pic" sz="quarter" idx="25"/>
          </p:nvPr>
        </p:nvSpPr>
        <p:spPr>
          <a:xfrm>
            <a:off x="10791712" y="2964180"/>
            <a:ext cx="2802254" cy="1552576"/>
          </a:xfrm>
          <a:prstGeom prst="rect">
            <a:avLst/>
          </a:prstGeom>
          <a:solidFill>
            <a:schemeClr val="accent4">
              <a:lumMod val="20000"/>
              <a:lumOff val="80000"/>
            </a:schemeClr>
          </a:solidFill>
        </p:spPr>
        <p:txBody>
          <a:bodyPr/>
          <a:lstStyle/>
          <a:p>
            <a:endParaRPr lang="en-US"/>
          </a:p>
        </p:txBody>
      </p:sp>
      <p:sp>
        <p:nvSpPr>
          <p:cNvPr id="8" name="Content Placeholder 2">
            <a:extLst>
              <a:ext uri="{FF2B5EF4-FFF2-40B4-BE49-F238E27FC236}">
                <a16:creationId xmlns:a16="http://schemas.microsoft.com/office/drawing/2014/main" id="{E2D1EF0D-2E9E-38C6-FC32-17367A6D0A6A}"/>
              </a:ext>
            </a:extLst>
          </p:cNvPr>
          <p:cNvSpPr>
            <a:spLocks noGrp="1"/>
          </p:cNvSpPr>
          <p:nvPr>
            <p:ph idx="1"/>
          </p:nvPr>
        </p:nvSpPr>
        <p:spPr>
          <a:xfrm>
            <a:off x="603504"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46" indent="-201898">
              <a:buFont typeface="Arial" panose="020B0604020202020204" pitchFamily="34" charset="0"/>
              <a:buChar char="•"/>
              <a:tabLst/>
              <a:defRPr sz="1680">
                <a:solidFill>
                  <a:schemeClr val="bg1"/>
                </a:solidFill>
              </a:defRPr>
            </a:lvl3pPr>
            <a:lvl4pPr marL="548552" indent="-219041">
              <a:buFont typeface="Arial" panose="020B0604020202020204" pitchFamily="34" charset="0"/>
              <a:buChar char="•"/>
              <a:tabLst/>
              <a:defRPr sz="1440">
                <a:solidFill>
                  <a:schemeClr val="bg1"/>
                </a:solidFill>
              </a:defRPr>
            </a:lvl4pPr>
            <a:lvl5pPr marL="769499" indent="-205706">
              <a:buFont typeface="Arial" panose="020B0604020202020204" pitchFamily="34" charset="0"/>
              <a:buChar char="•"/>
              <a:tabLst/>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AFD540E6-A7E8-A1EB-B0D7-5287FA5118A7}"/>
              </a:ext>
            </a:extLst>
          </p:cNvPr>
          <p:cNvSpPr>
            <a:spLocks noGrp="1"/>
          </p:cNvSpPr>
          <p:nvPr>
            <p:ph idx="26"/>
          </p:nvPr>
        </p:nvSpPr>
        <p:spPr>
          <a:xfrm>
            <a:off x="3999547"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46" indent="-201898">
              <a:buFont typeface="Arial" panose="020B0604020202020204" pitchFamily="34" charset="0"/>
              <a:buChar char="•"/>
              <a:tabLst/>
              <a:defRPr sz="1680">
                <a:solidFill>
                  <a:schemeClr val="bg1"/>
                </a:solidFill>
              </a:defRPr>
            </a:lvl3pPr>
            <a:lvl4pPr marL="548552" indent="-219041">
              <a:buFont typeface="Arial" panose="020B0604020202020204" pitchFamily="34" charset="0"/>
              <a:buChar char="•"/>
              <a:tabLst/>
              <a:defRPr sz="1440">
                <a:solidFill>
                  <a:schemeClr val="bg1"/>
                </a:solidFill>
              </a:defRPr>
            </a:lvl4pPr>
            <a:lvl5pPr marL="769499" indent="-205706">
              <a:buFont typeface="Arial" panose="020B0604020202020204" pitchFamily="34" charset="0"/>
              <a:buChar char="•"/>
              <a:tabLst/>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7A9DDA90-BDEA-C93B-4C92-866C5714F706}"/>
              </a:ext>
            </a:extLst>
          </p:cNvPr>
          <p:cNvSpPr>
            <a:spLocks noGrp="1"/>
          </p:cNvSpPr>
          <p:nvPr>
            <p:ph idx="27"/>
          </p:nvPr>
        </p:nvSpPr>
        <p:spPr>
          <a:xfrm>
            <a:off x="7395589"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46" indent="-201898">
              <a:buFont typeface="Arial" panose="020B0604020202020204" pitchFamily="34" charset="0"/>
              <a:buChar char="•"/>
              <a:tabLst/>
              <a:defRPr sz="1680">
                <a:solidFill>
                  <a:schemeClr val="bg1"/>
                </a:solidFill>
              </a:defRPr>
            </a:lvl3pPr>
            <a:lvl4pPr marL="548552" indent="-219041">
              <a:buFont typeface="Arial" panose="020B0604020202020204" pitchFamily="34" charset="0"/>
              <a:buChar char="•"/>
              <a:tabLst/>
              <a:defRPr sz="1440">
                <a:solidFill>
                  <a:schemeClr val="bg1"/>
                </a:solidFill>
              </a:defRPr>
            </a:lvl4pPr>
            <a:lvl5pPr marL="769499" indent="-205706">
              <a:buFont typeface="Arial" panose="020B0604020202020204" pitchFamily="34" charset="0"/>
              <a:buChar char="•"/>
              <a:tabLst/>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550BC34C-EA3A-93A0-BD71-4059AAED843B}"/>
              </a:ext>
            </a:extLst>
          </p:cNvPr>
          <p:cNvSpPr>
            <a:spLocks noGrp="1"/>
          </p:cNvSpPr>
          <p:nvPr>
            <p:ph idx="28"/>
          </p:nvPr>
        </p:nvSpPr>
        <p:spPr>
          <a:xfrm>
            <a:off x="10791625" y="4773881"/>
            <a:ext cx="2802341" cy="2579320"/>
          </a:xfrm>
        </p:spPr>
        <p:txBody>
          <a:bodyPr/>
          <a:lstStyle>
            <a:lvl1pPr>
              <a:defRPr sz="1800">
                <a:solidFill>
                  <a:schemeClr val="bg1"/>
                </a:solidFill>
              </a:defRPr>
            </a:lvl1pPr>
            <a:lvl2pPr marL="13336" indent="0">
              <a:spcBef>
                <a:spcPts val="1200"/>
              </a:spcBef>
              <a:buNone/>
              <a:tabLst/>
              <a:defRPr sz="1680">
                <a:solidFill>
                  <a:schemeClr val="bg1"/>
                </a:solidFill>
              </a:defRPr>
            </a:lvl2pPr>
            <a:lvl3pPr marL="342846" indent="-201898">
              <a:buFont typeface="Arial" panose="020B0604020202020204" pitchFamily="34" charset="0"/>
              <a:buChar char="•"/>
              <a:tabLst/>
              <a:defRPr sz="1680">
                <a:solidFill>
                  <a:schemeClr val="bg1"/>
                </a:solidFill>
              </a:defRPr>
            </a:lvl3pPr>
            <a:lvl4pPr marL="548552" indent="-219041">
              <a:buFont typeface="Arial" panose="020B0604020202020204" pitchFamily="34" charset="0"/>
              <a:buChar char="•"/>
              <a:tabLst/>
              <a:defRPr sz="1440">
                <a:solidFill>
                  <a:schemeClr val="bg1"/>
                </a:solidFill>
              </a:defRPr>
            </a:lvl4pPr>
            <a:lvl5pPr marL="769499" indent="-205706">
              <a:buFont typeface="Arial" panose="020B0604020202020204" pitchFamily="34" charset="0"/>
              <a:buChar char="•"/>
              <a:tabLst/>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Graphic 17">
            <a:extLst>
              <a:ext uri="{FF2B5EF4-FFF2-40B4-BE49-F238E27FC236}">
                <a16:creationId xmlns:a16="http://schemas.microsoft.com/office/drawing/2014/main" id="{0CF74010-3DD2-54FB-7E5A-F78547A94A0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978895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7801662" y="587198"/>
            <a:ext cx="6221575"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801662" y="2964082"/>
            <a:ext cx="6215330" cy="4389120"/>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801662" y="1686170"/>
            <a:ext cx="6221575"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8" name="Picture Placeholder 7">
            <a:extLst>
              <a:ext uri="{FF2B5EF4-FFF2-40B4-BE49-F238E27FC236}">
                <a16:creationId xmlns:a16="http://schemas.microsoft.com/office/drawing/2014/main" id="{511F004A-1AB2-4E5E-7FD0-499FABD89C3F}"/>
              </a:ext>
            </a:extLst>
          </p:cNvPr>
          <p:cNvSpPr>
            <a:spLocks noGrp="1"/>
          </p:cNvSpPr>
          <p:nvPr>
            <p:ph type="pic" sz="quarter" idx="13"/>
          </p:nvPr>
        </p:nvSpPr>
        <p:spPr>
          <a:xfrm>
            <a:off x="613409" y="586743"/>
            <a:ext cx="6605626" cy="6808470"/>
          </a:xfrm>
          <a:prstGeom prst="rect">
            <a:avLst/>
          </a:prstGeom>
          <a:solidFill>
            <a:schemeClr val="accent4">
              <a:lumMod val="20000"/>
              <a:lumOff val="80000"/>
            </a:schemeClr>
          </a:solidFill>
          <a:ln>
            <a:noFill/>
          </a:ln>
        </p:spPr>
        <p:txBody>
          <a:bodyPr/>
          <a:lstStyle/>
          <a:p>
            <a:endParaRPr lang="en-US"/>
          </a:p>
        </p:txBody>
      </p:sp>
    </p:spTree>
    <p:extLst>
      <p:ext uri="{BB962C8B-B14F-4D97-AF65-F5344CB8AC3E}">
        <p14:creationId xmlns:p14="http://schemas.microsoft.com/office/powerpoint/2010/main" val="388344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4">
    <p:bg>
      <p:bgPr>
        <a:gradFill>
          <a:gsLst>
            <a:gs pos="100000">
              <a:srgbClr val="B6D3DF"/>
            </a:gs>
            <a:gs pos="22000">
              <a:schemeClr val="bg2"/>
            </a:gs>
            <a:gs pos="57000">
              <a:srgbClr val="B6D3DF"/>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3A1AA1-2450-20FF-E74A-68763FC88247}"/>
              </a:ext>
            </a:extLst>
          </p:cNvPr>
          <p:cNvSpPr>
            <a:spLocks noGrp="1"/>
          </p:cNvSpPr>
          <p:nvPr>
            <p:ph type="pic" sz="quarter" idx="15"/>
          </p:nvPr>
        </p:nvSpPr>
        <p:spPr>
          <a:xfrm>
            <a:off x="8978266" y="0"/>
            <a:ext cx="5648324" cy="8227696"/>
          </a:xfrm>
          <a:solidFill>
            <a:schemeClr val="accent4">
              <a:lumMod val="20000"/>
              <a:lumOff val="8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7161" y="604732"/>
            <a:ext cx="2164690" cy="520751"/>
          </a:xfrm>
          <a:prstGeom prst="rect">
            <a:avLst/>
          </a:prstGeom>
        </p:spPr>
      </p:pic>
      <p:pic>
        <p:nvPicPr>
          <p:cNvPr id="4" name="Graphic 3">
            <a:extLst>
              <a:ext uri="{FF2B5EF4-FFF2-40B4-BE49-F238E27FC236}">
                <a16:creationId xmlns:a16="http://schemas.microsoft.com/office/drawing/2014/main" id="{98CAFD33-7DA9-5828-CAD4-5D61B9965A1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1977293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Dark Content 3">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7801661" y="587198"/>
            <a:ext cx="6221578" cy="1006114"/>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7801661" y="2964082"/>
            <a:ext cx="6221578"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a:xfrm>
            <a:off x="9085478" y="7697678"/>
            <a:ext cx="4937760" cy="147733"/>
          </a:xfrm>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7801661" y="1686170"/>
            <a:ext cx="6221578"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6" name="Picture Placeholder 7">
            <a:extLst>
              <a:ext uri="{FF2B5EF4-FFF2-40B4-BE49-F238E27FC236}">
                <a16:creationId xmlns:a16="http://schemas.microsoft.com/office/drawing/2014/main" id="{40357202-F6EA-BCBF-AAF1-652EC22839E1}"/>
              </a:ext>
            </a:extLst>
          </p:cNvPr>
          <p:cNvSpPr>
            <a:spLocks noGrp="1"/>
          </p:cNvSpPr>
          <p:nvPr>
            <p:ph type="pic" sz="quarter" idx="13"/>
          </p:nvPr>
        </p:nvSpPr>
        <p:spPr>
          <a:xfrm>
            <a:off x="613409" y="586743"/>
            <a:ext cx="6605626" cy="6808470"/>
          </a:xfrm>
          <a:prstGeom prst="rect">
            <a:avLst/>
          </a:prstGeom>
          <a:solidFill>
            <a:schemeClr val="accent4">
              <a:lumMod val="20000"/>
              <a:lumOff val="80000"/>
            </a:schemeClr>
          </a:solidFill>
          <a:ln>
            <a:noFill/>
          </a:ln>
        </p:spPr>
        <p:txBody>
          <a:bodyPr/>
          <a:lstStyle/>
          <a:p>
            <a:endParaRPr lang="en-US"/>
          </a:p>
        </p:txBody>
      </p:sp>
      <p:pic>
        <p:nvPicPr>
          <p:cNvPr id="8" name="Graphic 7">
            <a:extLst>
              <a:ext uri="{FF2B5EF4-FFF2-40B4-BE49-F238E27FC236}">
                <a16:creationId xmlns:a16="http://schemas.microsoft.com/office/drawing/2014/main" id="{AF46983E-E867-C506-8FCB-A9815BA144E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419630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hart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1738549"/>
            <a:ext cx="13419736" cy="5627945"/>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Tree>
    <p:extLst>
      <p:ext uri="{BB962C8B-B14F-4D97-AF65-F5344CB8AC3E}">
        <p14:creationId xmlns:p14="http://schemas.microsoft.com/office/powerpoint/2010/main" val="80980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2237311"/>
            <a:ext cx="13419202" cy="5230289"/>
          </a:xfrm>
        </p:spPr>
        <p:txBody>
          <a:bodyPr/>
          <a:lstStyle/>
          <a:p>
            <a:endParaRPr lang="en-US"/>
          </a:p>
        </p:txBody>
      </p:sp>
    </p:spTree>
    <p:extLst>
      <p:ext uri="{BB962C8B-B14F-4D97-AF65-F5344CB8AC3E}">
        <p14:creationId xmlns:p14="http://schemas.microsoft.com/office/powerpoint/2010/main" val="3042975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ection Titl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4630400" cy="8229600"/>
          </a:xfrm>
          <a:solidFill>
            <a:schemeClr val="bg2">
              <a:lumMod val="95000"/>
            </a:schemeClr>
          </a:solidFill>
        </p:spPr>
        <p:txBody>
          <a:bodyPr/>
          <a:lstStyle/>
          <a:p>
            <a:endParaRPr lang="en-US"/>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603511"/>
            <a:ext cx="7705330" cy="1479109"/>
          </a:xfrm>
        </p:spPr>
        <p:txBody>
          <a:bodyPr wrap="square">
            <a:noAutofit/>
          </a:bodyPr>
          <a:lstStyle>
            <a:lvl1pPr>
              <a:defRPr sz="6960"/>
            </a:lvl1pPr>
          </a:lstStyle>
          <a:p>
            <a:r>
              <a:rPr lang="en-US" dirty="0"/>
              <a:t>Click to edit</a:t>
            </a:r>
          </a:p>
        </p:txBody>
      </p:sp>
    </p:spTree>
    <p:extLst>
      <p:ext uri="{BB962C8B-B14F-4D97-AF65-F5344CB8AC3E}">
        <p14:creationId xmlns:p14="http://schemas.microsoft.com/office/powerpoint/2010/main" val="24923822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13419736" cy="4389120"/>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Tree>
    <p:extLst>
      <p:ext uri="{BB962C8B-B14F-4D97-AF65-F5344CB8AC3E}">
        <p14:creationId xmlns:p14="http://schemas.microsoft.com/office/powerpoint/2010/main" val="2874099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_Thank You 1">
    <p:bg>
      <p:bgPr>
        <a:gradFill>
          <a:gsLst>
            <a:gs pos="71000">
              <a:srgbClr val="B6D3DF"/>
            </a:gs>
            <a:gs pos="42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743203"/>
            <a:ext cx="8065008" cy="2009816"/>
          </a:xfrm>
        </p:spPr>
        <p:txBody>
          <a:bodyPr anchor="b"/>
          <a:lstStyle>
            <a:lvl1pPr algn="l">
              <a:lnSpc>
                <a:spcPct val="65000"/>
              </a:lnSpc>
              <a:defRPr sz="8640" b="0" i="0">
                <a:latin typeface="Aptos Light" panose="020B0004020202020204" pitchFamily="34" charset="0"/>
              </a:defRPr>
            </a:lvl1pPr>
          </a:lstStyle>
          <a:p>
            <a:r>
              <a:rPr lang="en-US" dirty="0"/>
              <a:t>Click to edit</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3821947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Logo">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EDBA95-FF19-A137-5989-F43FD0F0D7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576011" y="2964474"/>
            <a:ext cx="3478378" cy="2300659"/>
          </a:xfrm>
          <a:prstGeom prst="rect">
            <a:avLst/>
          </a:prstGeom>
        </p:spPr>
      </p:pic>
    </p:spTree>
    <p:extLst>
      <p:ext uri="{BB962C8B-B14F-4D97-AF65-F5344CB8AC3E}">
        <p14:creationId xmlns:p14="http://schemas.microsoft.com/office/powerpoint/2010/main" val="2096126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Section Titl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8" y="2867265"/>
            <a:ext cx="6711697" cy="1479109"/>
          </a:xfrm>
        </p:spPr>
        <p:txBody>
          <a:bodyPr wrap="square">
            <a:noAutofit/>
          </a:bodyPr>
          <a:lstStyle>
            <a:lvl1pPr>
              <a:defRPr sz="6960">
                <a:solidFill>
                  <a:schemeClr val="bg1"/>
                </a:solidFill>
              </a:defRPr>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Text Placeholder 7">
            <a:extLst>
              <a:ext uri="{FF2B5EF4-FFF2-40B4-BE49-F238E27FC236}">
                <a16:creationId xmlns:a16="http://schemas.microsoft.com/office/drawing/2014/main" id="{95225DA6-E77F-9825-383C-1E8399940EAE}"/>
              </a:ext>
            </a:extLst>
          </p:cNvPr>
          <p:cNvSpPr>
            <a:spLocks noGrp="1"/>
          </p:cNvSpPr>
          <p:nvPr>
            <p:ph type="body" sz="quarter" idx="12" hasCustomPrompt="1"/>
          </p:nvPr>
        </p:nvSpPr>
        <p:spPr>
          <a:xfrm>
            <a:off x="603508" y="571505"/>
            <a:ext cx="6711697" cy="1809750"/>
          </a:xfrm>
        </p:spPr>
        <p:txBody>
          <a:bodyPr/>
          <a:lstStyle>
            <a:lvl1pPr>
              <a:defRPr sz="17399" b="0" i="0">
                <a:solidFill>
                  <a:schemeClr val="bg1"/>
                </a:solidFill>
                <a:latin typeface="Aptos Light" panose="020B0004020202020204" pitchFamily="34" charset="0"/>
              </a:defRPr>
            </a:lvl1pPr>
          </a:lstStyle>
          <a:p>
            <a:pPr lvl="0"/>
            <a:r>
              <a:rPr lang="en-US" dirty="0"/>
              <a:t>#</a:t>
            </a:r>
          </a:p>
        </p:txBody>
      </p:sp>
      <p:pic>
        <p:nvPicPr>
          <p:cNvPr id="4" name="Graphic 3">
            <a:extLst>
              <a:ext uri="{FF2B5EF4-FFF2-40B4-BE49-F238E27FC236}">
                <a16:creationId xmlns:a16="http://schemas.microsoft.com/office/drawing/2014/main" id="{D9621D23-728D-F750-5556-DFE1CB8DCD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2363630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Info Slide 3 -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3566160" cy="1006114"/>
          </a:xfrm>
        </p:spPr>
        <p:txBody>
          <a:bodyPr wrap="square"/>
          <a:lstStyle/>
          <a:p>
            <a:r>
              <a:rPr lang="en-US" dirty="0"/>
              <a:t>Click to edit Master</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4679113" y="230643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3566160"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7993725" y="230643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1308339" y="230643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4" name="Content Placeholder 2">
            <a:extLst>
              <a:ext uri="{FF2B5EF4-FFF2-40B4-BE49-F238E27FC236}">
                <a16:creationId xmlns:a16="http://schemas.microsoft.com/office/drawing/2014/main" id="{07B22D1D-B033-6C4B-31ED-2C776FED726B}"/>
              </a:ext>
            </a:extLst>
          </p:cNvPr>
          <p:cNvSpPr>
            <a:spLocks noGrp="1"/>
          </p:cNvSpPr>
          <p:nvPr>
            <p:ph idx="22"/>
          </p:nvPr>
        </p:nvSpPr>
        <p:spPr>
          <a:xfrm>
            <a:off x="4679113" y="4679120"/>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8" name="Content Placeholder 2">
            <a:extLst>
              <a:ext uri="{FF2B5EF4-FFF2-40B4-BE49-F238E27FC236}">
                <a16:creationId xmlns:a16="http://schemas.microsoft.com/office/drawing/2014/main" id="{6AC345A7-0D89-CBA6-01AA-BA0987314DED}"/>
              </a:ext>
            </a:extLst>
          </p:cNvPr>
          <p:cNvSpPr>
            <a:spLocks noGrp="1"/>
          </p:cNvSpPr>
          <p:nvPr>
            <p:ph idx="26"/>
          </p:nvPr>
        </p:nvSpPr>
        <p:spPr>
          <a:xfrm>
            <a:off x="7993725" y="4679120"/>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19" name="Content Placeholder 2">
            <a:extLst>
              <a:ext uri="{FF2B5EF4-FFF2-40B4-BE49-F238E27FC236}">
                <a16:creationId xmlns:a16="http://schemas.microsoft.com/office/drawing/2014/main" id="{EB8F4607-BD2E-349F-6F3B-C957FC423586}"/>
              </a:ext>
            </a:extLst>
          </p:cNvPr>
          <p:cNvSpPr>
            <a:spLocks noGrp="1"/>
          </p:cNvSpPr>
          <p:nvPr>
            <p:ph idx="27"/>
          </p:nvPr>
        </p:nvSpPr>
        <p:spPr>
          <a:xfrm>
            <a:off x="11308339" y="4679120"/>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0" name="Content Placeholder 2">
            <a:extLst>
              <a:ext uri="{FF2B5EF4-FFF2-40B4-BE49-F238E27FC236}">
                <a16:creationId xmlns:a16="http://schemas.microsoft.com/office/drawing/2014/main" id="{E84482D0-FE34-54D4-FA48-C9AEC68D024B}"/>
              </a:ext>
            </a:extLst>
          </p:cNvPr>
          <p:cNvSpPr>
            <a:spLocks noGrp="1"/>
          </p:cNvSpPr>
          <p:nvPr>
            <p:ph idx="28"/>
          </p:nvPr>
        </p:nvSpPr>
        <p:spPr>
          <a:xfrm>
            <a:off x="4679113" y="705181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4" name="Content Placeholder 2">
            <a:extLst>
              <a:ext uri="{FF2B5EF4-FFF2-40B4-BE49-F238E27FC236}">
                <a16:creationId xmlns:a16="http://schemas.microsoft.com/office/drawing/2014/main" id="{9C65AA16-13A5-A6E4-EFFE-108328B6F021}"/>
              </a:ext>
            </a:extLst>
          </p:cNvPr>
          <p:cNvSpPr>
            <a:spLocks noGrp="1"/>
          </p:cNvSpPr>
          <p:nvPr>
            <p:ph idx="32"/>
          </p:nvPr>
        </p:nvSpPr>
        <p:spPr>
          <a:xfrm>
            <a:off x="7993725" y="705181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25" name="Content Placeholder 2">
            <a:extLst>
              <a:ext uri="{FF2B5EF4-FFF2-40B4-BE49-F238E27FC236}">
                <a16:creationId xmlns:a16="http://schemas.microsoft.com/office/drawing/2014/main" id="{3BE73330-0071-9F25-330B-5C91C16F6C2D}"/>
              </a:ext>
            </a:extLst>
          </p:cNvPr>
          <p:cNvSpPr>
            <a:spLocks noGrp="1"/>
          </p:cNvSpPr>
          <p:nvPr>
            <p:ph idx="33"/>
          </p:nvPr>
        </p:nvSpPr>
        <p:spPr>
          <a:xfrm>
            <a:off x="11308339" y="7051811"/>
            <a:ext cx="2710282" cy="486646"/>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a:t>
            </a:r>
          </a:p>
        </p:txBody>
      </p:sp>
      <p:sp>
        <p:nvSpPr>
          <p:cNvPr id="6" name="Picture Placeholder 10">
            <a:extLst>
              <a:ext uri="{FF2B5EF4-FFF2-40B4-BE49-F238E27FC236}">
                <a16:creationId xmlns:a16="http://schemas.microsoft.com/office/drawing/2014/main" id="{CEF71EF0-C251-8759-506F-E61A1E319713}"/>
              </a:ext>
            </a:extLst>
          </p:cNvPr>
          <p:cNvSpPr>
            <a:spLocks noGrp="1"/>
          </p:cNvSpPr>
          <p:nvPr>
            <p:ph type="pic" sz="quarter" idx="34"/>
          </p:nvPr>
        </p:nvSpPr>
        <p:spPr>
          <a:xfrm>
            <a:off x="4679496" y="587205"/>
            <a:ext cx="2714899" cy="1474513"/>
          </a:xfrm>
          <a:prstGeom prst="rect">
            <a:avLst/>
          </a:prstGeom>
          <a:solidFill>
            <a:schemeClr val="accent4">
              <a:lumMod val="20000"/>
              <a:lumOff val="80000"/>
            </a:schemeClr>
          </a:solidFill>
        </p:spPr>
        <p:txBody>
          <a:bodyPr/>
          <a:lstStyle/>
          <a:p>
            <a:endParaRPr lang="en-US"/>
          </a:p>
        </p:txBody>
      </p:sp>
      <p:sp>
        <p:nvSpPr>
          <p:cNvPr id="8" name="Picture Placeholder 10">
            <a:extLst>
              <a:ext uri="{FF2B5EF4-FFF2-40B4-BE49-F238E27FC236}">
                <a16:creationId xmlns:a16="http://schemas.microsoft.com/office/drawing/2014/main" id="{3525C9F4-BF87-6856-28B6-74ADA6D92F92}"/>
              </a:ext>
            </a:extLst>
          </p:cNvPr>
          <p:cNvSpPr>
            <a:spLocks noGrp="1"/>
          </p:cNvSpPr>
          <p:nvPr>
            <p:ph type="pic" sz="quarter" idx="43"/>
          </p:nvPr>
        </p:nvSpPr>
        <p:spPr>
          <a:xfrm>
            <a:off x="7993920" y="587205"/>
            <a:ext cx="2714899" cy="1474513"/>
          </a:xfrm>
          <a:prstGeom prst="rect">
            <a:avLst/>
          </a:prstGeom>
          <a:solidFill>
            <a:schemeClr val="accent4">
              <a:lumMod val="20000"/>
              <a:lumOff val="80000"/>
            </a:schemeClr>
          </a:solidFill>
        </p:spPr>
        <p:txBody>
          <a:bodyPr/>
          <a:lstStyle/>
          <a:p>
            <a:endParaRPr lang="en-US"/>
          </a:p>
        </p:txBody>
      </p:sp>
      <p:sp>
        <p:nvSpPr>
          <p:cNvPr id="9" name="Picture Placeholder 10">
            <a:extLst>
              <a:ext uri="{FF2B5EF4-FFF2-40B4-BE49-F238E27FC236}">
                <a16:creationId xmlns:a16="http://schemas.microsoft.com/office/drawing/2014/main" id="{F442162B-0271-3F90-46FE-03C9A67FAD95}"/>
              </a:ext>
            </a:extLst>
          </p:cNvPr>
          <p:cNvSpPr>
            <a:spLocks noGrp="1"/>
          </p:cNvSpPr>
          <p:nvPr>
            <p:ph type="pic" sz="quarter" idx="44"/>
          </p:nvPr>
        </p:nvSpPr>
        <p:spPr>
          <a:xfrm>
            <a:off x="11308339" y="587205"/>
            <a:ext cx="2714899" cy="1474513"/>
          </a:xfrm>
          <a:prstGeom prst="rect">
            <a:avLst/>
          </a:prstGeom>
          <a:solidFill>
            <a:schemeClr val="accent4">
              <a:lumMod val="20000"/>
              <a:lumOff val="80000"/>
            </a:schemeClr>
          </a:solidFill>
        </p:spPr>
        <p:txBody>
          <a:bodyPr/>
          <a:lstStyle/>
          <a:p>
            <a:endParaRPr lang="en-US"/>
          </a:p>
        </p:txBody>
      </p:sp>
      <p:sp>
        <p:nvSpPr>
          <p:cNvPr id="11" name="Picture Placeholder 10">
            <a:extLst>
              <a:ext uri="{FF2B5EF4-FFF2-40B4-BE49-F238E27FC236}">
                <a16:creationId xmlns:a16="http://schemas.microsoft.com/office/drawing/2014/main" id="{EF0000AE-EC45-BE7F-247A-2F681B45D1DF}"/>
              </a:ext>
            </a:extLst>
          </p:cNvPr>
          <p:cNvSpPr>
            <a:spLocks noGrp="1"/>
          </p:cNvSpPr>
          <p:nvPr>
            <p:ph type="pic" sz="quarter" idx="45"/>
          </p:nvPr>
        </p:nvSpPr>
        <p:spPr>
          <a:xfrm>
            <a:off x="4679496" y="2959894"/>
            <a:ext cx="2714899" cy="1474513"/>
          </a:xfrm>
          <a:prstGeom prst="rect">
            <a:avLst/>
          </a:prstGeom>
          <a:solidFill>
            <a:schemeClr val="accent4">
              <a:lumMod val="20000"/>
              <a:lumOff val="80000"/>
            </a:schemeClr>
          </a:solidFill>
        </p:spPr>
        <p:txBody>
          <a:bodyPr/>
          <a:lstStyle/>
          <a:p>
            <a:endParaRPr lang="en-US"/>
          </a:p>
        </p:txBody>
      </p:sp>
      <p:sp>
        <p:nvSpPr>
          <p:cNvPr id="12" name="Picture Placeholder 10">
            <a:extLst>
              <a:ext uri="{FF2B5EF4-FFF2-40B4-BE49-F238E27FC236}">
                <a16:creationId xmlns:a16="http://schemas.microsoft.com/office/drawing/2014/main" id="{BE71009F-087E-E57A-09BF-B5B4AE4719FA}"/>
              </a:ext>
            </a:extLst>
          </p:cNvPr>
          <p:cNvSpPr>
            <a:spLocks noGrp="1"/>
          </p:cNvSpPr>
          <p:nvPr>
            <p:ph type="pic" sz="quarter" idx="46"/>
          </p:nvPr>
        </p:nvSpPr>
        <p:spPr>
          <a:xfrm>
            <a:off x="7993920" y="2959894"/>
            <a:ext cx="2714899" cy="1474513"/>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7F5862C6-0FD0-134C-CF34-0CA45C4CC4E2}"/>
              </a:ext>
            </a:extLst>
          </p:cNvPr>
          <p:cNvSpPr>
            <a:spLocks noGrp="1"/>
          </p:cNvSpPr>
          <p:nvPr>
            <p:ph type="pic" sz="quarter" idx="47"/>
          </p:nvPr>
        </p:nvSpPr>
        <p:spPr>
          <a:xfrm>
            <a:off x="11308339" y="2959894"/>
            <a:ext cx="2714899" cy="1474513"/>
          </a:xfrm>
          <a:prstGeom prst="rect">
            <a:avLst/>
          </a:prstGeom>
          <a:solidFill>
            <a:schemeClr val="accent4">
              <a:lumMod val="20000"/>
              <a:lumOff val="80000"/>
            </a:schemeClr>
          </a:solidFill>
        </p:spPr>
        <p:txBody>
          <a:bodyPr/>
          <a:lstStyle/>
          <a:p>
            <a:endParaRPr lang="en-US"/>
          </a:p>
        </p:txBody>
      </p:sp>
      <p:sp>
        <p:nvSpPr>
          <p:cNvPr id="17" name="Picture Placeholder 10">
            <a:extLst>
              <a:ext uri="{FF2B5EF4-FFF2-40B4-BE49-F238E27FC236}">
                <a16:creationId xmlns:a16="http://schemas.microsoft.com/office/drawing/2014/main" id="{9049AB57-8408-370B-06CE-E211C3DB7B34}"/>
              </a:ext>
            </a:extLst>
          </p:cNvPr>
          <p:cNvSpPr>
            <a:spLocks noGrp="1"/>
          </p:cNvSpPr>
          <p:nvPr>
            <p:ph type="pic" sz="quarter" idx="48"/>
          </p:nvPr>
        </p:nvSpPr>
        <p:spPr>
          <a:xfrm>
            <a:off x="4679496" y="5332585"/>
            <a:ext cx="2714899" cy="1474513"/>
          </a:xfrm>
          <a:prstGeom prst="rect">
            <a:avLst/>
          </a:prstGeom>
          <a:solidFill>
            <a:schemeClr val="accent4">
              <a:lumMod val="20000"/>
              <a:lumOff val="80000"/>
            </a:schemeClr>
          </a:solidFill>
        </p:spPr>
        <p:txBody>
          <a:bodyPr/>
          <a:lstStyle/>
          <a:p>
            <a:endParaRPr lang="en-US"/>
          </a:p>
        </p:txBody>
      </p:sp>
      <p:sp>
        <p:nvSpPr>
          <p:cNvPr id="21" name="Picture Placeholder 10">
            <a:extLst>
              <a:ext uri="{FF2B5EF4-FFF2-40B4-BE49-F238E27FC236}">
                <a16:creationId xmlns:a16="http://schemas.microsoft.com/office/drawing/2014/main" id="{21D05BA4-7B1D-1CEE-8007-D735A30B6A26}"/>
              </a:ext>
            </a:extLst>
          </p:cNvPr>
          <p:cNvSpPr>
            <a:spLocks noGrp="1"/>
          </p:cNvSpPr>
          <p:nvPr>
            <p:ph type="pic" sz="quarter" idx="49"/>
          </p:nvPr>
        </p:nvSpPr>
        <p:spPr>
          <a:xfrm>
            <a:off x="7993920" y="5332585"/>
            <a:ext cx="2714899" cy="1474513"/>
          </a:xfrm>
          <a:prstGeom prst="rect">
            <a:avLst/>
          </a:prstGeom>
          <a:solidFill>
            <a:schemeClr val="accent4">
              <a:lumMod val="20000"/>
              <a:lumOff val="80000"/>
            </a:schemeClr>
          </a:solidFill>
        </p:spPr>
        <p:txBody>
          <a:bodyPr/>
          <a:lstStyle/>
          <a:p>
            <a:endParaRPr lang="en-US"/>
          </a:p>
        </p:txBody>
      </p:sp>
      <p:sp>
        <p:nvSpPr>
          <p:cNvPr id="22" name="Picture Placeholder 10">
            <a:extLst>
              <a:ext uri="{FF2B5EF4-FFF2-40B4-BE49-F238E27FC236}">
                <a16:creationId xmlns:a16="http://schemas.microsoft.com/office/drawing/2014/main" id="{BF383FEC-DC34-A2EA-AED9-9908BC8C8CAF}"/>
              </a:ext>
            </a:extLst>
          </p:cNvPr>
          <p:cNvSpPr>
            <a:spLocks noGrp="1"/>
          </p:cNvSpPr>
          <p:nvPr>
            <p:ph type="pic" sz="quarter" idx="50"/>
          </p:nvPr>
        </p:nvSpPr>
        <p:spPr>
          <a:xfrm>
            <a:off x="11308339" y="5332585"/>
            <a:ext cx="2714899" cy="1474513"/>
          </a:xfrm>
          <a:prstGeom prst="rect">
            <a:avLst/>
          </a:prstGeom>
          <a:solidFill>
            <a:schemeClr val="accent4">
              <a:lumMod val="20000"/>
              <a:lumOff val="80000"/>
            </a:schemeClr>
          </a:solidFill>
        </p:spPr>
        <p:txBody>
          <a:bodyPr/>
          <a:lstStyle/>
          <a:p>
            <a:endParaRPr lang="en-US"/>
          </a:p>
        </p:txBody>
      </p:sp>
    </p:spTree>
    <p:extLst>
      <p:ext uri="{BB962C8B-B14F-4D97-AF65-F5344CB8AC3E}">
        <p14:creationId xmlns:p14="http://schemas.microsoft.com/office/powerpoint/2010/main" val="2042902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1">
    <p:bg>
      <p:bgPr>
        <a:gradFill>
          <a:gsLst>
            <a:gs pos="77000">
              <a:srgbClr val="B6D3DF"/>
            </a:gs>
            <a:gs pos="55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828800" y="3028209"/>
            <a:ext cx="10972800" cy="2009816"/>
          </a:xfrm>
        </p:spPr>
        <p:txBody>
          <a:bodyPr anchor="b"/>
          <a:lstStyle>
            <a:lvl1pPr algn="ctr">
              <a:lnSpc>
                <a:spcPct val="65000"/>
              </a:lnSpc>
              <a:defRPr sz="864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828800" y="5215643"/>
            <a:ext cx="10972800" cy="555766"/>
          </a:xfrm>
        </p:spPr>
        <p:txBody>
          <a:bodyPr/>
          <a:lstStyle>
            <a:lvl1pPr marL="0" indent="0" algn="ctr">
              <a:buNone/>
              <a:defRPr sz="288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828800" y="6612181"/>
            <a:ext cx="10972800" cy="869273"/>
          </a:xfrm>
        </p:spPr>
        <p:txBody>
          <a:bodyPr/>
          <a:lstStyle>
            <a:lvl1pPr algn="ctr">
              <a:defRPr sz="2040"/>
            </a:lvl1pPr>
            <a:lvl2pPr marL="13336" indent="0" algn="ctr">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E33D06A9-D371-199B-E5B0-06CF59F398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spTree>
    <p:extLst>
      <p:ext uri="{BB962C8B-B14F-4D97-AF65-F5344CB8AC3E}">
        <p14:creationId xmlns:p14="http://schemas.microsoft.com/office/powerpoint/2010/main" val="47539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4">
    <p:bg>
      <p:bgPr>
        <a:gradFill>
          <a:gsLst>
            <a:gs pos="100000">
              <a:srgbClr val="E5E0D5"/>
            </a:gs>
            <a:gs pos="0">
              <a:schemeClr val="bg2"/>
            </a:gs>
            <a:gs pos="62000">
              <a:srgbClr val="FFFBF6"/>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3A1AA1-2450-20FF-E74A-68763FC88247}"/>
              </a:ext>
            </a:extLst>
          </p:cNvPr>
          <p:cNvSpPr>
            <a:spLocks noGrp="1"/>
          </p:cNvSpPr>
          <p:nvPr>
            <p:ph type="pic" sz="quarter" idx="15"/>
          </p:nvPr>
        </p:nvSpPr>
        <p:spPr>
          <a:xfrm>
            <a:off x="8978266" y="0"/>
            <a:ext cx="5648324" cy="8227696"/>
          </a:xfrm>
          <a:solidFill>
            <a:schemeClr val="accent4">
              <a:lumMod val="20000"/>
              <a:lumOff val="8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74" indent="0" algn="ctr">
              <a:buNone/>
              <a:defRPr sz="2400"/>
            </a:lvl2pPr>
            <a:lvl3pPr marL="1097148" indent="0" algn="ctr">
              <a:buNone/>
              <a:defRPr sz="2160"/>
            </a:lvl3pPr>
            <a:lvl4pPr marL="1645722" indent="0" algn="ctr">
              <a:buNone/>
              <a:defRPr sz="1920"/>
            </a:lvl4pPr>
            <a:lvl5pPr marL="2194297" indent="0" algn="ctr">
              <a:buNone/>
              <a:defRPr sz="1920"/>
            </a:lvl5pPr>
            <a:lvl6pPr marL="2742872" indent="0" algn="ctr">
              <a:buNone/>
              <a:defRPr sz="1920"/>
            </a:lvl6pPr>
            <a:lvl7pPr marL="3291444" indent="0" algn="ctr">
              <a:buNone/>
              <a:defRPr sz="1920"/>
            </a:lvl7pPr>
            <a:lvl8pPr marL="3840019" indent="0" algn="ctr">
              <a:buNone/>
              <a:defRPr sz="1920"/>
            </a:lvl8pPr>
            <a:lvl9pPr marL="4388594" indent="0" algn="ctr">
              <a:buNone/>
              <a:defRPr sz="1920"/>
            </a:lvl9pPr>
          </a:lstStyle>
          <a:p>
            <a:r>
              <a:rPr lang="en-US"/>
              <a:t>Click to edit Master subtitle style</a:t>
            </a:r>
            <a:endParaRPr lang="en-US" dirty="0"/>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7161" y="604732"/>
            <a:ext cx="2164690" cy="520751"/>
          </a:xfrm>
          <a:prstGeom prst="rect">
            <a:avLst/>
          </a:prstGeom>
        </p:spPr>
      </p:pic>
      <p:pic>
        <p:nvPicPr>
          <p:cNvPr id="4" name="Graphic 3">
            <a:extLst>
              <a:ext uri="{FF2B5EF4-FFF2-40B4-BE49-F238E27FC236}">
                <a16:creationId xmlns:a16="http://schemas.microsoft.com/office/drawing/2014/main" id="{4828658A-FF5A-FCF0-9E12-A080CD5EB47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8690519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1">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1828800" y="3028209"/>
            <a:ext cx="10972800" cy="2009816"/>
          </a:xfrm>
        </p:spPr>
        <p:txBody>
          <a:bodyPr anchor="b"/>
          <a:lstStyle>
            <a:lvl1pPr algn="ctr">
              <a:lnSpc>
                <a:spcPct val="65000"/>
              </a:lnSpc>
              <a:defRPr sz="864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1828800" y="5215643"/>
            <a:ext cx="10972800" cy="555766"/>
          </a:xfrm>
        </p:spPr>
        <p:txBody>
          <a:bodyPr/>
          <a:lstStyle>
            <a:lvl1pPr marL="0" indent="0" algn="ctr">
              <a:buNone/>
              <a:defRPr sz="288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1828800" y="6612181"/>
            <a:ext cx="10972800" cy="869273"/>
          </a:xfrm>
        </p:spPr>
        <p:txBody>
          <a:bodyPr/>
          <a:lstStyle>
            <a:lvl1pPr algn="ctr">
              <a:defRPr sz="2040"/>
            </a:lvl1pPr>
            <a:lvl2pPr marL="13336" indent="0" algn="ctr">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5" name="Graphic 4">
            <a:extLst>
              <a:ext uri="{FF2B5EF4-FFF2-40B4-BE49-F238E27FC236}">
                <a16:creationId xmlns:a16="http://schemas.microsoft.com/office/drawing/2014/main" id="{E33D06A9-D371-199B-E5B0-06CF59F398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61811" y="594960"/>
            <a:ext cx="2106778" cy="1393459"/>
          </a:xfrm>
          <a:prstGeom prst="rect">
            <a:avLst/>
          </a:prstGeom>
        </p:spPr>
      </p:pic>
    </p:spTree>
    <p:extLst>
      <p:ext uri="{BB962C8B-B14F-4D97-AF65-F5344CB8AC3E}">
        <p14:creationId xmlns:p14="http://schemas.microsoft.com/office/powerpoint/2010/main" val="183302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2">
    <p:bg>
      <p:bgPr>
        <a:gradFill>
          <a:gsLst>
            <a:gs pos="57000">
              <a:srgbClr val="B6D3DF"/>
            </a:gs>
            <a:gs pos="15000">
              <a:schemeClr val="bg2"/>
            </a:gs>
            <a:gs pos="100000">
              <a:srgbClr val="B6D3DF"/>
            </a:gs>
          </a:gsLst>
          <a:lin ang="5400000" scaled="1"/>
        </a:gradFill>
        <a:effectLst/>
      </p:bgPr>
    </p:bg>
    <p:spTree>
      <p:nvGrpSpPr>
        <p:cNvPr id="1" name=""/>
        <p:cNvGrpSpPr/>
        <p:nvPr/>
      </p:nvGrpSpPr>
      <p:grpSpPr>
        <a:xfrm>
          <a:off x="0" y="0"/>
          <a:ext cx="0" cy="0"/>
          <a:chOff x="0" y="0"/>
          <a:chExt cx="0" cy="0"/>
        </a:xfrm>
      </p:grpSpPr>
      <p:pic>
        <p:nvPicPr>
          <p:cNvPr id="5" name="Picture 4" descr="A statue of a person holding a shield&#10;&#10;AI-generated content may be incorrect.">
            <a:extLst>
              <a:ext uri="{FF2B5EF4-FFF2-40B4-BE49-F238E27FC236}">
                <a16:creationId xmlns:a16="http://schemas.microsoft.com/office/drawing/2014/main" id="{48965B9A-431E-32B7-8AE0-ED23BA473B06}"/>
              </a:ext>
            </a:extLst>
          </p:cNvPr>
          <p:cNvPicPr>
            <a:picLocks noChangeAspect="1"/>
          </p:cNvPicPr>
          <p:nvPr userDrawn="1"/>
        </p:nvPicPr>
        <p:blipFill>
          <a:blip r:embed="rId2"/>
          <a:stretch>
            <a:fillRect/>
          </a:stretch>
        </p:blipFill>
        <p:spPr>
          <a:xfrm>
            <a:off x="5865996" y="0"/>
            <a:ext cx="8764404" cy="8229600"/>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396797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2">
    <p:bg>
      <p:bgPr>
        <a:gradFill>
          <a:gsLst>
            <a:gs pos="62000">
              <a:srgbClr val="FFFBF6"/>
            </a:gs>
            <a:gs pos="0">
              <a:schemeClr val="bg2"/>
            </a:gs>
            <a:gs pos="100000">
              <a:srgbClr val="E5E0D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pic>
        <p:nvPicPr>
          <p:cNvPr id="6" name="Picture 5">
            <a:extLst>
              <a:ext uri="{FF2B5EF4-FFF2-40B4-BE49-F238E27FC236}">
                <a16:creationId xmlns:a16="http://schemas.microsoft.com/office/drawing/2014/main" id="{C89E5663-36DF-6106-8CE1-09ECE1480670}"/>
              </a:ext>
            </a:extLst>
          </p:cNvPr>
          <p:cNvPicPr>
            <a:picLocks noChangeAspect="1"/>
          </p:cNvPicPr>
          <p:nvPr userDrawn="1"/>
        </p:nvPicPr>
        <p:blipFill>
          <a:blip r:embed="rId3">
            <a:alphaModFix/>
          </a:blip>
          <a:srcRect/>
          <a:stretch/>
        </p:blipFill>
        <p:spPr>
          <a:xfrm>
            <a:off x="5989320" y="115800"/>
            <a:ext cx="8641080" cy="8113800"/>
          </a:xfrm>
          <a:prstGeom prst="rect">
            <a:avLst/>
          </a:prstGeom>
        </p:spPr>
      </p:pic>
    </p:spTree>
    <p:extLst>
      <p:ext uri="{BB962C8B-B14F-4D97-AF65-F5344CB8AC3E}">
        <p14:creationId xmlns:p14="http://schemas.microsoft.com/office/powerpoint/2010/main" val="34404172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3">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lver object&#10;&#10;AI-generated content may be incorrect.">
            <a:extLst>
              <a:ext uri="{FF2B5EF4-FFF2-40B4-BE49-F238E27FC236}">
                <a16:creationId xmlns:a16="http://schemas.microsoft.com/office/drawing/2014/main" id="{2CE4EB63-2F28-0DDD-94E9-13A65851B8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2150478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4">
    <p:bg>
      <p:bgPr>
        <a:gradFill>
          <a:gsLst>
            <a:gs pos="100000">
              <a:srgbClr val="B6D3DF"/>
            </a:gs>
            <a:gs pos="22000">
              <a:schemeClr val="bg2"/>
            </a:gs>
            <a:gs pos="57000">
              <a:srgbClr val="B6D3DF"/>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3A1AA1-2450-20FF-E74A-68763FC88247}"/>
              </a:ext>
            </a:extLst>
          </p:cNvPr>
          <p:cNvSpPr>
            <a:spLocks noGrp="1"/>
          </p:cNvSpPr>
          <p:nvPr>
            <p:ph type="pic" sz="quarter" idx="15"/>
          </p:nvPr>
        </p:nvSpPr>
        <p:spPr>
          <a:xfrm>
            <a:off x="8978266" y="0"/>
            <a:ext cx="5648324" cy="8227696"/>
          </a:xfrm>
          <a:solidFill>
            <a:schemeClr val="accent4">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33881231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Title 4">
    <p:bg>
      <p:bgPr>
        <a:gradFill>
          <a:gsLst>
            <a:gs pos="100000">
              <a:srgbClr val="E5E0D5"/>
            </a:gs>
            <a:gs pos="0">
              <a:schemeClr val="bg2"/>
            </a:gs>
            <a:gs pos="62000">
              <a:srgbClr val="FFFBF6"/>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3A1AA1-2450-20FF-E74A-68763FC88247}"/>
              </a:ext>
            </a:extLst>
          </p:cNvPr>
          <p:cNvSpPr>
            <a:spLocks noGrp="1"/>
          </p:cNvSpPr>
          <p:nvPr>
            <p:ph type="pic" sz="quarter" idx="15"/>
          </p:nvPr>
        </p:nvSpPr>
        <p:spPr>
          <a:xfrm>
            <a:off x="8978266" y="0"/>
            <a:ext cx="5648324" cy="8227696"/>
          </a:xfrm>
          <a:solidFill>
            <a:schemeClr val="accent4">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89695F04-CDE4-BF0A-42EE-E705EA81B894}"/>
              </a:ext>
            </a:extLst>
          </p:cNvPr>
          <p:cNvSpPr>
            <a:spLocks noGrp="1"/>
          </p:cNvSpPr>
          <p:nvPr>
            <p:ph type="ctrTitle"/>
          </p:nvPr>
        </p:nvSpPr>
        <p:spPr>
          <a:xfrm>
            <a:off x="607162" y="2563077"/>
            <a:ext cx="8065008" cy="2009816"/>
          </a:xfrm>
        </p:spPr>
        <p:txBody>
          <a:bodyPr anchor="b"/>
          <a:lstStyle>
            <a:lvl1pPr algn="l">
              <a:lnSpc>
                <a:spcPct val="65000"/>
              </a:lnSpc>
              <a:defRPr sz="7200" b="0" i="0" spc="-84" baseline="0">
                <a:latin typeface="Aptos Light" panose="020B00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13252EC-318D-BAF8-07A5-F853B4C55AEB}"/>
              </a:ext>
            </a:extLst>
          </p:cNvPr>
          <p:cNvSpPr>
            <a:spLocks noGrp="1"/>
          </p:cNvSpPr>
          <p:nvPr>
            <p:ph type="subTitle" idx="1"/>
          </p:nvPr>
        </p:nvSpPr>
        <p:spPr>
          <a:xfrm>
            <a:off x="607162" y="4668053"/>
            <a:ext cx="8065008" cy="555766"/>
          </a:xfrm>
        </p:spPr>
        <p:txBody>
          <a:bodyPr/>
          <a:lstStyle>
            <a:lvl1pPr marL="0" indent="0" algn="l">
              <a:buNone/>
              <a:defRPr sz="2640"/>
            </a:lvl1pPr>
            <a:lvl2pPr marL="548552" indent="0" algn="ctr">
              <a:buNone/>
              <a:defRPr sz="2400"/>
            </a:lvl2pPr>
            <a:lvl3pPr marL="1097104" indent="0" algn="ctr">
              <a:buNone/>
              <a:defRPr sz="2160"/>
            </a:lvl3pPr>
            <a:lvl4pPr marL="1645656" indent="0" algn="ctr">
              <a:buNone/>
              <a:defRPr sz="1920"/>
            </a:lvl4pPr>
            <a:lvl5pPr marL="2194210" indent="0" algn="ctr">
              <a:buNone/>
              <a:defRPr sz="1920"/>
            </a:lvl5pPr>
            <a:lvl6pPr marL="2742762" indent="0" algn="ctr">
              <a:buNone/>
              <a:defRPr sz="1920"/>
            </a:lvl6pPr>
            <a:lvl7pPr marL="3291312" indent="0" algn="ctr">
              <a:buNone/>
              <a:defRPr sz="1920"/>
            </a:lvl7pPr>
            <a:lvl8pPr marL="3839866" indent="0" algn="ctr">
              <a:buNone/>
              <a:defRPr sz="1920"/>
            </a:lvl8pPr>
            <a:lvl9pPr marL="4388418" indent="0" algn="ctr">
              <a:buNone/>
              <a:defRPr sz="1920"/>
            </a:lvl9pPr>
          </a:lstStyle>
          <a:p>
            <a:r>
              <a:rPr lang="en-US" dirty="0"/>
              <a:t>Click to edit Master subtitle style</a:t>
            </a:r>
          </a:p>
        </p:txBody>
      </p:sp>
      <p:sp>
        <p:nvSpPr>
          <p:cNvPr id="11" name="Text Placeholder 10">
            <a:extLst>
              <a:ext uri="{FF2B5EF4-FFF2-40B4-BE49-F238E27FC236}">
                <a16:creationId xmlns:a16="http://schemas.microsoft.com/office/drawing/2014/main" id="{B2431977-3E60-B086-7CD7-7DD44257E64E}"/>
              </a:ext>
            </a:extLst>
          </p:cNvPr>
          <p:cNvSpPr>
            <a:spLocks noGrp="1"/>
          </p:cNvSpPr>
          <p:nvPr>
            <p:ph type="body" sz="quarter" idx="12"/>
          </p:nvPr>
        </p:nvSpPr>
        <p:spPr>
          <a:xfrm>
            <a:off x="607162" y="6068858"/>
            <a:ext cx="8065008" cy="869273"/>
          </a:xfrm>
        </p:spPr>
        <p:txBody>
          <a:bodyPr/>
          <a:lstStyle>
            <a:lvl1pPr algn="l">
              <a:defRPr sz="2040"/>
            </a:lvl1pPr>
            <a:lvl2pPr marL="13336" indent="0" algn="l">
              <a:spcBef>
                <a:spcPts val="120"/>
              </a:spcBef>
              <a:buNone/>
              <a:tabLst/>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a:p>
            <a:pPr lvl="1"/>
            <a:r>
              <a:rPr lang="en-US" dirty="0"/>
              <a:t>Second level</a:t>
            </a:r>
          </a:p>
        </p:txBody>
      </p:sp>
      <p:sp>
        <p:nvSpPr>
          <p:cNvPr id="14" name="Text Placeholder 10">
            <a:extLst>
              <a:ext uri="{FF2B5EF4-FFF2-40B4-BE49-F238E27FC236}">
                <a16:creationId xmlns:a16="http://schemas.microsoft.com/office/drawing/2014/main" id="{FBB1B18C-215F-64CC-BDB1-AC8EAF4FBA64}"/>
              </a:ext>
            </a:extLst>
          </p:cNvPr>
          <p:cNvSpPr>
            <a:spLocks noGrp="1"/>
          </p:cNvSpPr>
          <p:nvPr>
            <p:ph type="body" sz="quarter" idx="13"/>
          </p:nvPr>
        </p:nvSpPr>
        <p:spPr>
          <a:xfrm>
            <a:off x="607162" y="7697674"/>
            <a:ext cx="4937760" cy="133806"/>
          </a:xfrm>
        </p:spPr>
        <p:txBody>
          <a:bodyPr>
            <a:noAutofit/>
          </a:bodyPr>
          <a:lstStyle>
            <a:lvl1pPr algn="l">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sp>
        <p:nvSpPr>
          <p:cNvPr id="15" name="Text Placeholder 10">
            <a:extLst>
              <a:ext uri="{FF2B5EF4-FFF2-40B4-BE49-F238E27FC236}">
                <a16:creationId xmlns:a16="http://schemas.microsoft.com/office/drawing/2014/main" id="{800526DF-DF95-5908-7BE8-CD81CD8E3333}"/>
              </a:ext>
            </a:extLst>
          </p:cNvPr>
          <p:cNvSpPr>
            <a:spLocks noGrp="1"/>
          </p:cNvSpPr>
          <p:nvPr>
            <p:ph type="body" sz="quarter" idx="14"/>
          </p:nvPr>
        </p:nvSpPr>
        <p:spPr>
          <a:xfrm>
            <a:off x="9085478" y="7697674"/>
            <a:ext cx="4937760" cy="133806"/>
          </a:xfrm>
        </p:spPr>
        <p:txBody>
          <a:bodyPr>
            <a:noAutofit/>
          </a:bodyPr>
          <a:lstStyle>
            <a:lvl1pPr algn="r">
              <a:defRPr sz="960" cap="all" baseline="0"/>
            </a:lvl1pPr>
            <a:lvl2pPr algn="l">
              <a:spcBef>
                <a:spcPts val="120"/>
              </a:spcBef>
              <a:buNone/>
              <a:defRPr sz="2040"/>
            </a:lvl2pPr>
            <a:lvl3pPr algn="ctr">
              <a:buFont typeface="Arial" panose="020B0604020202020204" pitchFamily="34" charset="0"/>
              <a:buChar char="•"/>
              <a:defRPr/>
            </a:lvl3pPr>
            <a:lvl4pPr algn="ctr">
              <a:defRPr/>
            </a:lvl4pPr>
            <a:lvl5pPr algn="ctr">
              <a:buFont typeface="Arial" panose="020B0604020202020204" pitchFamily="34" charset="0"/>
              <a:buChar char="•"/>
              <a:defRPr/>
            </a:lvl5pPr>
          </a:lstStyle>
          <a:p>
            <a:pPr lvl="0"/>
            <a:r>
              <a:rPr lang="en-US" dirty="0"/>
              <a:t>Click to edit Master text styles</a:t>
            </a:r>
          </a:p>
        </p:txBody>
      </p:sp>
      <p:pic>
        <p:nvPicPr>
          <p:cNvPr id="9" name="Graphic 8">
            <a:extLst>
              <a:ext uri="{FF2B5EF4-FFF2-40B4-BE49-F238E27FC236}">
                <a16:creationId xmlns:a16="http://schemas.microsoft.com/office/drawing/2014/main" id="{091A9829-ED41-49CA-0F2C-88B43CE5EE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7161" y="604735"/>
            <a:ext cx="2164690" cy="520751"/>
          </a:xfrm>
          <a:prstGeom prst="rect">
            <a:avLst/>
          </a:prstGeom>
        </p:spPr>
      </p:pic>
    </p:spTree>
    <p:extLst>
      <p:ext uri="{BB962C8B-B14F-4D97-AF65-F5344CB8AC3E}">
        <p14:creationId xmlns:p14="http://schemas.microsoft.com/office/powerpoint/2010/main" val="1462087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3206338"/>
            <a:ext cx="13419202" cy="4261262"/>
          </a:xfrm>
        </p:spPr>
        <p:txBody>
          <a:bodyPr/>
          <a:lstStyle/>
          <a:p>
            <a:endParaRPr lang="en-US"/>
          </a:p>
        </p:txBody>
      </p:sp>
    </p:spTree>
    <p:extLst>
      <p:ext uri="{BB962C8B-B14F-4D97-AF65-F5344CB8AC3E}">
        <p14:creationId xmlns:p14="http://schemas.microsoft.com/office/powerpoint/2010/main" val="2840373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7552713" y="586740"/>
            <a:ext cx="6469998" cy="6880860"/>
          </a:xfrm>
        </p:spPr>
        <p:txBody>
          <a:bodyPr/>
          <a:lstStyle/>
          <a:p>
            <a:endParaRPr lang="en-US"/>
          </a:p>
        </p:txBody>
      </p:sp>
    </p:spTree>
    <p:extLst>
      <p:ext uri="{BB962C8B-B14F-4D97-AF65-F5344CB8AC3E}">
        <p14:creationId xmlns:p14="http://schemas.microsoft.com/office/powerpoint/2010/main" val="10551706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genda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603504" y="3206338"/>
            <a:ext cx="13419202" cy="4261262"/>
          </a:xfrm>
        </p:spPr>
        <p:txBody>
          <a:bodyPr/>
          <a:lstStyle/>
          <a:p>
            <a:endParaRPr lang="en-US"/>
          </a:p>
        </p:txBody>
      </p:sp>
    </p:spTree>
    <p:extLst>
      <p:ext uri="{BB962C8B-B14F-4D97-AF65-F5344CB8AC3E}">
        <p14:creationId xmlns:p14="http://schemas.microsoft.com/office/powerpoint/2010/main" val="1386344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Section Title 4">
    <p:bg>
      <p:bgPr>
        <a:gradFill>
          <a:gsLst>
            <a:gs pos="0">
              <a:srgbClr val="E5E0D5"/>
            </a:gs>
            <a:gs pos="13000">
              <a:srgbClr val="E5E0D5"/>
            </a:gs>
            <a:gs pos="84000">
              <a:schemeClr val="bg1"/>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317909" y="603511"/>
            <a:ext cx="7705330" cy="1479109"/>
          </a:xfrm>
        </p:spPr>
        <p:txBody>
          <a:bodyPr wrap="square">
            <a:noAutofit/>
          </a:bodyPr>
          <a:lstStyle>
            <a:lvl1pPr>
              <a:defRPr sz="5760"/>
            </a:lvl1pPr>
          </a:lstStyle>
          <a:p>
            <a:r>
              <a:rPr lang="en-US" dirty="0"/>
              <a:t>Click to edit</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5842636" cy="8229600"/>
          </a:xfrm>
          <a:solidFill>
            <a:schemeClr val="bg2">
              <a:lumMod val="95000"/>
            </a:schemeClr>
          </a:solidFill>
        </p:spPr>
        <p:txBody>
          <a:bodyPr/>
          <a:lstStyle/>
          <a:p>
            <a:endParaRPr lang="en-US"/>
          </a:p>
        </p:txBody>
      </p:sp>
      <p:pic>
        <p:nvPicPr>
          <p:cNvPr id="3" name="Graphic 2">
            <a:extLst>
              <a:ext uri="{FF2B5EF4-FFF2-40B4-BE49-F238E27FC236}">
                <a16:creationId xmlns:a16="http://schemas.microsoft.com/office/drawing/2014/main" id="{C0BAC0E8-ADFF-A48C-8F59-0189B3CC48A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23078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7"/>
            <a:ext cx="6065680" cy="703116"/>
          </a:xfrm>
        </p:spPr>
        <p:txBody>
          <a:bodyPr wrap="square">
            <a:noAutofit/>
          </a:bodyPr>
          <a:lstStyle>
            <a:lvl1pPr>
              <a:defRPr sz="576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9" name="Table Placeholder 8">
            <a:extLst>
              <a:ext uri="{FF2B5EF4-FFF2-40B4-BE49-F238E27FC236}">
                <a16:creationId xmlns:a16="http://schemas.microsoft.com/office/drawing/2014/main" id="{52EFAC7D-30A2-3C29-A049-1CFDAB326A46}"/>
              </a:ext>
            </a:extLst>
          </p:cNvPr>
          <p:cNvSpPr>
            <a:spLocks noGrp="1"/>
          </p:cNvSpPr>
          <p:nvPr>
            <p:ph type="tbl" sz="quarter" idx="12"/>
          </p:nvPr>
        </p:nvSpPr>
        <p:spPr>
          <a:xfrm>
            <a:off x="8165474" y="586740"/>
            <a:ext cx="5857232" cy="6880860"/>
          </a:xfrm>
        </p:spPr>
        <p:txBody>
          <a:bodyPr/>
          <a:lstStyle/>
          <a:p>
            <a:r>
              <a:rPr lang="en-US"/>
              <a:t>Click icon to add table</a:t>
            </a:r>
          </a:p>
        </p:txBody>
      </p:sp>
    </p:spTree>
    <p:extLst>
      <p:ext uri="{BB962C8B-B14F-4D97-AF65-F5344CB8AC3E}">
        <p14:creationId xmlns:p14="http://schemas.microsoft.com/office/powerpoint/2010/main" val="950527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Title 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E0E20-9F53-5D82-3EDE-C8F9369098C8}"/>
              </a:ext>
            </a:extLst>
          </p:cNvPr>
          <p:cNvSpPr>
            <a:spLocks noGrp="1"/>
          </p:cNvSpPr>
          <p:nvPr>
            <p:ph type="pic" sz="quarter" idx="12"/>
          </p:nvPr>
        </p:nvSpPr>
        <p:spPr>
          <a:xfrm>
            <a:off x="0" y="0"/>
            <a:ext cx="14630400" cy="8229600"/>
          </a:xfrm>
          <a:solidFill>
            <a:schemeClr val="bg2">
              <a:lumMod val="95000"/>
            </a:schemeClr>
          </a:solidFill>
        </p:spPr>
        <p:txBody>
          <a:bodyPr/>
          <a:lstStyle/>
          <a:p>
            <a:endParaRPr lang="en-US"/>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solidFill>
                <a:schemeClr val="bg1"/>
              </a:solidFill>
            </a:endParaRPr>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603511"/>
            <a:ext cx="7705330" cy="1479109"/>
          </a:xfrm>
        </p:spPr>
        <p:txBody>
          <a:bodyPr wrap="square">
            <a:noAutofit/>
          </a:bodyPr>
          <a:lstStyle>
            <a:lvl1pPr>
              <a:defRPr sz="6960">
                <a:solidFill>
                  <a:schemeClr val="bg1"/>
                </a:solidFill>
              </a:defRPr>
            </a:lvl1pPr>
          </a:lstStyle>
          <a:p>
            <a:r>
              <a:rPr lang="en-US" dirty="0"/>
              <a:t>Click to edit</a:t>
            </a:r>
          </a:p>
        </p:txBody>
      </p:sp>
    </p:spTree>
    <p:extLst>
      <p:ext uri="{BB962C8B-B14F-4D97-AF65-F5344CB8AC3E}">
        <p14:creationId xmlns:p14="http://schemas.microsoft.com/office/powerpoint/2010/main" val="1287099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Key Takeaway 1">
    <p:spTree>
      <p:nvGrpSpPr>
        <p:cNvPr id="1" name=""/>
        <p:cNvGrpSpPr/>
        <p:nvPr/>
      </p:nvGrpSpPr>
      <p:grpSpPr>
        <a:xfrm>
          <a:off x="0" y="0"/>
          <a:ext cx="0" cy="0"/>
          <a:chOff x="0" y="0"/>
          <a:chExt cx="0" cy="0"/>
        </a:xfrm>
      </p:grpSpPr>
      <p:pic>
        <p:nvPicPr>
          <p:cNvPr id="9" name="Picture 8" descr="A close up of a silver object&#10;&#10;AI-generated content may be incorrect.">
            <a:extLst>
              <a:ext uri="{FF2B5EF4-FFF2-40B4-BE49-F238E27FC236}">
                <a16:creationId xmlns:a16="http://schemas.microsoft.com/office/drawing/2014/main" id="{0AF73750-1421-FD46-9AFA-1C98B99568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
            <a:ext cx="14626742" cy="8227542"/>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tx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tx1"/>
                </a:solidFill>
              </a:defRPr>
            </a:lvl1pPr>
          </a:lstStyle>
          <a:p>
            <a:r>
              <a:rPr lang="en-US" dirty="0"/>
              <a:t>Click to edit</a:t>
            </a:r>
          </a:p>
        </p:txBody>
      </p:sp>
    </p:spTree>
    <p:extLst>
      <p:ext uri="{BB962C8B-B14F-4D97-AF65-F5344CB8AC3E}">
        <p14:creationId xmlns:p14="http://schemas.microsoft.com/office/powerpoint/2010/main" val="203183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Key Takeaway 2">
    <p:bg>
      <p:bgPr>
        <a:solidFill>
          <a:schemeClr val="tx1"/>
        </a:solidFill>
        <a:effectLst/>
      </p:bgPr>
    </p:bg>
    <p:spTree>
      <p:nvGrpSpPr>
        <p:cNvPr id="1" name=""/>
        <p:cNvGrpSpPr/>
        <p:nvPr/>
      </p:nvGrpSpPr>
      <p:grpSpPr>
        <a:xfrm>
          <a:off x="0" y="0"/>
          <a:ext cx="0" cy="0"/>
          <a:chOff x="0" y="0"/>
          <a:chExt cx="0" cy="0"/>
        </a:xfrm>
      </p:grpSpPr>
      <p:pic>
        <p:nvPicPr>
          <p:cNvPr id="7" name="Picture 6" descr="A black and blue spiral&#10;&#10;AI-generated content may be incorrect.">
            <a:extLst>
              <a:ext uri="{FF2B5EF4-FFF2-40B4-BE49-F238E27FC236}">
                <a16:creationId xmlns:a16="http://schemas.microsoft.com/office/drawing/2014/main" id="{47ACCA86-9A38-C0E4-B504-67AA5D70AC62}"/>
              </a:ext>
            </a:extLst>
          </p:cNvPr>
          <p:cNvPicPr>
            <a:picLocks noChangeAspect="1"/>
          </p:cNvPicPr>
          <p:nvPr userDrawn="1"/>
        </p:nvPicPr>
        <p:blipFill>
          <a:blip r:embed="rId2"/>
          <a:stretch>
            <a:fillRect/>
          </a:stretch>
        </p:blipFill>
        <p:spPr>
          <a:xfrm>
            <a:off x="6987540" y="0"/>
            <a:ext cx="7642860" cy="8229600"/>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bg1"/>
                </a:solidFill>
              </a:defRPr>
            </a:lvl1pPr>
          </a:lstStyle>
          <a:p>
            <a:r>
              <a:rPr lang="en-US" dirty="0"/>
              <a:t>Click to edit</a:t>
            </a:r>
          </a:p>
        </p:txBody>
      </p:sp>
      <p:pic>
        <p:nvPicPr>
          <p:cNvPr id="8" name="Graphic 7">
            <a:extLst>
              <a:ext uri="{FF2B5EF4-FFF2-40B4-BE49-F238E27FC236}">
                <a16:creationId xmlns:a16="http://schemas.microsoft.com/office/drawing/2014/main" id="{6F604122-B580-BF82-5FE6-BBD3BE6AD87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039370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Key Takeaway 2">
    <p:bg>
      <p:bgPr>
        <a:solidFill>
          <a:srgbClr val="6A635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CCA86-9A38-C0E4-B504-67AA5D70AC62}"/>
              </a:ext>
            </a:extLst>
          </p:cNvPr>
          <p:cNvPicPr>
            <a:picLocks noChangeAspect="1"/>
          </p:cNvPicPr>
          <p:nvPr userDrawn="1"/>
        </p:nvPicPr>
        <p:blipFill>
          <a:blip r:embed="rId2"/>
          <a:srcRect/>
          <a:stretch/>
        </p:blipFill>
        <p:spPr>
          <a:xfrm>
            <a:off x="6987540" y="0"/>
            <a:ext cx="7642860" cy="8229600"/>
          </a:xfrm>
          <a:prstGeom prst="rect">
            <a:avLst/>
          </a:prstGeom>
        </p:spPr>
      </p:pic>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548640" y="2384802"/>
            <a:ext cx="7705330" cy="2275075"/>
          </a:xfrm>
        </p:spPr>
        <p:txBody>
          <a:bodyPr wrap="square">
            <a:noAutofit/>
          </a:bodyPr>
          <a:lstStyle>
            <a:lvl1pPr>
              <a:defRPr sz="5760">
                <a:solidFill>
                  <a:schemeClr val="bg1"/>
                </a:solidFill>
              </a:defRPr>
            </a:lvl1pPr>
          </a:lstStyle>
          <a:p>
            <a:r>
              <a:rPr lang="en-US" dirty="0"/>
              <a:t>Click to edit</a:t>
            </a:r>
          </a:p>
        </p:txBody>
      </p:sp>
      <p:pic>
        <p:nvPicPr>
          <p:cNvPr id="3" name="Graphic 2">
            <a:extLst>
              <a:ext uri="{FF2B5EF4-FFF2-40B4-BE49-F238E27FC236}">
                <a16:creationId xmlns:a16="http://schemas.microsoft.com/office/drawing/2014/main" id="{AC313E04-AF4F-BCA6-B6F3-B13682255A5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5831916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 2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Tree>
    <p:extLst>
      <p:ext uri="{BB962C8B-B14F-4D97-AF65-F5344CB8AC3E}">
        <p14:creationId xmlns:p14="http://schemas.microsoft.com/office/powerpoint/2010/main" val="2615709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4 -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4070624" cy="4389120"/>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5278064" y="2964082"/>
            <a:ext cx="4070624" cy="4389120"/>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9952620" y="2964082"/>
            <a:ext cx="4070624" cy="4389120"/>
          </a:xfrm>
        </p:spPr>
        <p:txBody>
          <a:bodyPr/>
          <a:lstStyle>
            <a:lvl1pPr>
              <a:defRPr sz="1800"/>
            </a:lvl1pPr>
            <a:lvl2pPr>
              <a:defRPr sz="1680"/>
            </a:lvl2pPr>
            <a:lvl3pPr>
              <a:defRPr sz="1680"/>
            </a:lvl3pPr>
            <a:lvl4pPr>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35436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Dark Content 1">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13419736"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pic>
        <p:nvPicPr>
          <p:cNvPr id="4" name="Graphic 3">
            <a:extLst>
              <a:ext uri="{FF2B5EF4-FFF2-40B4-BE49-F238E27FC236}">
                <a16:creationId xmlns:a16="http://schemas.microsoft.com/office/drawing/2014/main" id="{CFFA3020-1198-2283-5D76-877BCF78DC4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432963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Dark Content 2 - Blank">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pic>
        <p:nvPicPr>
          <p:cNvPr id="3" name="Graphic 2">
            <a:extLst>
              <a:ext uri="{FF2B5EF4-FFF2-40B4-BE49-F238E27FC236}">
                <a16:creationId xmlns:a16="http://schemas.microsoft.com/office/drawing/2014/main" id="{673AE4A5-50D7-528E-A5F4-58DB20E5C3C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108579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Dark Content 4 - 3 Col.">
    <p:bg>
      <p:bgPr>
        <a:solidFill>
          <a:srgbClr val="6A635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6"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rgbClr val="E5E0D5"/>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89A736C4-0C87-98A2-41BD-095D355FB712}"/>
              </a:ext>
            </a:extLst>
          </p:cNvPr>
          <p:cNvSpPr>
            <a:spLocks noGrp="1"/>
          </p:cNvSpPr>
          <p:nvPr>
            <p:ph idx="13"/>
          </p:nvPr>
        </p:nvSpPr>
        <p:spPr>
          <a:xfrm>
            <a:off x="5278064"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9C6719-E84C-4033-7863-4492811490BC}"/>
              </a:ext>
            </a:extLst>
          </p:cNvPr>
          <p:cNvSpPr>
            <a:spLocks noGrp="1"/>
          </p:cNvSpPr>
          <p:nvPr>
            <p:ph idx="14"/>
          </p:nvPr>
        </p:nvSpPr>
        <p:spPr>
          <a:xfrm>
            <a:off x="9952620" y="2964082"/>
            <a:ext cx="4070624" cy="4389120"/>
          </a:xfrm>
        </p:spPr>
        <p:txBody>
          <a:bodyPr/>
          <a:lstStyle>
            <a:lvl1pPr>
              <a:defRPr sz="1800">
                <a:solidFill>
                  <a:schemeClr val="bg1"/>
                </a:solidFill>
              </a:defRPr>
            </a:lvl1pPr>
            <a:lvl2pPr>
              <a:defRPr sz="168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5A69CFFD-57F2-E027-EA2A-62A6EFE18D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1191278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Info Slide 2 -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7650-851A-7788-7983-8AF7FAFB8897}"/>
              </a:ext>
            </a:extLst>
          </p:cNvPr>
          <p:cNvSpPr>
            <a:spLocks noGrp="1"/>
          </p:cNvSpPr>
          <p:nvPr>
            <p:ph type="title"/>
          </p:nvPr>
        </p:nvSpPr>
        <p:spPr>
          <a:xfrm>
            <a:off x="603503" y="587198"/>
            <a:ext cx="13419734" cy="1006114"/>
          </a:xfrm>
        </p:spPr>
        <p:txBody>
          <a:bodyPr wrap="square"/>
          <a:lstStyle/>
          <a:p>
            <a:r>
              <a:rPr lang="en-US" dirty="0"/>
              <a:t>Click to edit Master title style</a:t>
            </a:r>
          </a:p>
        </p:txBody>
      </p:sp>
      <p:sp>
        <p:nvSpPr>
          <p:cNvPr id="3" name="Content Placeholder 2">
            <a:extLst>
              <a:ext uri="{FF2B5EF4-FFF2-40B4-BE49-F238E27FC236}">
                <a16:creationId xmlns:a16="http://schemas.microsoft.com/office/drawing/2014/main" id="{105C45B1-2853-F743-0E76-0ADD693CF25F}"/>
              </a:ext>
            </a:extLst>
          </p:cNvPr>
          <p:cNvSpPr>
            <a:spLocks noGrp="1"/>
          </p:cNvSpPr>
          <p:nvPr>
            <p:ph idx="1"/>
          </p:nvPr>
        </p:nvSpPr>
        <p:spPr>
          <a:xfrm>
            <a:off x="603504" y="4902134"/>
            <a:ext cx="3934270" cy="2430792"/>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D13D5E6E-2098-1F2C-17BC-279A58B4BF53}"/>
              </a:ext>
            </a:extLst>
          </p:cNvPr>
          <p:cNvSpPr>
            <a:spLocks noGrp="1"/>
          </p:cNvSpPr>
          <p:nvPr>
            <p:ph type="ftr" sz="quarter" idx="11"/>
          </p:nvPr>
        </p:nvSpPr>
        <p:spPr/>
        <p:txBody>
          <a:bodyPr/>
          <a:lstStyle/>
          <a:p>
            <a:r>
              <a:rPr lang="en-US"/>
              <a:t>PRESENTATION TITLE</a:t>
            </a:r>
          </a:p>
        </p:txBody>
      </p:sp>
      <p:sp>
        <p:nvSpPr>
          <p:cNvPr id="7" name="Text Placeholder 2">
            <a:extLst>
              <a:ext uri="{FF2B5EF4-FFF2-40B4-BE49-F238E27FC236}">
                <a16:creationId xmlns:a16="http://schemas.microsoft.com/office/drawing/2014/main" id="{FBB17F4A-FC4F-01B3-A859-AFEFE35A4468}"/>
              </a:ext>
            </a:extLst>
          </p:cNvPr>
          <p:cNvSpPr>
            <a:spLocks noGrp="1"/>
          </p:cNvSpPr>
          <p:nvPr>
            <p:ph type="body" idx="12"/>
          </p:nvPr>
        </p:nvSpPr>
        <p:spPr>
          <a:xfrm>
            <a:off x="603503" y="1686170"/>
            <a:ext cx="13419734" cy="394393"/>
          </a:xfrm>
        </p:spPr>
        <p:txBody>
          <a:bodyPr anchor="t"/>
          <a:lstStyle>
            <a:lvl1pPr marL="0" indent="0">
              <a:buNone/>
              <a:defRPr sz="2160" b="0" i="0">
                <a:solidFill>
                  <a:schemeClr val="accent4"/>
                </a:solidFill>
                <a:latin typeface="Aptos Light" panose="020B0004020202020204" pitchFamily="34" charset="0"/>
              </a:defRPr>
            </a:lvl1pPr>
            <a:lvl2pPr marL="548552" indent="0">
              <a:buNone/>
              <a:defRPr sz="2400" b="1"/>
            </a:lvl2pPr>
            <a:lvl3pPr marL="1097104" indent="0">
              <a:buNone/>
              <a:defRPr sz="2160" b="1"/>
            </a:lvl3pPr>
            <a:lvl4pPr marL="1645656" indent="0">
              <a:buNone/>
              <a:defRPr sz="1920" b="1"/>
            </a:lvl4pPr>
            <a:lvl5pPr marL="2194210" indent="0">
              <a:buNone/>
              <a:defRPr sz="1920" b="1"/>
            </a:lvl5pPr>
            <a:lvl6pPr marL="2742762" indent="0">
              <a:buNone/>
              <a:defRPr sz="1920" b="1"/>
            </a:lvl6pPr>
            <a:lvl7pPr marL="3291312" indent="0">
              <a:buNone/>
              <a:defRPr sz="1920" b="1"/>
            </a:lvl7pPr>
            <a:lvl8pPr marL="3839866" indent="0">
              <a:buNone/>
              <a:defRPr sz="1920" b="1"/>
            </a:lvl8pPr>
            <a:lvl9pPr marL="4388418" indent="0">
              <a:buNone/>
              <a:defRPr sz="1920" b="1"/>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C4E100AE-E151-B9BF-6D48-ED911E8D4A70}"/>
              </a:ext>
            </a:extLst>
          </p:cNvPr>
          <p:cNvSpPr>
            <a:spLocks noGrp="1"/>
          </p:cNvSpPr>
          <p:nvPr>
            <p:ph type="pic" sz="quarter" idx="16"/>
          </p:nvPr>
        </p:nvSpPr>
        <p:spPr>
          <a:xfrm>
            <a:off x="603886" y="2425027"/>
            <a:ext cx="3934142" cy="2249100"/>
          </a:xfrm>
          <a:prstGeom prst="rect">
            <a:avLst/>
          </a:prstGeom>
          <a:solidFill>
            <a:schemeClr val="accent4">
              <a:lumMod val="20000"/>
              <a:lumOff val="80000"/>
            </a:schemeClr>
          </a:solidFill>
        </p:spPr>
        <p:txBody>
          <a:bodyPr/>
          <a:lstStyle/>
          <a:p>
            <a:endParaRPr lang="en-US"/>
          </a:p>
        </p:txBody>
      </p:sp>
      <p:sp>
        <p:nvSpPr>
          <p:cNvPr id="10" name="Content Placeholder 2">
            <a:extLst>
              <a:ext uri="{FF2B5EF4-FFF2-40B4-BE49-F238E27FC236}">
                <a16:creationId xmlns:a16="http://schemas.microsoft.com/office/drawing/2014/main" id="{F09F2C5E-0692-1089-38CE-C38A2BC36185}"/>
              </a:ext>
            </a:extLst>
          </p:cNvPr>
          <p:cNvSpPr>
            <a:spLocks noGrp="1"/>
          </p:cNvSpPr>
          <p:nvPr>
            <p:ph idx="20"/>
          </p:nvPr>
        </p:nvSpPr>
        <p:spPr>
          <a:xfrm>
            <a:off x="5346236" y="4902134"/>
            <a:ext cx="3934270" cy="2430792"/>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D1B099AF-9E7C-3739-E43A-105AB7864728}"/>
              </a:ext>
            </a:extLst>
          </p:cNvPr>
          <p:cNvSpPr>
            <a:spLocks noGrp="1"/>
          </p:cNvSpPr>
          <p:nvPr>
            <p:ph idx="21"/>
          </p:nvPr>
        </p:nvSpPr>
        <p:spPr>
          <a:xfrm>
            <a:off x="10088967" y="4902134"/>
            <a:ext cx="3934270" cy="2430792"/>
          </a:xfrm>
        </p:spPr>
        <p:txBody>
          <a:bodyPr/>
          <a:lstStyle>
            <a:lvl1pPr>
              <a:defRPr sz="1800">
                <a:solidFill>
                  <a:srgbClr val="051D4B"/>
                </a:solidFill>
              </a:defRPr>
            </a:lvl1pPr>
            <a:lvl2pPr marL="13336" indent="-13336">
              <a:buNone/>
              <a:tabLst/>
              <a:defRPr sz="1440"/>
            </a:lvl2pPr>
            <a:lvl3pPr marL="285246" indent="-175536">
              <a:buFont typeface="Arial" panose="020B0604020202020204" pitchFamily="34" charset="0"/>
              <a:buChar char="•"/>
              <a:tabLst/>
              <a:defRPr sz="1440"/>
            </a:lvl3pPr>
            <a:lvl4pPr marL="276182" indent="0">
              <a:buNone/>
              <a:tabLst/>
              <a:defRPr sz="1440"/>
            </a:lvl4pPr>
            <a:lvl5pPr>
              <a:defRPr sz="14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Picture Placeholder 10">
            <a:extLst>
              <a:ext uri="{FF2B5EF4-FFF2-40B4-BE49-F238E27FC236}">
                <a16:creationId xmlns:a16="http://schemas.microsoft.com/office/drawing/2014/main" id="{37F1A86A-D346-AECF-A249-52FA13410B05}"/>
              </a:ext>
            </a:extLst>
          </p:cNvPr>
          <p:cNvSpPr>
            <a:spLocks noGrp="1"/>
          </p:cNvSpPr>
          <p:nvPr>
            <p:ph type="pic" sz="quarter" idx="22"/>
          </p:nvPr>
        </p:nvSpPr>
        <p:spPr>
          <a:xfrm>
            <a:off x="5346491" y="2425027"/>
            <a:ext cx="3934142" cy="2249100"/>
          </a:xfrm>
          <a:prstGeom prst="rect">
            <a:avLst/>
          </a:prstGeom>
          <a:solidFill>
            <a:schemeClr val="accent4">
              <a:lumMod val="20000"/>
              <a:lumOff val="80000"/>
            </a:schemeClr>
          </a:solidFill>
        </p:spPr>
        <p:txBody>
          <a:bodyPr/>
          <a:lstStyle/>
          <a:p>
            <a:endParaRPr lang="en-US"/>
          </a:p>
        </p:txBody>
      </p:sp>
      <p:sp>
        <p:nvSpPr>
          <p:cNvPr id="13" name="Picture Placeholder 10">
            <a:extLst>
              <a:ext uri="{FF2B5EF4-FFF2-40B4-BE49-F238E27FC236}">
                <a16:creationId xmlns:a16="http://schemas.microsoft.com/office/drawing/2014/main" id="{9B1DCB56-354B-408A-F7C7-C8F0526B087D}"/>
              </a:ext>
            </a:extLst>
          </p:cNvPr>
          <p:cNvSpPr>
            <a:spLocks noGrp="1"/>
          </p:cNvSpPr>
          <p:nvPr>
            <p:ph type="pic" sz="quarter" idx="23"/>
          </p:nvPr>
        </p:nvSpPr>
        <p:spPr>
          <a:xfrm>
            <a:off x="10089095" y="2425027"/>
            <a:ext cx="3934142" cy="2249100"/>
          </a:xfrm>
          <a:prstGeom prst="rect">
            <a:avLst/>
          </a:prstGeom>
          <a:solidFill>
            <a:schemeClr val="accent4">
              <a:lumMod val="20000"/>
              <a:lumOff val="80000"/>
            </a:schemeClr>
          </a:solidFill>
        </p:spPr>
        <p:txBody>
          <a:bodyPr/>
          <a:lstStyle/>
          <a:p>
            <a:endParaRPr lang="en-US"/>
          </a:p>
        </p:txBody>
      </p:sp>
    </p:spTree>
    <p:extLst>
      <p:ext uri="{BB962C8B-B14F-4D97-AF65-F5344CB8AC3E}">
        <p14:creationId xmlns:p14="http://schemas.microsoft.com/office/powerpoint/2010/main" val="379067862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FAD23-4E55-064B-93AA-3D9FE849C72C}"/>
              </a:ext>
            </a:extLst>
          </p:cNvPr>
          <p:cNvSpPr>
            <a:spLocks noGrp="1"/>
          </p:cNvSpPr>
          <p:nvPr>
            <p:ph type="title"/>
          </p:nvPr>
        </p:nvSpPr>
        <p:spPr>
          <a:xfrm>
            <a:off x="603503" y="587198"/>
            <a:ext cx="13419734" cy="1006114"/>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E2B811-AD7C-3554-E7A4-E64593193D4D}"/>
              </a:ext>
            </a:extLst>
          </p:cNvPr>
          <p:cNvSpPr>
            <a:spLocks noGrp="1"/>
          </p:cNvSpPr>
          <p:nvPr>
            <p:ph type="body" idx="1"/>
          </p:nvPr>
        </p:nvSpPr>
        <p:spPr>
          <a:xfrm>
            <a:off x="603503" y="2962656"/>
            <a:ext cx="13419736" cy="43891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F0308D-9CEC-2899-A9FF-A1DC168F7059}"/>
              </a:ext>
            </a:extLst>
          </p:cNvPr>
          <p:cNvSpPr>
            <a:spLocks noGrp="1"/>
          </p:cNvSpPr>
          <p:nvPr>
            <p:ph type="ftr" sz="quarter" idx="3"/>
          </p:nvPr>
        </p:nvSpPr>
        <p:spPr>
          <a:xfrm>
            <a:off x="9085478" y="7697676"/>
            <a:ext cx="4937760" cy="147733"/>
          </a:xfrm>
          <a:prstGeom prst="rect">
            <a:avLst/>
          </a:prstGeom>
        </p:spPr>
        <p:txBody>
          <a:bodyPr vert="horz" lIns="0" tIns="0" rIns="0" bIns="0" rtlCol="0" anchor="ctr">
            <a:noAutofit/>
          </a:bodyPr>
          <a:lstStyle>
            <a:lvl1pPr algn="r">
              <a:defRPr sz="960" b="0" i="0" cap="all" baseline="0">
                <a:solidFill>
                  <a:schemeClr val="tx1"/>
                </a:solidFill>
                <a:latin typeface="Aptos" panose="020B0004020202020204" pitchFamily="34" charset="0"/>
              </a:defRPr>
            </a:lvl1pPr>
          </a:lstStyle>
          <a:p>
            <a:r>
              <a:rPr lang="en-US" sz="960"/>
              <a:t>PRESENTATION TITLE</a:t>
            </a:r>
            <a:endParaRPr lang="en-US" sz="960" dirty="0"/>
          </a:p>
        </p:txBody>
      </p:sp>
      <p:pic>
        <p:nvPicPr>
          <p:cNvPr id="6" name="Graphic 5">
            <a:extLst>
              <a:ext uri="{FF2B5EF4-FFF2-40B4-BE49-F238E27FC236}">
                <a16:creationId xmlns:a16="http://schemas.microsoft.com/office/drawing/2014/main" id="{12D08B3F-F123-D296-20C5-EEF17F5563A3}"/>
              </a:ext>
            </a:extLst>
          </p:cNvPr>
          <p:cNvPicPr>
            <a:picLocks noChangeAspect="1"/>
          </p:cNvPicPr>
          <p:nvPr/>
        </p:nvPicPr>
        <p:blipFill>
          <a:blip>
            <a:extLst>
              <a:ext uri="{96DAC541-7B7A-43D3-8B79-37D633B846F1}">
                <asvg:svgBlip xmlns:asvg="http://schemas.microsoft.com/office/drawing/2016/SVG/main" r:embed="rId122"/>
              </a:ext>
            </a:extLst>
          </a:blip>
          <a:stretch>
            <a:fillRect/>
          </a:stretch>
        </p:blipFill>
        <p:spPr>
          <a:xfrm>
            <a:off x="603506" y="7704324"/>
            <a:ext cx="1956817" cy="134953"/>
          </a:xfrm>
          <a:prstGeom prst="rect">
            <a:avLst/>
          </a:prstGeom>
        </p:spPr>
      </p:pic>
      <p:pic>
        <p:nvPicPr>
          <p:cNvPr id="4" name="Graphic 3">
            <a:extLst>
              <a:ext uri="{FF2B5EF4-FFF2-40B4-BE49-F238E27FC236}">
                <a16:creationId xmlns:a16="http://schemas.microsoft.com/office/drawing/2014/main" id="{23D42FCE-E855-3416-BCE7-ED5FA6757E46}"/>
              </a:ext>
            </a:extLst>
          </p:cNvPr>
          <p:cNvPicPr>
            <a:picLocks noChangeAspect="1"/>
          </p:cNvPicPr>
          <p:nvPr userDrawn="1"/>
        </p:nvPicPr>
        <p:blipFill>
          <a:blip>
            <a:extLst>
              <a:ext uri="{96DAC541-7B7A-43D3-8B79-37D633B846F1}">
                <asvg:svgBlip xmlns:asvg="http://schemas.microsoft.com/office/drawing/2016/SVG/main" r:embed="rId122"/>
              </a:ext>
            </a:extLst>
          </a:blip>
          <a:stretch>
            <a:fillRect/>
          </a:stretch>
        </p:blipFill>
        <p:spPr>
          <a:xfrm>
            <a:off x="603507" y="7704326"/>
            <a:ext cx="1956817" cy="134953"/>
          </a:xfrm>
          <a:prstGeom prst="rect">
            <a:avLst/>
          </a:prstGeom>
        </p:spPr>
      </p:pic>
    </p:spTree>
    <p:extLst>
      <p:ext uri="{BB962C8B-B14F-4D97-AF65-F5344CB8AC3E}">
        <p14:creationId xmlns:p14="http://schemas.microsoft.com/office/powerpoint/2010/main" val="34057379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4" r:id="rId55"/>
    <p:sldLayoutId id="2147483825" r:id="rId56"/>
    <p:sldLayoutId id="2147483826" r:id="rId57"/>
    <p:sldLayoutId id="2147483827" r:id="rId58"/>
    <p:sldLayoutId id="2147483828" r:id="rId59"/>
    <p:sldLayoutId id="2147483829" r:id="rId60"/>
    <p:sldLayoutId id="2147483751" r:id="rId61"/>
    <p:sldLayoutId id="2147483752" r:id="rId62"/>
    <p:sldLayoutId id="2147483753" r:id="rId63"/>
    <p:sldLayoutId id="2147483754" r:id="rId64"/>
    <p:sldLayoutId id="2147483755" r:id="rId65"/>
    <p:sldLayoutId id="2147483756" r:id="rId66"/>
    <p:sldLayoutId id="2147483757" r:id="rId67"/>
    <p:sldLayoutId id="2147483758" r:id="rId68"/>
    <p:sldLayoutId id="2147483759" r:id="rId69"/>
    <p:sldLayoutId id="2147483760" r:id="rId70"/>
    <p:sldLayoutId id="2147483761" r:id="rId71"/>
    <p:sldLayoutId id="2147483762" r:id="rId72"/>
    <p:sldLayoutId id="2147483763" r:id="rId73"/>
    <p:sldLayoutId id="2147483764" r:id="rId74"/>
    <p:sldLayoutId id="2147483765" r:id="rId75"/>
    <p:sldLayoutId id="2147483766" r:id="rId76"/>
    <p:sldLayoutId id="2147483767" r:id="rId77"/>
    <p:sldLayoutId id="2147483768" r:id="rId78"/>
    <p:sldLayoutId id="2147483649" r:id="rId79"/>
    <p:sldLayoutId id="2147483733" r:id="rId80"/>
    <p:sldLayoutId id="2147483682" r:id="rId81"/>
    <p:sldLayoutId id="2147483732" r:id="rId82"/>
    <p:sldLayoutId id="2147483683" r:id="rId83"/>
    <p:sldLayoutId id="2147483684" r:id="rId84"/>
    <p:sldLayoutId id="2147483735" r:id="rId85"/>
    <p:sldLayoutId id="2147483687" r:id="rId86"/>
    <p:sldLayoutId id="2147483688" r:id="rId87"/>
    <p:sldLayoutId id="2147483689" r:id="rId88"/>
    <p:sldLayoutId id="2147483693" r:id="rId89"/>
    <p:sldLayoutId id="2147483696" r:id="rId90"/>
    <p:sldLayoutId id="2147483697" r:id="rId91"/>
    <p:sldLayoutId id="2147483698" r:id="rId92"/>
    <p:sldLayoutId id="2147483736" r:id="rId93"/>
    <p:sldLayoutId id="2147483660" r:id="rId94"/>
    <p:sldLayoutId id="2147483662" r:id="rId95"/>
    <p:sldLayoutId id="2147483707" r:id="rId96"/>
    <p:sldLayoutId id="2147483708" r:id="rId97"/>
    <p:sldLayoutId id="2147483710" r:id="rId98"/>
    <p:sldLayoutId id="2147483665" r:id="rId99"/>
    <p:sldLayoutId id="2147483712" r:id="rId100"/>
    <p:sldLayoutId id="2147483714" r:id="rId101"/>
    <p:sldLayoutId id="2147483667" r:id="rId102"/>
    <p:sldLayoutId id="2147483668" r:id="rId103"/>
    <p:sldLayoutId id="2147483651" r:id="rId104"/>
    <p:sldLayoutId id="2147483670" r:id="rId105"/>
    <p:sldLayoutId id="2147483718" r:id="rId106"/>
    <p:sldLayoutId id="2147483671" r:id="rId107"/>
    <p:sldLayoutId id="2147483672" r:id="rId108"/>
    <p:sldLayoutId id="2147483673" r:id="rId109"/>
    <p:sldLayoutId id="2147483674" r:id="rId110"/>
    <p:sldLayoutId id="2147483675" r:id="rId111"/>
    <p:sldLayoutId id="2147483679" r:id="rId112"/>
    <p:sldLayoutId id="2147483677" r:id="rId113"/>
    <p:sldLayoutId id="2147483676" r:id="rId114"/>
    <p:sldLayoutId id="2147483678" r:id="rId115"/>
    <p:sldLayoutId id="2147483680" r:id="rId116"/>
    <p:sldLayoutId id="2147483731" r:id="rId117"/>
    <p:sldLayoutId id="2147483701" r:id="rId118"/>
    <p:sldLayoutId id="2147483702" r:id="rId119"/>
    <p:sldLayoutId id="2147483738" r:id="rId120"/>
  </p:sldLayoutIdLst>
  <p:hf sldNum="0" hdr="0" dt="0"/>
  <p:txStyles>
    <p:titleStyle>
      <a:lvl1pPr algn="l" defTabSz="1097148" rtl="0" eaLnBrk="1" latinLnBrk="0" hangingPunct="1">
        <a:lnSpc>
          <a:spcPct val="75000"/>
        </a:lnSpc>
        <a:spcBef>
          <a:spcPct val="0"/>
        </a:spcBef>
        <a:buNone/>
        <a:defRPr sz="3840" b="0" i="0" kern="1200">
          <a:solidFill>
            <a:schemeClr val="tx1"/>
          </a:solidFill>
          <a:latin typeface="Aptos Light" panose="020B0004020202020204" pitchFamily="34" charset="0"/>
          <a:ea typeface="+mj-ea"/>
          <a:cs typeface="+mj-cs"/>
        </a:defRPr>
      </a:lvl1pPr>
    </p:titleStyle>
    <p:bodyStyle>
      <a:lvl1pPr marL="0" indent="0" algn="l" defTabSz="1097148" rtl="0" eaLnBrk="1" latinLnBrk="0" hangingPunct="1">
        <a:lnSpc>
          <a:spcPct val="90000"/>
        </a:lnSpc>
        <a:spcBef>
          <a:spcPts val="1200"/>
        </a:spcBef>
        <a:buFont typeface="Arial" panose="020B0604020202020204" pitchFamily="34" charset="0"/>
        <a:buNone/>
        <a:defRPr sz="1800" b="0" i="0" kern="1200">
          <a:solidFill>
            <a:schemeClr val="tx1"/>
          </a:solidFill>
          <a:latin typeface="Aptos" panose="020B0004020202020204" pitchFamily="34" charset="0"/>
          <a:ea typeface="+mn-ea"/>
          <a:cs typeface="+mn-cs"/>
        </a:defRPr>
      </a:lvl1pPr>
      <a:lvl2pPr marL="342860" indent="-209525" algn="l" defTabSz="1097148" rtl="0" eaLnBrk="1" latinLnBrk="0" hangingPunct="1">
        <a:lnSpc>
          <a:spcPct val="90000"/>
        </a:lnSpc>
        <a:spcBef>
          <a:spcPts val="1200"/>
        </a:spcBef>
        <a:buFont typeface="Arial" panose="020B0604020202020204" pitchFamily="34" charset="0"/>
        <a:buChar char="•"/>
        <a:tabLst/>
        <a:defRPr sz="1680" b="0" i="0" kern="1200">
          <a:solidFill>
            <a:schemeClr val="tx1"/>
          </a:solidFill>
          <a:latin typeface="Aptos Light" panose="020B0004020202020204" pitchFamily="34" charset="0"/>
          <a:ea typeface="+mn-ea"/>
          <a:cs typeface="+mn-cs"/>
        </a:defRPr>
      </a:lvl2pPr>
      <a:lvl3pPr marL="548574" indent="-205715" algn="l" defTabSz="1097148" rtl="0" eaLnBrk="1" latinLnBrk="0" hangingPunct="1">
        <a:lnSpc>
          <a:spcPct val="90000"/>
        </a:lnSpc>
        <a:spcBef>
          <a:spcPts val="600"/>
        </a:spcBef>
        <a:buFont typeface="Arial" panose="020B0604020202020204" pitchFamily="34" charset="0"/>
        <a:buChar char="•"/>
        <a:tabLst/>
        <a:defRPr sz="1680" b="0" i="0" kern="1200">
          <a:solidFill>
            <a:schemeClr val="tx1"/>
          </a:solidFill>
          <a:latin typeface="Aptos Light" panose="020B0004020202020204" pitchFamily="34" charset="0"/>
          <a:ea typeface="+mn-ea"/>
          <a:cs typeface="+mn-cs"/>
        </a:defRPr>
      </a:lvl3pPr>
      <a:lvl4pPr marL="769529" indent="-220954" algn="l" defTabSz="1097148" rtl="0" eaLnBrk="1" latinLnBrk="0" hangingPunct="1">
        <a:lnSpc>
          <a:spcPct val="90000"/>
        </a:lnSpc>
        <a:spcBef>
          <a:spcPts val="300"/>
        </a:spcBef>
        <a:buFont typeface="Arial" panose="020B0604020202020204" pitchFamily="34" charset="0"/>
        <a:buChar char="•"/>
        <a:tabLst/>
        <a:defRPr sz="1440" b="0" i="0" kern="1200">
          <a:solidFill>
            <a:schemeClr val="tx1"/>
          </a:solidFill>
          <a:latin typeface="Aptos Light" panose="020B0004020202020204" pitchFamily="34" charset="0"/>
          <a:ea typeface="+mn-ea"/>
          <a:cs typeface="+mn-cs"/>
        </a:defRPr>
      </a:lvl4pPr>
      <a:lvl5pPr marL="975242" indent="-205715" algn="l" defTabSz="1097148" rtl="0" eaLnBrk="1" latinLnBrk="0" hangingPunct="1">
        <a:lnSpc>
          <a:spcPct val="90000"/>
        </a:lnSpc>
        <a:spcBef>
          <a:spcPts val="0"/>
        </a:spcBef>
        <a:buFont typeface="Arial" panose="020B0604020202020204" pitchFamily="34" charset="0"/>
        <a:buChar char="•"/>
        <a:tabLst/>
        <a:defRPr sz="1440" b="0" i="0" kern="1200">
          <a:solidFill>
            <a:schemeClr val="tx1"/>
          </a:solidFill>
          <a:latin typeface="Aptos Light" panose="020B0004020202020204" pitchFamily="34" charset="0"/>
          <a:ea typeface="+mn-ea"/>
          <a:cs typeface="+mn-cs"/>
        </a:defRPr>
      </a:lvl5pPr>
      <a:lvl6pPr marL="3017159" indent="-274288" algn="l" defTabSz="109714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732" indent="-274288" algn="l" defTabSz="109714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307" indent="-274288" algn="l" defTabSz="109714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2882" indent="-274288" algn="l" defTabSz="1097148"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48" rtl="0" eaLnBrk="1" latinLnBrk="0" hangingPunct="1">
        <a:defRPr sz="2160" kern="1200">
          <a:solidFill>
            <a:schemeClr val="tx1"/>
          </a:solidFill>
          <a:latin typeface="+mn-lt"/>
          <a:ea typeface="+mn-ea"/>
          <a:cs typeface="+mn-cs"/>
        </a:defRPr>
      </a:lvl1pPr>
      <a:lvl2pPr marL="548574" algn="l" defTabSz="1097148" rtl="0" eaLnBrk="1" latinLnBrk="0" hangingPunct="1">
        <a:defRPr sz="2160" kern="1200">
          <a:solidFill>
            <a:schemeClr val="tx1"/>
          </a:solidFill>
          <a:latin typeface="+mn-lt"/>
          <a:ea typeface="+mn-ea"/>
          <a:cs typeface="+mn-cs"/>
        </a:defRPr>
      </a:lvl2pPr>
      <a:lvl3pPr marL="1097148" algn="l" defTabSz="1097148" rtl="0" eaLnBrk="1" latinLnBrk="0" hangingPunct="1">
        <a:defRPr sz="2160" kern="1200">
          <a:solidFill>
            <a:schemeClr val="tx1"/>
          </a:solidFill>
          <a:latin typeface="+mn-lt"/>
          <a:ea typeface="+mn-ea"/>
          <a:cs typeface="+mn-cs"/>
        </a:defRPr>
      </a:lvl3pPr>
      <a:lvl4pPr marL="1645722" algn="l" defTabSz="1097148" rtl="0" eaLnBrk="1" latinLnBrk="0" hangingPunct="1">
        <a:defRPr sz="2160" kern="1200">
          <a:solidFill>
            <a:schemeClr val="tx1"/>
          </a:solidFill>
          <a:latin typeface="+mn-lt"/>
          <a:ea typeface="+mn-ea"/>
          <a:cs typeface="+mn-cs"/>
        </a:defRPr>
      </a:lvl4pPr>
      <a:lvl5pPr marL="2194297" algn="l" defTabSz="1097148" rtl="0" eaLnBrk="1" latinLnBrk="0" hangingPunct="1">
        <a:defRPr sz="2160" kern="1200">
          <a:solidFill>
            <a:schemeClr val="tx1"/>
          </a:solidFill>
          <a:latin typeface="+mn-lt"/>
          <a:ea typeface="+mn-ea"/>
          <a:cs typeface="+mn-cs"/>
        </a:defRPr>
      </a:lvl5pPr>
      <a:lvl6pPr marL="2742872" algn="l" defTabSz="1097148" rtl="0" eaLnBrk="1" latinLnBrk="0" hangingPunct="1">
        <a:defRPr sz="2160" kern="1200">
          <a:solidFill>
            <a:schemeClr val="tx1"/>
          </a:solidFill>
          <a:latin typeface="+mn-lt"/>
          <a:ea typeface="+mn-ea"/>
          <a:cs typeface="+mn-cs"/>
        </a:defRPr>
      </a:lvl6pPr>
      <a:lvl7pPr marL="3291444" algn="l" defTabSz="1097148" rtl="0" eaLnBrk="1" latinLnBrk="0" hangingPunct="1">
        <a:defRPr sz="2160" kern="1200">
          <a:solidFill>
            <a:schemeClr val="tx1"/>
          </a:solidFill>
          <a:latin typeface="+mn-lt"/>
          <a:ea typeface="+mn-ea"/>
          <a:cs typeface="+mn-cs"/>
        </a:defRPr>
      </a:lvl7pPr>
      <a:lvl8pPr marL="3840019" algn="l" defTabSz="1097148" rtl="0" eaLnBrk="1" latinLnBrk="0" hangingPunct="1">
        <a:defRPr sz="2160" kern="1200">
          <a:solidFill>
            <a:schemeClr val="tx1"/>
          </a:solidFill>
          <a:latin typeface="+mn-lt"/>
          <a:ea typeface="+mn-ea"/>
          <a:cs typeface="+mn-cs"/>
        </a:defRPr>
      </a:lvl8pPr>
      <a:lvl9pPr marL="4388594" algn="l" defTabSz="1097148"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5.sv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8.sv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165C-3AD8-8C7E-066E-1EC44E29227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4EF76-EF03-1F47-658B-F24F38BB4253}"/>
              </a:ext>
            </a:extLst>
          </p:cNvPr>
          <p:cNvSpPr>
            <a:spLocks noGrp="1"/>
          </p:cNvSpPr>
          <p:nvPr>
            <p:ph type="ctrTitle"/>
          </p:nvPr>
        </p:nvSpPr>
        <p:spPr>
          <a:xfrm>
            <a:off x="607162" y="2460441"/>
            <a:ext cx="8065008" cy="2009816"/>
          </a:xfrm>
        </p:spPr>
        <p:txBody>
          <a:bodyPr/>
          <a:lstStyle/>
          <a:p>
            <a:r>
              <a:rPr lang="en-US" sz="8160" b="1" dirty="0">
                <a:latin typeface="Aptos SemiBold" panose="020B0004020202020204" pitchFamily="34" charset="0"/>
              </a:rPr>
              <a:t>Share </a:t>
            </a:r>
            <a:r>
              <a:rPr lang="en-US" sz="8160" dirty="0"/>
              <a:t>Your Love</a:t>
            </a:r>
          </a:p>
        </p:txBody>
      </p:sp>
      <p:sp>
        <p:nvSpPr>
          <p:cNvPr id="7" name="Subtitle 6">
            <a:extLst>
              <a:ext uri="{FF2B5EF4-FFF2-40B4-BE49-F238E27FC236}">
                <a16:creationId xmlns:a16="http://schemas.microsoft.com/office/drawing/2014/main" id="{9831242D-00A0-9315-4232-3002192563FC}"/>
              </a:ext>
            </a:extLst>
          </p:cNvPr>
          <p:cNvSpPr>
            <a:spLocks noGrp="1"/>
          </p:cNvSpPr>
          <p:nvPr>
            <p:ph type="subTitle" idx="1"/>
          </p:nvPr>
        </p:nvSpPr>
        <p:spPr>
          <a:xfrm>
            <a:off x="607162" y="4565417"/>
            <a:ext cx="8065008" cy="555766"/>
          </a:xfrm>
        </p:spPr>
        <p:txBody>
          <a:bodyPr/>
          <a:lstStyle/>
          <a:p>
            <a:r>
              <a:rPr lang="en-US" dirty="0"/>
              <a:t>Family Discussion Guide</a:t>
            </a:r>
            <a:r>
              <a:rPr lang="en-US" sz="2400" baseline="8000" dirty="0"/>
              <a:t>®</a:t>
            </a:r>
          </a:p>
        </p:txBody>
      </p:sp>
      <p:sp>
        <p:nvSpPr>
          <p:cNvPr id="8" name="Text Placeholder 7">
            <a:extLst>
              <a:ext uri="{FF2B5EF4-FFF2-40B4-BE49-F238E27FC236}">
                <a16:creationId xmlns:a16="http://schemas.microsoft.com/office/drawing/2014/main" id="{01D712C1-FF1A-BD3B-CDE3-BADC2EF4B946}"/>
              </a:ext>
            </a:extLst>
          </p:cNvPr>
          <p:cNvSpPr>
            <a:spLocks noGrp="1"/>
          </p:cNvSpPr>
          <p:nvPr>
            <p:ph type="body" sz="quarter" idx="12"/>
          </p:nvPr>
        </p:nvSpPr>
        <p:spPr>
          <a:xfrm>
            <a:off x="607162" y="5966222"/>
            <a:ext cx="8065008" cy="869273"/>
          </a:xfrm>
        </p:spPr>
        <p:txBody>
          <a:bodyPr/>
          <a:lstStyle/>
          <a:p>
            <a:r>
              <a:rPr lang="en-US" dirty="0"/>
              <a:t>Presenter Name, Title</a:t>
            </a:r>
          </a:p>
          <a:p>
            <a:pPr lvl="1"/>
            <a:r>
              <a:rPr lang="en-US" dirty="0"/>
              <a:t>Month 00, 2026</a:t>
            </a:r>
          </a:p>
        </p:txBody>
      </p:sp>
      <p:pic>
        <p:nvPicPr>
          <p:cNvPr id="12" name="Graphic 11">
            <a:extLst>
              <a:ext uri="{FF2B5EF4-FFF2-40B4-BE49-F238E27FC236}">
                <a16:creationId xmlns:a16="http://schemas.microsoft.com/office/drawing/2014/main" id="{2EA60C41-7C62-E64E-BC4B-4CB59EA5A8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161" y="604735"/>
            <a:ext cx="2164690" cy="520751"/>
          </a:xfrm>
          <a:prstGeom prst="rect">
            <a:avLst/>
          </a:prstGeom>
        </p:spPr>
      </p:pic>
      <p:grpSp>
        <p:nvGrpSpPr>
          <p:cNvPr id="2" name="Group 1">
            <a:extLst>
              <a:ext uri="{FF2B5EF4-FFF2-40B4-BE49-F238E27FC236}">
                <a16:creationId xmlns:a16="http://schemas.microsoft.com/office/drawing/2014/main" id="{159DAFC6-C899-35E0-9EFD-4070942A3521}"/>
              </a:ext>
            </a:extLst>
          </p:cNvPr>
          <p:cNvGrpSpPr/>
          <p:nvPr/>
        </p:nvGrpSpPr>
        <p:grpSpPr>
          <a:xfrm>
            <a:off x="609601" y="7340479"/>
            <a:ext cx="13403262" cy="559607"/>
            <a:chOff x="4843812" y="5783299"/>
            <a:chExt cx="11586810" cy="559607"/>
          </a:xfrm>
        </p:grpSpPr>
        <p:sp>
          <p:nvSpPr>
            <p:cNvPr id="3" name="TextBox 2">
              <a:extLst>
                <a:ext uri="{FF2B5EF4-FFF2-40B4-BE49-F238E27FC236}">
                  <a16:creationId xmlns:a16="http://schemas.microsoft.com/office/drawing/2014/main" id="{B52A29DD-3202-87D1-BD2A-AD45E1CD46F8}"/>
                </a:ext>
              </a:extLst>
            </p:cNvPr>
            <p:cNvSpPr txBox="1"/>
            <p:nvPr/>
          </p:nvSpPr>
          <p:spPr>
            <a:xfrm>
              <a:off x="5499112" y="5888475"/>
              <a:ext cx="10276210" cy="369332"/>
            </a:xfrm>
            <a:prstGeom prst="rect">
              <a:avLst/>
            </a:prstGeom>
            <a:noFill/>
            <a:ln>
              <a:noFill/>
            </a:ln>
          </p:spPr>
          <p:txBody>
            <a:bodyPr wrap="square" lIns="0" tIns="0" rIns="0" bIns="0" rtlCol="0">
              <a:spAutoFit/>
            </a:bodyPr>
            <a:lstStyle/>
            <a:p>
              <a:pPr algn="ctr"/>
              <a:r>
                <a:rPr lang="en-US" sz="1200" dirty="0">
                  <a:solidFill>
                    <a:srgbClr val="051D4B"/>
                  </a:solidFill>
                  <a:cs typeface="Arial" pitchFamily="34" charset="0"/>
                </a:rPr>
                <a:t>INVESTMENT AND INSURANCE PRODUCTS ARE: • NOT FDIC INSURED • NOT INSURED BY ANY FEDERAL GOVERNMENT AGENCY • NOT A DEPOSIT OR OTHER OBLIGATION OF, OR GUARANTEED BY, THE BANK OR ANY OF ITS AFFILIATES • SUBJECT TO INVESTMENT RISKS, INCLUDING POSSIBLE LOSS OF THE PRINCIPAL AMOUNT INVESTED</a:t>
              </a:r>
            </a:p>
          </p:txBody>
        </p:sp>
        <p:sp>
          <p:nvSpPr>
            <p:cNvPr id="4" name="Rectangle 3">
              <a:extLst>
                <a:ext uri="{FF2B5EF4-FFF2-40B4-BE49-F238E27FC236}">
                  <a16:creationId xmlns:a16="http://schemas.microsoft.com/office/drawing/2014/main" id="{7F911266-5D06-BE97-0638-037FDE3F8925}"/>
                </a:ext>
              </a:extLst>
            </p:cNvPr>
            <p:cNvSpPr/>
            <p:nvPr/>
          </p:nvSpPr>
          <p:spPr>
            <a:xfrm>
              <a:off x="4843812" y="5783299"/>
              <a:ext cx="11586810" cy="559607"/>
            </a:xfrm>
            <a:prstGeom prst="rect">
              <a:avLst/>
            </a:prstGeom>
            <a:noFill/>
            <a:ln w="6350">
              <a:solidFill>
                <a:srgbClr val="051D4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grpSp>
      <p:sp>
        <p:nvSpPr>
          <p:cNvPr id="5" name="TextBox 4">
            <a:extLst>
              <a:ext uri="{FF2B5EF4-FFF2-40B4-BE49-F238E27FC236}">
                <a16:creationId xmlns:a16="http://schemas.microsoft.com/office/drawing/2014/main" id="{298E9267-ADED-5495-7C10-CAA067E29365}"/>
              </a:ext>
            </a:extLst>
          </p:cNvPr>
          <p:cNvSpPr txBox="1"/>
          <p:nvPr/>
        </p:nvSpPr>
        <p:spPr>
          <a:xfrm>
            <a:off x="609600" y="7040562"/>
            <a:ext cx="13403263" cy="261610"/>
          </a:xfrm>
          <a:prstGeom prst="rect">
            <a:avLst/>
          </a:prstGeom>
          <a:noFill/>
        </p:spPr>
        <p:txBody>
          <a:bodyPr wrap="square" lIns="0" rIns="0" rtlCol="0">
            <a:spAutoFit/>
          </a:bodyPr>
          <a:lstStyle/>
          <a:p>
            <a:pPr algn="ctr"/>
            <a:r>
              <a:rPr lang="en-US" sz="1100" dirty="0">
                <a:solidFill>
                  <a:srgbClr val="051D4B"/>
                </a:solidFill>
              </a:rPr>
              <a:t>The disclosure below applies to bank distribution entities. </a:t>
            </a:r>
          </a:p>
        </p:txBody>
      </p:sp>
    </p:spTree>
    <p:extLst>
      <p:ext uri="{BB962C8B-B14F-4D97-AF65-F5344CB8AC3E}">
        <p14:creationId xmlns:p14="http://schemas.microsoft.com/office/powerpoint/2010/main" val="386089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A904-BDBE-5683-FC45-8B69F425DEA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E6D4A73-E3F2-BB0C-3A91-15A5CB58F63A}"/>
              </a:ext>
            </a:extLst>
          </p:cNvPr>
          <p:cNvSpPr>
            <a:spLocks noGrp="1" noRot="1" noMove="1" noResize="1" noEditPoints="1" noAdjustHandles="1" noChangeArrowheads="1" noChangeShapeType="1"/>
          </p:cNvSpPr>
          <p:nvPr/>
        </p:nvSpPr>
        <p:spPr>
          <a:xfrm rot="5400000">
            <a:off x="3200400" y="-3200400"/>
            <a:ext cx="8229600" cy="14630400"/>
          </a:xfrm>
          <a:prstGeom prst="rect">
            <a:avLst/>
          </a:prstGeom>
          <a:gradFill>
            <a:gsLst>
              <a:gs pos="40000">
                <a:schemeClr val="bg1"/>
              </a:gs>
              <a:gs pos="70000">
                <a:srgbClr val="E5E0D5"/>
              </a:gs>
              <a:gs pos="100000">
                <a:srgbClr val="E5E0D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graphicFrame>
        <p:nvGraphicFramePr>
          <p:cNvPr id="3" name="Table 2">
            <a:extLst>
              <a:ext uri="{FF2B5EF4-FFF2-40B4-BE49-F238E27FC236}">
                <a16:creationId xmlns:a16="http://schemas.microsoft.com/office/drawing/2014/main" id="{17CB574C-CED5-C14F-468B-CC7C7D815A74}"/>
              </a:ext>
            </a:extLst>
          </p:cNvPr>
          <p:cNvGraphicFramePr>
            <a:graphicFrameLocks noGrp="1"/>
          </p:cNvGraphicFramePr>
          <p:nvPr>
            <p:extLst>
              <p:ext uri="{D42A27DB-BD31-4B8C-83A1-F6EECF244321}">
                <p14:modId xmlns:p14="http://schemas.microsoft.com/office/powerpoint/2010/main" val="626656917"/>
              </p:ext>
            </p:extLst>
          </p:nvPr>
        </p:nvGraphicFramePr>
        <p:xfrm>
          <a:off x="619762" y="2783839"/>
          <a:ext cx="2651760" cy="376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500104764"/>
                    </a:ext>
                  </a:extLst>
                </a:gridCol>
              </a:tblGrid>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9600" b="0" i="0" dirty="0">
                          <a:solidFill>
                            <a:schemeClr val="tx1"/>
                          </a:solidFill>
                          <a:latin typeface="Aptos Light" panose="020B0004020202020204" pitchFamily="34" charset="0"/>
                        </a:rPr>
                        <a:t>1</a:t>
                      </a:r>
                    </a:p>
                  </a:txBody>
                  <a:tcPr marL="109728" marR="109728" marT="54864" marB="54864" anchor="b">
                    <a:lnL w="12700" cmpd="sng">
                      <a:noFill/>
                    </a:lnL>
                    <a:lnR w="12700" cmpd="sng">
                      <a:noFill/>
                    </a:lnR>
                    <a:lnT w="12700" cmpd="sng">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01598"/>
                  </a:ext>
                </a:extLst>
              </a:tr>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2200" b="0" i="0" dirty="0">
                          <a:solidFill>
                            <a:schemeClr val="tx1"/>
                          </a:solidFill>
                          <a:latin typeface="Aptos Light" panose="020B0004020202020204" pitchFamily="34" charset="0"/>
                        </a:rPr>
                        <a:t>Key contacts </a:t>
                      </a:r>
                      <a:br>
                        <a:rPr lang="en-US" sz="2200" b="0" i="0" dirty="0">
                          <a:solidFill>
                            <a:schemeClr val="tx1"/>
                          </a:solidFill>
                          <a:latin typeface="Aptos Light" panose="020B0004020202020204" pitchFamily="34" charset="0"/>
                        </a:rPr>
                      </a:br>
                      <a:r>
                        <a:rPr lang="en-US" sz="2200" b="0" i="0" dirty="0">
                          <a:solidFill>
                            <a:schemeClr val="tx1"/>
                          </a:solidFill>
                          <a:latin typeface="Aptos Light" panose="020B0004020202020204" pitchFamily="34" charset="0"/>
                        </a:rPr>
                        <a:t>and advisors</a:t>
                      </a:r>
                    </a:p>
                  </a:txBody>
                  <a:tcPr marL="109728" marR="109728" marT="384048" marB="0">
                    <a:lnL w="12700" cmpd="sng">
                      <a:noFill/>
                    </a:lnL>
                    <a:lnR w="12700" cmpd="sng">
                      <a:noFill/>
                    </a:lnR>
                    <a:lnT w="6350" cap="flat" cmpd="sng" algn="ctr">
                      <a:solidFill>
                        <a:schemeClr val="tx1"/>
                      </a:solidFill>
                      <a:prstDash val="solid"/>
                      <a:round/>
                      <a:headEnd type="none" w="med" len="med"/>
                      <a:tailEnd type="none" w="med" len="med"/>
                    </a:lnT>
                    <a:lnB w="12700" cmpd="sng">
                      <a:noFill/>
                    </a:lnB>
                    <a:noFill/>
                  </a:tcPr>
                </a:tc>
                <a:extLst>
                  <a:ext uri="{0D108BD9-81ED-4DB2-BD59-A6C34878D82A}">
                    <a16:rowId xmlns:a16="http://schemas.microsoft.com/office/drawing/2014/main" val="4268247374"/>
                  </a:ext>
                </a:extLst>
              </a:tr>
            </a:tbl>
          </a:graphicData>
        </a:graphic>
      </p:graphicFrame>
      <p:graphicFrame>
        <p:nvGraphicFramePr>
          <p:cNvPr id="5" name="Table 4">
            <a:extLst>
              <a:ext uri="{FF2B5EF4-FFF2-40B4-BE49-F238E27FC236}">
                <a16:creationId xmlns:a16="http://schemas.microsoft.com/office/drawing/2014/main" id="{ED3698B5-315E-ECBA-72CD-BA2842388202}"/>
              </a:ext>
            </a:extLst>
          </p:cNvPr>
          <p:cNvGraphicFramePr>
            <a:graphicFrameLocks noGrp="1"/>
          </p:cNvGraphicFramePr>
          <p:nvPr>
            <p:extLst>
              <p:ext uri="{D42A27DB-BD31-4B8C-83A1-F6EECF244321}">
                <p14:modId xmlns:p14="http://schemas.microsoft.com/office/powerpoint/2010/main" val="2001689308"/>
              </p:ext>
            </p:extLst>
          </p:nvPr>
        </p:nvGraphicFramePr>
        <p:xfrm>
          <a:off x="3586480" y="2783839"/>
          <a:ext cx="3047999" cy="37693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500104764"/>
                    </a:ext>
                  </a:extLst>
                </a:gridCol>
              </a:tblGrid>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9600" b="0" i="0" dirty="0">
                          <a:solidFill>
                            <a:schemeClr val="tx1"/>
                          </a:solidFill>
                          <a:latin typeface="Aptos Light" panose="020B0004020202020204" pitchFamily="34" charset="0"/>
                        </a:rPr>
                        <a:t>2</a:t>
                      </a:r>
                    </a:p>
                  </a:txBody>
                  <a:tcPr marL="109728" marR="109728" marT="54864" marB="54864" anchor="b">
                    <a:lnL w="12700" cmpd="sng">
                      <a:noFill/>
                    </a:lnL>
                    <a:lnR w="12700" cmpd="sng">
                      <a:noFill/>
                    </a:lnR>
                    <a:lnT w="12700" cmpd="sng">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01598"/>
                  </a:ext>
                </a:extLst>
              </a:tr>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2200" b="0" i="0" dirty="0">
                          <a:solidFill>
                            <a:schemeClr val="tx1"/>
                          </a:solidFill>
                          <a:latin typeface="Aptos Light" panose="020B0004020202020204" pitchFamily="34" charset="0"/>
                        </a:rPr>
                        <a:t>Financial information </a:t>
                      </a:r>
                    </a:p>
                    <a:p>
                      <a:pPr marL="0" marR="0" lvl="0" indent="0" algn="ctr" defTabSz="914253" rtl="0" eaLnBrk="1" fontAlgn="auto" latinLnBrk="0" hangingPunct="1">
                        <a:lnSpc>
                          <a:spcPct val="100000"/>
                        </a:lnSpc>
                        <a:spcBef>
                          <a:spcPts val="0"/>
                        </a:spcBef>
                        <a:spcAft>
                          <a:spcPts val="0"/>
                        </a:spcAft>
                        <a:buClrTx/>
                        <a:buSzTx/>
                        <a:buFontTx/>
                        <a:buNone/>
                        <a:tabLst/>
                        <a:defRPr/>
                      </a:pPr>
                      <a:r>
                        <a:rPr lang="en-US" sz="2200" b="0" i="0" dirty="0">
                          <a:solidFill>
                            <a:schemeClr val="tx1"/>
                          </a:solidFill>
                          <a:latin typeface="Aptos Light" panose="020B0004020202020204" pitchFamily="34" charset="0"/>
                        </a:rPr>
                        <a:t>and assets</a:t>
                      </a:r>
                    </a:p>
                  </a:txBody>
                  <a:tcPr marL="109728" marR="109728" marT="384048" marB="0">
                    <a:lnL w="12700" cmpd="sng">
                      <a:noFill/>
                    </a:lnL>
                    <a:lnR w="12700" cmpd="sng">
                      <a:noFill/>
                    </a:lnR>
                    <a:lnT w="6350" cap="flat" cmpd="sng" algn="ctr">
                      <a:solidFill>
                        <a:schemeClr val="tx1"/>
                      </a:solidFill>
                      <a:prstDash val="solid"/>
                      <a:round/>
                      <a:headEnd type="none" w="med" len="med"/>
                      <a:tailEnd type="none" w="med" len="med"/>
                    </a:lnT>
                    <a:lnB w="12700" cmpd="sng">
                      <a:noFill/>
                    </a:lnB>
                    <a:noFill/>
                  </a:tcPr>
                </a:tc>
                <a:extLst>
                  <a:ext uri="{0D108BD9-81ED-4DB2-BD59-A6C34878D82A}">
                    <a16:rowId xmlns:a16="http://schemas.microsoft.com/office/drawing/2014/main" val="4268247374"/>
                  </a:ext>
                </a:extLst>
              </a:tr>
            </a:tbl>
          </a:graphicData>
        </a:graphic>
      </p:graphicFrame>
      <p:graphicFrame>
        <p:nvGraphicFramePr>
          <p:cNvPr id="6" name="Table 5">
            <a:extLst>
              <a:ext uri="{FF2B5EF4-FFF2-40B4-BE49-F238E27FC236}">
                <a16:creationId xmlns:a16="http://schemas.microsoft.com/office/drawing/2014/main" id="{4D54D1D5-56A6-9886-B718-CE212FA53595}"/>
              </a:ext>
            </a:extLst>
          </p:cNvPr>
          <p:cNvGraphicFramePr>
            <a:graphicFrameLocks noGrp="1"/>
          </p:cNvGraphicFramePr>
          <p:nvPr>
            <p:extLst>
              <p:ext uri="{D42A27DB-BD31-4B8C-83A1-F6EECF244321}">
                <p14:modId xmlns:p14="http://schemas.microsoft.com/office/powerpoint/2010/main" val="2386490484"/>
              </p:ext>
            </p:extLst>
          </p:nvPr>
        </p:nvGraphicFramePr>
        <p:xfrm>
          <a:off x="6979922" y="2783839"/>
          <a:ext cx="3809999" cy="3769360"/>
        </p:xfrm>
        <a:graphic>
          <a:graphicData uri="http://schemas.openxmlformats.org/drawingml/2006/table">
            <a:tbl>
              <a:tblPr firstRow="1" bandRow="1">
                <a:tableStyleId>{5C22544A-7EE6-4342-B048-85BDC9FD1C3A}</a:tableStyleId>
              </a:tblPr>
              <a:tblGrid>
                <a:gridCol w="3809999">
                  <a:extLst>
                    <a:ext uri="{9D8B030D-6E8A-4147-A177-3AD203B41FA5}">
                      <a16:colId xmlns:a16="http://schemas.microsoft.com/office/drawing/2014/main" val="500104764"/>
                    </a:ext>
                  </a:extLst>
                </a:gridCol>
              </a:tblGrid>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9600" b="0" i="0" dirty="0">
                          <a:solidFill>
                            <a:schemeClr val="tx1"/>
                          </a:solidFill>
                          <a:latin typeface="Aptos Light" panose="020B0004020202020204" pitchFamily="34" charset="0"/>
                        </a:rPr>
                        <a:t>3</a:t>
                      </a:r>
                    </a:p>
                  </a:txBody>
                  <a:tcPr marL="109728" marR="109728" marT="54864" marB="54864" anchor="b">
                    <a:lnL w="12700" cmpd="sng">
                      <a:noFill/>
                    </a:lnL>
                    <a:lnR w="12700" cmpd="sng">
                      <a:noFill/>
                    </a:lnR>
                    <a:lnT w="12700" cmpd="sng">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01598"/>
                  </a:ext>
                </a:extLst>
              </a:tr>
              <a:tr h="1884680">
                <a:tc>
                  <a:txBody>
                    <a:bodyPr/>
                    <a:lstStyle/>
                    <a:p>
                      <a:pPr lvl="0" algn="ctr">
                        <a:lnSpc>
                          <a:spcPct val="90000"/>
                        </a:lnSpc>
                      </a:pPr>
                      <a:r>
                        <a:rPr lang="en-US" sz="2200" b="0" i="0" dirty="0">
                          <a:solidFill>
                            <a:schemeClr val="tx1"/>
                          </a:solidFill>
                          <a:latin typeface="Aptos Light" panose="020B0004020202020204" pitchFamily="34" charset="0"/>
                          <a:ea typeface="Segoe UI" panose="020B0502040204020203" pitchFamily="34" charset="0"/>
                          <a:cs typeface="Segoe UI" panose="020B0502040204020203" pitchFamily="34" charset="0"/>
                        </a:rPr>
                        <a:t>Important documents, information and arrangements</a:t>
                      </a:r>
                    </a:p>
                  </a:txBody>
                  <a:tcPr marL="109728" marR="109728" marT="416966" marB="0">
                    <a:lnL w="12700" cmpd="sng">
                      <a:noFill/>
                    </a:lnL>
                    <a:lnR w="12700" cmpd="sng">
                      <a:noFill/>
                    </a:lnR>
                    <a:lnT w="6350" cap="flat" cmpd="sng" algn="ctr">
                      <a:solidFill>
                        <a:schemeClr val="tx1"/>
                      </a:solidFill>
                      <a:prstDash val="solid"/>
                      <a:round/>
                      <a:headEnd type="none" w="med" len="med"/>
                      <a:tailEnd type="none" w="med" len="med"/>
                    </a:lnT>
                    <a:lnB w="12700" cmpd="sng">
                      <a:noFill/>
                    </a:lnB>
                    <a:noFill/>
                  </a:tcPr>
                </a:tc>
                <a:extLst>
                  <a:ext uri="{0D108BD9-81ED-4DB2-BD59-A6C34878D82A}">
                    <a16:rowId xmlns:a16="http://schemas.microsoft.com/office/drawing/2014/main" val="4268247374"/>
                  </a:ext>
                </a:extLst>
              </a:tr>
            </a:tbl>
          </a:graphicData>
        </a:graphic>
      </p:graphicFrame>
      <p:graphicFrame>
        <p:nvGraphicFramePr>
          <p:cNvPr id="8" name="Table 7">
            <a:extLst>
              <a:ext uri="{FF2B5EF4-FFF2-40B4-BE49-F238E27FC236}">
                <a16:creationId xmlns:a16="http://schemas.microsoft.com/office/drawing/2014/main" id="{8C863014-CB84-72D0-AC4C-298E38165C81}"/>
              </a:ext>
            </a:extLst>
          </p:cNvPr>
          <p:cNvGraphicFramePr>
            <a:graphicFrameLocks noGrp="1"/>
          </p:cNvGraphicFramePr>
          <p:nvPr>
            <p:extLst>
              <p:ext uri="{D42A27DB-BD31-4B8C-83A1-F6EECF244321}">
                <p14:modId xmlns:p14="http://schemas.microsoft.com/office/powerpoint/2010/main" val="4123101307"/>
              </p:ext>
            </p:extLst>
          </p:nvPr>
        </p:nvGraphicFramePr>
        <p:xfrm>
          <a:off x="11074402" y="2783839"/>
          <a:ext cx="2936239" cy="3769360"/>
        </p:xfrm>
        <a:graphic>
          <a:graphicData uri="http://schemas.openxmlformats.org/drawingml/2006/table">
            <a:tbl>
              <a:tblPr firstRow="1" bandRow="1">
                <a:tableStyleId>{5C22544A-7EE6-4342-B048-85BDC9FD1C3A}</a:tableStyleId>
              </a:tblPr>
              <a:tblGrid>
                <a:gridCol w="2936239">
                  <a:extLst>
                    <a:ext uri="{9D8B030D-6E8A-4147-A177-3AD203B41FA5}">
                      <a16:colId xmlns:a16="http://schemas.microsoft.com/office/drawing/2014/main" val="500104764"/>
                    </a:ext>
                  </a:extLst>
                </a:gridCol>
              </a:tblGrid>
              <a:tr h="1884680">
                <a:tc>
                  <a:txBody>
                    <a:bodyPr/>
                    <a:lstStyle/>
                    <a:p>
                      <a:pPr marL="0" marR="0" lvl="0" indent="0" algn="ctr" defTabSz="914253" rtl="0" eaLnBrk="1" fontAlgn="auto" latinLnBrk="0" hangingPunct="1">
                        <a:lnSpc>
                          <a:spcPct val="100000"/>
                        </a:lnSpc>
                        <a:spcBef>
                          <a:spcPts val="0"/>
                        </a:spcBef>
                        <a:spcAft>
                          <a:spcPts val="0"/>
                        </a:spcAft>
                        <a:buClrTx/>
                        <a:buSzTx/>
                        <a:buFontTx/>
                        <a:buNone/>
                        <a:tabLst/>
                        <a:defRPr/>
                      </a:pPr>
                      <a:r>
                        <a:rPr lang="en-US" sz="9600" b="0" i="0" dirty="0">
                          <a:solidFill>
                            <a:schemeClr val="tx1"/>
                          </a:solidFill>
                          <a:latin typeface="Aptos Light" panose="020B0004020202020204" pitchFamily="34" charset="0"/>
                        </a:rPr>
                        <a:t>4</a:t>
                      </a:r>
                    </a:p>
                  </a:txBody>
                  <a:tcPr marL="109728" marR="109728" marT="54864" marB="54864" anchor="b">
                    <a:lnL w="12700" cmpd="sng">
                      <a:noFill/>
                    </a:lnL>
                    <a:lnR w="12700" cmpd="sng">
                      <a:noFill/>
                    </a:lnR>
                    <a:lnT w="12700" cmpd="sng">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01598"/>
                  </a:ext>
                </a:extLst>
              </a:tr>
              <a:tr h="1884680">
                <a:tc>
                  <a:txBody>
                    <a:bodyPr/>
                    <a:lstStyle/>
                    <a:p>
                      <a:pPr lvl="0" algn="ctr">
                        <a:lnSpc>
                          <a:spcPct val="90000"/>
                        </a:lnSpc>
                      </a:pPr>
                      <a:r>
                        <a:rPr lang="en-US" sz="2200" b="0" i="0" dirty="0">
                          <a:solidFill>
                            <a:schemeClr val="tx1"/>
                          </a:solidFill>
                          <a:latin typeface="Aptos Light" panose="020B0004020202020204" pitchFamily="34" charset="0"/>
                          <a:ea typeface="Segoe UI" panose="020B0502040204020203" pitchFamily="34" charset="0"/>
                          <a:cs typeface="Segoe UI" panose="020B0502040204020203" pitchFamily="34" charset="0"/>
                        </a:rPr>
                        <a:t>Ethical will and </a:t>
                      </a:r>
                      <a:br>
                        <a:rPr lang="en-US" sz="2200" b="0" i="0" dirty="0">
                          <a:solidFill>
                            <a:schemeClr val="tx1"/>
                          </a:solidFill>
                          <a:latin typeface="Aptos Light" panose="020B0004020202020204" pitchFamily="34" charset="0"/>
                          <a:ea typeface="Segoe UI" panose="020B0502040204020203" pitchFamily="34" charset="0"/>
                          <a:cs typeface="Segoe UI" panose="020B0502040204020203" pitchFamily="34" charset="0"/>
                        </a:rPr>
                      </a:br>
                      <a:r>
                        <a:rPr lang="en-US" sz="2200" b="0" i="0" dirty="0">
                          <a:solidFill>
                            <a:schemeClr val="tx1"/>
                          </a:solidFill>
                          <a:latin typeface="Aptos Light" panose="020B0004020202020204" pitchFamily="34" charset="0"/>
                          <a:ea typeface="Segoe UI" panose="020B0502040204020203" pitchFamily="34" charset="0"/>
                          <a:cs typeface="Segoe UI" panose="020B0502040204020203" pitchFamily="34" charset="0"/>
                        </a:rPr>
                        <a:t>family history</a:t>
                      </a:r>
                    </a:p>
                  </a:txBody>
                  <a:tcPr marL="109728" marR="109728" marT="416966" marB="0">
                    <a:lnL w="12700" cmpd="sng">
                      <a:noFill/>
                    </a:lnL>
                    <a:lnR w="12700" cmpd="sng">
                      <a:noFill/>
                    </a:lnR>
                    <a:lnT w="6350" cap="flat" cmpd="sng" algn="ctr">
                      <a:solidFill>
                        <a:schemeClr val="tx1"/>
                      </a:solidFill>
                      <a:prstDash val="solid"/>
                      <a:round/>
                      <a:headEnd type="none" w="med" len="med"/>
                      <a:tailEnd type="none" w="med" len="med"/>
                    </a:lnT>
                    <a:lnB w="12700" cmpd="sng">
                      <a:noFill/>
                    </a:lnB>
                    <a:noFill/>
                  </a:tcPr>
                </a:tc>
                <a:extLst>
                  <a:ext uri="{0D108BD9-81ED-4DB2-BD59-A6C34878D82A}">
                    <a16:rowId xmlns:a16="http://schemas.microsoft.com/office/drawing/2014/main" val="4268247374"/>
                  </a:ext>
                </a:extLst>
              </a:tr>
            </a:tbl>
          </a:graphicData>
        </a:graphic>
      </p:graphicFrame>
      <p:pic>
        <p:nvPicPr>
          <p:cNvPr id="10" name="Graphic 9">
            <a:extLst>
              <a:ext uri="{FF2B5EF4-FFF2-40B4-BE49-F238E27FC236}">
                <a16:creationId xmlns:a16="http://schemas.microsoft.com/office/drawing/2014/main" id="{AD2F9EC8-0E14-4B73-1BEC-F7450C1A1B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3507" y="7704326"/>
            <a:ext cx="1956817" cy="134953"/>
          </a:xfrm>
          <a:prstGeom prst="rect">
            <a:avLst/>
          </a:prstGeom>
        </p:spPr>
      </p:pic>
      <p:sp>
        <p:nvSpPr>
          <p:cNvPr id="15" name="Rectangle 1">
            <a:extLst>
              <a:ext uri="{FF2B5EF4-FFF2-40B4-BE49-F238E27FC236}">
                <a16:creationId xmlns:a16="http://schemas.microsoft.com/office/drawing/2014/main" id="{DAFAE3E7-77A7-3D55-AE51-43813221FC99}"/>
              </a:ext>
            </a:extLst>
          </p:cNvPr>
          <p:cNvSpPr txBox="1">
            <a:spLocks noChangeArrowheads="1"/>
          </p:cNvSpPr>
          <p:nvPr/>
        </p:nvSpPr>
        <p:spPr bwMode="auto">
          <a:xfrm>
            <a:off x="603503" y="587198"/>
            <a:ext cx="13419734" cy="100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lvl1pPr algn="l" defTabSz="914253" rtl="0" eaLnBrk="1" latinLnBrk="0" hangingPunct="1">
              <a:lnSpc>
                <a:spcPct val="75000"/>
              </a:lnSpc>
              <a:spcBef>
                <a:spcPct val="0"/>
              </a:spcBef>
              <a:buNone/>
              <a:defRPr sz="3200" b="0" i="0" kern="1200">
                <a:solidFill>
                  <a:schemeClr val="tx1"/>
                </a:solidFill>
                <a:latin typeface="Aptos Light" panose="020B0004020202020204" pitchFamily="34" charset="0"/>
                <a:ea typeface="+mj-ea"/>
                <a:cs typeface="+mj-cs"/>
              </a:defRPr>
            </a:lvl1pPr>
          </a:lstStyle>
          <a:p>
            <a:r>
              <a:rPr lang="en-US" altLang="en-US" sz="4800"/>
              <a:t>Information can be organized in four sections:</a:t>
            </a:r>
            <a:endParaRPr lang="en-US" altLang="en-US" sz="4800" dirty="0"/>
          </a:p>
        </p:txBody>
      </p:sp>
      <p:sp>
        <p:nvSpPr>
          <p:cNvPr id="9" name="Footer Placeholder 30">
            <a:extLst>
              <a:ext uri="{FF2B5EF4-FFF2-40B4-BE49-F238E27FC236}">
                <a16:creationId xmlns:a16="http://schemas.microsoft.com/office/drawing/2014/main" id="{7D875694-D5FD-722B-5531-374581714882}"/>
              </a:ext>
            </a:extLst>
          </p:cNvPr>
          <p:cNvSpPr txBox="1">
            <a:spLocks/>
          </p:cNvSpPr>
          <p:nvPr/>
        </p:nvSpPr>
        <p:spPr>
          <a:xfrm>
            <a:off x="9085478" y="7697679"/>
            <a:ext cx="4937760" cy="147733"/>
          </a:xfrm>
          <a:prstGeom prst="rect">
            <a:avLst/>
          </a:prstGeom>
        </p:spPr>
        <p:txBody>
          <a:bodyPr vert="horz" lIns="0" tIns="0" rIns="0" bIns="0" rtlCol="0" anchor="ctr">
            <a:noAutofit/>
          </a:bodyPr>
          <a:lstStyle>
            <a:defPPr>
              <a:defRPr lang="en-US"/>
            </a:defPPr>
            <a:lvl1pPr marL="0" algn="r" defTabSz="914290" rtl="0" eaLnBrk="1" latinLnBrk="0" hangingPunct="1">
              <a:defRPr sz="800" b="0" i="0" kern="1200" cap="all" baseline="0">
                <a:solidFill>
                  <a:schemeClr val="tx1"/>
                </a:solidFill>
                <a:latin typeface="Aptos" panose="020B0004020202020204" pitchFamily="34" charset="0"/>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7"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2" algn="l" defTabSz="914290" rtl="0" eaLnBrk="1" latinLnBrk="0" hangingPunct="1">
              <a:defRPr sz="1800" kern="1200">
                <a:solidFill>
                  <a:schemeClr val="tx1"/>
                </a:solidFill>
                <a:latin typeface="+mn-lt"/>
                <a:ea typeface="+mn-ea"/>
                <a:cs typeface="+mn-cs"/>
              </a:defRPr>
            </a:lvl9pPr>
          </a:lstStyle>
          <a:p>
            <a:r>
              <a:rPr lang="en-US" sz="960" b="1" dirty="0">
                <a:latin typeface="Aptos SemiBold" panose="020B0004020202020204" pitchFamily="34" charset="0"/>
              </a:rPr>
              <a:t>SHARE</a:t>
            </a:r>
            <a:r>
              <a:rPr lang="en-US" sz="960" dirty="0"/>
              <a:t> </a:t>
            </a:r>
            <a:r>
              <a:rPr lang="en-US" sz="960" dirty="0">
                <a:latin typeface="Aptos Light" panose="020B0004020202020204" pitchFamily="34" charset="0"/>
              </a:rPr>
              <a:t>YOUR LOVE</a:t>
            </a:r>
          </a:p>
        </p:txBody>
      </p:sp>
    </p:spTree>
    <p:extLst>
      <p:ext uri="{BB962C8B-B14F-4D97-AF65-F5344CB8AC3E}">
        <p14:creationId xmlns:p14="http://schemas.microsoft.com/office/powerpoint/2010/main" val="36893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F66454C-E338-73E7-37C8-8F7A09792974}"/>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D36F3623-7A50-ABD8-F697-849299B4B241}"/>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Key contacts and advisors</a:t>
            </a:r>
          </a:p>
        </p:txBody>
      </p:sp>
      <p:sp>
        <p:nvSpPr>
          <p:cNvPr id="31" name="Footer Placeholder 30">
            <a:extLst>
              <a:ext uri="{FF2B5EF4-FFF2-40B4-BE49-F238E27FC236}">
                <a16:creationId xmlns:a16="http://schemas.microsoft.com/office/drawing/2014/main" id="{C104D3A0-FCA7-DA75-B9BD-11EEA75DDD82}"/>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A2CA7D58-F8CE-CA82-3BDB-E6010FE92DC5}"/>
              </a:ext>
            </a:extLst>
          </p:cNvPr>
          <p:cNvSpPr>
            <a:spLocks noGrp="1"/>
          </p:cNvSpPr>
          <p:nvPr>
            <p:ph type="body" idx="12"/>
          </p:nvPr>
        </p:nvSpPr>
        <p:spPr/>
        <p:txBody>
          <a:bodyPr>
            <a:normAutofit/>
          </a:bodyPr>
          <a:lstStyle/>
          <a:p>
            <a:r>
              <a:rPr lang="en-US" sz="2640" dirty="0"/>
              <a:t>Contracts, advisors, doctors and access codes</a:t>
            </a:r>
          </a:p>
        </p:txBody>
      </p:sp>
      <p:pic>
        <p:nvPicPr>
          <p:cNvPr id="19" name="Picture Placeholder 18">
            <a:extLst>
              <a:ext uri="{FF2B5EF4-FFF2-40B4-BE49-F238E27FC236}">
                <a16:creationId xmlns:a16="http://schemas.microsoft.com/office/drawing/2014/main" id="{4831FA37-6B91-24BC-CBC4-A69F1D2C9D1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l="170" r="170"/>
          <a:stretch>
            <a:fillRect/>
          </a:stretch>
        </p:blipFill>
        <p:spPr>
          <a:prstGeom prst="rect">
            <a:avLst/>
          </a:prstGeom>
          <a:solidFill>
            <a:srgbClr val="988E85">
              <a:lumMod val="20000"/>
              <a:lumOff val="80000"/>
            </a:srgbClr>
          </a:solidFill>
        </p:spPr>
      </p:pic>
      <p:pic>
        <p:nvPicPr>
          <p:cNvPr id="21" name="Picture Placeholder 20">
            <a:extLst>
              <a:ext uri="{FF2B5EF4-FFF2-40B4-BE49-F238E27FC236}">
                <a16:creationId xmlns:a16="http://schemas.microsoft.com/office/drawing/2014/main" id="{1D54FC21-C4DD-94CC-202D-08FBED1AFD31}"/>
              </a:ext>
            </a:extLst>
          </p:cNvPr>
          <p:cNvPicPr>
            <a:picLocks noGrp="1" noChangeAspect="1"/>
          </p:cNvPicPr>
          <p:nvPr>
            <p:ph type="pic" sz="quarter" idx="23"/>
          </p:nvPr>
        </p:nvPicPr>
        <p:blipFill>
          <a:blip r:embed="rId4" cstate="print">
            <a:extLst>
              <a:ext uri="{28A0092B-C50C-407E-A947-70E740481C1C}">
                <a14:useLocalDpi xmlns:a14="http://schemas.microsoft.com/office/drawing/2010/main"/>
              </a:ext>
            </a:extLst>
          </a:blip>
          <a:srcRect l="4658" r="4658"/>
          <a:stretch>
            <a:fillRect/>
          </a:stretch>
        </p:blipFill>
        <p:spPr>
          <a:prstGeom prst="rect">
            <a:avLst/>
          </a:prstGeom>
          <a:solidFill>
            <a:srgbClr val="988E85">
              <a:lumMod val="20000"/>
              <a:lumOff val="80000"/>
            </a:srgbClr>
          </a:solidFill>
        </p:spPr>
      </p:pic>
      <p:pic>
        <p:nvPicPr>
          <p:cNvPr id="42" name="Picture Placeholder 41">
            <a:extLst>
              <a:ext uri="{FF2B5EF4-FFF2-40B4-BE49-F238E27FC236}">
                <a16:creationId xmlns:a16="http://schemas.microsoft.com/office/drawing/2014/main" id="{CC20B6ED-1A1A-6C57-8B11-53EB4B3B4E29}"/>
              </a:ext>
            </a:extLst>
          </p:cNvPr>
          <p:cNvPicPr>
            <a:picLocks noGrp="1" noChangeAspect="1"/>
          </p:cNvPicPr>
          <p:nvPr>
            <p:ph type="pic" sz="quarter" idx="24"/>
          </p:nvPr>
        </p:nvPicPr>
        <p:blipFill>
          <a:blip r:embed="rId5" cstate="print">
            <a:extLst>
              <a:ext uri="{28A0092B-C50C-407E-A947-70E740481C1C}">
                <a14:useLocalDpi xmlns:a14="http://schemas.microsoft.com/office/drawing/2010/main"/>
              </a:ext>
            </a:extLst>
          </a:blip>
          <a:srcRect l="198" r="198"/>
          <a:stretch>
            <a:fillRect/>
          </a:stretch>
        </p:blipFill>
        <p:spPr>
          <a:prstGeom prst="rect">
            <a:avLst/>
          </a:prstGeom>
          <a:solidFill>
            <a:srgbClr val="988E85">
              <a:lumMod val="20000"/>
              <a:lumOff val="80000"/>
            </a:srgbClr>
          </a:solidFill>
        </p:spPr>
      </p:pic>
      <p:pic>
        <p:nvPicPr>
          <p:cNvPr id="29" name="Picture Placeholder 28">
            <a:extLst>
              <a:ext uri="{FF2B5EF4-FFF2-40B4-BE49-F238E27FC236}">
                <a16:creationId xmlns:a16="http://schemas.microsoft.com/office/drawing/2014/main" id="{88663BD9-AE3D-7E92-B723-383AAD522909}"/>
              </a:ext>
            </a:extLst>
          </p:cNvPr>
          <p:cNvPicPr>
            <a:picLocks noGrp="1" noChangeAspect="1"/>
          </p:cNvPicPr>
          <p:nvPr>
            <p:ph type="pic" sz="quarter" idx="25"/>
          </p:nvPr>
        </p:nvPicPr>
        <p:blipFill>
          <a:blip r:embed="rId6" cstate="print">
            <a:extLst>
              <a:ext uri="{28A0092B-C50C-407E-A947-70E740481C1C}">
                <a14:useLocalDpi xmlns:a14="http://schemas.microsoft.com/office/drawing/2010/main"/>
              </a:ext>
            </a:extLst>
          </a:blip>
          <a:srcRect l="4658" r="4658"/>
          <a:stretch>
            <a:fillRect/>
          </a:stretch>
        </p:blipFill>
        <p:spPr>
          <a:prstGeom prst="rect">
            <a:avLst/>
          </a:prstGeom>
          <a:solidFill>
            <a:srgbClr val="988E85">
              <a:lumMod val="20000"/>
              <a:lumOff val="80000"/>
            </a:srgbClr>
          </a:solidFill>
        </p:spPr>
      </p:pic>
      <p:sp>
        <p:nvSpPr>
          <p:cNvPr id="18" name="Content Placeholder 17">
            <a:extLst>
              <a:ext uri="{FF2B5EF4-FFF2-40B4-BE49-F238E27FC236}">
                <a16:creationId xmlns:a16="http://schemas.microsoft.com/office/drawing/2014/main" id="{F6C404C8-B9C9-7CA2-FF02-A6E14C39C591}"/>
              </a:ext>
            </a:extLst>
          </p:cNvPr>
          <p:cNvSpPr>
            <a:spLocks noGrp="1"/>
          </p:cNvSpPr>
          <p:nvPr>
            <p:ph idx="1"/>
          </p:nvPr>
        </p:nvSpPr>
        <p:spPr>
          <a:xfrm>
            <a:off x="603505" y="4773884"/>
            <a:ext cx="2851964" cy="2579320"/>
          </a:xfrm>
        </p:spPr>
        <p:txBody>
          <a:bodyPr/>
          <a:lstStyle/>
          <a:p>
            <a:r>
              <a:rPr lang="en-US" sz="1920" dirty="0">
                <a:solidFill>
                  <a:srgbClr val="E5E0D5"/>
                </a:solidFill>
              </a:rPr>
              <a:t>Your financial </a:t>
            </a:r>
            <a:br>
              <a:rPr lang="en-US" sz="1920" dirty="0">
                <a:solidFill>
                  <a:srgbClr val="E5E0D5"/>
                </a:solidFill>
              </a:rPr>
            </a:br>
            <a:r>
              <a:rPr lang="en-US" sz="1920" dirty="0">
                <a:solidFill>
                  <a:srgbClr val="E5E0D5"/>
                </a:solidFill>
              </a:rPr>
              <a:t>and asset advisors</a:t>
            </a:r>
          </a:p>
          <a:p>
            <a:pPr lvl="1"/>
            <a:r>
              <a:rPr lang="en-US" dirty="0">
                <a:solidFill>
                  <a:srgbClr val="FFFBF6"/>
                </a:solidFill>
                <a:ea typeface="Segoe UI" panose="020B0502040204020203" pitchFamily="34" charset="0"/>
              </a:rPr>
              <a:t>Include contact information </a:t>
            </a:r>
            <a:br>
              <a:rPr lang="en-US" dirty="0">
                <a:solidFill>
                  <a:srgbClr val="FFFBF6"/>
                </a:solidFill>
                <a:ea typeface="Segoe UI" panose="020B0502040204020203" pitchFamily="34" charset="0"/>
              </a:rPr>
            </a:br>
            <a:r>
              <a:rPr lang="en-US" dirty="0">
                <a:solidFill>
                  <a:srgbClr val="FFFBF6"/>
                </a:solidFill>
                <a:ea typeface="Segoe UI" panose="020B0502040204020203" pitchFamily="34" charset="0"/>
              </a:rPr>
              <a:t>for your financial professional, attorneys, accountants</a:t>
            </a:r>
            <a:br>
              <a:rPr lang="en-US" dirty="0">
                <a:solidFill>
                  <a:srgbClr val="FFFBF6"/>
                </a:solidFill>
                <a:ea typeface="Segoe UI" panose="020B0502040204020203" pitchFamily="34" charset="0"/>
              </a:rPr>
            </a:br>
            <a:r>
              <a:rPr lang="en-US" dirty="0">
                <a:solidFill>
                  <a:srgbClr val="FFFBF6"/>
                </a:solidFill>
                <a:ea typeface="Segoe UI" panose="020B0502040204020203" pitchFamily="34" charset="0"/>
              </a:rPr>
              <a:t>and brokers</a:t>
            </a:r>
          </a:p>
          <a:p>
            <a:pPr lvl="1"/>
            <a:r>
              <a:rPr lang="en-US" dirty="0">
                <a:ea typeface="Segoe UI" panose="020B0502040204020203" pitchFamily="34" charset="0"/>
              </a:rPr>
              <a:t>  </a:t>
            </a:r>
            <a:endParaRPr lang="en-US" dirty="0"/>
          </a:p>
        </p:txBody>
      </p:sp>
      <p:sp>
        <p:nvSpPr>
          <p:cNvPr id="2" name="Content Placeholder 1">
            <a:extLst>
              <a:ext uri="{FF2B5EF4-FFF2-40B4-BE49-F238E27FC236}">
                <a16:creationId xmlns:a16="http://schemas.microsoft.com/office/drawing/2014/main" id="{1D859E69-98D8-D298-19C5-54C20210828D}"/>
              </a:ext>
            </a:extLst>
          </p:cNvPr>
          <p:cNvSpPr>
            <a:spLocks noGrp="1"/>
          </p:cNvSpPr>
          <p:nvPr>
            <p:ph idx="26"/>
          </p:nvPr>
        </p:nvSpPr>
        <p:spPr/>
        <p:txBody>
          <a:bodyPr/>
          <a:lstStyle/>
          <a:p>
            <a:r>
              <a:rPr lang="en-US" sz="1920" dirty="0">
                <a:solidFill>
                  <a:srgbClr val="E5E0D5"/>
                </a:solidFill>
              </a:rPr>
              <a:t>Key contacts</a:t>
            </a:r>
            <a:br>
              <a:rPr lang="en-US" dirty="0"/>
            </a:br>
            <a:endParaRPr lang="en-US" dirty="0">
              <a:solidFill>
                <a:srgbClr val="FFFBF6"/>
              </a:solidFill>
            </a:endParaRPr>
          </a:p>
          <a:p>
            <a:pPr lvl="1"/>
            <a:r>
              <a:rPr lang="en-US" dirty="0">
                <a:solidFill>
                  <a:srgbClr val="FFFBF6"/>
                </a:solidFill>
              </a:rPr>
              <a:t>Include contact information for those you would like to be contacted in an emergency</a:t>
            </a:r>
          </a:p>
        </p:txBody>
      </p:sp>
      <p:sp>
        <p:nvSpPr>
          <p:cNvPr id="3" name="Content Placeholder 2">
            <a:extLst>
              <a:ext uri="{FF2B5EF4-FFF2-40B4-BE49-F238E27FC236}">
                <a16:creationId xmlns:a16="http://schemas.microsoft.com/office/drawing/2014/main" id="{C1DE464F-6492-7710-F5CF-28B539006A3B}"/>
              </a:ext>
            </a:extLst>
          </p:cNvPr>
          <p:cNvSpPr>
            <a:spLocks noGrp="1"/>
          </p:cNvSpPr>
          <p:nvPr>
            <p:ph idx="27"/>
          </p:nvPr>
        </p:nvSpPr>
        <p:spPr/>
        <p:txBody>
          <a:bodyPr/>
          <a:lstStyle/>
          <a:p>
            <a:r>
              <a:rPr lang="en-US" sz="1920" dirty="0">
                <a:solidFill>
                  <a:srgbClr val="E5E0D5"/>
                </a:solidFill>
              </a:rPr>
              <a:t>Medical doctors </a:t>
            </a:r>
            <a:br>
              <a:rPr lang="en-US" sz="1920" dirty="0">
                <a:solidFill>
                  <a:srgbClr val="E5E0D5"/>
                </a:solidFill>
              </a:rPr>
            </a:br>
            <a:r>
              <a:rPr lang="en-US" sz="1920" dirty="0">
                <a:solidFill>
                  <a:srgbClr val="E5E0D5"/>
                </a:solidFill>
              </a:rPr>
              <a:t>and pharmacy</a:t>
            </a:r>
          </a:p>
          <a:p>
            <a:pPr lvl="1"/>
            <a:r>
              <a:rPr lang="en-US" dirty="0">
                <a:solidFill>
                  <a:srgbClr val="FFFBF6"/>
                </a:solidFill>
              </a:rPr>
              <a:t>Include all relevant medical information and contacts that your loved ones may need</a:t>
            </a:r>
          </a:p>
        </p:txBody>
      </p:sp>
      <p:sp>
        <p:nvSpPr>
          <p:cNvPr id="33" name="Content Placeholder 32">
            <a:extLst>
              <a:ext uri="{FF2B5EF4-FFF2-40B4-BE49-F238E27FC236}">
                <a16:creationId xmlns:a16="http://schemas.microsoft.com/office/drawing/2014/main" id="{E06CDFAB-510A-CF15-0FBC-B6192013A3C0}"/>
              </a:ext>
            </a:extLst>
          </p:cNvPr>
          <p:cNvSpPr>
            <a:spLocks noGrp="1"/>
          </p:cNvSpPr>
          <p:nvPr>
            <p:ph idx="28"/>
          </p:nvPr>
        </p:nvSpPr>
        <p:spPr>
          <a:xfrm>
            <a:off x="10791625" y="4773881"/>
            <a:ext cx="2775085" cy="2579320"/>
          </a:xfrm>
        </p:spPr>
        <p:txBody>
          <a:bodyPr/>
          <a:lstStyle/>
          <a:p>
            <a:r>
              <a:rPr lang="en-US" sz="1920" dirty="0">
                <a:solidFill>
                  <a:srgbClr val="E5E0D5"/>
                </a:solidFill>
              </a:rPr>
              <a:t>Digital assets </a:t>
            </a:r>
            <a:br>
              <a:rPr lang="en-US" sz="1920" dirty="0">
                <a:solidFill>
                  <a:srgbClr val="E5E0D5"/>
                </a:solidFill>
              </a:rPr>
            </a:br>
            <a:r>
              <a:rPr lang="en-US" sz="1920" dirty="0">
                <a:solidFill>
                  <a:srgbClr val="E5E0D5"/>
                </a:solidFill>
              </a:rPr>
              <a:t>and passwords</a:t>
            </a:r>
          </a:p>
          <a:p>
            <a:pPr lvl="1"/>
            <a:r>
              <a:rPr lang="en-US" dirty="0">
                <a:solidFill>
                  <a:srgbClr val="FFFBF6"/>
                </a:solidFill>
              </a:rPr>
              <a:t>For all important devices and websites, including those where you handle finances, email and social media</a:t>
            </a:r>
            <a:endParaRPr lang="en-US" dirty="0">
              <a:solidFill>
                <a:srgbClr val="FFFBF6"/>
              </a:solidFill>
              <a:ea typeface="Segoe UI" panose="020B0502040204020203" pitchFamily="34" charset="0"/>
            </a:endParaRPr>
          </a:p>
        </p:txBody>
      </p:sp>
    </p:spTree>
    <p:extLst>
      <p:ext uri="{BB962C8B-B14F-4D97-AF65-F5344CB8AC3E}">
        <p14:creationId xmlns:p14="http://schemas.microsoft.com/office/powerpoint/2010/main" val="396989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F66454C-E338-73E7-37C8-8F7A09792974}"/>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D36F3623-7A50-ABD8-F697-849299B4B241}"/>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Financial information and assets</a:t>
            </a:r>
          </a:p>
        </p:txBody>
      </p:sp>
      <p:sp>
        <p:nvSpPr>
          <p:cNvPr id="31" name="Footer Placeholder 30">
            <a:extLst>
              <a:ext uri="{FF2B5EF4-FFF2-40B4-BE49-F238E27FC236}">
                <a16:creationId xmlns:a16="http://schemas.microsoft.com/office/drawing/2014/main" id="{C104D3A0-FCA7-DA75-B9BD-11EEA75DDD82}"/>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A2CA7D58-F8CE-CA82-3BDB-E6010FE92DC5}"/>
              </a:ext>
            </a:extLst>
          </p:cNvPr>
          <p:cNvSpPr>
            <a:spLocks noGrp="1"/>
          </p:cNvSpPr>
          <p:nvPr>
            <p:ph type="body" idx="12"/>
          </p:nvPr>
        </p:nvSpPr>
        <p:spPr/>
        <p:txBody>
          <a:bodyPr>
            <a:normAutofit/>
          </a:bodyPr>
          <a:lstStyle/>
          <a:p>
            <a:r>
              <a:rPr lang="en-US" sz="2640" dirty="0"/>
              <a:t>Financial accounts, assets and liabilities</a:t>
            </a:r>
          </a:p>
        </p:txBody>
      </p:sp>
      <p:sp>
        <p:nvSpPr>
          <p:cNvPr id="18" name="Content Placeholder 17">
            <a:extLst>
              <a:ext uri="{FF2B5EF4-FFF2-40B4-BE49-F238E27FC236}">
                <a16:creationId xmlns:a16="http://schemas.microsoft.com/office/drawing/2014/main" id="{F6C404C8-B9C9-7CA2-FF02-A6E14C39C591}"/>
              </a:ext>
            </a:extLst>
          </p:cNvPr>
          <p:cNvSpPr>
            <a:spLocks noGrp="1"/>
          </p:cNvSpPr>
          <p:nvPr>
            <p:ph idx="1"/>
          </p:nvPr>
        </p:nvSpPr>
        <p:spPr>
          <a:xfrm>
            <a:off x="603504" y="4773881"/>
            <a:ext cx="3136474" cy="2579320"/>
          </a:xfrm>
        </p:spPr>
        <p:txBody>
          <a:bodyPr/>
          <a:lstStyle/>
          <a:p>
            <a:r>
              <a:rPr lang="en-US" sz="1920" dirty="0">
                <a:solidFill>
                  <a:srgbClr val="E5E0D5"/>
                </a:solidFill>
              </a:rPr>
              <a:t>Investments and</a:t>
            </a:r>
            <a:br>
              <a:rPr lang="en-US" sz="1920" dirty="0">
                <a:solidFill>
                  <a:srgbClr val="E5E0D5"/>
                </a:solidFill>
              </a:rPr>
            </a:br>
            <a:r>
              <a:rPr lang="en-US" sz="1920" dirty="0">
                <a:solidFill>
                  <a:srgbClr val="E5E0D5"/>
                </a:solidFill>
              </a:rPr>
              <a:t>other assets</a:t>
            </a:r>
          </a:p>
          <a:p>
            <a:r>
              <a:rPr lang="en-US" dirty="0">
                <a:latin typeface="Aptos Light" panose="020B0004020202020204" pitchFamily="34" charset="0"/>
                <a:ea typeface="Segoe UI" panose="020B0502040204020203" pitchFamily="34" charset="0"/>
              </a:rPr>
              <a:t>Include </a:t>
            </a:r>
            <a:r>
              <a:rPr lang="en-US" sz="1680" dirty="0">
                <a:latin typeface="Aptos Light" panose="020B0004020202020204" pitchFamily="34" charset="0"/>
                <a:ea typeface="Segoe UI" panose="020B0502040204020203" pitchFamily="34" charset="0"/>
              </a:rPr>
              <a:t>Investment, retirement </a:t>
            </a:r>
            <a:r>
              <a:rPr lang="en-US" sz="1680" spc="-20" dirty="0">
                <a:latin typeface="Aptos Light" panose="020B0004020202020204" pitchFamily="34" charset="0"/>
                <a:ea typeface="Segoe UI" panose="020B0502040204020203" pitchFamily="34" charset="0"/>
              </a:rPr>
              <a:t>accounts, annuities, IRAs, 401</a:t>
            </a:r>
            <a:r>
              <a:rPr lang="en-US" sz="1680" spc="-20" dirty="0">
                <a:latin typeface="Aptos Light" panose="020B0004020202020204" pitchFamily="34" charset="0"/>
                <a:ea typeface="Segoe UI Historic" panose="020B0502040204020203" pitchFamily="34" charset="0"/>
                <a:cs typeface="Segoe UI Historic" panose="020B0502040204020203" pitchFamily="34" charset="0"/>
              </a:rPr>
              <a:t>(</a:t>
            </a:r>
            <a:r>
              <a:rPr lang="en-US" sz="1680" spc="-20" dirty="0">
                <a:latin typeface="Aptos Light" panose="020B0004020202020204" pitchFamily="34" charset="0"/>
                <a:ea typeface="Segoe UI" panose="020B0502040204020203" pitchFamily="34" charset="0"/>
              </a:rPr>
              <a:t>k</a:t>
            </a:r>
            <a:r>
              <a:rPr lang="en-US" sz="1680" spc="-20" dirty="0">
                <a:latin typeface="Aptos Light" panose="020B0004020202020204" pitchFamily="34" charset="0"/>
                <a:ea typeface="Segoe UI Historic" panose="020B0502040204020203" pitchFamily="34" charset="0"/>
                <a:cs typeface="Segoe UI Historic" panose="020B0502040204020203" pitchFamily="34" charset="0"/>
              </a:rPr>
              <a:t>)s</a:t>
            </a:r>
            <a:r>
              <a:rPr lang="en-US" sz="1680" spc="-20" dirty="0">
                <a:latin typeface="Aptos Light" panose="020B0004020202020204" pitchFamily="34" charset="0"/>
                <a:ea typeface="Segoe UI" panose="020B0502040204020203" pitchFamily="34" charset="0"/>
              </a:rPr>
              <a:t>, </a:t>
            </a:r>
            <a:r>
              <a:rPr lang="en-US" sz="1680" dirty="0">
                <a:latin typeface="Aptos Light" panose="020B0004020202020204" pitchFamily="34" charset="0"/>
                <a:ea typeface="Segoe UI" panose="020B0502040204020203" pitchFamily="34" charset="0"/>
              </a:rPr>
              <a:t>Social security benefits, bank accounts, debts owed to you</a:t>
            </a:r>
          </a:p>
          <a:p>
            <a:pPr lvl="1"/>
            <a:r>
              <a:rPr lang="en-US" dirty="0">
                <a:ea typeface="Segoe UI" panose="020B0502040204020203" pitchFamily="34" charset="0"/>
              </a:rPr>
              <a:t>  </a:t>
            </a:r>
            <a:endParaRPr lang="en-US" dirty="0"/>
          </a:p>
        </p:txBody>
      </p:sp>
      <p:sp>
        <p:nvSpPr>
          <p:cNvPr id="2" name="Content Placeholder 1">
            <a:extLst>
              <a:ext uri="{FF2B5EF4-FFF2-40B4-BE49-F238E27FC236}">
                <a16:creationId xmlns:a16="http://schemas.microsoft.com/office/drawing/2014/main" id="{1D859E69-98D8-D298-19C5-54C20210828D}"/>
              </a:ext>
            </a:extLst>
          </p:cNvPr>
          <p:cNvSpPr>
            <a:spLocks noGrp="1"/>
          </p:cNvSpPr>
          <p:nvPr>
            <p:ph idx="26"/>
          </p:nvPr>
        </p:nvSpPr>
        <p:spPr/>
        <p:txBody>
          <a:bodyPr/>
          <a:lstStyle/>
          <a:p>
            <a:r>
              <a:rPr lang="en-US" sz="1920" dirty="0">
                <a:solidFill>
                  <a:srgbClr val="E5E0D5"/>
                </a:solidFill>
              </a:rPr>
              <a:t>Personal property and</a:t>
            </a:r>
            <a:br>
              <a:rPr lang="en-US" sz="1920" dirty="0">
                <a:solidFill>
                  <a:srgbClr val="E5E0D5"/>
                </a:solidFill>
              </a:rPr>
            </a:br>
            <a:r>
              <a:rPr lang="en-US" sz="1920" dirty="0">
                <a:solidFill>
                  <a:srgbClr val="E5E0D5"/>
                </a:solidFill>
              </a:rPr>
              <a:t>real estate</a:t>
            </a:r>
          </a:p>
          <a:p>
            <a:pPr lvl="1"/>
            <a:r>
              <a:rPr lang="en-US" dirty="0">
                <a:ea typeface="Segoe UI" panose="020B0502040204020203" pitchFamily="34" charset="0"/>
              </a:rPr>
              <a:t>Include any real estate holdings and any valuables that you’d like to be passed on to your loved ones</a:t>
            </a:r>
          </a:p>
        </p:txBody>
      </p:sp>
      <p:sp>
        <p:nvSpPr>
          <p:cNvPr id="3" name="Content Placeholder 2">
            <a:extLst>
              <a:ext uri="{FF2B5EF4-FFF2-40B4-BE49-F238E27FC236}">
                <a16:creationId xmlns:a16="http://schemas.microsoft.com/office/drawing/2014/main" id="{C1DE464F-6492-7710-F5CF-28B539006A3B}"/>
              </a:ext>
            </a:extLst>
          </p:cNvPr>
          <p:cNvSpPr>
            <a:spLocks noGrp="1"/>
          </p:cNvSpPr>
          <p:nvPr>
            <p:ph idx="27"/>
          </p:nvPr>
        </p:nvSpPr>
        <p:spPr/>
        <p:txBody>
          <a:bodyPr/>
          <a:lstStyle/>
          <a:p>
            <a:r>
              <a:rPr lang="en-US" sz="1920" dirty="0">
                <a:solidFill>
                  <a:srgbClr val="E5E0D5"/>
                </a:solidFill>
              </a:rPr>
              <a:t>Liabilities</a:t>
            </a:r>
          </a:p>
          <a:p>
            <a:pPr lvl="1"/>
            <a:br>
              <a:rPr lang="en-US" dirty="0">
                <a:ea typeface="Segoe UI Historic" panose="020B0502040204020203" pitchFamily="34" charset="0"/>
                <a:cs typeface="Segoe UI Historic" panose="020B0502040204020203" pitchFamily="34" charset="0"/>
              </a:rPr>
            </a:br>
            <a:r>
              <a:rPr lang="en-US" dirty="0">
                <a:ea typeface="Segoe UI Historic" panose="020B0502040204020203" pitchFamily="34" charset="0"/>
                <a:cs typeface="Segoe UI Historic" panose="020B0502040204020203" pitchFamily="34" charset="0"/>
              </a:rPr>
              <a:t>Mortgages, loans such as home equity loans, lines of credit and student loans, and any borrowed items</a:t>
            </a:r>
          </a:p>
        </p:txBody>
      </p:sp>
      <p:sp>
        <p:nvSpPr>
          <p:cNvPr id="33" name="Content Placeholder 32">
            <a:extLst>
              <a:ext uri="{FF2B5EF4-FFF2-40B4-BE49-F238E27FC236}">
                <a16:creationId xmlns:a16="http://schemas.microsoft.com/office/drawing/2014/main" id="{E06CDFAB-510A-CF15-0FBC-B6192013A3C0}"/>
              </a:ext>
            </a:extLst>
          </p:cNvPr>
          <p:cNvSpPr>
            <a:spLocks noGrp="1"/>
          </p:cNvSpPr>
          <p:nvPr>
            <p:ph idx="28"/>
          </p:nvPr>
        </p:nvSpPr>
        <p:spPr/>
        <p:txBody>
          <a:bodyPr/>
          <a:lstStyle/>
          <a:p>
            <a:r>
              <a:rPr lang="en-US" sz="1920" dirty="0">
                <a:solidFill>
                  <a:srgbClr val="E5E0D5"/>
                </a:solidFill>
              </a:rPr>
              <a:t>Credit card information</a:t>
            </a:r>
          </a:p>
          <a:p>
            <a:pPr lvl="1"/>
            <a:br>
              <a:rPr lang="en-US" dirty="0">
                <a:ea typeface="Segoe UI" panose="020B0502040204020203" pitchFamily="34" charset="0"/>
              </a:rPr>
            </a:br>
            <a:r>
              <a:rPr lang="en-US" dirty="0">
                <a:ea typeface="Segoe UI" panose="020B0502040204020203" pitchFamily="34" charset="0"/>
              </a:rPr>
              <a:t>Card types, account numbers, websites, joint ownership, outstanding debts</a:t>
            </a:r>
          </a:p>
        </p:txBody>
      </p:sp>
      <p:cxnSp>
        <p:nvCxnSpPr>
          <p:cNvPr id="5" name="Straight Connector 4">
            <a:extLst>
              <a:ext uri="{FF2B5EF4-FFF2-40B4-BE49-F238E27FC236}">
                <a16:creationId xmlns:a16="http://schemas.microsoft.com/office/drawing/2014/main" id="{746C1FA4-C0E7-0C16-31EC-6DCA2951F403}"/>
              </a:ext>
            </a:extLst>
          </p:cNvPr>
          <p:cNvCxnSpPr/>
          <p:nvPr/>
        </p:nvCxnSpPr>
        <p:spPr>
          <a:xfrm>
            <a:off x="593734" y="4516885"/>
            <a:ext cx="282587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57EC8DF-0D08-2C7C-CECE-6DAAC7804E12}"/>
              </a:ext>
            </a:extLst>
          </p:cNvPr>
          <p:cNvCxnSpPr/>
          <p:nvPr/>
        </p:nvCxnSpPr>
        <p:spPr>
          <a:xfrm>
            <a:off x="3985782" y="4516885"/>
            <a:ext cx="282587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1FBAA4-5C92-4BF8-35E5-11FE07D5C254}"/>
              </a:ext>
            </a:extLst>
          </p:cNvPr>
          <p:cNvCxnSpPr/>
          <p:nvPr/>
        </p:nvCxnSpPr>
        <p:spPr>
          <a:xfrm>
            <a:off x="7386599" y="4516885"/>
            <a:ext cx="282587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0AD349B-1B1A-DE35-DAC9-3DB47D19906C}"/>
              </a:ext>
            </a:extLst>
          </p:cNvPr>
          <p:cNvCxnSpPr/>
          <p:nvPr/>
        </p:nvCxnSpPr>
        <p:spPr>
          <a:xfrm>
            <a:off x="10778648" y="4516885"/>
            <a:ext cx="2825872"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7CA549AD-DBA9-F242-3EE1-76317800D1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5028" y="3111834"/>
            <a:ext cx="1262623" cy="1262623"/>
          </a:xfrm>
          <a:prstGeom prst="rect">
            <a:avLst/>
          </a:prstGeom>
        </p:spPr>
      </p:pic>
      <p:pic>
        <p:nvPicPr>
          <p:cNvPr id="22" name="Graphic 21">
            <a:extLst>
              <a:ext uri="{FF2B5EF4-FFF2-40B4-BE49-F238E27FC236}">
                <a16:creationId xmlns:a16="http://schemas.microsoft.com/office/drawing/2014/main" id="{261B5880-1FA3-BA4E-4293-638394D8C0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12087" y="3118097"/>
            <a:ext cx="1263876" cy="1263876"/>
          </a:xfrm>
          <a:prstGeom prst="rect">
            <a:avLst/>
          </a:prstGeom>
        </p:spPr>
      </p:pic>
      <p:pic>
        <p:nvPicPr>
          <p:cNvPr id="24" name="Graphic 23">
            <a:extLst>
              <a:ext uri="{FF2B5EF4-FFF2-40B4-BE49-F238E27FC236}">
                <a16:creationId xmlns:a16="http://schemas.microsoft.com/office/drawing/2014/main" id="{5C42FDD5-6329-3069-19B1-B2CDAF9835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16661" y="3110581"/>
            <a:ext cx="1263876" cy="1263876"/>
          </a:xfrm>
          <a:prstGeom prst="rect">
            <a:avLst/>
          </a:prstGeom>
        </p:spPr>
      </p:pic>
      <p:pic>
        <p:nvPicPr>
          <p:cNvPr id="26" name="Graphic 25">
            <a:extLst>
              <a:ext uri="{FF2B5EF4-FFF2-40B4-BE49-F238E27FC236}">
                <a16:creationId xmlns:a16="http://schemas.microsoft.com/office/drawing/2014/main" id="{C5FE9CDD-A934-DBB5-4761-A185125F0A6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13718" y="3118097"/>
            <a:ext cx="1263876" cy="1263876"/>
          </a:xfrm>
          <a:prstGeom prst="rect">
            <a:avLst/>
          </a:prstGeom>
        </p:spPr>
      </p:pic>
    </p:spTree>
    <p:extLst>
      <p:ext uri="{BB962C8B-B14F-4D97-AF65-F5344CB8AC3E}">
        <p14:creationId xmlns:p14="http://schemas.microsoft.com/office/powerpoint/2010/main" val="291129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728EBAD-BFC4-3D88-4842-C733FEC1B983}"/>
            </a:ext>
          </a:extLst>
        </p:cNvPr>
        <p:cNvGrpSpPr/>
        <p:nvPr/>
      </p:nvGrpSpPr>
      <p:grpSpPr>
        <a:xfrm>
          <a:off x="0" y="0"/>
          <a:ext cx="0" cy="0"/>
          <a:chOff x="0" y="0"/>
          <a:chExt cx="0" cy="0"/>
        </a:xfrm>
      </p:grpSpPr>
      <p:pic>
        <p:nvPicPr>
          <p:cNvPr id="24" name="Graphic 23">
            <a:extLst>
              <a:ext uri="{FF2B5EF4-FFF2-40B4-BE49-F238E27FC236}">
                <a16:creationId xmlns:a16="http://schemas.microsoft.com/office/drawing/2014/main" id="{D5AC545C-2C39-CF6D-DFAC-D0645DE01B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66553" y="3371288"/>
            <a:ext cx="1260673" cy="1260673"/>
          </a:xfrm>
          <a:prstGeom prst="rect">
            <a:avLst/>
          </a:prstGeom>
        </p:spPr>
      </p:pic>
      <p:sp>
        <p:nvSpPr>
          <p:cNvPr id="13" name="Title 12">
            <a:extLst>
              <a:ext uri="{FF2B5EF4-FFF2-40B4-BE49-F238E27FC236}">
                <a16:creationId xmlns:a16="http://schemas.microsoft.com/office/drawing/2014/main" id="{DF2E8049-E678-BA31-C08B-2175AEAECA42}"/>
              </a:ext>
            </a:extLst>
          </p:cNvPr>
          <p:cNvSpPr>
            <a:spLocks noGrp="1"/>
          </p:cNvSpPr>
          <p:nvPr>
            <p:ph type="title"/>
          </p:nvPr>
        </p:nvSpPr>
        <p:spPr/>
        <p:txBody>
          <a:bodyPr/>
          <a:lstStyle/>
          <a:p>
            <a:r>
              <a:rPr lang="en-US" sz="4800" dirty="0"/>
              <a:t>Insurance and other benefits</a:t>
            </a:r>
          </a:p>
        </p:txBody>
      </p:sp>
      <p:sp>
        <p:nvSpPr>
          <p:cNvPr id="14" name="Content Placeholder 13">
            <a:extLst>
              <a:ext uri="{FF2B5EF4-FFF2-40B4-BE49-F238E27FC236}">
                <a16:creationId xmlns:a16="http://schemas.microsoft.com/office/drawing/2014/main" id="{83D0C811-9FCE-07A8-B179-1925E969486F}"/>
              </a:ext>
            </a:extLst>
          </p:cNvPr>
          <p:cNvSpPr>
            <a:spLocks noGrp="1"/>
          </p:cNvSpPr>
          <p:nvPr>
            <p:ph idx="1"/>
          </p:nvPr>
        </p:nvSpPr>
        <p:spPr>
          <a:xfrm>
            <a:off x="2976000" y="5003739"/>
            <a:ext cx="3934270" cy="1844101"/>
          </a:xfrm>
        </p:spPr>
        <p:txBody>
          <a:bodyPr/>
          <a:lstStyle/>
          <a:p>
            <a:r>
              <a:rPr lang="en-US" sz="1920" dirty="0">
                <a:solidFill>
                  <a:srgbClr val="E5E0D5"/>
                </a:solidFill>
              </a:rPr>
              <a:t>All insurance — Life, </a:t>
            </a:r>
            <a:r>
              <a:rPr lang="en-US" sz="1920" dirty="0">
                <a:solidFill>
                  <a:srgbClr val="E5E0D5"/>
                </a:solidFill>
                <a:ea typeface="Segoe UI" panose="020B0502040204020203" pitchFamily="34" charset="0"/>
              </a:rPr>
              <a:t>health, </a:t>
            </a:r>
            <a:br>
              <a:rPr lang="en-US" sz="1920" dirty="0">
                <a:solidFill>
                  <a:srgbClr val="E5E0D5"/>
                </a:solidFill>
                <a:ea typeface="Segoe UI" panose="020B0502040204020203" pitchFamily="34" charset="0"/>
              </a:rPr>
            </a:br>
            <a:r>
              <a:rPr lang="en-US" sz="1920" dirty="0">
                <a:solidFill>
                  <a:srgbClr val="E5E0D5"/>
                </a:solidFill>
                <a:ea typeface="Segoe UI" panose="020B0502040204020203" pitchFamily="34" charset="0"/>
              </a:rPr>
              <a:t>disability, LTC, medical, dental, Medicare/Medigap, property </a:t>
            </a:r>
            <a:endParaRPr lang="en-US" sz="1920" dirty="0">
              <a:solidFill>
                <a:srgbClr val="E5E0D5"/>
              </a:solidFill>
            </a:endParaRPr>
          </a:p>
          <a:p>
            <a:pPr lvl="1"/>
            <a:r>
              <a:rPr lang="en-US" sz="1680" spc="-20" dirty="0">
                <a:solidFill>
                  <a:srgbClr val="FFFBF6"/>
                </a:solidFill>
                <a:ea typeface="Segoe UI" panose="020B0502040204020203" pitchFamily="34" charset="0"/>
              </a:rPr>
              <a:t>Carriers, policy numbers, benefit amounts, </a:t>
            </a:r>
            <a:r>
              <a:rPr lang="en-US" sz="1680" dirty="0">
                <a:solidFill>
                  <a:srgbClr val="FFFBF6"/>
                </a:solidFill>
                <a:ea typeface="Segoe UI" panose="020B0502040204020203" pitchFamily="34" charset="0"/>
              </a:rPr>
              <a:t>premiums, how paid, beneficiaries</a:t>
            </a:r>
          </a:p>
          <a:p>
            <a:pPr lvl="1"/>
            <a:endParaRPr lang="en-US" dirty="0"/>
          </a:p>
        </p:txBody>
      </p:sp>
      <p:sp>
        <p:nvSpPr>
          <p:cNvPr id="4" name="Footer Placeholder 3">
            <a:extLst>
              <a:ext uri="{FF2B5EF4-FFF2-40B4-BE49-F238E27FC236}">
                <a16:creationId xmlns:a16="http://schemas.microsoft.com/office/drawing/2014/main" id="{1748EF69-4A4A-563C-4B34-FAAA89124EBC}"/>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15" name="Text Placeholder 14">
            <a:extLst>
              <a:ext uri="{FF2B5EF4-FFF2-40B4-BE49-F238E27FC236}">
                <a16:creationId xmlns:a16="http://schemas.microsoft.com/office/drawing/2014/main" id="{D5D61068-2B33-F7D2-2B01-46E766803B7A}"/>
              </a:ext>
            </a:extLst>
          </p:cNvPr>
          <p:cNvSpPr>
            <a:spLocks noGrp="1"/>
          </p:cNvSpPr>
          <p:nvPr>
            <p:ph type="body" idx="12"/>
          </p:nvPr>
        </p:nvSpPr>
        <p:spPr/>
        <p:txBody>
          <a:bodyPr>
            <a:normAutofit/>
          </a:bodyPr>
          <a:lstStyle/>
          <a:p>
            <a:r>
              <a:rPr lang="en-US" sz="2640" dirty="0"/>
              <a:t>Policies/documents, premiums, how paid</a:t>
            </a:r>
          </a:p>
        </p:txBody>
      </p:sp>
      <p:sp>
        <p:nvSpPr>
          <p:cNvPr id="20" name="Content Placeholder 19">
            <a:extLst>
              <a:ext uri="{FF2B5EF4-FFF2-40B4-BE49-F238E27FC236}">
                <a16:creationId xmlns:a16="http://schemas.microsoft.com/office/drawing/2014/main" id="{5418D67D-A45C-63BE-DE21-A7AB4F80F025}"/>
              </a:ext>
            </a:extLst>
          </p:cNvPr>
          <p:cNvSpPr>
            <a:spLocks noGrp="1"/>
          </p:cNvSpPr>
          <p:nvPr>
            <p:ph idx="20"/>
          </p:nvPr>
        </p:nvSpPr>
        <p:spPr>
          <a:xfrm>
            <a:off x="7738504" y="5003739"/>
            <a:ext cx="3628932" cy="1844101"/>
          </a:xfrm>
        </p:spPr>
        <p:txBody>
          <a:bodyPr/>
          <a:lstStyle/>
          <a:p>
            <a:r>
              <a:rPr lang="en-US" sz="1920" dirty="0">
                <a:solidFill>
                  <a:srgbClr val="E5E0D5"/>
                </a:solidFill>
                <a:ea typeface="Segoe UI" panose="020B0502040204020203" pitchFamily="34" charset="0"/>
              </a:rPr>
              <a:t>Employer and military benefits</a:t>
            </a:r>
            <a:endParaRPr lang="en-US" dirty="0">
              <a:solidFill>
                <a:srgbClr val="E5E0D5"/>
              </a:solidFill>
            </a:endParaRPr>
          </a:p>
          <a:p>
            <a:pPr lvl="1"/>
            <a:r>
              <a:rPr lang="en-US" sz="1680" dirty="0">
                <a:solidFill>
                  <a:srgbClr val="FFFBF6"/>
                </a:solidFill>
                <a:ea typeface="Segoe UI" panose="020B0502040204020203" pitchFamily="34" charset="0"/>
              </a:rPr>
              <a:t>Type of benefits, employer, military service information and records, government benefits</a:t>
            </a:r>
          </a:p>
          <a:p>
            <a:pPr lvl="1"/>
            <a:endParaRPr lang="en-US" dirty="0"/>
          </a:p>
        </p:txBody>
      </p:sp>
      <p:cxnSp>
        <p:nvCxnSpPr>
          <p:cNvPr id="2" name="Straight Connector 1">
            <a:extLst>
              <a:ext uri="{FF2B5EF4-FFF2-40B4-BE49-F238E27FC236}">
                <a16:creationId xmlns:a16="http://schemas.microsoft.com/office/drawing/2014/main" id="{6680A8B5-7F81-5AF4-16EC-1923B833E789}"/>
              </a:ext>
            </a:extLst>
          </p:cNvPr>
          <p:cNvCxnSpPr>
            <a:cxnSpLocks/>
          </p:cNvCxnSpPr>
          <p:nvPr/>
        </p:nvCxnSpPr>
        <p:spPr>
          <a:xfrm>
            <a:off x="2959181" y="4777715"/>
            <a:ext cx="3840358"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03344B0-68C6-09EA-6F41-E110C54682BE}"/>
              </a:ext>
            </a:extLst>
          </p:cNvPr>
          <p:cNvCxnSpPr>
            <a:cxnSpLocks/>
          </p:cNvCxnSpPr>
          <p:nvPr/>
        </p:nvCxnSpPr>
        <p:spPr>
          <a:xfrm>
            <a:off x="7772400" y="4777715"/>
            <a:ext cx="3840358"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C1016380-839A-2ADD-F496-9A720EC6B8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69401" y="3354799"/>
            <a:ext cx="1259173" cy="1259173"/>
          </a:xfrm>
          <a:prstGeom prst="rect">
            <a:avLst/>
          </a:prstGeom>
        </p:spPr>
      </p:pic>
    </p:spTree>
    <p:extLst>
      <p:ext uri="{BB962C8B-B14F-4D97-AF65-F5344CB8AC3E}">
        <p14:creationId xmlns:p14="http://schemas.microsoft.com/office/powerpoint/2010/main" val="371787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graphicFrame>
        <p:nvGraphicFramePr>
          <p:cNvPr id="8" name="Table Placeholder 2">
            <a:extLst>
              <a:ext uri="{FF2B5EF4-FFF2-40B4-BE49-F238E27FC236}">
                <a16:creationId xmlns:a16="http://schemas.microsoft.com/office/drawing/2014/main" id="{F69E64AE-F65B-10B9-3413-4473F4631619}"/>
              </a:ext>
            </a:extLst>
          </p:cNvPr>
          <p:cNvGraphicFramePr>
            <a:graphicFrameLocks/>
          </p:cNvGraphicFramePr>
          <p:nvPr>
            <p:extLst>
              <p:ext uri="{D42A27DB-BD31-4B8C-83A1-F6EECF244321}">
                <p14:modId xmlns:p14="http://schemas.microsoft.com/office/powerpoint/2010/main" val="584239402"/>
              </p:ext>
            </p:extLst>
          </p:nvPr>
        </p:nvGraphicFramePr>
        <p:xfrm>
          <a:off x="603889" y="2236471"/>
          <a:ext cx="13418817" cy="4950978"/>
        </p:xfrm>
        <a:graphic>
          <a:graphicData uri="http://schemas.openxmlformats.org/drawingml/2006/table">
            <a:tbl>
              <a:tblPr firstRow="1" bandRow="1">
                <a:tableStyleId>{5C22544A-7EE6-4342-B048-85BDC9FD1C3A}</a:tableStyleId>
              </a:tblPr>
              <a:tblGrid>
                <a:gridCol w="1612620">
                  <a:extLst>
                    <a:ext uri="{9D8B030D-6E8A-4147-A177-3AD203B41FA5}">
                      <a16:colId xmlns:a16="http://schemas.microsoft.com/office/drawing/2014/main" val="3909777812"/>
                    </a:ext>
                  </a:extLst>
                </a:gridCol>
                <a:gridCol w="4844225">
                  <a:extLst>
                    <a:ext uri="{9D8B030D-6E8A-4147-A177-3AD203B41FA5}">
                      <a16:colId xmlns:a16="http://schemas.microsoft.com/office/drawing/2014/main" val="475336183"/>
                    </a:ext>
                  </a:extLst>
                </a:gridCol>
                <a:gridCol w="505127">
                  <a:extLst>
                    <a:ext uri="{9D8B030D-6E8A-4147-A177-3AD203B41FA5}">
                      <a16:colId xmlns:a16="http://schemas.microsoft.com/office/drawing/2014/main" val="1830480148"/>
                    </a:ext>
                  </a:extLst>
                </a:gridCol>
                <a:gridCol w="1574485">
                  <a:extLst>
                    <a:ext uri="{9D8B030D-6E8A-4147-A177-3AD203B41FA5}">
                      <a16:colId xmlns:a16="http://schemas.microsoft.com/office/drawing/2014/main" val="825268757"/>
                    </a:ext>
                  </a:extLst>
                </a:gridCol>
                <a:gridCol w="4882360">
                  <a:extLst>
                    <a:ext uri="{9D8B030D-6E8A-4147-A177-3AD203B41FA5}">
                      <a16:colId xmlns:a16="http://schemas.microsoft.com/office/drawing/2014/main" val="2565912480"/>
                    </a:ext>
                  </a:extLst>
                </a:gridCol>
              </a:tblGrid>
              <a:tr h="1616770">
                <a:tc>
                  <a:txBody>
                    <a:bodyPr/>
                    <a:lstStyle/>
                    <a:p>
                      <a:pPr algn="ct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938" indent="-7938">
                        <a:tabLst/>
                      </a:pPr>
                      <a:r>
                        <a:rPr lang="en-US" sz="2400" b="1" i="0" dirty="0">
                          <a:solidFill>
                            <a:schemeClr val="tx1"/>
                          </a:solidFill>
                          <a:latin typeface="Aptos SemiBold" panose="020B0004020202020204" pitchFamily="34" charset="0"/>
                        </a:rPr>
                        <a:t>Estate Planning</a:t>
                      </a:r>
                    </a:p>
                    <a:p>
                      <a:pPr marL="7938" lvl="1" indent="-7938">
                        <a:tabLst/>
                      </a:pPr>
                      <a:r>
                        <a:rPr lang="en-US" sz="2200" b="0" i="0" dirty="0">
                          <a:solidFill>
                            <a:schemeClr val="tx1"/>
                          </a:solidFill>
                          <a:latin typeface="Aptos Light" panose="020B0004020202020204" pitchFamily="34" charset="0"/>
                          <a:ea typeface="Segoe UI" panose="020B0502040204020203" pitchFamily="34" charset="0"/>
                        </a:rPr>
                        <a:t>Will, living will, powers of attorney</a:t>
                      </a: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i="0" dirty="0">
                          <a:solidFill>
                            <a:schemeClr val="tx1"/>
                          </a:solidFill>
                          <a:latin typeface="Aptos SemiBold" panose="020B0004020202020204" pitchFamily="34" charset="0"/>
                        </a:rPr>
                        <a:t>Family forms</a:t>
                      </a:r>
                    </a:p>
                    <a:p>
                      <a:pPr marL="7938" lvl="1" indent="0">
                        <a:tabLst/>
                      </a:pPr>
                      <a:r>
                        <a:rPr lang="en-US" sz="2200" b="0" i="0" dirty="0">
                          <a:solidFill>
                            <a:schemeClr val="tx1"/>
                          </a:solidFill>
                          <a:latin typeface="Aptos Light" panose="020B0004020202020204" pitchFamily="34" charset="0"/>
                          <a:ea typeface="Segoe UI" panose="020B0502040204020203" pitchFamily="34" charset="0"/>
                        </a:rPr>
                        <a:t>Marriage license, birth certificates, </a:t>
                      </a:r>
                      <a:r>
                        <a:rPr lang="en-US" sz="2200" b="0" i="0" spc="-20" baseline="0" dirty="0">
                          <a:solidFill>
                            <a:schemeClr val="tx1"/>
                          </a:solidFill>
                          <a:latin typeface="Aptos Light" panose="020B0004020202020204" pitchFamily="34" charset="0"/>
                          <a:ea typeface="Segoe UI" panose="020B0502040204020203" pitchFamily="34" charset="0"/>
                        </a:rPr>
                        <a:t>adoption papers, citizenship papers, etc.</a:t>
                      </a: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1590630">
                <a:tc>
                  <a:txBody>
                    <a:bodyPr/>
                    <a:lstStyle/>
                    <a:p>
                      <a:pPr algn="ct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1200"/>
                        </a:spcBef>
                      </a:pPr>
                      <a:r>
                        <a:rPr lang="en-US" sz="2400" b="1" i="0" dirty="0">
                          <a:solidFill>
                            <a:schemeClr val="tx1"/>
                          </a:solidFill>
                          <a:latin typeface="Aptos SemiBold" panose="020B0004020202020204" pitchFamily="34" charset="0"/>
                        </a:rPr>
                        <a:t>Accounts, deeds and title</a:t>
                      </a:r>
                    </a:p>
                    <a:p>
                      <a:pPr marL="7938" lvl="1" indent="0">
                        <a:tabLst/>
                      </a:pPr>
                      <a:r>
                        <a:rPr lang="en-US" sz="2200" b="0" i="0" spc="-20" baseline="0" dirty="0">
                          <a:solidFill>
                            <a:schemeClr val="tx1"/>
                          </a:solidFill>
                          <a:latin typeface="Aptos Light" panose="020B0004020202020204" pitchFamily="34" charset="0"/>
                          <a:ea typeface="Segoe UI" panose="020B0502040204020203" pitchFamily="34" charset="0"/>
                        </a:rPr>
                        <a:t>Educational plans, custodial accounts, </a:t>
                      </a:r>
                      <a:r>
                        <a:rPr lang="en-US" sz="2200" b="0" i="0" dirty="0">
                          <a:solidFill>
                            <a:schemeClr val="tx1"/>
                          </a:solidFill>
                          <a:latin typeface="Aptos Light" panose="020B0004020202020204" pitchFamily="34" charset="0"/>
                          <a:ea typeface="Segoe UI" panose="020B0502040204020203" pitchFamily="34" charset="0"/>
                        </a:rPr>
                        <a:t>family partnerships or LLCs</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tx1"/>
                        </a:solidFill>
                        <a:latin typeface="Aptos Light" panose="020B0004020202020204" pitchFamily="34" charset="0"/>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r>
                        <a:rPr lang="en-US" sz="2400" b="1" i="0" dirty="0">
                          <a:solidFill>
                            <a:schemeClr val="tx1"/>
                          </a:solidFill>
                          <a:latin typeface="Aptos SemiBold" panose="020B0004020202020204" pitchFamily="34" charset="0"/>
                          <a:ea typeface="Segoe UI" panose="020B0502040204020203" pitchFamily="34" charset="0"/>
                        </a:rPr>
                        <a:t>Business documents </a:t>
                      </a:r>
                      <a:br>
                        <a:rPr lang="en-US" sz="2400" b="1" i="0" dirty="0">
                          <a:solidFill>
                            <a:schemeClr val="tx1"/>
                          </a:solidFill>
                          <a:latin typeface="Aptos SemiBold" panose="020B0004020202020204" pitchFamily="34" charset="0"/>
                          <a:ea typeface="Segoe UI" panose="020B0502040204020203" pitchFamily="34" charset="0"/>
                        </a:rPr>
                      </a:br>
                      <a:r>
                        <a:rPr lang="en-US" sz="2400" b="1" i="0" dirty="0">
                          <a:solidFill>
                            <a:schemeClr val="tx1"/>
                          </a:solidFill>
                          <a:latin typeface="Aptos SemiBold" panose="020B0004020202020204" pitchFamily="34" charset="0"/>
                          <a:ea typeface="Segoe UI" panose="020B0502040204020203" pitchFamily="34" charset="0"/>
                        </a:rPr>
                        <a:t>and tax returns</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1743578">
                <a:tc>
                  <a:txBody>
                    <a:bodyPr/>
                    <a:lstStyle/>
                    <a:p>
                      <a:pPr algn="ct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7938" lvl="0" indent="0">
                        <a:spcBef>
                          <a:spcPts val="2000"/>
                        </a:spcBef>
                        <a:tabLst/>
                      </a:pPr>
                      <a:r>
                        <a:rPr lang="en-US" sz="2400" b="1" i="0" dirty="0">
                          <a:solidFill>
                            <a:schemeClr val="tx1"/>
                          </a:solidFill>
                          <a:latin typeface="Aptos SemiBold" panose="020B0004020202020204" pitchFamily="34" charset="0"/>
                          <a:ea typeface="Segoe UI" panose="020B0502040204020203" pitchFamily="34" charset="0"/>
                        </a:rPr>
                        <a:t>Monthly budget </a:t>
                      </a:r>
                      <a:br>
                        <a:rPr lang="en-US" sz="2400" b="1" i="0" dirty="0">
                          <a:solidFill>
                            <a:schemeClr val="tx1"/>
                          </a:solidFill>
                          <a:latin typeface="Aptos SemiBold" panose="020B0004020202020204" pitchFamily="34" charset="0"/>
                          <a:ea typeface="Segoe UI" panose="020B0502040204020203" pitchFamily="34" charset="0"/>
                        </a:rPr>
                      </a:br>
                      <a:r>
                        <a:rPr lang="en-US" sz="2400" b="1" i="0" dirty="0">
                          <a:solidFill>
                            <a:schemeClr val="tx1"/>
                          </a:solidFill>
                          <a:latin typeface="Aptos SemiBold" panose="020B0004020202020204" pitchFamily="34" charset="0"/>
                          <a:ea typeface="Segoe UI" panose="020B0502040204020203" pitchFamily="34" charset="0"/>
                        </a:rPr>
                        <a:t>and expenses</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tx1"/>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chemeClr val="tx1"/>
                        </a:solidFill>
                        <a:latin typeface="Aptos Light" panose="020B0004020202020204" pitchFamily="34" charset="0"/>
                      </a:endParaRPr>
                    </a:p>
                  </a:txBody>
                  <a:tcPr marL="0" marR="0" marT="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400" b="0" i="0" dirty="0">
                        <a:solidFill>
                          <a:schemeClr val="tx1"/>
                        </a:solidFill>
                        <a:latin typeface="Aptos" panose="020B00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13" name="Title 12">
            <a:extLst>
              <a:ext uri="{FF2B5EF4-FFF2-40B4-BE49-F238E27FC236}">
                <a16:creationId xmlns:a16="http://schemas.microsoft.com/office/drawing/2014/main" id="{32681768-30FF-6611-4FDB-017FB095F293}"/>
              </a:ext>
            </a:extLst>
          </p:cNvPr>
          <p:cNvSpPr>
            <a:spLocks noGrp="1"/>
          </p:cNvSpPr>
          <p:nvPr>
            <p:ph type="title"/>
          </p:nvPr>
        </p:nvSpPr>
        <p:spPr>
          <a:xfrm>
            <a:off x="603503" y="587198"/>
            <a:ext cx="13419734" cy="1006114"/>
          </a:xfrm>
        </p:spPr>
        <p:txBody>
          <a:bodyPr/>
          <a:lstStyle/>
          <a:p>
            <a:r>
              <a:rPr lang="en-US" altLang="en-US" dirty="0"/>
              <a:t>Documents and information</a:t>
            </a:r>
            <a:endParaRPr lang="en-US" dirty="0"/>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14" name="Text Placeholder 14">
            <a:extLst>
              <a:ext uri="{FF2B5EF4-FFF2-40B4-BE49-F238E27FC236}">
                <a16:creationId xmlns:a16="http://schemas.microsoft.com/office/drawing/2014/main" id="{52083C00-8368-87A4-A0CA-20C7C76BA258}"/>
              </a:ext>
            </a:extLst>
          </p:cNvPr>
          <p:cNvSpPr txBox="1">
            <a:spLocks/>
          </p:cNvSpPr>
          <p:nvPr/>
        </p:nvSpPr>
        <p:spPr>
          <a:xfrm>
            <a:off x="611505" y="1508760"/>
            <a:ext cx="13411732" cy="529273"/>
          </a:xfrm>
          <a:prstGeom prst="rect">
            <a:avLst/>
          </a:prstGeom>
        </p:spPr>
        <p:txBody>
          <a:bodyPr vert="horz" lIns="0" tIns="0" rIns="0" bIns="0" rtlCol="0">
            <a:noAutofit/>
          </a:bodyPr>
          <a:lstStyle>
            <a:lvl1pPr marL="0" indent="0" algn="l" defTabSz="914290"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17" indent="-174604" algn="l" defTabSz="91429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145" indent="-171429" algn="l" defTabSz="91429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274" indent="-184128" algn="l" defTabSz="914290"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702" indent="-171429" algn="l" defTabSz="914290"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299" indent="-228573" algn="l" defTabSz="9142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43" indent="-228573" algn="l" defTabSz="9142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89" indent="-228573" algn="l" defTabSz="9142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35" indent="-228573" algn="l" defTabSz="9142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40" dirty="0">
                <a:solidFill>
                  <a:schemeClr val="accent4"/>
                </a:solidFill>
                <a:latin typeface="Aptos Light" panose="020B0004020202020204" pitchFamily="34" charset="0"/>
              </a:rPr>
              <a:t>Include location and date signed (if applicable):</a:t>
            </a:r>
          </a:p>
        </p:txBody>
      </p:sp>
      <p:pic>
        <p:nvPicPr>
          <p:cNvPr id="16" name="Graphic 15">
            <a:extLst>
              <a:ext uri="{FF2B5EF4-FFF2-40B4-BE49-F238E27FC236}">
                <a16:creationId xmlns:a16="http://schemas.microsoft.com/office/drawing/2014/main" id="{057DB19C-8F8A-F80E-009C-203FA529E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18514" y="4094725"/>
            <a:ext cx="1097280" cy="1097280"/>
          </a:xfrm>
          <a:prstGeom prst="rect">
            <a:avLst/>
          </a:prstGeom>
        </p:spPr>
      </p:pic>
      <p:pic>
        <p:nvPicPr>
          <p:cNvPr id="17" name="Graphic 16">
            <a:extLst>
              <a:ext uri="{FF2B5EF4-FFF2-40B4-BE49-F238E27FC236}">
                <a16:creationId xmlns:a16="http://schemas.microsoft.com/office/drawing/2014/main" id="{298DADF7-79DB-08B6-833C-32F0F70C72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8840" y="5822389"/>
            <a:ext cx="1097280" cy="1097280"/>
          </a:xfrm>
          <a:prstGeom prst="rect">
            <a:avLst/>
          </a:prstGeom>
        </p:spPr>
      </p:pic>
      <p:pic>
        <p:nvPicPr>
          <p:cNvPr id="18" name="Graphic 17">
            <a:extLst>
              <a:ext uri="{FF2B5EF4-FFF2-40B4-BE49-F238E27FC236}">
                <a16:creationId xmlns:a16="http://schemas.microsoft.com/office/drawing/2014/main" id="{4C078427-0A56-3D59-59A2-F525250A1E9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8840" y="4094725"/>
            <a:ext cx="1097280" cy="1097280"/>
          </a:xfrm>
          <a:prstGeom prst="rect">
            <a:avLst/>
          </a:prstGeom>
        </p:spPr>
      </p:pic>
      <p:pic>
        <p:nvPicPr>
          <p:cNvPr id="19" name="Graphic 18">
            <a:extLst>
              <a:ext uri="{FF2B5EF4-FFF2-40B4-BE49-F238E27FC236}">
                <a16:creationId xmlns:a16="http://schemas.microsoft.com/office/drawing/2014/main" id="{E2B262A6-AF72-054D-C9A8-3B0F3474B7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8840" y="2501798"/>
            <a:ext cx="1097280" cy="1097280"/>
          </a:xfrm>
          <a:prstGeom prst="rect">
            <a:avLst/>
          </a:prstGeom>
        </p:spPr>
      </p:pic>
      <p:pic>
        <p:nvPicPr>
          <p:cNvPr id="20" name="Graphic 19">
            <a:extLst>
              <a:ext uri="{FF2B5EF4-FFF2-40B4-BE49-F238E27FC236}">
                <a16:creationId xmlns:a16="http://schemas.microsoft.com/office/drawing/2014/main" id="{429889C0-ED9C-D178-F07A-03A80F9F879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18514" y="2479853"/>
            <a:ext cx="1097280" cy="1097280"/>
          </a:xfrm>
          <a:prstGeom prst="rect">
            <a:avLst/>
          </a:prstGeom>
        </p:spPr>
      </p:pic>
    </p:spTree>
    <p:extLst>
      <p:ext uri="{BB962C8B-B14F-4D97-AF65-F5344CB8AC3E}">
        <p14:creationId xmlns:p14="http://schemas.microsoft.com/office/powerpoint/2010/main" val="327092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AE06-2642-C30C-FC88-C20F20A8B3EA}"/>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D446E4A1-C8D4-C1BD-9DD0-4A7E1C876E3D}"/>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Documents and information</a:t>
            </a:r>
          </a:p>
        </p:txBody>
      </p:sp>
      <p:sp>
        <p:nvSpPr>
          <p:cNvPr id="31" name="Footer Placeholder 30">
            <a:extLst>
              <a:ext uri="{FF2B5EF4-FFF2-40B4-BE49-F238E27FC236}">
                <a16:creationId xmlns:a16="http://schemas.microsoft.com/office/drawing/2014/main" id="{2D37018D-FB74-AD4D-5A65-321BF44E1088}"/>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261B1662-DA45-3D28-13AB-AE12C3DBBC8E}"/>
              </a:ext>
            </a:extLst>
          </p:cNvPr>
          <p:cNvSpPr>
            <a:spLocks noGrp="1"/>
          </p:cNvSpPr>
          <p:nvPr>
            <p:ph type="body" idx="12"/>
          </p:nvPr>
        </p:nvSpPr>
        <p:spPr>
          <a:xfrm>
            <a:off x="7801661" y="2085956"/>
            <a:ext cx="4685215" cy="772076"/>
          </a:xfrm>
        </p:spPr>
        <p:txBody>
          <a:bodyPr>
            <a:normAutofit/>
          </a:bodyPr>
          <a:lstStyle/>
          <a:p>
            <a:r>
              <a:rPr lang="en-US" sz="2640" dirty="0"/>
              <a:t>Include location and date signed (if applicable)</a:t>
            </a:r>
          </a:p>
        </p:txBody>
      </p:sp>
      <p:pic>
        <p:nvPicPr>
          <p:cNvPr id="13" name="Picture Placeholder 12">
            <a:extLst>
              <a:ext uri="{FF2B5EF4-FFF2-40B4-BE49-F238E27FC236}">
                <a16:creationId xmlns:a16="http://schemas.microsoft.com/office/drawing/2014/main" id="{386BDE08-9588-AC24-9A82-2FA1FE2FC80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283169" y="256623"/>
            <a:ext cx="6935866" cy="7138591"/>
          </a:xfrm>
          <a:prstGeom prst="rect">
            <a:avLst/>
          </a:prstGeom>
          <a:solidFill>
            <a:srgbClr val="988E85">
              <a:lumMod val="20000"/>
              <a:lumOff val="80000"/>
            </a:srgbClr>
          </a:solidFill>
          <a:ln>
            <a:noFill/>
          </a:ln>
        </p:spPr>
      </p:pic>
      <p:sp>
        <p:nvSpPr>
          <p:cNvPr id="6" name="Text Placeholder 35">
            <a:extLst>
              <a:ext uri="{FF2B5EF4-FFF2-40B4-BE49-F238E27FC236}">
                <a16:creationId xmlns:a16="http://schemas.microsoft.com/office/drawing/2014/main" id="{752B6248-D0E0-ECEE-8C74-02EB0B71DFD5}"/>
              </a:ext>
            </a:extLst>
          </p:cNvPr>
          <p:cNvSpPr txBox="1">
            <a:spLocks/>
          </p:cNvSpPr>
          <p:nvPr/>
        </p:nvSpPr>
        <p:spPr>
          <a:xfrm>
            <a:off x="7801661" y="3427938"/>
            <a:ext cx="6188659" cy="3147238"/>
          </a:xfrm>
          <a:prstGeom prst="rect">
            <a:avLst/>
          </a:prstGeom>
        </p:spPr>
        <p:txBody>
          <a:bodyPr vert="horz" lIns="0" tIns="0" rIns="0" bIns="0" rtlCol="0" anchor="t">
            <a:noAutofit/>
          </a:bodyPr>
          <a:lstStyle>
            <a:lvl1pPr marL="0" indent="0" algn="l" defTabSz="914253" rtl="0" eaLnBrk="1" latinLnBrk="0" hangingPunct="1">
              <a:lnSpc>
                <a:spcPct val="90000"/>
              </a:lnSpc>
              <a:spcBef>
                <a:spcPts val="1000"/>
              </a:spcBef>
              <a:buFont typeface="Arial" panose="020B0604020202020204" pitchFamily="34" charset="0"/>
              <a:buNone/>
              <a:defRPr sz="1800" b="0" i="0" kern="1200">
                <a:solidFill>
                  <a:srgbClr val="E5E0D5"/>
                </a:solidFill>
                <a:latin typeface="Aptos Light" panose="020B0004020202020204" pitchFamily="34" charset="0"/>
                <a:ea typeface="+mn-ea"/>
                <a:cs typeface="+mn-cs"/>
              </a:defRPr>
            </a:lvl1pPr>
            <a:lvl2pPr marL="457127" indent="0" algn="l" defTabSz="914253" rtl="0" eaLnBrk="1" latinLnBrk="0" hangingPunct="1">
              <a:lnSpc>
                <a:spcPct val="90000"/>
              </a:lnSpc>
              <a:spcBef>
                <a:spcPts val="1000"/>
              </a:spcBef>
              <a:buFont typeface="Arial" panose="020B0604020202020204" pitchFamily="34" charset="0"/>
              <a:buNone/>
              <a:tabLst/>
              <a:defRPr sz="2000" b="1" i="0" kern="1200">
                <a:solidFill>
                  <a:schemeClr val="tx1"/>
                </a:solidFill>
                <a:latin typeface="Aptos Light" panose="020B0004020202020204" pitchFamily="34" charset="0"/>
                <a:ea typeface="+mn-ea"/>
                <a:cs typeface="+mn-cs"/>
              </a:defRPr>
            </a:lvl2pPr>
            <a:lvl3pPr marL="914253" indent="0" algn="l" defTabSz="914253" rtl="0" eaLnBrk="1" latinLnBrk="0" hangingPunct="1">
              <a:lnSpc>
                <a:spcPct val="90000"/>
              </a:lnSpc>
              <a:spcBef>
                <a:spcPts val="500"/>
              </a:spcBef>
              <a:buFont typeface="Arial" panose="020B0604020202020204" pitchFamily="34" charset="0"/>
              <a:buNone/>
              <a:tabLst/>
              <a:defRPr sz="1800" b="1" i="0" kern="1200">
                <a:solidFill>
                  <a:schemeClr val="tx1"/>
                </a:solidFill>
                <a:latin typeface="Aptos Light" panose="020B0004020202020204" pitchFamily="34" charset="0"/>
                <a:ea typeface="+mn-ea"/>
                <a:cs typeface="+mn-cs"/>
              </a:defRPr>
            </a:lvl3pPr>
            <a:lvl4pPr marL="1371380" indent="0" algn="l" defTabSz="914253" rtl="0" eaLnBrk="1" latinLnBrk="0" hangingPunct="1">
              <a:lnSpc>
                <a:spcPct val="90000"/>
              </a:lnSpc>
              <a:spcBef>
                <a:spcPts val="250"/>
              </a:spcBef>
              <a:buFont typeface="Arial" panose="020B0604020202020204" pitchFamily="34" charset="0"/>
              <a:buNone/>
              <a:tabLst/>
              <a:defRPr sz="1600" b="1" i="0" kern="1200">
                <a:solidFill>
                  <a:schemeClr val="tx1"/>
                </a:solidFill>
                <a:latin typeface="Aptos Light" panose="020B0004020202020204" pitchFamily="34" charset="0"/>
                <a:ea typeface="+mn-ea"/>
                <a:cs typeface="+mn-cs"/>
              </a:defRPr>
            </a:lvl4pPr>
            <a:lvl5pPr marL="1828508" indent="0" algn="l" defTabSz="914253" rtl="0" eaLnBrk="1" latinLnBrk="0" hangingPunct="1">
              <a:lnSpc>
                <a:spcPct val="90000"/>
              </a:lnSpc>
              <a:spcBef>
                <a:spcPts val="0"/>
              </a:spcBef>
              <a:buFont typeface="Arial" panose="020B0604020202020204" pitchFamily="34" charset="0"/>
              <a:buNone/>
              <a:tabLst/>
              <a:defRPr sz="1600" b="1" i="0" kern="1200">
                <a:solidFill>
                  <a:schemeClr val="tx1"/>
                </a:solidFill>
                <a:latin typeface="Aptos Light" panose="020B0004020202020204" pitchFamily="34" charset="0"/>
                <a:ea typeface="+mn-ea"/>
                <a:cs typeface="+mn-cs"/>
              </a:defRPr>
            </a:lvl5pPr>
            <a:lvl6pPr marL="2285635" indent="0" algn="l" defTabSz="914253"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760" indent="0" algn="l" defTabSz="914253"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199888" indent="0" algn="l" defTabSz="914253"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015" indent="0" algn="l" defTabSz="914253"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Will</a:t>
            </a:r>
          </a:p>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Personal property disposal list</a:t>
            </a:r>
          </a:p>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Living will</a:t>
            </a:r>
          </a:p>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Medical power of attorney</a:t>
            </a:r>
          </a:p>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Durable general power of attorney</a:t>
            </a:r>
          </a:p>
          <a:p>
            <a:pPr marL="346710" indent="-346710">
              <a:lnSpc>
                <a:spcPct val="100000"/>
              </a:lnSpc>
              <a:spcBef>
                <a:spcPts val="960"/>
              </a:spcBef>
              <a:buFont typeface="Arial" panose="020B0604020202020204" pitchFamily="34" charset="0"/>
              <a:buChar char="•"/>
            </a:pPr>
            <a:r>
              <a:rPr lang="en-US" sz="2160" dirty="0">
                <a:ea typeface="Segoe UI" panose="020B0502040204020203" pitchFamily="34" charset="0"/>
              </a:rPr>
              <a:t>Ethical will</a:t>
            </a:r>
          </a:p>
        </p:txBody>
      </p:sp>
    </p:spTree>
    <p:extLst>
      <p:ext uri="{BB962C8B-B14F-4D97-AF65-F5344CB8AC3E}">
        <p14:creationId xmlns:p14="http://schemas.microsoft.com/office/powerpoint/2010/main" val="149145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6">
            <a:alpha val="50000"/>
          </a:srgbClr>
        </a:solidFill>
        <a:effectLst/>
      </p:bgPr>
    </p:bg>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A40B7E-16CF-7545-6D44-841D43C336AB}"/>
              </a:ext>
            </a:extLst>
          </p:cNvPr>
          <p:cNvSpPr/>
          <p:nvPr/>
        </p:nvSpPr>
        <p:spPr>
          <a:xfrm>
            <a:off x="274321" y="256623"/>
            <a:ext cx="6949440" cy="7157437"/>
          </a:xfrm>
          <a:prstGeom prst="rect">
            <a:avLst/>
          </a:prstGeom>
          <a:solidFill>
            <a:srgbClr val="988E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Rectangle 1">
            <a:extLst>
              <a:ext uri="{FF2B5EF4-FFF2-40B4-BE49-F238E27FC236}">
                <a16:creationId xmlns:a16="http://schemas.microsoft.com/office/drawing/2014/main" id="{4CB661B2-F5B1-8741-6F06-973D66807E9F}"/>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Your will</a:t>
            </a:r>
          </a:p>
        </p:txBody>
      </p:sp>
      <p:sp>
        <p:nvSpPr>
          <p:cNvPr id="18" name="Content Placeholder 17">
            <a:extLst>
              <a:ext uri="{FF2B5EF4-FFF2-40B4-BE49-F238E27FC236}">
                <a16:creationId xmlns:a16="http://schemas.microsoft.com/office/drawing/2014/main" id="{EAD80060-08C3-5316-1D5D-9C05D8DAA051}"/>
              </a:ext>
            </a:extLst>
          </p:cNvPr>
          <p:cNvSpPr>
            <a:spLocks noGrp="1"/>
          </p:cNvSpPr>
          <p:nvPr>
            <p:ph idx="1"/>
          </p:nvPr>
        </p:nvSpPr>
        <p:spPr>
          <a:xfrm>
            <a:off x="7801669" y="3011141"/>
            <a:ext cx="5705933" cy="4342061"/>
          </a:xfrm>
        </p:spPr>
        <p:txBody>
          <a:bodyPr/>
          <a:lstStyle/>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Guarantee that your wishes regarding your estate are carried out</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Minimize familial conflict</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Provide guardians for your minor children</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Avoid a lengthy probate process</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Minimize estate taxes</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Make gifts or donations</a:t>
            </a:r>
          </a:p>
          <a:p>
            <a:pPr marL="342846" indent="-342846">
              <a:buFont typeface="Arial" panose="020B0604020202020204" pitchFamily="34" charset="0"/>
              <a:buChar char="•"/>
            </a:pPr>
            <a:endParaRPr lang="en-US" dirty="0"/>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B83DB4CA-2955-B7CE-665C-93FE7303D28F}"/>
              </a:ext>
            </a:extLst>
          </p:cNvPr>
          <p:cNvSpPr>
            <a:spLocks noGrp="1"/>
          </p:cNvSpPr>
          <p:nvPr>
            <p:ph type="body" idx="12"/>
          </p:nvPr>
        </p:nvSpPr>
        <p:spPr>
          <a:xfrm>
            <a:off x="7801662" y="1913862"/>
            <a:ext cx="6221575" cy="535880"/>
          </a:xfrm>
        </p:spPr>
        <p:txBody>
          <a:bodyPr/>
          <a:lstStyle/>
          <a:p>
            <a:r>
              <a:rPr lang="en-US" sz="2640" dirty="0"/>
              <a:t>Can serve many purposes:</a:t>
            </a:r>
          </a:p>
        </p:txBody>
      </p:sp>
      <p:sp>
        <p:nvSpPr>
          <p:cNvPr id="3" name="Title 4">
            <a:extLst>
              <a:ext uri="{FF2B5EF4-FFF2-40B4-BE49-F238E27FC236}">
                <a16:creationId xmlns:a16="http://schemas.microsoft.com/office/drawing/2014/main" id="{B4565637-1B80-5F15-47A7-3B48557A7248}"/>
              </a:ext>
            </a:extLst>
          </p:cNvPr>
          <p:cNvSpPr txBox="1">
            <a:spLocks/>
          </p:cNvSpPr>
          <p:nvPr/>
        </p:nvSpPr>
        <p:spPr>
          <a:xfrm>
            <a:off x="721195" y="3116887"/>
            <a:ext cx="5970766" cy="3907206"/>
          </a:xfrm>
          <a:prstGeom prst="rect">
            <a:avLst/>
          </a:prstGeom>
        </p:spPr>
        <p:txBody>
          <a:bodyPr vert="horz" wrap="square" lIns="0" tIns="0" rIns="0" bIns="0" rtlCol="0" anchor="b" anchorCtr="0">
            <a:noAutofit/>
          </a:bodyPr>
          <a:lstStyle>
            <a:lvl1pPr algn="l" defTabSz="914400" rtl="0" eaLnBrk="1" latinLnBrk="0" hangingPunct="1">
              <a:lnSpc>
                <a:spcPct val="75000"/>
              </a:lnSpc>
              <a:spcBef>
                <a:spcPct val="0"/>
              </a:spcBef>
              <a:buNone/>
              <a:defRPr sz="3200" b="0" i="0" kern="1200">
                <a:solidFill>
                  <a:schemeClr val="tx1"/>
                </a:solidFill>
                <a:latin typeface="Aptos Light" panose="020B0004020202020204" pitchFamily="34" charset="0"/>
                <a:ea typeface="+mj-ea"/>
                <a:cs typeface="+mj-cs"/>
              </a:defRPr>
            </a:lvl1pPr>
          </a:lstStyle>
          <a:p>
            <a:pPr>
              <a:lnSpc>
                <a:spcPct val="85000"/>
              </a:lnSpc>
            </a:pPr>
            <a:r>
              <a:rPr lang="en-US" sz="4440" dirty="0">
                <a:solidFill>
                  <a:schemeClr val="bg1"/>
                </a:solidFill>
                <a:ea typeface="Segoe UI" panose="020B0502040204020203" pitchFamily="34" charset="0"/>
                <a:cs typeface="Segoe UI" panose="020B0502040204020203" pitchFamily="34" charset="0"/>
              </a:rPr>
              <a:t>A legal document that designates your executor(s) and directs how your assets should be distributed after you have passed on</a:t>
            </a:r>
          </a:p>
        </p:txBody>
      </p:sp>
      <p:pic>
        <p:nvPicPr>
          <p:cNvPr id="21" name="Graphic 20">
            <a:extLst>
              <a:ext uri="{FF2B5EF4-FFF2-40B4-BE49-F238E27FC236}">
                <a16:creationId xmlns:a16="http://schemas.microsoft.com/office/drawing/2014/main" id="{B6E2001F-D579-96BA-2EC6-C20DD6FC4F9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5800" y="1909763"/>
            <a:ext cx="1216152" cy="1216152"/>
          </a:xfrm>
          <a:prstGeom prst="rect">
            <a:avLst/>
          </a:prstGeom>
        </p:spPr>
      </p:pic>
    </p:spTree>
    <p:extLst>
      <p:ext uri="{BB962C8B-B14F-4D97-AF65-F5344CB8AC3E}">
        <p14:creationId xmlns:p14="http://schemas.microsoft.com/office/powerpoint/2010/main" val="327411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6190-F20C-D5EC-2EDB-AD6968C68931}"/>
              </a:ext>
            </a:extLst>
          </p:cNvPr>
          <p:cNvSpPr>
            <a:spLocks noGrp="1"/>
          </p:cNvSpPr>
          <p:nvPr>
            <p:ph type="title"/>
          </p:nvPr>
        </p:nvSpPr>
        <p:spPr>
          <a:xfrm>
            <a:off x="603503" y="587198"/>
            <a:ext cx="13419734" cy="648478"/>
          </a:xfrm>
        </p:spPr>
        <p:txBody>
          <a:bodyPr>
            <a:normAutofit/>
          </a:bodyPr>
          <a:lstStyle/>
          <a:p>
            <a:r>
              <a:rPr lang="en-US" sz="4800" dirty="0"/>
              <a:t>Personal property disposal list</a:t>
            </a:r>
          </a:p>
        </p:txBody>
      </p:sp>
      <p:graphicFrame>
        <p:nvGraphicFramePr>
          <p:cNvPr id="5" name="Content Placeholder 4">
            <a:extLst>
              <a:ext uri="{FF2B5EF4-FFF2-40B4-BE49-F238E27FC236}">
                <a16:creationId xmlns:a16="http://schemas.microsoft.com/office/drawing/2014/main" id="{9DDB2AD2-CC42-6B2D-2BED-5D0671E05C71}"/>
              </a:ext>
            </a:extLst>
          </p:cNvPr>
          <p:cNvGraphicFramePr>
            <a:graphicFrameLocks noGrp="1"/>
          </p:cNvGraphicFramePr>
          <p:nvPr>
            <p:ph idx="1"/>
            <p:extLst>
              <p:ext uri="{D42A27DB-BD31-4B8C-83A1-F6EECF244321}">
                <p14:modId xmlns:p14="http://schemas.microsoft.com/office/powerpoint/2010/main" val="214239278"/>
              </p:ext>
            </p:extLst>
          </p:nvPr>
        </p:nvGraphicFramePr>
        <p:xfrm>
          <a:off x="603892" y="4114800"/>
          <a:ext cx="13386428" cy="2814095"/>
        </p:xfrm>
        <a:graphic>
          <a:graphicData uri="http://schemas.openxmlformats.org/drawingml/2006/table">
            <a:tbl>
              <a:tblPr firstRow="1" bandRow="1">
                <a:tableStyleId>{5C22544A-7EE6-4342-B048-85BDC9FD1C3A}</a:tableStyleId>
              </a:tblPr>
              <a:tblGrid>
                <a:gridCol w="3249990">
                  <a:extLst>
                    <a:ext uri="{9D8B030D-6E8A-4147-A177-3AD203B41FA5}">
                      <a16:colId xmlns:a16="http://schemas.microsoft.com/office/drawing/2014/main" val="2900592213"/>
                    </a:ext>
                  </a:extLst>
                </a:gridCol>
                <a:gridCol w="2074832">
                  <a:extLst>
                    <a:ext uri="{9D8B030D-6E8A-4147-A177-3AD203B41FA5}">
                      <a16:colId xmlns:a16="http://schemas.microsoft.com/office/drawing/2014/main" val="1613122803"/>
                    </a:ext>
                  </a:extLst>
                </a:gridCol>
                <a:gridCol w="2066970">
                  <a:extLst>
                    <a:ext uri="{9D8B030D-6E8A-4147-A177-3AD203B41FA5}">
                      <a16:colId xmlns:a16="http://schemas.microsoft.com/office/drawing/2014/main" val="4009257380"/>
                    </a:ext>
                  </a:extLst>
                </a:gridCol>
                <a:gridCol w="2083981">
                  <a:extLst>
                    <a:ext uri="{9D8B030D-6E8A-4147-A177-3AD203B41FA5}">
                      <a16:colId xmlns:a16="http://schemas.microsoft.com/office/drawing/2014/main" val="1187654311"/>
                    </a:ext>
                  </a:extLst>
                </a:gridCol>
                <a:gridCol w="3910655">
                  <a:extLst>
                    <a:ext uri="{9D8B030D-6E8A-4147-A177-3AD203B41FA5}">
                      <a16:colId xmlns:a16="http://schemas.microsoft.com/office/drawing/2014/main" val="2228602708"/>
                    </a:ext>
                  </a:extLst>
                </a:gridCol>
              </a:tblGrid>
              <a:tr h="562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accent1"/>
                          </a:solidFill>
                          <a:latin typeface="Aptos Light" panose="020B0004020202020204" pitchFamily="34" charset="0"/>
                        </a:rPr>
                        <a:t>Description</a:t>
                      </a:r>
                    </a:p>
                  </a:txBody>
                  <a:tcPr marR="164592" marT="54864" marB="54864"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rgbClr val="051D4B"/>
                          </a:solidFill>
                          <a:latin typeface="Aptos Light" panose="020B0004020202020204" pitchFamily="34" charset="0"/>
                        </a:rPr>
                        <a:t>Location</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rgbClr val="051D4B"/>
                          </a:solidFill>
                          <a:latin typeface="Aptos Light" panose="020B0004020202020204" pitchFamily="34" charset="0"/>
                        </a:rPr>
                        <a:t>Photo</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rgbClr val="051D4B"/>
                          </a:solidFill>
                          <a:latin typeface="Aptos Light" panose="020B0004020202020204" pitchFamily="34" charset="0"/>
                        </a:rPr>
                        <a:t>Appraisal</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rgbClr val="051D4B"/>
                          </a:solidFill>
                          <a:latin typeface="Aptos Light" panose="020B0004020202020204" pitchFamily="34" charset="0"/>
                        </a:rPr>
                        <a:t>Person to receive property</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710796"/>
                  </a:ext>
                </a:extLst>
              </a:tr>
              <a:tr h="5628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700" b="0"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My inscribed wedding ring</a:t>
                      </a:r>
                    </a:p>
                  </a:txBody>
                  <a:tcPr marR="164592" marT="54864" marB="54864"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Bedside drawer</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Yes</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N/A</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My daughter, Susan</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006505"/>
                  </a:ext>
                </a:extLst>
              </a:tr>
              <a:tr h="5628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700" b="0"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My Danish grandfather clock</a:t>
                      </a:r>
                    </a:p>
                  </a:txBody>
                  <a:tcPr marR="164592" marT="54864" marB="54864"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Living room</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Yes</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$3,000</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My son, John</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0158590"/>
                  </a:ext>
                </a:extLst>
              </a:tr>
              <a:tr h="5628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700" b="0"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My Steinway grand piano</a:t>
                      </a:r>
                    </a:p>
                  </a:txBody>
                  <a:tcPr marR="164592" marT="54864" marB="54864"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Living room</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Yes</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$50,000</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My friend, Richard Doe</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231598"/>
                  </a:ext>
                </a:extLst>
              </a:tr>
              <a:tr h="56281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84163" algn="l"/>
                        </a:tabLst>
                        <a:defRPr/>
                      </a:pPr>
                      <a:r>
                        <a:rPr kumimoji="0" lang="en-US" sz="1700" b="0"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My 18” pearl necklace</a:t>
                      </a:r>
                    </a:p>
                  </a:txBody>
                  <a:tcPr marR="164592" marT="54864" marB="54864"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51D4B"/>
                          </a:solidFill>
                          <a:effectLst/>
                          <a:uLnTx/>
                          <a:uFillTx/>
                          <a:latin typeface="Aptos" panose="020B0004020202020204" pitchFamily="34" charset="0"/>
                          <a:ea typeface="+mn-ea"/>
                          <a:cs typeface="+mn-cs"/>
                        </a:rPr>
                        <a:t>Jewelry box</a:t>
                      </a:r>
                    </a:p>
                  </a:txBody>
                  <a:tcPr marL="164592" marR="164592" marT="54864" marB="54864"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Yes</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solidFill>
                        <a:srgbClr val="E5E0D5"/>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$2,000</a:t>
                      </a:r>
                    </a:p>
                  </a:txBody>
                  <a:tcPr marL="164592" marR="164592" marT="54864" marB="54864" anchor="ctr">
                    <a:lnL w="12700" cap="flat" cmpd="sng" algn="ctr">
                      <a:solidFill>
                        <a:srgbClr val="E5E0D5"/>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b="0" i="0" dirty="0">
                          <a:solidFill>
                            <a:srgbClr val="051D4B"/>
                          </a:solidFill>
                          <a:latin typeface="Aptos" panose="020B0004020202020204" pitchFamily="34" charset="0"/>
                        </a:rPr>
                        <a:t>My niece, Jackie</a:t>
                      </a:r>
                    </a:p>
                  </a:txBody>
                  <a:tcPr marL="164592" marR="164592" marT="54864" marB="54864"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714564"/>
                  </a:ext>
                </a:extLst>
              </a:tr>
            </a:tbl>
          </a:graphicData>
        </a:graphic>
      </p:graphicFrame>
      <p:sp>
        <p:nvSpPr>
          <p:cNvPr id="4" name="Footer Placeholder 3">
            <a:extLst>
              <a:ext uri="{FF2B5EF4-FFF2-40B4-BE49-F238E27FC236}">
                <a16:creationId xmlns:a16="http://schemas.microsoft.com/office/drawing/2014/main" id="{3256B11F-3B82-8D88-CC96-D775B9EA8147}"/>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 name="Content Placeholder 17">
            <a:extLst>
              <a:ext uri="{FF2B5EF4-FFF2-40B4-BE49-F238E27FC236}">
                <a16:creationId xmlns:a16="http://schemas.microsoft.com/office/drawing/2014/main" id="{77CD8759-A901-384D-C832-E4CAF0E20921}"/>
              </a:ext>
            </a:extLst>
          </p:cNvPr>
          <p:cNvSpPr txBox="1">
            <a:spLocks/>
          </p:cNvSpPr>
          <p:nvPr/>
        </p:nvSpPr>
        <p:spPr>
          <a:xfrm>
            <a:off x="603506" y="1525646"/>
            <a:ext cx="13386815" cy="74294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50" indent="-174625"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200" indent="-17145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350" indent="-184150" algn="l" defTabSz="914400"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800" indent="-171450" algn="l" defTabSz="914400"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lvl="1" indent="0">
              <a:buNone/>
            </a:pPr>
            <a:r>
              <a:rPr lang="en-US" sz="2640" dirty="0">
                <a:solidFill>
                  <a:schemeClr val="accent4"/>
                </a:solidFill>
              </a:rPr>
              <a:t>Directs how personal property should pass</a:t>
            </a:r>
          </a:p>
          <a:p>
            <a:pPr marL="458788" lvl="1" indent="-339725"/>
            <a:r>
              <a:rPr lang="en-US" sz="2000" dirty="0"/>
              <a:t>Include details and pictures</a:t>
            </a:r>
          </a:p>
        </p:txBody>
      </p:sp>
      <p:sp>
        <p:nvSpPr>
          <p:cNvPr id="6" name="Content Placeholder 17">
            <a:extLst>
              <a:ext uri="{FF2B5EF4-FFF2-40B4-BE49-F238E27FC236}">
                <a16:creationId xmlns:a16="http://schemas.microsoft.com/office/drawing/2014/main" id="{8BEEDE5F-2524-EE53-41E5-D4A9463515A7}"/>
              </a:ext>
            </a:extLst>
          </p:cNvPr>
          <p:cNvSpPr txBox="1">
            <a:spLocks/>
          </p:cNvSpPr>
          <p:nvPr/>
        </p:nvSpPr>
        <p:spPr>
          <a:xfrm>
            <a:off x="611506" y="2772189"/>
            <a:ext cx="13378814" cy="1092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50" indent="-174625"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200" indent="-17145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350" indent="-184150" algn="l" defTabSz="914400"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800" indent="-171450" algn="l" defTabSz="914400"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1"/>
                </a:solidFill>
                <a:latin typeface="Aptos Light" panose="020B0004020202020204" pitchFamily="34" charset="0"/>
              </a:rPr>
              <a:t>Personal property</a:t>
            </a:r>
          </a:p>
          <a:p>
            <a:pPr marL="9526" lvl="1" indent="0">
              <a:lnSpc>
                <a:spcPct val="100000"/>
              </a:lnSpc>
              <a:buNone/>
            </a:pPr>
            <a:r>
              <a:rPr lang="en-US" sz="2000" dirty="0"/>
              <a:t>Include belongings such as artwork, collectibles, antiques, jewelry, etc. and how you’d like them to be distributed. </a:t>
            </a:r>
            <a:br>
              <a:rPr lang="en-US" sz="2000" dirty="0"/>
            </a:br>
            <a:r>
              <a:rPr lang="en-US" sz="2000" dirty="0"/>
              <a:t>If you can, and where appropriate, include appraisals and photos. </a:t>
            </a:r>
          </a:p>
        </p:txBody>
      </p:sp>
    </p:spTree>
    <p:extLst>
      <p:ext uri="{BB962C8B-B14F-4D97-AF65-F5344CB8AC3E}">
        <p14:creationId xmlns:p14="http://schemas.microsoft.com/office/powerpoint/2010/main" val="61919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A40B7E-16CF-7545-6D44-841D43C336AB}"/>
              </a:ext>
            </a:extLst>
          </p:cNvPr>
          <p:cNvSpPr/>
          <p:nvPr/>
        </p:nvSpPr>
        <p:spPr>
          <a:xfrm>
            <a:off x="274321" y="257177"/>
            <a:ext cx="6971689" cy="7156884"/>
          </a:xfrm>
          <a:prstGeom prst="rect">
            <a:avLst/>
          </a:prstGeom>
          <a:solidFill>
            <a:srgbClr val="988E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Rectangle 1">
            <a:extLst>
              <a:ext uri="{FF2B5EF4-FFF2-40B4-BE49-F238E27FC236}">
                <a16:creationId xmlns:a16="http://schemas.microsoft.com/office/drawing/2014/main" id="{4CB661B2-F5B1-8741-6F06-973D66807E9F}"/>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Living will</a:t>
            </a:r>
          </a:p>
        </p:txBody>
      </p:sp>
      <p:sp>
        <p:nvSpPr>
          <p:cNvPr id="2" name="Content Placeholder 17">
            <a:extLst>
              <a:ext uri="{FF2B5EF4-FFF2-40B4-BE49-F238E27FC236}">
                <a16:creationId xmlns:a16="http://schemas.microsoft.com/office/drawing/2014/main" id="{718ACEE3-540F-4522-7116-9C4D0788BE5E}"/>
              </a:ext>
            </a:extLst>
          </p:cNvPr>
          <p:cNvSpPr>
            <a:spLocks noGrp="1"/>
          </p:cNvSpPr>
          <p:nvPr>
            <p:ph idx="1"/>
          </p:nvPr>
        </p:nvSpPr>
        <p:spPr>
          <a:xfrm>
            <a:off x="7801669" y="3011142"/>
            <a:ext cx="6097211" cy="1633160"/>
          </a:xfrm>
        </p:spPr>
        <p:txBody>
          <a:bodyPr/>
          <a:lstStyle/>
          <a:p>
            <a:pPr marL="346710" indent="-346710">
              <a:lnSpc>
                <a:spcPct val="100000"/>
              </a:lnSpc>
              <a:spcBef>
                <a:spcPts val="240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Takes the emotional burden off your family</a:t>
            </a:r>
          </a:p>
          <a:p>
            <a:pPr marL="346710" indent="-346710">
              <a:lnSpc>
                <a:spcPct val="100000"/>
              </a:lnSpc>
              <a:spcBef>
                <a:spcPts val="240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Guarantees that the decision will be yours</a:t>
            </a:r>
          </a:p>
          <a:p>
            <a:pPr lvl="0">
              <a:lnSpc>
                <a:spcPct val="100000"/>
              </a:lnSpc>
            </a:pPr>
            <a:endParaRPr lang="en-US" sz="2160" dirty="0">
              <a:ea typeface="Segoe UI" panose="020B0502040204020203" pitchFamily="34" charset="0"/>
            </a:endParaRPr>
          </a:p>
          <a:p>
            <a:pPr marL="342846" indent="-342846">
              <a:buFont typeface="Arial" panose="020B0604020202020204" pitchFamily="34" charset="0"/>
              <a:buChar char="•"/>
            </a:pPr>
            <a:endParaRPr lang="en-US" dirty="0"/>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 name="Title 4">
            <a:extLst>
              <a:ext uri="{FF2B5EF4-FFF2-40B4-BE49-F238E27FC236}">
                <a16:creationId xmlns:a16="http://schemas.microsoft.com/office/drawing/2014/main" id="{B4565637-1B80-5F15-47A7-3B48557A7248}"/>
              </a:ext>
            </a:extLst>
          </p:cNvPr>
          <p:cNvSpPr txBox="1">
            <a:spLocks/>
          </p:cNvSpPr>
          <p:nvPr/>
        </p:nvSpPr>
        <p:spPr>
          <a:xfrm>
            <a:off x="725806" y="3187801"/>
            <a:ext cx="6174107" cy="3907206"/>
          </a:xfrm>
          <a:prstGeom prst="rect">
            <a:avLst/>
          </a:prstGeom>
        </p:spPr>
        <p:txBody>
          <a:bodyPr vert="horz" wrap="square" lIns="0" tIns="0" rIns="0" bIns="0" rtlCol="0" anchor="b" anchorCtr="0">
            <a:noAutofit/>
          </a:bodyPr>
          <a:lstStyle>
            <a:lvl1pPr algn="l" defTabSz="914400" rtl="0" eaLnBrk="1" latinLnBrk="0" hangingPunct="1">
              <a:lnSpc>
                <a:spcPct val="75000"/>
              </a:lnSpc>
              <a:spcBef>
                <a:spcPct val="0"/>
              </a:spcBef>
              <a:buNone/>
              <a:defRPr sz="3200" b="0" i="0" kern="1200">
                <a:solidFill>
                  <a:schemeClr val="tx1"/>
                </a:solidFill>
                <a:latin typeface="Aptos Light" panose="020B0004020202020204" pitchFamily="34" charset="0"/>
                <a:ea typeface="+mj-ea"/>
                <a:cs typeface="+mj-cs"/>
              </a:defRPr>
            </a:lvl1pPr>
          </a:lstStyle>
          <a:p>
            <a:pPr>
              <a:lnSpc>
                <a:spcPct val="85000"/>
              </a:lnSpc>
            </a:pPr>
            <a:r>
              <a:rPr lang="en-US" sz="4440" dirty="0">
                <a:solidFill>
                  <a:schemeClr val="bg1"/>
                </a:solidFill>
                <a:ea typeface="Segoe UI" panose="020B0502040204020203" pitchFamily="34" charset="0"/>
                <a:cs typeface="Segoe UI" panose="020B0502040204020203" pitchFamily="34" charset="0"/>
              </a:rPr>
              <a:t>A written statement expressing your desires regarding medical treatment if you are no longer able to express informed consent</a:t>
            </a:r>
          </a:p>
        </p:txBody>
      </p:sp>
      <p:pic>
        <p:nvPicPr>
          <p:cNvPr id="7" name="Graphic 6">
            <a:extLst>
              <a:ext uri="{FF2B5EF4-FFF2-40B4-BE49-F238E27FC236}">
                <a16:creationId xmlns:a16="http://schemas.microsoft.com/office/drawing/2014/main" id="{BE5B08CF-F968-CD34-1040-8EB02C992C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2640" y="1813680"/>
            <a:ext cx="1642320" cy="1642320"/>
          </a:xfrm>
          <a:prstGeom prst="rect">
            <a:avLst/>
          </a:prstGeom>
        </p:spPr>
      </p:pic>
    </p:spTree>
    <p:extLst>
      <p:ext uri="{BB962C8B-B14F-4D97-AF65-F5344CB8AC3E}">
        <p14:creationId xmlns:p14="http://schemas.microsoft.com/office/powerpoint/2010/main" val="69167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4CB661B2-F5B1-8741-6F06-973D66807E9F}"/>
              </a:ext>
            </a:extLst>
          </p:cNvPr>
          <p:cNvSpPr>
            <a:spLocks noGrp="1" noChangeArrowheads="1"/>
          </p:cNvSpPr>
          <p:nvPr>
            <p:ph type="title"/>
          </p:nvPr>
        </p:nvSpPr>
        <p:spPr bwMode="auto">
          <a:xfrm>
            <a:off x="7801661" y="587198"/>
            <a:ext cx="6360906" cy="14712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Medical power </a:t>
            </a:r>
            <a:br>
              <a:rPr lang="en-US" altLang="en-US" sz="4800" dirty="0"/>
            </a:br>
            <a:r>
              <a:rPr lang="en-US" altLang="en-US" sz="4800" dirty="0"/>
              <a:t>of attorney</a:t>
            </a:r>
          </a:p>
        </p:txBody>
      </p:sp>
      <p:sp>
        <p:nvSpPr>
          <p:cNvPr id="18" name="Content Placeholder 17">
            <a:extLst>
              <a:ext uri="{FF2B5EF4-FFF2-40B4-BE49-F238E27FC236}">
                <a16:creationId xmlns:a16="http://schemas.microsoft.com/office/drawing/2014/main" id="{EAD80060-08C3-5316-1D5D-9C05D8DAA051}"/>
              </a:ext>
            </a:extLst>
          </p:cNvPr>
          <p:cNvSpPr>
            <a:spLocks noGrp="1"/>
          </p:cNvSpPr>
          <p:nvPr>
            <p:ph idx="1"/>
          </p:nvPr>
        </p:nvSpPr>
        <p:spPr>
          <a:xfrm>
            <a:off x="7801662" y="3011141"/>
            <a:ext cx="5663410" cy="4342061"/>
          </a:xfrm>
        </p:spPr>
        <p:txBody>
          <a:bodyPr/>
          <a:lstStyle/>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Also referred to as durable healthcare power of attorney or healthcare proxy</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Covers medical conditions and treatment</a:t>
            </a:r>
          </a:p>
          <a:p>
            <a:pPr lvl="2"/>
            <a:r>
              <a:rPr lang="en-US" sz="1920" dirty="0"/>
              <a:t>Pain relievers, life-sustaining options, organ donation, etc.</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Provides your specific wishes through a medical directive</a:t>
            </a:r>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B83DB4CA-2955-B7CE-665C-93FE7303D28F}"/>
              </a:ext>
            </a:extLst>
          </p:cNvPr>
          <p:cNvSpPr>
            <a:spLocks noGrp="1"/>
          </p:cNvSpPr>
          <p:nvPr>
            <p:ph type="body" idx="12"/>
          </p:nvPr>
        </p:nvSpPr>
        <p:spPr>
          <a:xfrm>
            <a:off x="7801663" y="1913861"/>
            <a:ext cx="6285041" cy="818196"/>
          </a:xfrm>
        </p:spPr>
        <p:txBody>
          <a:bodyPr/>
          <a:lstStyle/>
          <a:p>
            <a:pPr>
              <a:spcBef>
                <a:spcPts val="0"/>
              </a:spcBef>
            </a:pPr>
            <a:r>
              <a:rPr lang="en-US" sz="2400" dirty="0">
                <a:ea typeface="Segoe UI" panose="020B0502040204020203" pitchFamily="34" charset="0"/>
                <a:cs typeface="Segoe UI" panose="020B0502040204020203" pitchFamily="34" charset="0"/>
              </a:rPr>
              <a:t>Grants someone the power to make medical decisions for you if you become incapacitated.</a:t>
            </a:r>
          </a:p>
        </p:txBody>
      </p:sp>
      <p:pic>
        <p:nvPicPr>
          <p:cNvPr id="4" name="Picture Placeholder 3">
            <a:extLst>
              <a:ext uri="{FF2B5EF4-FFF2-40B4-BE49-F238E27FC236}">
                <a16:creationId xmlns:a16="http://schemas.microsoft.com/office/drawing/2014/main" id="{020F28BC-8E88-D510-1C33-99F687411CC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274320" y="257175"/>
            <a:ext cx="6944714" cy="7138038"/>
          </a:xfrm>
          <a:prstGeom prst="rect">
            <a:avLst/>
          </a:prstGeom>
          <a:solidFill>
            <a:srgbClr val="988E85">
              <a:lumMod val="20000"/>
              <a:lumOff val="80000"/>
            </a:srgbClr>
          </a:solidFill>
          <a:ln>
            <a:noFill/>
          </a:ln>
        </p:spPr>
      </p:pic>
      <p:sp>
        <p:nvSpPr>
          <p:cNvPr id="2" name="Text Placeholder 7">
            <a:extLst>
              <a:ext uri="{FF2B5EF4-FFF2-40B4-BE49-F238E27FC236}">
                <a16:creationId xmlns:a16="http://schemas.microsoft.com/office/drawing/2014/main" id="{1D508320-9A91-6641-26B4-F90E8B07C6C4}"/>
              </a:ext>
            </a:extLst>
          </p:cNvPr>
          <p:cNvSpPr txBox="1">
            <a:spLocks/>
          </p:cNvSpPr>
          <p:nvPr/>
        </p:nvSpPr>
        <p:spPr>
          <a:xfrm>
            <a:off x="328439" y="269874"/>
            <a:ext cx="2500603" cy="191712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700" b="0" i="0" kern="1200">
                <a:solidFill>
                  <a:schemeClr val="tx1"/>
                </a:solidFill>
                <a:latin typeface="Aptos" panose="020B0004020202020204" pitchFamily="34" charset="0"/>
                <a:ea typeface="+mn-ea"/>
                <a:cs typeface="+mn-cs"/>
              </a:defRPr>
            </a:lvl1pPr>
            <a:lvl2pPr marL="11113" indent="0" algn="ctr" defTabSz="914400"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285750" indent="0" algn="ctr"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460375" indent="-174625"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460375" indent="0"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40" dirty="0">
              <a:solidFill>
                <a:srgbClr val="7030A0"/>
              </a:solidFill>
            </a:endParaRPr>
          </a:p>
        </p:txBody>
      </p:sp>
    </p:spTree>
    <p:extLst>
      <p:ext uri="{BB962C8B-B14F-4D97-AF65-F5344CB8AC3E}">
        <p14:creationId xmlns:p14="http://schemas.microsoft.com/office/powerpoint/2010/main" val="209951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BBAED7-533F-2406-26E9-A329FFC03772}"/>
              </a:ext>
            </a:extLst>
          </p:cNvPr>
          <p:cNvSpPr>
            <a:spLocks noGrp="1"/>
          </p:cNvSpPr>
          <p:nvPr>
            <p:ph type="title"/>
          </p:nvPr>
        </p:nvSpPr>
        <p:spPr/>
        <p:txBody>
          <a:bodyPr/>
          <a:lstStyle/>
          <a:p>
            <a:r>
              <a:rPr lang="en-US" sz="4800" dirty="0"/>
              <a:t>Contents</a:t>
            </a:r>
          </a:p>
        </p:txBody>
      </p:sp>
      <p:sp>
        <p:nvSpPr>
          <p:cNvPr id="13" name="Footer Placeholder 30">
            <a:extLst>
              <a:ext uri="{FF2B5EF4-FFF2-40B4-BE49-F238E27FC236}">
                <a16:creationId xmlns:a16="http://schemas.microsoft.com/office/drawing/2014/main" id="{550A8AFB-26CD-BFDA-F295-F4C28BB8D5C9}"/>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graphicFrame>
        <p:nvGraphicFramePr>
          <p:cNvPr id="12" name="Table Placeholder 11">
            <a:extLst>
              <a:ext uri="{FF2B5EF4-FFF2-40B4-BE49-F238E27FC236}">
                <a16:creationId xmlns:a16="http://schemas.microsoft.com/office/drawing/2014/main" id="{6A5B06F0-3BDC-19D7-4375-66820B46CC3C}"/>
              </a:ext>
            </a:extLst>
          </p:cNvPr>
          <p:cNvGraphicFramePr>
            <a:graphicFrameLocks noGrp="1"/>
          </p:cNvGraphicFramePr>
          <p:nvPr>
            <p:ph type="tbl" sz="quarter" idx="12"/>
            <p:extLst>
              <p:ext uri="{D42A27DB-BD31-4B8C-83A1-F6EECF244321}">
                <p14:modId xmlns:p14="http://schemas.microsoft.com/office/powerpoint/2010/main" val="412126034"/>
              </p:ext>
            </p:extLst>
          </p:nvPr>
        </p:nvGraphicFramePr>
        <p:xfrm>
          <a:off x="8164830" y="586746"/>
          <a:ext cx="5857875" cy="4115950"/>
        </p:xfrm>
        <a:graphic>
          <a:graphicData uri="http://schemas.openxmlformats.org/drawingml/2006/table">
            <a:tbl>
              <a:tblPr firstRow="1" bandRow="1">
                <a:tableStyleId>{5C22544A-7EE6-4342-B048-85BDC9FD1C3A}</a:tableStyleId>
              </a:tblPr>
              <a:tblGrid>
                <a:gridCol w="2323457">
                  <a:extLst>
                    <a:ext uri="{9D8B030D-6E8A-4147-A177-3AD203B41FA5}">
                      <a16:colId xmlns:a16="http://schemas.microsoft.com/office/drawing/2014/main" val="3443406275"/>
                    </a:ext>
                  </a:extLst>
                </a:gridCol>
                <a:gridCol w="3534418">
                  <a:extLst>
                    <a:ext uri="{9D8B030D-6E8A-4147-A177-3AD203B41FA5}">
                      <a16:colId xmlns:a16="http://schemas.microsoft.com/office/drawing/2014/main" val="4126434289"/>
                    </a:ext>
                  </a:extLst>
                </a:gridCol>
              </a:tblGrid>
              <a:tr h="1344743">
                <a:tc>
                  <a:txBody>
                    <a:bodyPr/>
                    <a:lstStyle/>
                    <a:p>
                      <a:pPr>
                        <a:lnSpc>
                          <a:spcPct val="90000"/>
                        </a:lnSpc>
                      </a:pPr>
                      <a:r>
                        <a:rPr lang="en-US" sz="9600" b="0" i="0" dirty="0">
                          <a:solidFill>
                            <a:srgbClr val="051D4B"/>
                          </a:solidFill>
                          <a:latin typeface="Aptos Light" panose="020B0004020202020204" pitchFamily="34" charset="0"/>
                        </a:rPr>
                        <a:t>1</a:t>
                      </a:r>
                    </a:p>
                  </a:txBody>
                  <a:tcPr marL="0" marR="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tx1"/>
                          </a:solidFill>
                          <a:latin typeface="Aptos Light" panose="020B0004020202020204" pitchFamily="34" charset="0"/>
                        </a:rPr>
                        <a:t>Importance of </a:t>
                      </a:r>
                      <a:br>
                        <a:rPr lang="en-US" sz="2400" b="0" i="0" dirty="0">
                          <a:solidFill>
                            <a:schemeClr val="tx1"/>
                          </a:solidFill>
                          <a:latin typeface="Aptos Light" panose="020B0004020202020204" pitchFamily="34" charset="0"/>
                        </a:rPr>
                      </a:br>
                      <a:r>
                        <a:rPr lang="en-US" sz="2400" b="0" i="0" dirty="0">
                          <a:solidFill>
                            <a:schemeClr val="tx1"/>
                          </a:solidFill>
                          <a:latin typeface="Aptos Light" panose="020B0004020202020204" pitchFamily="34" charset="0"/>
                        </a:rPr>
                        <a:t>estate planning</a:t>
                      </a:r>
                    </a:p>
                  </a:txBody>
                  <a:tcPr marL="0" marR="0" marT="0" marB="329184"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5815427"/>
                  </a:ext>
                </a:extLst>
              </a:tr>
              <a:tr h="1426464">
                <a:tc>
                  <a:txBody>
                    <a:bodyPr/>
                    <a:lstStyle/>
                    <a:p>
                      <a:pPr>
                        <a:lnSpc>
                          <a:spcPct val="90000"/>
                        </a:lnSpc>
                      </a:pPr>
                      <a:r>
                        <a:rPr lang="en-US" sz="9600" b="0" i="0" dirty="0">
                          <a:solidFill>
                            <a:srgbClr val="051D4B"/>
                          </a:solidFill>
                          <a:latin typeface="Aptos Light" panose="020B0004020202020204" pitchFamily="34" charset="0"/>
                        </a:rPr>
                        <a:t>2</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br>
                        <a:rPr lang="en-US" sz="2400" b="0" i="0" dirty="0">
                          <a:latin typeface="Aptos Light" panose="020B0004020202020204" pitchFamily="34" charset="0"/>
                        </a:rPr>
                      </a:br>
                      <a:r>
                        <a:rPr lang="en-US" sz="2400" b="0" i="0" dirty="0">
                          <a:latin typeface="Aptos Light" panose="020B0004020202020204" pitchFamily="34" charset="0"/>
                        </a:rPr>
                        <a:t>Share Your Love Family </a:t>
                      </a:r>
                      <a:br>
                        <a:rPr lang="en-US" sz="2400" b="0" i="0" dirty="0">
                          <a:latin typeface="Aptos Light" panose="020B0004020202020204" pitchFamily="34" charset="0"/>
                        </a:rPr>
                      </a:br>
                      <a:r>
                        <a:rPr lang="en-US" sz="2400" b="0" i="0" dirty="0">
                          <a:latin typeface="Aptos Light" panose="020B0004020202020204" pitchFamily="34" charset="0"/>
                        </a:rPr>
                        <a:t>Discussion Guide</a:t>
                      </a:r>
                      <a:r>
                        <a:rPr lang="en-US" sz="1900" b="0" i="0" baseline="17000" dirty="0">
                          <a:latin typeface="Aptos Light" panose="020B0004020202020204" pitchFamily="34" charset="0"/>
                        </a:rPr>
                        <a:t>®</a:t>
                      </a:r>
                    </a:p>
                  </a:txBody>
                  <a:tcPr marL="0" marR="0" marT="0" marB="329184"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21528"/>
                  </a:ext>
                </a:extLst>
              </a:tr>
              <a:tr h="1344743">
                <a:tc>
                  <a:txBody>
                    <a:bodyPr/>
                    <a:lstStyle/>
                    <a:p>
                      <a:pPr>
                        <a:lnSpc>
                          <a:spcPct val="90000"/>
                        </a:lnSpc>
                      </a:pPr>
                      <a:r>
                        <a:rPr lang="en-US" sz="9600" b="0" i="0" dirty="0">
                          <a:solidFill>
                            <a:srgbClr val="051D4B"/>
                          </a:solidFill>
                          <a:latin typeface="Aptos Light" panose="020B0004020202020204" pitchFamily="34" charset="0"/>
                        </a:rPr>
                        <a:t>3</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Aptos Light" panose="020B0004020202020204" pitchFamily="34" charset="0"/>
                        </a:rPr>
                        <a:t>After completion</a:t>
                      </a:r>
                    </a:p>
                  </a:txBody>
                  <a:tcPr marL="0" marR="0" marT="0" marB="603504"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596600"/>
                  </a:ext>
                </a:extLst>
              </a:tr>
            </a:tbl>
          </a:graphicData>
        </a:graphic>
      </p:graphicFrame>
    </p:spTree>
    <p:extLst>
      <p:ext uri="{BB962C8B-B14F-4D97-AF65-F5344CB8AC3E}">
        <p14:creationId xmlns:p14="http://schemas.microsoft.com/office/powerpoint/2010/main" val="181648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A40B7E-16CF-7545-6D44-841D43C336AB}"/>
              </a:ext>
            </a:extLst>
          </p:cNvPr>
          <p:cNvSpPr/>
          <p:nvPr/>
        </p:nvSpPr>
        <p:spPr>
          <a:xfrm>
            <a:off x="274321" y="257177"/>
            <a:ext cx="6971689" cy="7156884"/>
          </a:xfrm>
          <a:prstGeom prst="rect">
            <a:avLst/>
          </a:prstGeom>
          <a:solidFill>
            <a:srgbClr val="988E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Rectangle 1">
            <a:extLst>
              <a:ext uri="{FF2B5EF4-FFF2-40B4-BE49-F238E27FC236}">
                <a16:creationId xmlns:a16="http://schemas.microsoft.com/office/drawing/2014/main" id="{4CB661B2-F5B1-8741-6F06-973D66807E9F}"/>
              </a:ext>
            </a:extLst>
          </p:cNvPr>
          <p:cNvSpPr>
            <a:spLocks noGrp="1" noChangeArrowheads="1"/>
          </p:cNvSpPr>
          <p:nvPr>
            <p:ph type="title"/>
          </p:nvPr>
        </p:nvSpPr>
        <p:spPr bwMode="auto">
          <a:xfrm>
            <a:off x="7801662" y="587199"/>
            <a:ext cx="6221575" cy="156483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lnSpc>
                <a:spcPct val="90000"/>
              </a:lnSpc>
            </a:pPr>
            <a:r>
              <a:rPr lang="en-US" altLang="en-US" sz="4800" dirty="0"/>
              <a:t>Durable general </a:t>
            </a:r>
            <a:br>
              <a:rPr lang="en-US" altLang="en-US" sz="4800" dirty="0"/>
            </a:br>
            <a:r>
              <a:rPr lang="en-US" altLang="en-US" sz="4800" dirty="0"/>
              <a:t>power of attorney</a:t>
            </a:r>
          </a:p>
        </p:txBody>
      </p:sp>
      <p:sp>
        <p:nvSpPr>
          <p:cNvPr id="6" name="Content Placeholder 17">
            <a:extLst>
              <a:ext uri="{FF2B5EF4-FFF2-40B4-BE49-F238E27FC236}">
                <a16:creationId xmlns:a16="http://schemas.microsoft.com/office/drawing/2014/main" id="{29227647-4615-DF4A-24DA-A971C38614CF}"/>
              </a:ext>
            </a:extLst>
          </p:cNvPr>
          <p:cNvSpPr>
            <a:spLocks noGrp="1"/>
          </p:cNvSpPr>
          <p:nvPr>
            <p:ph idx="1"/>
          </p:nvPr>
        </p:nvSpPr>
        <p:spPr>
          <a:xfrm>
            <a:off x="7801663" y="3011141"/>
            <a:ext cx="5227458" cy="2475259"/>
          </a:xfrm>
        </p:spPr>
        <p:txBody>
          <a:bodyPr/>
          <a:lstStyle/>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cs typeface="Segoe UI Light" panose="020B0502040204020203" pitchFamily="34" charset="0"/>
              </a:rPr>
              <a:t>This can cover managing bank accounts and bills, filing tax returns and applying for government benefits.</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cs typeface="Segoe UI Light" panose="020B0502040204020203" pitchFamily="34" charset="0"/>
              </a:rPr>
              <a:t>Without this document, loved ones may have to go to court to be able to take care of your finances for you.</a:t>
            </a:r>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 name="Title 4">
            <a:extLst>
              <a:ext uri="{FF2B5EF4-FFF2-40B4-BE49-F238E27FC236}">
                <a16:creationId xmlns:a16="http://schemas.microsoft.com/office/drawing/2014/main" id="{B4565637-1B80-5F15-47A7-3B48557A7248}"/>
              </a:ext>
            </a:extLst>
          </p:cNvPr>
          <p:cNvSpPr txBox="1">
            <a:spLocks/>
          </p:cNvSpPr>
          <p:nvPr/>
        </p:nvSpPr>
        <p:spPr>
          <a:xfrm>
            <a:off x="725806" y="3047767"/>
            <a:ext cx="6174107" cy="3907206"/>
          </a:xfrm>
          <a:prstGeom prst="rect">
            <a:avLst/>
          </a:prstGeom>
        </p:spPr>
        <p:txBody>
          <a:bodyPr vert="horz" wrap="square" lIns="0" tIns="0" rIns="0" bIns="0" rtlCol="0" anchor="b" anchorCtr="0">
            <a:noAutofit/>
          </a:bodyPr>
          <a:lstStyle>
            <a:lvl1pPr algn="l" defTabSz="914400" rtl="0" eaLnBrk="1" latinLnBrk="0" hangingPunct="1">
              <a:lnSpc>
                <a:spcPct val="75000"/>
              </a:lnSpc>
              <a:spcBef>
                <a:spcPct val="0"/>
              </a:spcBef>
              <a:buNone/>
              <a:defRPr sz="3200" b="0" i="0" kern="1200">
                <a:solidFill>
                  <a:schemeClr val="tx1"/>
                </a:solidFill>
                <a:latin typeface="Aptos Light" panose="020B0004020202020204" pitchFamily="34" charset="0"/>
                <a:ea typeface="+mj-ea"/>
                <a:cs typeface="+mj-cs"/>
              </a:defRPr>
            </a:lvl1pPr>
          </a:lstStyle>
          <a:p>
            <a:pPr>
              <a:lnSpc>
                <a:spcPct val="85000"/>
              </a:lnSpc>
            </a:pPr>
            <a:r>
              <a:rPr lang="en-US" sz="4440" dirty="0">
                <a:solidFill>
                  <a:schemeClr val="bg1"/>
                </a:solidFill>
                <a:ea typeface="Segoe UI" panose="020B0502040204020203" pitchFamily="34" charset="0"/>
                <a:cs typeface="Segoe UI" panose="020B0502040204020203" pitchFamily="34" charset="0"/>
              </a:rPr>
              <a:t>Gives authority to a trusted friend or relative to manage your assets if you are unable to do so</a:t>
            </a:r>
          </a:p>
        </p:txBody>
      </p:sp>
      <p:pic>
        <p:nvPicPr>
          <p:cNvPr id="17" name="Graphic 16">
            <a:extLst>
              <a:ext uri="{FF2B5EF4-FFF2-40B4-BE49-F238E27FC236}">
                <a16:creationId xmlns:a16="http://schemas.microsoft.com/office/drawing/2014/main" id="{5D48F06B-CC84-8841-D0E2-9BF1DC6D581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2640" y="2937941"/>
            <a:ext cx="1647420" cy="1647420"/>
          </a:xfrm>
          <a:prstGeom prst="rect">
            <a:avLst/>
          </a:prstGeom>
        </p:spPr>
      </p:pic>
    </p:spTree>
    <p:extLst>
      <p:ext uri="{BB962C8B-B14F-4D97-AF65-F5344CB8AC3E}">
        <p14:creationId xmlns:p14="http://schemas.microsoft.com/office/powerpoint/2010/main" val="205321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81FC-C6DF-D683-4E05-74571599AB54}"/>
            </a:ext>
          </a:extLst>
        </p:cNvPr>
        <p:cNvGrpSpPr/>
        <p:nvPr/>
      </p:nvGrpSpPr>
      <p:grpSpPr>
        <a:xfrm>
          <a:off x="0" y="0"/>
          <a:ext cx="0" cy="0"/>
          <a:chOff x="0" y="0"/>
          <a:chExt cx="0" cy="0"/>
        </a:xfrm>
      </p:grpSpPr>
      <p:sp>
        <p:nvSpPr>
          <p:cNvPr id="5" name="Title 10">
            <a:extLst>
              <a:ext uri="{FF2B5EF4-FFF2-40B4-BE49-F238E27FC236}">
                <a16:creationId xmlns:a16="http://schemas.microsoft.com/office/drawing/2014/main" id="{EF70A2E3-4E1B-5AA5-6F63-80C293B00584}"/>
              </a:ext>
            </a:extLst>
          </p:cNvPr>
          <p:cNvSpPr>
            <a:spLocks noGrp="1"/>
          </p:cNvSpPr>
          <p:nvPr>
            <p:ph type="title"/>
          </p:nvPr>
        </p:nvSpPr>
        <p:spPr>
          <a:xfrm>
            <a:off x="603503" y="587198"/>
            <a:ext cx="9433632" cy="784402"/>
          </a:xfrm>
        </p:spPr>
        <p:txBody>
          <a:bodyPr/>
          <a:lstStyle/>
          <a:p>
            <a:r>
              <a:rPr lang="en-US" sz="4800" dirty="0"/>
              <a:t>Arrangement</a:t>
            </a:r>
          </a:p>
        </p:txBody>
      </p:sp>
      <p:graphicFrame>
        <p:nvGraphicFramePr>
          <p:cNvPr id="3" name="Table Placeholder 2">
            <a:extLst>
              <a:ext uri="{FF2B5EF4-FFF2-40B4-BE49-F238E27FC236}">
                <a16:creationId xmlns:a16="http://schemas.microsoft.com/office/drawing/2014/main" id="{B051DC65-5566-80B6-707F-8091DE988CA3}"/>
              </a:ext>
            </a:extLst>
          </p:cNvPr>
          <p:cNvGraphicFramePr>
            <a:graphicFrameLocks noGrp="1"/>
          </p:cNvGraphicFramePr>
          <p:nvPr>
            <p:ph type="tbl" sz="quarter" idx="12"/>
            <p:extLst>
              <p:ext uri="{D42A27DB-BD31-4B8C-83A1-F6EECF244321}">
                <p14:modId xmlns:p14="http://schemas.microsoft.com/office/powerpoint/2010/main" val="545896322"/>
              </p:ext>
            </p:extLst>
          </p:nvPr>
        </p:nvGraphicFramePr>
        <p:xfrm>
          <a:off x="603884" y="2236470"/>
          <a:ext cx="13408761" cy="5230734"/>
        </p:xfrm>
        <a:graphic>
          <a:graphicData uri="http://schemas.openxmlformats.org/drawingml/2006/table">
            <a:tbl>
              <a:tblPr firstRow="1" bandRow="1">
                <a:tableStyleId>{5C22544A-7EE6-4342-B048-85BDC9FD1C3A}</a:tableStyleId>
              </a:tblPr>
              <a:tblGrid>
                <a:gridCol w="1783716">
                  <a:extLst>
                    <a:ext uri="{9D8B030D-6E8A-4147-A177-3AD203B41FA5}">
                      <a16:colId xmlns:a16="http://schemas.microsoft.com/office/drawing/2014/main" val="3909777812"/>
                    </a:ext>
                  </a:extLst>
                </a:gridCol>
                <a:gridCol w="4668290">
                  <a:extLst>
                    <a:ext uri="{9D8B030D-6E8A-4147-A177-3AD203B41FA5}">
                      <a16:colId xmlns:a16="http://schemas.microsoft.com/office/drawing/2014/main" val="475336183"/>
                    </a:ext>
                  </a:extLst>
                </a:gridCol>
                <a:gridCol w="504749">
                  <a:extLst>
                    <a:ext uri="{9D8B030D-6E8A-4147-A177-3AD203B41FA5}">
                      <a16:colId xmlns:a16="http://schemas.microsoft.com/office/drawing/2014/main" val="1830480148"/>
                    </a:ext>
                  </a:extLst>
                </a:gridCol>
                <a:gridCol w="1817040">
                  <a:extLst>
                    <a:ext uri="{9D8B030D-6E8A-4147-A177-3AD203B41FA5}">
                      <a16:colId xmlns:a16="http://schemas.microsoft.com/office/drawing/2014/main" val="825268757"/>
                    </a:ext>
                  </a:extLst>
                </a:gridCol>
                <a:gridCol w="4634966">
                  <a:extLst>
                    <a:ext uri="{9D8B030D-6E8A-4147-A177-3AD203B41FA5}">
                      <a16:colId xmlns:a16="http://schemas.microsoft.com/office/drawing/2014/main" val="2565912480"/>
                    </a:ext>
                  </a:extLst>
                </a:gridCol>
              </a:tblGrid>
              <a:tr h="1743578">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Organ donation</a:t>
                      </a:r>
                    </a:p>
                  </a:txBody>
                  <a:tcPr marL="0" marR="0" marT="0" marB="658368"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Obituary, tombstone and plaque</a:t>
                      </a:r>
                    </a:p>
                  </a:txBody>
                  <a:tcPr marL="0" marR="0" marT="0" marB="548640" anchor="b">
                    <a:lnL w="12700" cmpd="sng">
                      <a:noFill/>
                    </a:lnL>
                    <a:lnR w="12700" cmpd="sng">
                      <a:noFill/>
                    </a:lnR>
                    <a:lnT w="12700" cmpd="sng">
                      <a:noFill/>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4422097"/>
                  </a:ext>
                </a:extLst>
              </a:tr>
              <a:tr h="1743578">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Funeral home</a:t>
                      </a:r>
                    </a:p>
                  </a:txBody>
                  <a:tcPr marL="0" marR="0" marT="0" marB="658368"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accent2"/>
                        </a:solidFill>
                        <a:latin typeface="Aptos Light" panose="020B0004020202020204" pitchFamily="34" charset="0"/>
                      </a:endParaRPr>
                    </a:p>
                  </a:txBody>
                  <a:tcPr marL="0" marR="0" marT="0"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Who you’d like to be involved</a:t>
                      </a:r>
                    </a:p>
                  </a:txBody>
                  <a:tcPr marL="0" marR="0" marT="0" marB="548640" anchor="b">
                    <a:lnL w="12700" cmpd="sng">
                      <a:noFill/>
                    </a:lnL>
                    <a:lnR w="12700" cmpd="sng">
                      <a:noFill/>
                    </a:lnR>
                    <a:lnT w="12700" cap="flat" cmpd="sng" algn="ctr">
                      <a:solidFill>
                        <a:srgbClr val="051D4B"/>
                      </a:solidFill>
                      <a:prstDash val="solid"/>
                      <a:round/>
                      <a:headEnd type="none" w="med" len="med"/>
                      <a:tailEnd type="none" w="med" len="med"/>
                    </a:lnT>
                    <a:lnB w="12700" cap="flat" cmpd="sng" algn="ctr">
                      <a:solidFill>
                        <a:srgbClr val="051D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279538"/>
                  </a:ext>
                </a:extLst>
              </a:tr>
              <a:tr h="1743578">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Cemetery</a:t>
                      </a:r>
                    </a:p>
                  </a:txBody>
                  <a:tcPr marL="0" marR="0" marT="0" marB="658368"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90000"/>
                        </a:lnSpc>
                      </a:pPr>
                      <a:endParaRPr lang="en-US" sz="9600" b="0" i="0" dirty="0">
                        <a:solidFill>
                          <a:schemeClr val="accent2"/>
                        </a:solidFill>
                        <a:latin typeface="Aptos Light" panose="020B00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90000"/>
                        </a:lnSpc>
                      </a:pPr>
                      <a:endParaRPr lang="en-US" sz="10600" b="0" i="0" dirty="0">
                        <a:solidFill>
                          <a:srgbClr val="051D4B"/>
                        </a:solidFill>
                        <a:latin typeface="Aptos Light" panose="020B0004020202020204" pitchFamily="34" charset="0"/>
                      </a:endParaRPr>
                    </a:p>
                  </a:txBody>
                  <a:tcPr marL="0" marR="0" marT="0" marB="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300" b="0" i="0" dirty="0">
                          <a:solidFill>
                            <a:schemeClr val="tx1"/>
                          </a:solidFill>
                          <a:effectLst/>
                          <a:latin typeface="Aptos" panose="020B0004020202020204" pitchFamily="34" charset="0"/>
                        </a:rPr>
                        <a:t>Military funeral honors</a:t>
                      </a:r>
                    </a:p>
                  </a:txBody>
                  <a:tcPr marL="0" marR="0" marT="0" marB="548640" anchor="b">
                    <a:lnL w="12700" cmpd="sng">
                      <a:noFill/>
                    </a:lnL>
                    <a:lnR w="12700" cmpd="sng">
                      <a:noFill/>
                    </a:lnR>
                    <a:lnT w="12700" cap="flat" cmpd="sng" algn="ctr">
                      <a:solidFill>
                        <a:srgbClr val="051D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2167850"/>
                  </a:ext>
                </a:extLst>
              </a:tr>
            </a:tbl>
          </a:graphicData>
        </a:graphic>
      </p:graphicFrame>
      <p:sp>
        <p:nvSpPr>
          <p:cNvPr id="6" name="Text Placeholder 12">
            <a:extLst>
              <a:ext uri="{FF2B5EF4-FFF2-40B4-BE49-F238E27FC236}">
                <a16:creationId xmlns:a16="http://schemas.microsoft.com/office/drawing/2014/main" id="{BD77D3AE-EC6A-6DDF-0DC8-1A954074A782}"/>
              </a:ext>
            </a:extLst>
          </p:cNvPr>
          <p:cNvSpPr txBox="1">
            <a:spLocks/>
          </p:cNvSpPr>
          <p:nvPr/>
        </p:nvSpPr>
        <p:spPr>
          <a:xfrm>
            <a:off x="603503" y="1639700"/>
            <a:ext cx="5648441" cy="394393"/>
          </a:xfrm>
          <a:prstGeom prst="rect">
            <a:avLst/>
          </a:prstGeom>
        </p:spPr>
        <p:txBody>
          <a:bodyPr vert="horz" lIns="0" tIns="0" rIns="0" bIns="0" rtlCol="0">
            <a:noAutofit/>
          </a:bodyPr>
          <a:lstStyle>
            <a:lvl1pPr marL="0" indent="0" algn="l" defTabSz="914253"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05" indent="-174597" algn="l" defTabSz="914253"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127" indent="-171422" algn="l" defTabSz="914253"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249" indent="-184121" algn="l" defTabSz="914253"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669" indent="-171422" algn="l" defTabSz="914253"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199"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4"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0"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40" dirty="0">
                <a:solidFill>
                  <a:schemeClr val="accent4"/>
                </a:solidFill>
                <a:latin typeface="Aptos Light" panose="020B0004020202020204" pitchFamily="34" charset="0"/>
              </a:rPr>
              <a:t>Planning and considerations</a:t>
            </a:r>
          </a:p>
        </p:txBody>
      </p:sp>
      <p:pic>
        <p:nvPicPr>
          <p:cNvPr id="4" name="Graphic 3">
            <a:extLst>
              <a:ext uri="{FF2B5EF4-FFF2-40B4-BE49-F238E27FC236}">
                <a16:creationId xmlns:a16="http://schemas.microsoft.com/office/drawing/2014/main" id="{2C200555-037B-279A-D0C8-A084348A78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360" y="2529840"/>
            <a:ext cx="1249680" cy="1249680"/>
          </a:xfrm>
          <a:prstGeom prst="rect">
            <a:avLst/>
          </a:prstGeom>
        </p:spPr>
      </p:pic>
      <p:pic>
        <p:nvPicPr>
          <p:cNvPr id="7" name="Graphic 6">
            <a:extLst>
              <a:ext uri="{FF2B5EF4-FFF2-40B4-BE49-F238E27FC236}">
                <a16:creationId xmlns:a16="http://schemas.microsoft.com/office/drawing/2014/main" id="{FF6CB6A2-601B-362C-D6B3-7712DD6E9D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360" y="4277359"/>
            <a:ext cx="1249680" cy="1249680"/>
          </a:xfrm>
          <a:prstGeom prst="rect">
            <a:avLst/>
          </a:prstGeom>
        </p:spPr>
      </p:pic>
      <p:pic>
        <p:nvPicPr>
          <p:cNvPr id="8" name="Graphic 7">
            <a:extLst>
              <a:ext uri="{FF2B5EF4-FFF2-40B4-BE49-F238E27FC236}">
                <a16:creationId xmlns:a16="http://schemas.microsoft.com/office/drawing/2014/main" id="{F0882CC2-FF52-DEBE-1CDE-07B1A03C95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360" y="6035040"/>
            <a:ext cx="1249680" cy="1249680"/>
          </a:xfrm>
          <a:prstGeom prst="rect">
            <a:avLst/>
          </a:prstGeom>
        </p:spPr>
      </p:pic>
      <p:pic>
        <p:nvPicPr>
          <p:cNvPr id="9" name="Graphic 8">
            <a:extLst>
              <a:ext uri="{FF2B5EF4-FFF2-40B4-BE49-F238E27FC236}">
                <a16:creationId xmlns:a16="http://schemas.microsoft.com/office/drawing/2014/main" id="{14F4614B-C421-C6B5-DEE2-D3789BD937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99679" y="2529840"/>
            <a:ext cx="1249680" cy="1249680"/>
          </a:xfrm>
          <a:prstGeom prst="rect">
            <a:avLst/>
          </a:prstGeom>
        </p:spPr>
      </p:pic>
      <p:pic>
        <p:nvPicPr>
          <p:cNvPr id="10" name="Graphic 9">
            <a:extLst>
              <a:ext uri="{FF2B5EF4-FFF2-40B4-BE49-F238E27FC236}">
                <a16:creationId xmlns:a16="http://schemas.microsoft.com/office/drawing/2014/main" id="{E29468A5-D6AA-100D-D36B-4F37FF9BB0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99679" y="4277359"/>
            <a:ext cx="1249680" cy="1249680"/>
          </a:xfrm>
          <a:prstGeom prst="rect">
            <a:avLst/>
          </a:prstGeom>
        </p:spPr>
      </p:pic>
      <p:pic>
        <p:nvPicPr>
          <p:cNvPr id="11" name="Graphic 10">
            <a:extLst>
              <a:ext uri="{FF2B5EF4-FFF2-40B4-BE49-F238E27FC236}">
                <a16:creationId xmlns:a16="http://schemas.microsoft.com/office/drawing/2014/main" id="{10BC5408-4CC3-D403-96AF-8DCE20E7A1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99679" y="6035040"/>
            <a:ext cx="1249680" cy="1249680"/>
          </a:xfrm>
          <a:prstGeom prst="rect">
            <a:avLst/>
          </a:prstGeom>
        </p:spPr>
      </p:pic>
      <p:sp>
        <p:nvSpPr>
          <p:cNvPr id="2" name="Footer Placeholder 30">
            <a:extLst>
              <a:ext uri="{FF2B5EF4-FFF2-40B4-BE49-F238E27FC236}">
                <a16:creationId xmlns:a16="http://schemas.microsoft.com/office/drawing/2014/main" id="{C8C2FA93-A3D9-A6DE-58D0-AF9F13D27329}"/>
              </a:ext>
            </a:extLst>
          </p:cNvPr>
          <p:cNvSpPr>
            <a:spLocks noGrp="1"/>
          </p:cNvSpPr>
          <p:nvPr>
            <p:ph type="ftr" sz="quarter" idx="11"/>
          </p:nvPr>
        </p:nvSpPr>
        <p:spPr>
          <a:xfrm>
            <a:off x="9085478" y="7697676"/>
            <a:ext cx="4937760" cy="147733"/>
          </a:xfrm>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Tree>
    <p:extLst>
      <p:ext uri="{BB962C8B-B14F-4D97-AF65-F5344CB8AC3E}">
        <p14:creationId xmlns:p14="http://schemas.microsoft.com/office/powerpoint/2010/main" val="1062431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14A5-B587-D079-AB67-4EC5BE419FA8}"/>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4CB661B2-F5B1-8741-6F06-973D66807E9F}"/>
              </a:ext>
            </a:extLst>
          </p:cNvPr>
          <p:cNvSpPr>
            <a:spLocks noGrp="1" noChangeArrowheads="1"/>
          </p:cNvSpPr>
          <p:nvPr>
            <p:ph type="title"/>
          </p:nvPr>
        </p:nvSpPr>
        <p:spPr bwMode="auto">
          <a:xfrm>
            <a:off x="7801663" y="587198"/>
            <a:ext cx="5086564" cy="133304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Ethical will and family history</a:t>
            </a:r>
          </a:p>
        </p:txBody>
      </p:sp>
      <p:sp>
        <p:nvSpPr>
          <p:cNvPr id="18" name="Content Placeholder 17">
            <a:extLst>
              <a:ext uri="{FF2B5EF4-FFF2-40B4-BE49-F238E27FC236}">
                <a16:creationId xmlns:a16="http://schemas.microsoft.com/office/drawing/2014/main" id="{EAD80060-08C3-5316-1D5D-9C05D8DAA051}"/>
              </a:ext>
            </a:extLst>
          </p:cNvPr>
          <p:cNvSpPr>
            <a:spLocks noGrp="1"/>
          </p:cNvSpPr>
          <p:nvPr>
            <p:ph idx="1"/>
          </p:nvPr>
        </p:nvSpPr>
        <p:spPr>
          <a:xfrm>
            <a:off x="7801662" y="3070860"/>
            <a:ext cx="5161553" cy="3703418"/>
          </a:xfrm>
        </p:spPr>
        <p:txBody>
          <a:bodyPr/>
          <a:lstStyle/>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How do you want your family and friends to remember you?</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An opportunity to tell your story and pass down your values</a:t>
            </a:r>
          </a:p>
          <a:p>
            <a:pPr marL="342846" indent="-34284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Thoughts and feelings you’d like your family to know  </a:t>
            </a:r>
          </a:p>
        </p:txBody>
      </p:sp>
      <p:sp>
        <p:nvSpPr>
          <p:cNvPr id="31" name="Footer Placeholder 30">
            <a:extLst>
              <a:ext uri="{FF2B5EF4-FFF2-40B4-BE49-F238E27FC236}">
                <a16:creationId xmlns:a16="http://schemas.microsoft.com/office/drawing/2014/main" id="{F948C8BA-CD01-CF01-35C2-95830BDBF1ED}"/>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B83DB4CA-2955-B7CE-665C-93FE7303D28F}"/>
              </a:ext>
            </a:extLst>
          </p:cNvPr>
          <p:cNvSpPr>
            <a:spLocks noGrp="1"/>
          </p:cNvSpPr>
          <p:nvPr>
            <p:ph type="body" idx="12"/>
          </p:nvPr>
        </p:nvSpPr>
        <p:spPr>
          <a:xfrm>
            <a:off x="7801663" y="1937252"/>
            <a:ext cx="6285041" cy="824730"/>
          </a:xfrm>
        </p:spPr>
        <p:txBody>
          <a:bodyPr/>
          <a:lstStyle/>
          <a:p>
            <a:pPr>
              <a:spcBef>
                <a:spcPts val="0"/>
              </a:spcBef>
            </a:pPr>
            <a:r>
              <a:rPr lang="en-US" sz="2640" dirty="0">
                <a:ea typeface="Segoe UI" panose="020B0502040204020203" pitchFamily="34" charset="0"/>
                <a:cs typeface="Segoe UI" panose="020B0502040204020203" pitchFamily="34" charset="0"/>
              </a:rPr>
              <a:t>Define your legacy.</a:t>
            </a:r>
          </a:p>
        </p:txBody>
      </p:sp>
      <p:pic>
        <p:nvPicPr>
          <p:cNvPr id="7" name="Picture Placeholder 6">
            <a:extLst>
              <a:ext uri="{FF2B5EF4-FFF2-40B4-BE49-F238E27FC236}">
                <a16:creationId xmlns:a16="http://schemas.microsoft.com/office/drawing/2014/main" id="{4E33514B-8DF1-2A93-40FF-4B1973ED0A6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274320" y="274320"/>
            <a:ext cx="6944714" cy="7120894"/>
          </a:xfrm>
          <a:prstGeom prst="rect">
            <a:avLst/>
          </a:prstGeom>
          <a:solidFill>
            <a:srgbClr val="988E85">
              <a:lumMod val="20000"/>
              <a:lumOff val="80000"/>
            </a:srgbClr>
          </a:solidFill>
          <a:ln>
            <a:noFill/>
          </a:ln>
        </p:spPr>
      </p:pic>
      <p:sp>
        <p:nvSpPr>
          <p:cNvPr id="2" name="Text Placeholder 7">
            <a:extLst>
              <a:ext uri="{FF2B5EF4-FFF2-40B4-BE49-F238E27FC236}">
                <a16:creationId xmlns:a16="http://schemas.microsoft.com/office/drawing/2014/main" id="{1D508320-9A91-6641-26B4-F90E8B07C6C4}"/>
              </a:ext>
            </a:extLst>
          </p:cNvPr>
          <p:cNvSpPr txBox="1">
            <a:spLocks/>
          </p:cNvSpPr>
          <p:nvPr/>
        </p:nvSpPr>
        <p:spPr>
          <a:xfrm>
            <a:off x="328439" y="269874"/>
            <a:ext cx="2500603" cy="191712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700" b="0" i="0" kern="1200">
                <a:solidFill>
                  <a:schemeClr val="tx1"/>
                </a:solidFill>
                <a:latin typeface="Aptos" panose="020B0004020202020204" pitchFamily="34" charset="0"/>
                <a:ea typeface="+mn-ea"/>
                <a:cs typeface="+mn-cs"/>
              </a:defRPr>
            </a:lvl1pPr>
            <a:lvl2pPr marL="11113" indent="0" algn="ctr" defTabSz="914400"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285750" indent="0" algn="ctr"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460375" indent="-174625"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460375" indent="0"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40" dirty="0">
              <a:solidFill>
                <a:srgbClr val="7030A0"/>
              </a:solidFill>
            </a:endParaRPr>
          </a:p>
        </p:txBody>
      </p:sp>
    </p:spTree>
    <p:extLst>
      <p:ext uri="{BB962C8B-B14F-4D97-AF65-F5344CB8AC3E}">
        <p14:creationId xmlns:p14="http://schemas.microsoft.com/office/powerpoint/2010/main" val="3312911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0000">
              <a:schemeClr val="bg1"/>
            </a:gs>
            <a:gs pos="84000">
              <a:srgbClr val="B6D3DF"/>
            </a:gs>
          </a:gsLst>
          <a:lin ang="27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579B2-A1BD-D16B-ED13-5BA1B44CF37C}"/>
              </a:ext>
            </a:extLst>
          </p:cNvPr>
          <p:cNvSpPr>
            <a:spLocks noGrp="1"/>
          </p:cNvSpPr>
          <p:nvPr>
            <p:ph type="title"/>
          </p:nvPr>
        </p:nvSpPr>
        <p:spPr>
          <a:xfrm>
            <a:off x="603503" y="2867265"/>
            <a:ext cx="11526120" cy="1479109"/>
          </a:xfrm>
        </p:spPr>
        <p:txBody>
          <a:bodyPr/>
          <a:lstStyle/>
          <a:p>
            <a:r>
              <a:rPr lang="en-US" dirty="0"/>
              <a:t>After completion</a:t>
            </a:r>
          </a:p>
        </p:txBody>
      </p:sp>
      <p:sp>
        <p:nvSpPr>
          <p:cNvPr id="3" name="Footer Placeholder 2">
            <a:extLst>
              <a:ext uri="{FF2B5EF4-FFF2-40B4-BE49-F238E27FC236}">
                <a16:creationId xmlns:a16="http://schemas.microsoft.com/office/drawing/2014/main" id="{ACB8A0EA-C9FC-2602-DAF6-05EB6CEA73D0}"/>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6" name="Text Placeholder 5">
            <a:extLst>
              <a:ext uri="{FF2B5EF4-FFF2-40B4-BE49-F238E27FC236}">
                <a16:creationId xmlns:a16="http://schemas.microsoft.com/office/drawing/2014/main" id="{BB304616-04C2-4D4F-BDD0-954368BB5646}"/>
              </a:ext>
            </a:extLst>
          </p:cNvPr>
          <p:cNvSpPr>
            <a:spLocks noGrp="1"/>
          </p:cNvSpPr>
          <p:nvPr>
            <p:ph type="body" sz="quarter" idx="12"/>
          </p:nvPr>
        </p:nvSpPr>
        <p:spPr/>
        <p:txBody>
          <a:bodyPr>
            <a:normAutofit fontScale="85000" lnSpcReduction="20000"/>
          </a:bodyPr>
          <a:lstStyle/>
          <a:p>
            <a:r>
              <a:rPr lang="en-US" dirty="0"/>
              <a:t>3</a:t>
            </a:r>
          </a:p>
        </p:txBody>
      </p:sp>
      <p:sp>
        <p:nvSpPr>
          <p:cNvPr id="2" name="Text Placeholder 7">
            <a:extLst>
              <a:ext uri="{FF2B5EF4-FFF2-40B4-BE49-F238E27FC236}">
                <a16:creationId xmlns:a16="http://schemas.microsoft.com/office/drawing/2014/main" id="{9B62B413-C061-3B67-9FCF-821B2ADF0A46}"/>
              </a:ext>
            </a:extLst>
          </p:cNvPr>
          <p:cNvSpPr txBox="1">
            <a:spLocks/>
          </p:cNvSpPr>
          <p:nvPr/>
        </p:nvSpPr>
        <p:spPr>
          <a:xfrm>
            <a:off x="328439" y="269874"/>
            <a:ext cx="2500603" cy="10961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700" b="0" i="0" kern="1200">
                <a:solidFill>
                  <a:schemeClr val="tx1"/>
                </a:solidFill>
                <a:latin typeface="Aptos" panose="020B0004020202020204" pitchFamily="34" charset="0"/>
                <a:ea typeface="+mn-ea"/>
                <a:cs typeface="+mn-cs"/>
              </a:defRPr>
            </a:lvl1pPr>
            <a:lvl2pPr marL="11113" indent="0" algn="ctr" defTabSz="914400"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285750" indent="0" algn="ctr"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460375" indent="-174625"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460375" indent="0"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40" dirty="0">
              <a:solidFill>
                <a:srgbClr val="7030A0"/>
              </a:solidFill>
            </a:endParaRPr>
          </a:p>
        </p:txBody>
      </p:sp>
    </p:spTree>
    <p:extLst>
      <p:ext uri="{BB962C8B-B14F-4D97-AF65-F5344CB8AC3E}">
        <p14:creationId xmlns:p14="http://schemas.microsoft.com/office/powerpoint/2010/main" val="111971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4634-4FA9-51F6-9DDD-45156AB180B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88724C7-AD5A-BDC1-D9FC-448DF0255A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0342" y="564051"/>
            <a:ext cx="5186940" cy="6700670"/>
          </a:xfrm>
          <a:prstGeom prst="rect">
            <a:avLst/>
          </a:prstGeom>
          <a:effectLst>
            <a:outerShdw blurRad="76200" dist="38100" dir="2700000" algn="tl" rotWithShape="0">
              <a:schemeClr val="accent4">
                <a:alpha val="40000"/>
              </a:schemeClr>
            </a:outerShdw>
          </a:effectLst>
        </p:spPr>
      </p:pic>
      <p:sp>
        <p:nvSpPr>
          <p:cNvPr id="5" name="Content Placeholder 17">
            <a:extLst>
              <a:ext uri="{FF2B5EF4-FFF2-40B4-BE49-F238E27FC236}">
                <a16:creationId xmlns:a16="http://schemas.microsoft.com/office/drawing/2014/main" id="{D6BC583A-FEA3-2CBC-67AC-B8407B75BE67}"/>
              </a:ext>
            </a:extLst>
          </p:cNvPr>
          <p:cNvSpPr txBox="1">
            <a:spLocks/>
          </p:cNvSpPr>
          <p:nvPr/>
        </p:nvSpPr>
        <p:spPr>
          <a:xfrm>
            <a:off x="611504" y="3176732"/>
            <a:ext cx="5938152" cy="26328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50" indent="-174625" algn="l" defTabSz="914400"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200" indent="-17145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350" indent="-184150" algn="l" defTabSz="914400"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800" indent="-171450" algn="l" defTabSz="914400"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6226" indent="-27622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Discuss the contents of the document with your loved ones</a:t>
            </a:r>
          </a:p>
          <a:p>
            <a:pPr marL="276226" indent="-27622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Include attachments and who has copies</a:t>
            </a:r>
          </a:p>
          <a:p>
            <a:pPr marL="276226" indent="-276226">
              <a:lnSpc>
                <a:spcPct val="100000"/>
              </a:lnSpc>
              <a:buFont typeface="Arial" panose="020B0604020202020204" pitchFamily="34" charset="0"/>
              <a:buChar char="•"/>
            </a:pPr>
            <a:r>
              <a:rPr lang="en-US" sz="2160" dirty="0">
                <a:latin typeface="Aptos Light" panose="020B0004020202020204" pitchFamily="34" charset="0"/>
                <a:ea typeface="Segoe UI" panose="020B0502040204020203" pitchFamily="34" charset="0"/>
              </a:rPr>
              <a:t>If you have a physical copy, keep the document in a locked location</a:t>
            </a:r>
          </a:p>
        </p:txBody>
      </p:sp>
      <p:sp>
        <p:nvSpPr>
          <p:cNvPr id="8" name="Text Placeholder 35">
            <a:extLst>
              <a:ext uri="{FF2B5EF4-FFF2-40B4-BE49-F238E27FC236}">
                <a16:creationId xmlns:a16="http://schemas.microsoft.com/office/drawing/2014/main" id="{3EEA75E4-5223-107E-4DE2-62895BA96A1E}"/>
              </a:ext>
            </a:extLst>
          </p:cNvPr>
          <p:cNvSpPr txBox="1">
            <a:spLocks/>
          </p:cNvSpPr>
          <p:nvPr/>
        </p:nvSpPr>
        <p:spPr>
          <a:xfrm>
            <a:off x="611509" y="2458781"/>
            <a:ext cx="6285041" cy="824730"/>
          </a:xfrm>
          <a:prstGeom prst="rect">
            <a:avLst/>
          </a:prstGeom>
          <a:noFill/>
        </p:spPr>
        <p:txBody>
          <a:bodyPr vert="horz" lIns="0" tIns="0" rIns="0" bIns="0" rtlCol="0">
            <a:noAutofit/>
          </a:bodyPr>
          <a:lstStyle>
            <a:lvl1pPr marL="0" indent="0" algn="l" defTabSz="914253"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05" indent="-174597" algn="l" defTabSz="914253"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127" indent="-171422" algn="l" defTabSz="914253"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249" indent="-184121" algn="l" defTabSz="914253"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669" indent="-171422" algn="l" defTabSz="914253"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199"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4"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0"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40" dirty="0">
                <a:solidFill>
                  <a:schemeClr val="accent4"/>
                </a:solidFill>
                <a:latin typeface="Aptos Light" panose="020B0004020202020204" pitchFamily="34" charset="0"/>
                <a:ea typeface="Segoe UI" panose="020B0502040204020203" pitchFamily="34" charset="0"/>
                <a:cs typeface="Segoe UI" panose="020B0502040204020203" pitchFamily="34" charset="0"/>
              </a:rPr>
              <a:t>After completion:</a:t>
            </a:r>
          </a:p>
        </p:txBody>
      </p:sp>
      <p:sp>
        <p:nvSpPr>
          <p:cNvPr id="9" name="Rectangle 1">
            <a:extLst>
              <a:ext uri="{FF2B5EF4-FFF2-40B4-BE49-F238E27FC236}">
                <a16:creationId xmlns:a16="http://schemas.microsoft.com/office/drawing/2014/main" id="{19921B21-F722-A99F-BAAB-659A605A3001}"/>
              </a:ext>
            </a:extLst>
          </p:cNvPr>
          <p:cNvSpPr txBox="1">
            <a:spLocks noChangeArrowheads="1"/>
          </p:cNvSpPr>
          <p:nvPr/>
        </p:nvSpPr>
        <p:spPr bwMode="auto">
          <a:xfrm>
            <a:off x="611506" y="537014"/>
            <a:ext cx="6682740" cy="149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lvl1pPr algn="l" defTabSz="914253" rtl="0" eaLnBrk="1" latinLnBrk="0" hangingPunct="1">
              <a:lnSpc>
                <a:spcPct val="75000"/>
              </a:lnSpc>
              <a:spcBef>
                <a:spcPct val="0"/>
              </a:spcBef>
              <a:buNone/>
              <a:defRPr sz="3200" b="0" i="0" kern="1200">
                <a:solidFill>
                  <a:schemeClr val="tx1"/>
                </a:solidFill>
                <a:latin typeface="Aptos Light" panose="020B0004020202020204" pitchFamily="34" charset="0"/>
                <a:ea typeface="+mj-ea"/>
                <a:cs typeface="+mj-cs"/>
              </a:defRPr>
            </a:lvl1pPr>
          </a:lstStyle>
          <a:p>
            <a:pPr>
              <a:lnSpc>
                <a:spcPct val="85000"/>
              </a:lnSpc>
            </a:pPr>
            <a:r>
              <a:rPr lang="en-US" sz="4800" dirty="0">
                <a:ea typeface="Segoe UI" panose="020B0502040204020203" pitchFamily="34" charset="0"/>
                <a:cs typeface="Segoe UI Light" panose="020B0502040204020203" pitchFamily="34" charset="0"/>
              </a:rPr>
              <a:t>Share Your Love Family Discussion Guide</a:t>
            </a:r>
            <a:r>
              <a:rPr lang="en-US" sz="3600" baseline="18000" dirty="0">
                <a:ea typeface="Segoe UI" panose="020B0502040204020203" pitchFamily="34" charset="0"/>
                <a:cs typeface="Segoe UI Light" panose="020B0502040204020203" pitchFamily="34" charset="0"/>
              </a:rPr>
              <a:t>®</a:t>
            </a:r>
          </a:p>
        </p:txBody>
      </p:sp>
      <p:sp>
        <p:nvSpPr>
          <p:cNvPr id="7" name="Footer Placeholder 30">
            <a:extLst>
              <a:ext uri="{FF2B5EF4-FFF2-40B4-BE49-F238E27FC236}">
                <a16:creationId xmlns:a16="http://schemas.microsoft.com/office/drawing/2014/main" id="{53FA2E28-A226-6629-239E-E59142FBB16A}"/>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Tree>
    <p:extLst>
      <p:ext uri="{BB962C8B-B14F-4D97-AF65-F5344CB8AC3E}">
        <p14:creationId xmlns:p14="http://schemas.microsoft.com/office/powerpoint/2010/main" val="33285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FD2DF7F7-AD69-342F-CCA1-1FCB3B4DE902}"/>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dirty="0"/>
              <a:t>Important notes</a:t>
            </a:r>
          </a:p>
        </p:txBody>
      </p:sp>
      <p:sp>
        <p:nvSpPr>
          <p:cNvPr id="31" name="Footer Placeholder 30">
            <a:extLst>
              <a:ext uri="{FF2B5EF4-FFF2-40B4-BE49-F238E27FC236}">
                <a16:creationId xmlns:a16="http://schemas.microsoft.com/office/drawing/2014/main" id="{79198F79-4B0E-1B45-57FA-5F28315E2B48}"/>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6" name="Text Placeholder 35">
            <a:extLst>
              <a:ext uri="{FF2B5EF4-FFF2-40B4-BE49-F238E27FC236}">
                <a16:creationId xmlns:a16="http://schemas.microsoft.com/office/drawing/2014/main" id="{AC2444B0-9D97-B163-42C1-B086627D8B07}"/>
              </a:ext>
            </a:extLst>
          </p:cNvPr>
          <p:cNvSpPr>
            <a:spLocks noGrp="1"/>
          </p:cNvSpPr>
          <p:nvPr>
            <p:ph type="body" idx="12"/>
          </p:nvPr>
        </p:nvSpPr>
        <p:spPr>
          <a:xfrm>
            <a:off x="603506" y="1686168"/>
            <a:ext cx="13265720" cy="4046912"/>
          </a:xfrm>
        </p:spPr>
        <p:txBody>
          <a:bodyPr/>
          <a:lstStyle/>
          <a:p>
            <a:pPr>
              <a:spcBef>
                <a:spcPts val="960"/>
              </a:spcBef>
            </a:pPr>
            <a:r>
              <a:rPr lang="en-US" sz="1200" dirty="0">
                <a:cs typeface="Segoe UI" panose="020B0502040204020203" pitchFamily="34" charset="0"/>
              </a:rPr>
              <a:t>This material is designed for informational purposes only. Please be advised that this document is not intended as legal or tax advice. Accordingly, any tax information provided in this document is not intended </a:t>
            </a:r>
            <a:br>
              <a:rPr lang="en-US" sz="1200" dirty="0">
                <a:cs typeface="Segoe UI" panose="020B0502040204020203" pitchFamily="34" charset="0"/>
              </a:rPr>
            </a:br>
            <a:r>
              <a:rPr lang="en-US" sz="1200" dirty="0">
                <a:cs typeface="Segoe UI" panose="020B0502040204020203" pitchFamily="34" charset="0"/>
              </a:rPr>
              <a:t>or written to be used and cannot be used, by any taxpayer for the purpose of avoiding penalties that may be imposed on the taxpayer. The tax information was written to support the promotion of marketing transaction(s) or matter(s) addressed and you should seek advice based on your particular circumstances from an independent tax advisor. This material is for informational purposes only and does not constitute investment advice or a recommendation.</a:t>
            </a:r>
          </a:p>
          <a:p>
            <a:pPr>
              <a:spcBef>
                <a:spcPts val="960"/>
              </a:spcBef>
            </a:pPr>
            <a:r>
              <a:rPr lang="en-US" sz="1200" dirty="0">
                <a:cs typeface="Segoe UI" panose="020B0502040204020203" pitchFamily="34" charset="0"/>
              </a:rPr>
              <a:t>Share Your Love Family Discussion Guide</a:t>
            </a:r>
            <a:r>
              <a:rPr lang="en-US" sz="1200" baseline="30000" dirty="0">
                <a:cs typeface="Segoe UI" panose="020B0502040204020203" pitchFamily="34" charset="0"/>
              </a:rPr>
              <a:t>®</a:t>
            </a:r>
            <a:r>
              <a:rPr lang="en-US" sz="1200" dirty="0">
                <a:cs typeface="Segoe UI" panose="020B0502040204020203" pitchFamily="34" charset="0"/>
              </a:rPr>
              <a:t> is a registered service mark of Equitable Financial Life Insurance Company.</a:t>
            </a:r>
          </a:p>
          <a:p>
            <a:pPr>
              <a:spcBef>
                <a:spcPts val="960"/>
              </a:spcBef>
            </a:pPr>
            <a:r>
              <a:rPr lang="en-US" sz="1200" dirty="0">
                <a:cs typeface="Segoe UI" panose="020B0502040204020203" pitchFamily="34" charset="0"/>
              </a:rPr>
              <a:t>A variable annuity is a long-term financial product designed for retirement purposes. An annuity is a contractual agreement in which payment(s) are made to an insurance company, which agrees to pay out an income or a lump sum amount at a later date. Variable annuities are subject to market risk, including the possible loss of principal invested, and they have mortality and expense charges, account fees, investment management fees, administrative fees, charges for special contract features, and restrictions and limitations. Earnings are taxable as ordinary income when distributed and may be subject to a </a:t>
            </a:r>
            <a:br>
              <a:rPr lang="en-US" sz="1200" dirty="0">
                <a:cs typeface="Segoe UI" panose="020B0502040204020203" pitchFamily="34" charset="0"/>
              </a:rPr>
            </a:br>
            <a:r>
              <a:rPr lang="en-US" sz="1200" dirty="0">
                <a:cs typeface="Segoe UI" panose="020B0502040204020203" pitchFamily="34" charset="0"/>
              </a:rPr>
              <a:t>10% additional tax if withdrawn before age 59½. Optional benefits are available for an extra charge in addition to the ongoing fees and expenses of the variable annuity. </a:t>
            </a:r>
          </a:p>
          <a:p>
            <a:pPr>
              <a:spcBef>
                <a:spcPts val="960"/>
              </a:spcBef>
            </a:pPr>
            <a:r>
              <a:rPr lang="en-US" sz="1200" b="1" i="1" dirty="0">
                <a:latin typeface="Aptos SemiBold" panose="020B0004020202020204" pitchFamily="34" charset="0"/>
                <a:cs typeface="Segoe UI" panose="020B0502040204020203" pitchFamily="34" charset="0"/>
              </a:rPr>
              <a:t>Variable annuities are sold by prospectus only, which contains more complete information about the policy, including risks, charges, expenses and investment objectives. You should review the prospectus carefully before purchasing a policy. Contact your financial professional for a copy of the current prospectus.</a:t>
            </a:r>
          </a:p>
          <a:p>
            <a:pPr>
              <a:spcBef>
                <a:spcPts val="960"/>
              </a:spcBef>
            </a:pPr>
            <a:r>
              <a:rPr lang="en-US" sz="1200" dirty="0">
                <a:cs typeface="Segoe UI" panose="020B0502040204020203" pitchFamily="34" charset="0"/>
              </a:rPr>
              <a:t>Equitable Financial Life Insurance Company (Equitable Financial), Equitable Financial Life Insurance Company of America (Equitable America), Equitable Distributors, LLC and Equitable Advisors, LLC (member FINRA, SIPC) (Equitable Financial Advisors in MI &amp; TN) are affiliated companies and do not provide tax or legal advice.</a:t>
            </a:r>
          </a:p>
          <a:p>
            <a:pPr>
              <a:spcBef>
                <a:spcPts val="960"/>
              </a:spcBef>
            </a:pPr>
            <a:r>
              <a:rPr lang="en-US" sz="1200" dirty="0">
                <a:cs typeface="Segoe UI" panose="020B0502040204020203" pitchFamily="34" charset="0"/>
              </a:rPr>
              <a:t>Equitable is the brand name of the retirement and protection subsidiaries of Equitable Holdings, Inc., including Equitable Financial Life Insurance Company (Equitable Financial) (NY, NY), Equitable Financial Life Insurance Company of America (Equitable America); an AZ stock company with an administrative office located in Charlotte, NC; and Equitable Distributors, LLC.  Equitable Advisors is the brand name of Equitable Advisors, LLC (member FINRA, SIPC) (Equitable Financial Advisors in MI &amp; TN). The obligations of Equitable Financial Life Insurance Company and Equitable Financial Life Insurance Company of America are backed solely by their own claims-paying abilities.</a:t>
            </a:r>
          </a:p>
          <a:p>
            <a:pPr>
              <a:spcBef>
                <a:spcPts val="960"/>
              </a:spcBef>
            </a:pPr>
            <a:r>
              <a:rPr lang="en-US" sz="1200" dirty="0"/>
              <a:t>© 2026 Equitable Holdings, Inc. All rights reserved. GE-8899360.1 (4/26) (Exp. 5/30)  |  G3326961  |  Cat. #500077 (5/26)</a:t>
            </a:r>
            <a:endParaRPr lang="en-US" sz="96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84523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80000">
              <a:srgbClr val="B6D3DF">
                <a:alpha val="71000"/>
              </a:srgbClr>
            </a:gs>
            <a:gs pos="42000">
              <a:schemeClr val="bg2"/>
            </a:gs>
            <a:gs pos="100000">
              <a:srgbClr val="B6D3DF"/>
            </a:gs>
          </a:gsLst>
          <a:lin ang="5400000" scaled="1"/>
        </a:gra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1FA0581-2C7D-16F1-B83A-DFB891DF1CE5}"/>
              </a:ext>
            </a:extLst>
          </p:cNvPr>
          <p:cNvSpPr>
            <a:spLocks noGrp="1"/>
          </p:cNvSpPr>
          <p:nvPr>
            <p:ph type="ctrTitle"/>
          </p:nvPr>
        </p:nvSpPr>
        <p:spPr>
          <a:xfrm>
            <a:off x="607162" y="2743203"/>
            <a:ext cx="8065008" cy="2009816"/>
          </a:xfrm>
        </p:spPr>
        <p:txBody>
          <a:bodyPr/>
          <a:lstStyle/>
          <a:p>
            <a:r>
              <a:rPr lang="en-US" dirty="0"/>
              <a:t>Thank you</a:t>
            </a:r>
          </a:p>
        </p:txBody>
      </p:sp>
    </p:spTree>
    <p:extLst>
      <p:ext uri="{BB962C8B-B14F-4D97-AF65-F5344CB8AC3E}">
        <p14:creationId xmlns:p14="http://schemas.microsoft.com/office/powerpoint/2010/main" val="146607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0000">
              <a:srgbClr val="B6D3DF"/>
            </a:gs>
            <a:gs pos="49000">
              <a:schemeClr val="bg2"/>
            </a:gs>
            <a:gs pos="100000">
              <a:srgbClr val="B6D3DF"/>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7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0000">
              <a:schemeClr val="bg1"/>
            </a:gs>
            <a:gs pos="84000">
              <a:srgbClr val="B6D3DF"/>
            </a:gs>
          </a:gsLst>
          <a:lin ang="27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579B2-A1BD-D16B-ED13-5BA1B44CF37C}"/>
              </a:ext>
            </a:extLst>
          </p:cNvPr>
          <p:cNvSpPr>
            <a:spLocks noGrp="1"/>
          </p:cNvSpPr>
          <p:nvPr>
            <p:ph type="title"/>
          </p:nvPr>
        </p:nvSpPr>
        <p:spPr>
          <a:xfrm>
            <a:off x="731519" y="2867265"/>
            <a:ext cx="11398103" cy="1479109"/>
          </a:xfrm>
        </p:spPr>
        <p:txBody>
          <a:bodyPr/>
          <a:lstStyle/>
          <a:p>
            <a:r>
              <a:rPr lang="en-US" dirty="0"/>
              <a:t>Importance of</a:t>
            </a:r>
            <a:br>
              <a:rPr lang="en-US" dirty="0"/>
            </a:br>
            <a:r>
              <a:rPr lang="en-US" dirty="0"/>
              <a:t>estate planning</a:t>
            </a:r>
          </a:p>
        </p:txBody>
      </p:sp>
      <p:sp>
        <p:nvSpPr>
          <p:cNvPr id="3" name="Footer Placeholder 2">
            <a:extLst>
              <a:ext uri="{FF2B5EF4-FFF2-40B4-BE49-F238E27FC236}">
                <a16:creationId xmlns:a16="http://schemas.microsoft.com/office/drawing/2014/main" id="{ACB8A0EA-C9FC-2602-DAF6-05EB6CEA73D0}"/>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6" name="Text Placeholder 5">
            <a:extLst>
              <a:ext uri="{FF2B5EF4-FFF2-40B4-BE49-F238E27FC236}">
                <a16:creationId xmlns:a16="http://schemas.microsoft.com/office/drawing/2014/main" id="{BB304616-04C2-4D4F-BDD0-954368BB5646}"/>
              </a:ext>
            </a:extLst>
          </p:cNvPr>
          <p:cNvSpPr>
            <a:spLocks noGrp="1"/>
          </p:cNvSpPr>
          <p:nvPr>
            <p:ph type="body" sz="quarter" idx="12"/>
          </p:nvPr>
        </p:nvSpPr>
        <p:spPr/>
        <p:txBody>
          <a:bodyPr>
            <a:normAutofit fontScale="85000" lnSpcReduction="20000"/>
          </a:bodyPr>
          <a:lstStyle/>
          <a:p>
            <a:r>
              <a:rPr lang="en-US" dirty="0"/>
              <a:t>1</a:t>
            </a:r>
          </a:p>
        </p:txBody>
      </p:sp>
    </p:spTree>
    <p:extLst>
      <p:ext uri="{BB962C8B-B14F-4D97-AF65-F5344CB8AC3E}">
        <p14:creationId xmlns:p14="http://schemas.microsoft.com/office/powerpoint/2010/main" val="40851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33CBFE2E-A628-188B-A51E-110CDC9209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80022" y="2794243"/>
            <a:ext cx="1484986" cy="1484986"/>
          </a:xfrm>
          <a:prstGeom prst="rect">
            <a:avLst/>
          </a:prstGeom>
        </p:spPr>
      </p:pic>
      <p:pic>
        <p:nvPicPr>
          <p:cNvPr id="33" name="Graphic 32">
            <a:extLst>
              <a:ext uri="{FF2B5EF4-FFF2-40B4-BE49-F238E27FC236}">
                <a16:creationId xmlns:a16="http://schemas.microsoft.com/office/drawing/2014/main" id="{DB524421-CA2D-846C-9EEB-229EF680A8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55859" y="2796072"/>
            <a:ext cx="1481328" cy="1481328"/>
          </a:xfrm>
          <a:prstGeom prst="rect">
            <a:avLst/>
          </a:prstGeom>
        </p:spPr>
      </p:pic>
      <p:sp>
        <p:nvSpPr>
          <p:cNvPr id="13" name="Title 12">
            <a:extLst>
              <a:ext uri="{FF2B5EF4-FFF2-40B4-BE49-F238E27FC236}">
                <a16:creationId xmlns:a16="http://schemas.microsoft.com/office/drawing/2014/main" id="{511AAFEA-8BB1-B729-D047-D2C35980C805}"/>
              </a:ext>
            </a:extLst>
          </p:cNvPr>
          <p:cNvSpPr>
            <a:spLocks noGrp="1"/>
          </p:cNvSpPr>
          <p:nvPr>
            <p:ph type="title"/>
          </p:nvPr>
        </p:nvSpPr>
        <p:spPr/>
        <p:txBody>
          <a:bodyPr/>
          <a:lstStyle/>
          <a:p>
            <a:r>
              <a:rPr lang="en-US" sz="4800" dirty="0"/>
              <a:t>Importance of estate planning</a:t>
            </a:r>
          </a:p>
        </p:txBody>
      </p:sp>
      <p:sp>
        <p:nvSpPr>
          <p:cNvPr id="14" name="Content Placeholder 13">
            <a:extLst>
              <a:ext uri="{FF2B5EF4-FFF2-40B4-BE49-F238E27FC236}">
                <a16:creationId xmlns:a16="http://schemas.microsoft.com/office/drawing/2014/main" id="{A6DF9724-84F6-29E7-CE40-20EB2058FB4F}"/>
              </a:ext>
            </a:extLst>
          </p:cNvPr>
          <p:cNvSpPr>
            <a:spLocks noGrp="1"/>
          </p:cNvSpPr>
          <p:nvPr>
            <p:ph idx="1"/>
          </p:nvPr>
        </p:nvSpPr>
        <p:spPr>
          <a:xfrm>
            <a:off x="2631547" y="4547354"/>
            <a:ext cx="3141897" cy="1049952"/>
          </a:xfrm>
        </p:spPr>
        <p:txBody>
          <a:bodyPr>
            <a:normAutofit/>
          </a:bodyPr>
          <a:lstStyle/>
          <a:p>
            <a:r>
              <a:rPr lang="en-US" sz="2400" dirty="0"/>
              <a:t>Controlling </a:t>
            </a:r>
            <a:br>
              <a:rPr lang="en-US" sz="2400" dirty="0"/>
            </a:br>
            <a:r>
              <a:rPr lang="en-US" sz="2400" dirty="0"/>
              <a:t>distribution  </a:t>
            </a:r>
            <a:br>
              <a:rPr lang="en-US" sz="2400" dirty="0"/>
            </a:br>
            <a:r>
              <a:rPr lang="en-US" sz="2400" dirty="0"/>
              <a:t>of your assets</a:t>
            </a:r>
          </a:p>
        </p:txBody>
      </p:sp>
      <p:sp>
        <p:nvSpPr>
          <p:cNvPr id="17" name="Footer Placeholder 30">
            <a:extLst>
              <a:ext uri="{FF2B5EF4-FFF2-40B4-BE49-F238E27FC236}">
                <a16:creationId xmlns:a16="http://schemas.microsoft.com/office/drawing/2014/main" id="{EE8FCE29-F5A5-F7E2-EE93-7CA498D5ED22}"/>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20" name="Content Placeholder 19">
            <a:extLst>
              <a:ext uri="{FF2B5EF4-FFF2-40B4-BE49-F238E27FC236}">
                <a16:creationId xmlns:a16="http://schemas.microsoft.com/office/drawing/2014/main" id="{B31C77F1-8E1D-FD30-B76C-E98C701EA8B7}"/>
              </a:ext>
            </a:extLst>
          </p:cNvPr>
          <p:cNvSpPr>
            <a:spLocks noGrp="1"/>
          </p:cNvSpPr>
          <p:nvPr>
            <p:ph idx="20"/>
          </p:nvPr>
        </p:nvSpPr>
        <p:spPr>
          <a:xfrm>
            <a:off x="6580023" y="4547354"/>
            <a:ext cx="2418486" cy="1049952"/>
          </a:xfrm>
        </p:spPr>
        <p:txBody>
          <a:bodyPr/>
          <a:lstStyle/>
          <a:p>
            <a:r>
              <a:rPr lang="en-US" sz="2400" dirty="0"/>
              <a:t>Preparing </a:t>
            </a:r>
            <a:br>
              <a:rPr lang="en-US" sz="2400" dirty="0"/>
            </a:br>
            <a:r>
              <a:rPr lang="en-US" sz="2400" dirty="0"/>
              <a:t>ahead of time</a:t>
            </a:r>
          </a:p>
        </p:txBody>
      </p:sp>
      <p:sp>
        <p:nvSpPr>
          <p:cNvPr id="21" name="Content Placeholder 20">
            <a:extLst>
              <a:ext uri="{FF2B5EF4-FFF2-40B4-BE49-F238E27FC236}">
                <a16:creationId xmlns:a16="http://schemas.microsoft.com/office/drawing/2014/main" id="{EBF6A997-E85B-8D10-1EB9-F7245592968C}"/>
              </a:ext>
            </a:extLst>
          </p:cNvPr>
          <p:cNvSpPr>
            <a:spLocks noGrp="1"/>
          </p:cNvSpPr>
          <p:nvPr>
            <p:ph idx="21"/>
          </p:nvPr>
        </p:nvSpPr>
        <p:spPr>
          <a:xfrm>
            <a:off x="10187114" y="4547354"/>
            <a:ext cx="2418486" cy="1049952"/>
          </a:xfrm>
        </p:spPr>
        <p:txBody>
          <a:bodyPr>
            <a:normAutofit/>
          </a:bodyPr>
          <a:lstStyle/>
          <a:p>
            <a:r>
              <a:rPr lang="en-US" sz="2400" dirty="0"/>
              <a:t>Protecting </a:t>
            </a:r>
            <a:br>
              <a:rPr lang="en-US" sz="2400" dirty="0"/>
            </a:br>
            <a:r>
              <a:rPr lang="en-US" sz="2400" dirty="0"/>
              <a:t>your family members</a:t>
            </a:r>
          </a:p>
        </p:txBody>
      </p:sp>
      <p:sp>
        <p:nvSpPr>
          <p:cNvPr id="25" name="TextBox 24">
            <a:extLst>
              <a:ext uri="{FF2B5EF4-FFF2-40B4-BE49-F238E27FC236}">
                <a16:creationId xmlns:a16="http://schemas.microsoft.com/office/drawing/2014/main" id="{9D7002DE-161D-CD9B-6A00-A89AEB95428F}"/>
              </a:ext>
            </a:extLst>
          </p:cNvPr>
          <p:cNvSpPr txBox="1"/>
          <p:nvPr/>
        </p:nvSpPr>
        <p:spPr>
          <a:xfrm>
            <a:off x="13371513" y="3232301"/>
            <a:ext cx="65" cy="221599"/>
          </a:xfrm>
          <a:prstGeom prst="rect">
            <a:avLst/>
          </a:prstGeom>
          <a:noFill/>
        </p:spPr>
        <p:txBody>
          <a:bodyPr wrap="none" lIns="0" tIns="0" rIns="0" bIns="0" rtlCol="0">
            <a:spAutoFit/>
          </a:bodyPr>
          <a:lstStyle/>
          <a:p>
            <a:pPr>
              <a:tabLst>
                <a:tab pos="270467" algn="l"/>
              </a:tabLst>
            </a:pPr>
            <a:endParaRPr lang="en-US" sz="1440" dirty="0">
              <a:latin typeface="Aptos" panose="020B0004020202020204" pitchFamily="34" charset="0"/>
            </a:endParaRPr>
          </a:p>
        </p:txBody>
      </p:sp>
      <p:pic>
        <p:nvPicPr>
          <p:cNvPr id="41" name="Graphic 40">
            <a:extLst>
              <a:ext uri="{FF2B5EF4-FFF2-40B4-BE49-F238E27FC236}">
                <a16:creationId xmlns:a16="http://schemas.microsoft.com/office/drawing/2014/main" id="{56D4CE64-AF1C-95EB-7E87-1E8872653A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39498" y="2796072"/>
            <a:ext cx="1481328" cy="1481328"/>
          </a:xfrm>
          <a:prstGeom prst="rect">
            <a:avLst/>
          </a:prstGeom>
        </p:spPr>
      </p:pic>
    </p:spTree>
    <p:extLst>
      <p:ext uri="{BB962C8B-B14F-4D97-AF65-F5344CB8AC3E}">
        <p14:creationId xmlns:p14="http://schemas.microsoft.com/office/powerpoint/2010/main" val="389868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A5F24-A31B-69C9-C3E9-FC02A20AD5D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CE8C3BD-68C3-168C-40B7-6C629AEC438E}"/>
              </a:ext>
            </a:extLst>
          </p:cNvPr>
          <p:cNvSpPr/>
          <p:nvPr/>
        </p:nvSpPr>
        <p:spPr>
          <a:xfrm>
            <a:off x="640080" y="3206898"/>
            <a:ext cx="6532246" cy="2935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Rectangle 1">
            <a:extLst>
              <a:ext uri="{FF2B5EF4-FFF2-40B4-BE49-F238E27FC236}">
                <a16:creationId xmlns:a16="http://schemas.microsoft.com/office/drawing/2014/main" id="{CE82622F-43DC-CF69-AB0A-8835404720AA}"/>
              </a:ext>
            </a:extLst>
          </p:cNvPr>
          <p:cNvSpPr>
            <a:spLocks noGrp="1" noChangeArrowheads="1"/>
          </p:cNvSpPr>
          <p:nvPr>
            <p:ph type="title"/>
          </p:nvPr>
        </p:nvSpPr>
        <p: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lvl="0"/>
            <a:r>
              <a:rPr lang="en-US" altLang="en-US" sz="4800" dirty="0"/>
              <a:t>Importance of estate planning</a:t>
            </a:r>
          </a:p>
        </p:txBody>
      </p:sp>
      <p:sp>
        <p:nvSpPr>
          <p:cNvPr id="31" name="Footer Placeholder 30">
            <a:extLst>
              <a:ext uri="{FF2B5EF4-FFF2-40B4-BE49-F238E27FC236}">
                <a16:creationId xmlns:a16="http://schemas.microsoft.com/office/drawing/2014/main" id="{4C77A444-AA92-42F2-1F10-9A9D977D72B6}"/>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37" name="Text Placeholder 36">
            <a:extLst>
              <a:ext uri="{FF2B5EF4-FFF2-40B4-BE49-F238E27FC236}">
                <a16:creationId xmlns:a16="http://schemas.microsoft.com/office/drawing/2014/main" id="{64966354-60F0-737A-31FF-98072EF3EFFE}"/>
              </a:ext>
            </a:extLst>
          </p:cNvPr>
          <p:cNvSpPr>
            <a:spLocks noGrp="1"/>
          </p:cNvSpPr>
          <p:nvPr>
            <p:ph type="body" idx="12"/>
          </p:nvPr>
        </p:nvSpPr>
        <p:spPr>
          <a:xfrm>
            <a:off x="619179" y="2201517"/>
            <a:ext cx="13378760" cy="394393"/>
          </a:xfrm>
        </p:spPr>
        <p:txBody>
          <a:bodyPr>
            <a:normAutofit/>
          </a:bodyPr>
          <a:lstStyle/>
          <a:p>
            <a:pPr algn="ctr"/>
            <a:r>
              <a:rPr lang="en-US" sz="2640" spc="60" dirty="0"/>
              <a:t>Two important goals:</a:t>
            </a:r>
          </a:p>
        </p:txBody>
      </p:sp>
      <p:graphicFrame>
        <p:nvGraphicFramePr>
          <p:cNvPr id="25" name="Table 24">
            <a:extLst>
              <a:ext uri="{FF2B5EF4-FFF2-40B4-BE49-F238E27FC236}">
                <a16:creationId xmlns:a16="http://schemas.microsoft.com/office/drawing/2014/main" id="{D6224E8F-9E46-AD12-ADF2-6364E270F9B8}"/>
              </a:ext>
            </a:extLst>
          </p:cNvPr>
          <p:cNvGraphicFramePr>
            <a:graphicFrameLocks noGrp="1"/>
          </p:cNvGraphicFramePr>
          <p:nvPr>
            <p:extLst>
              <p:ext uri="{D42A27DB-BD31-4B8C-83A1-F6EECF244321}">
                <p14:modId xmlns:p14="http://schemas.microsoft.com/office/powerpoint/2010/main" val="4051639563"/>
              </p:ext>
            </p:extLst>
          </p:nvPr>
        </p:nvGraphicFramePr>
        <p:xfrm>
          <a:off x="820801" y="3735763"/>
          <a:ext cx="5883840" cy="1828800"/>
        </p:xfrm>
        <a:graphic>
          <a:graphicData uri="http://schemas.openxmlformats.org/drawingml/2006/table">
            <a:tbl>
              <a:tblPr firstRow="1" bandRow="1">
                <a:tableStyleId>{5C22544A-7EE6-4342-B048-85BDC9FD1C3A}</a:tableStyleId>
              </a:tblPr>
              <a:tblGrid>
                <a:gridCol w="1167962">
                  <a:extLst>
                    <a:ext uri="{9D8B030D-6E8A-4147-A177-3AD203B41FA5}">
                      <a16:colId xmlns:a16="http://schemas.microsoft.com/office/drawing/2014/main" val="3341608141"/>
                    </a:ext>
                  </a:extLst>
                </a:gridCol>
                <a:gridCol w="4715878">
                  <a:extLst>
                    <a:ext uri="{9D8B030D-6E8A-4147-A177-3AD203B41FA5}">
                      <a16:colId xmlns:a16="http://schemas.microsoft.com/office/drawing/2014/main" val="2819078237"/>
                    </a:ext>
                  </a:extLst>
                </a:gridCol>
              </a:tblGrid>
              <a:tr h="1524409">
                <a:tc>
                  <a:txBody>
                    <a:bodyPr/>
                    <a:lstStyle/>
                    <a:p>
                      <a:pPr algn="ctr"/>
                      <a:r>
                        <a:rPr lang="en-US" sz="12000" b="0" i="0" dirty="0">
                          <a:solidFill>
                            <a:schemeClr val="tx1"/>
                          </a:solidFill>
                          <a:latin typeface="Segoe UI Light" panose="020B0502040204020203" pitchFamily="34" charset="0"/>
                          <a:cs typeface="Segoe UI Light" panose="020B0502040204020203" pitchFamily="34" charset="0"/>
                        </a:rPr>
                        <a:t>1</a:t>
                      </a:r>
                    </a:p>
                  </a:txBody>
                  <a:tcPr marL="109728" marR="109728" marT="0" marB="0" anchor="ctr">
                    <a:lnL w="12700" cmpd="sng">
                      <a:noFill/>
                    </a:lnL>
                    <a:lnR w="6350" cap="flat" cmpd="sng" algn="ctr">
                      <a:noFill/>
                      <a:prstDash val="solid"/>
                      <a:round/>
                      <a:headEnd type="none" w="med" len="med"/>
                      <a:tailEnd type="none" w="med" len="med"/>
                    </a:lnR>
                    <a:lnT w="12700" cmpd="sng">
                      <a:noFill/>
                    </a:lnT>
                    <a:lnB w="38100" cmpd="sng">
                      <a:noFill/>
                    </a:lnB>
                    <a:noFill/>
                  </a:tcPr>
                </a:tc>
                <a:tc>
                  <a:txBody>
                    <a:bodyPr/>
                    <a:lstStyle/>
                    <a:p>
                      <a:pPr>
                        <a:lnSpc>
                          <a:spcPct val="85000"/>
                        </a:lnSpc>
                      </a:pPr>
                      <a:r>
                        <a:rPr lang="en-US" sz="3200" b="0" i="0" dirty="0">
                          <a:solidFill>
                            <a:schemeClr val="tx1"/>
                          </a:solidFill>
                          <a:latin typeface="Aptos Light" panose="020B0004020202020204" pitchFamily="34" charset="0"/>
                        </a:rPr>
                        <a:t>Facilitate difficult conversations with </a:t>
                      </a:r>
                      <a:br>
                        <a:rPr lang="en-US" sz="3200" b="0" i="0" dirty="0">
                          <a:solidFill>
                            <a:schemeClr val="tx1"/>
                          </a:solidFill>
                          <a:latin typeface="Aptos Light" panose="020B0004020202020204" pitchFamily="34" charset="0"/>
                        </a:rPr>
                      </a:br>
                      <a:r>
                        <a:rPr lang="en-US" sz="3200" b="0" i="0" dirty="0">
                          <a:solidFill>
                            <a:schemeClr val="tx1"/>
                          </a:solidFill>
                          <a:latin typeface="Aptos Light" panose="020B0004020202020204" pitchFamily="34" charset="0"/>
                        </a:rPr>
                        <a:t>your loved ones</a:t>
                      </a:r>
                    </a:p>
                  </a:txBody>
                  <a:tcPr marL="329184" marR="109728" marT="0" marB="0" anchor="ctr">
                    <a:lnL w="63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8691560"/>
                  </a:ext>
                </a:extLst>
              </a:tr>
            </a:tbl>
          </a:graphicData>
        </a:graphic>
      </p:graphicFrame>
      <p:sp>
        <p:nvSpPr>
          <p:cNvPr id="27" name="Rectangle 26">
            <a:extLst>
              <a:ext uri="{FF2B5EF4-FFF2-40B4-BE49-F238E27FC236}">
                <a16:creationId xmlns:a16="http://schemas.microsoft.com/office/drawing/2014/main" id="{F52E486A-E844-7654-C7B6-60045E62F29B}"/>
              </a:ext>
            </a:extLst>
          </p:cNvPr>
          <p:cNvSpPr/>
          <p:nvPr/>
        </p:nvSpPr>
        <p:spPr>
          <a:xfrm>
            <a:off x="7458751" y="3206898"/>
            <a:ext cx="6531569" cy="2935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graphicFrame>
        <p:nvGraphicFramePr>
          <p:cNvPr id="28" name="Table 27">
            <a:extLst>
              <a:ext uri="{FF2B5EF4-FFF2-40B4-BE49-F238E27FC236}">
                <a16:creationId xmlns:a16="http://schemas.microsoft.com/office/drawing/2014/main" id="{064304D9-E5EB-1ABD-B6A5-EF5FFA31A3EF}"/>
              </a:ext>
            </a:extLst>
          </p:cNvPr>
          <p:cNvGraphicFramePr>
            <a:graphicFrameLocks noGrp="1"/>
          </p:cNvGraphicFramePr>
          <p:nvPr>
            <p:extLst>
              <p:ext uri="{D42A27DB-BD31-4B8C-83A1-F6EECF244321}">
                <p14:modId xmlns:p14="http://schemas.microsoft.com/office/powerpoint/2010/main" val="2657093128"/>
              </p:ext>
            </p:extLst>
          </p:nvPr>
        </p:nvGraphicFramePr>
        <p:xfrm>
          <a:off x="7886216" y="3735764"/>
          <a:ext cx="6025511" cy="1938528"/>
        </p:xfrm>
        <a:graphic>
          <a:graphicData uri="http://schemas.openxmlformats.org/drawingml/2006/table">
            <a:tbl>
              <a:tblPr firstRow="1" bandRow="1">
                <a:tableStyleId>{5C22544A-7EE6-4342-B048-85BDC9FD1C3A}</a:tableStyleId>
              </a:tblPr>
              <a:tblGrid>
                <a:gridCol w="1196086">
                  <a:extLst>
                    <a:ext uri="{9D8B030D-6E8A-4147-A177-3AD203B41FA5}">
                      <a16:colId xmlns:a16="http://schemas.microsoft.com/office/drawing/2014/main" val="3341608141"/>
                    </a:ext>
                  </a:extLst>
                </a:gridCol>
                <a:gridCol w="4829425">
                  <a:extLst>
                    <a:ext uri="{9D8B030D-6E8A-4147-A177-3AD203B41FA5}">
                      <a16:colId xmlns:a16="http://schemas.microsoft.com/office/drawing/2014/main" val="2819078237"/>
                    </a:ext>
                  </a:extLst>
                </a:gridCol>
              </a:tblGrid>
              <a:tr h="1938528">
                <a:tc>
                  <a:txBody>
                    <a:bodyPr/>
                    <a:lstStyle/>
                    <a:p>
                      <a:pPr algn="ctr"/>
                      <a:r>
                        <a:rPr lang="en-US" sz="12000" b="0" i="0" dirty="0">
                          <a:solidFill>
                            <a:schemeClr val="tx1"/>
                          </a:solidFill>
                          <a:latin typeface="Segoe UI Light" panose="020B0502040204020203" pitchFamily="34" charset="0"/>
                          <a:cs typeface="Segoe UI Light" panose="020B0502040204020203" pitchFamily="34" charset="0"/>
                        </a:rPr>
                        <a:t>2</a:t>
                      </a:r>
                    </a:p>
                  </a:txBody>
                  <a:tcPr marL="109728" marR="109728" marT="0" marB="109728" anchor="ctr">
                    <a:lnL w="12700" cmpd="sng">
                      <a:noFill/>
                    </a:lnL>
                    <a:lnR w="63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nSpc>
                          <a:spcPct val="85000"/>
                        </a:lnSpc>
                      </a:pPr>
                      <a:r>
                        <a:rPr lang="en-US" sz="3200" b="0" i="0" spc="-10" baseline="0" dirty="0">
                          <a:solidFill>
                            <a:schemeClr val="tx1"/>
                          </a:solidFill>
                          <a:latin typeface="Aptos Light" panose="020B0004020202020204" pitchFamily="34" charset="0"/>
                        </a:rPr>
                        <a:t>Complete all relevant legal documents</a:t>
                      </a:r>
                    </a:p>
                  </a:txBody>
                  <a:tcPr marL="329184" marR="109728" marT="54864" marB="54864" anchor="ctr">
                    <a:lnL w="63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8691560"/>
                  </a:ext>
                </a:extLst>
              </a:tr>
            </a:tbl>
          </a:graphicData>
        </a:graphic>
      </p:graphicFrame>
      <p:cxnSp>
        <p:nvCxnSpPr>
          <p:cNvPr id="3" name="Straight Connector 2">
            <a:extLst>
              <a:ext uri="{FF2B5EF4-FFF2-40B4-BE49-F238E27FC236}">
                <a16:creationId xmlns:a16="http://schemas.microsoft.com/office/drawing/2014/main" id="{87CCCE8A-3E52-994F-2CED-131F011EFF2A}"/>
              </a:ext>
            </a:extLst>
          </p:cNvPr>
          <p:cNvCxnSpPr>
            <a:cxnSpLocks/>
          </p:cNvCxnSpPr>
          <p:nvPr/>
        </p:nvCxnSpPr>
        <p:spPr>
          <a:xfrm>
            <a:off x="1987420" y="4038600"/>
            <a:ext cx="0" cy="1223865"/>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27D11F2-6143-0C42-7320-328ACDCBE909}"/>
              </a:ext>
            </a:extLst>
          </p:cNvPr>
          <p:cNvCxnSpPr>
            <a:cxnSpLocks/>
          </p:cNvCxnSpPr>
          <p:nvPr/>
        </p:nvCxnSpPr>
        <p:spPr>
          <a:xfrm>
            <a:off x="9077131" y="4038600"/>
            <a:ext cx="0" cy="1223865"/>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63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B728EBAD-BFC4-3D88-4842-C733FEC1B98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F2E8049-E678-BA31-C08B-2175AEAECA42}"/>
              </a:ext>
            </a:extLst>
          </p:cNvPr>
          <p:cNvSpPr>
            <a:spLocks noGrp="1"/>
          </p:cNvSpPr>
          <p:nvPr>
            <p:ph type="title"/>
          </p:nvPr>
        </p:nvSpPr>
        <p:spPr/>
        <p:txBody>
          <a:bodyPr/>
          <a:lstStyle/>
          <a:p>
            <a:r>
              <a:rPr lang="en-US" sz="4800" dirty="0"/>
              <a:t>Importance of estate planning</a:t>
            </a:r>
          </a:p>
        </p:txBody>
      </p:sp>
      <p:sp>
        <p:nvSpPr>
          <p:cNvPr id="16" name="Content Placeholder 13">
            <a:extLst>
              <a:ext uri="{FF2B5EF4-FFF2-40B4-BE49-F238E27FC236}">
                <a16:creationId xmlns:a16="http://schemas.microsoft.com/office/drawing/2014/main" id="{24F4F221-9AEC-9B05-714C-D167FF4B6258}"/>
              </a:ext>
            </a:extLst>
          </p:cNvPr>
          <p:cNvSpPr>
            <a:spLocks noGrp="1"/>
          </p:cNvSpPr>
          <p:nvPr>
            <p:ph idx="1"/>
          </p:nvPr>
        </p:nvSpPr>
        <p:spPr>
          <a:xfrm>
            <a:off x="1553544" y="4588648"/>
            <a:ext cx="2390927" cy="1049952"/>
          </a:xfrm>
        </p:spPr>
        <p:txBody>
          <a:bodyPr>
            <a:normAutofit/>
          </a:bodyPr>
          <a:lstStyle/>
          <a:p>
            <a:pPr lvl="0"/>
            <a:r>
              <a:rPr lang="en-US" sz="2400" dirty="0">
                <a:solidFill>
                  <a:schemeClr val="bg1"/>
                </a:solidFill>
                <a:ea typeface="Segoe UI" panose="020B0502040204020203" pitchFamily="34" charset="0"/>
              </a:rPr>
              <a:t>Avoiding conflict between family members</a:t>
            </a:r>
          </a:p>
        </p:txBody>
      </p:sp>
      <p:sp>
        <p:nvSpPr>
          <p:cNvPr id="4" name="Footer Placeholder 3">
            <a:extLst>
              <a:ext uri="{FF2B5EF4-FFF2-40B4-BE49-F238E27FC236}">
                <a16:creationId xmlns:a16="http://schemas.microsoft.com/office/drawing/2014/main" id="{1748EF69-4A4A-563C-4B34-FAAA89124EBC}"/>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17" name="Content Placeholder 19">
            <a:extLst>
              <a:ext uri="{FF2B5EF4-FFF2-40B4-BE49-F238E27FC236}">
                <a16:creationId xmlns:a16="http://schemas.microsoft.com/office/drawing/2014/main" id="{FE1557A2-4E8D-779C-33C6-7AB76B5F2C59}"/>
              </a:ext>
            </a:extLst>
          </p:cNvPr>
          <p:cNvSpPr>
            <a:spLocks noGrp="1"/>
          </p:cNvSpPr>
          <p:nvPr>
            <p:ph idx="20"/>
          </p:nvPr>
        </p:nvSpPr>
        <p:spPr>
          <a:xfrm>
            <a:off x="5783229" y="4588648"/>
            <a:ext cx="2437904" cy="1049952"/>
          </a:xfrm>
        </p:spPr>
        <p:txBody>
          <a:bodyPr>
            <a:normAutofit/>
          </a:bodyPr>
          <a:lstStyle/>
          <a:p>
            <a:pPr lvl="0"/>
            <a:r>
              <a:rPr lang="en-US" sz="2400" dirty="0">
                <a:solidFill>
                  <a:schemeClr val="bg1"/>
                </a:solidFill>
                <a:ea typeface="Segoe UI" panose="020B0502040204020203" pitchFamily="34" charset="0"/>
              </a:rPr>
              <a:t>Facilitating timely distribution of your estate</a:t>
            </a:r>
          </a:p>
        </p:txBody>
      </p:sp>
      <p:sp>
        <p:nvSpPr>
          <p:cNvPr id="18" name="Content Placeholder 20">
            <a:extLst>
              <a:ext uri="{FF2B5EF4-FFF2-40B4-BE49-F238E27FC236}">
                <a16:creationId xmlns:a16="http://schemas.microsoft.com/office/drawing/2014/main" id="{8D2A443B-B1FF-4DDA-64EF-C630FAD3DC60}"/>
              </a:ext>
            </a:extLst>
          </p:cNvPr>
          <p:cNvSpPr>
            <a:spLocks noGrp="1"/>
          </p:cNvSpPr>
          <p:nvPr>
            <p:ph idx="21"/>
          </p:nvPr>
        </p:nvSpPr>
        <p:spPr>
          <a:xfrm>
            <a:off x="10108947" y="4588648"/>
            <a:ext cx="3311947" cy="1342651"/>
          </a:xfrm>
        </p:spPr>
        <p:txBody>
          <a:bodyPr>
            <a:normAutofit/>
          </a:bodyPr>
          <a:lstStyle/>
          <a:p>
            <a:pPr lvl="0"/>
            <a:r>
              <a:rPr lang="en-US" sz="2400" dirty="0">
                <a:solidFill>
                  <a:schemeClr val="bg1"/>
                </a:solidFill>
                <a:ea typeface="Segoe UI" panose="020B0502040204020203" pitchFamily="34" charset="0"/>
              </a:rPr>
              <a:t>Ensuring that maximum assets are distributed according to your wishes</a:t>
            </a:r>
          </a:p>
        </p:txBody>
      </p:sp>
      <p:pic>
        <p:nvPicPr>
          <p:cNvPr id="24" name="Graphic 23">
            <a:extLst>
              <a:ext uri="{FF2B5EF4-FFF2-40B4-BE49-F238E27FC236}">
                <a16:creationId xmlns:a16="http://schemas.microsoft.com/office/drawing/2014/main" id="{807297B1-E48B-83D3-B0DC-C958CEDFBF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63700" y="2813088"/>
            <a:ext cx="1524000" cy="1524000"/>
          </a:xfrm>
          <a:prstGeom prst="rect">
            <a:avLst/>
          </a:prstGeom>
        </p:spPr>
      </p:pic>
      <p:pic>
        <p:nvPicPr>
          <p:cNvPr id="35" name="Graphic 34">
            <a:extLst>
              <a:ext uri="{FF2B5EF4-FFF2-40B4-BE49-F238E27FC236}">
                <a16:creationId xmlns:a16="http://schemas.microsoft.com/office/drawing/2014/main" id="{303CE264-5A69-7600-72CE-04259E6D08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85666" y="2843148"/>
            <a:ext cx="1478160" cy="1478160"/>
          </a:xfrm>
          <a:prstGeom prst="rect">
            <a:avLst/>
          </a:prstGeom>
        </p:spPr>
      </p:pic>
      <p:pic>
        <p:nvPicPr>
          <p:cNvPr id="36" name="Graphic 35">
            <a:extLst>
              <a:ext uri="{FF2B5EF4-FFF2-40B4-BE49-F238E27FC236}">
                <a16:creationId xmlns:a16="http://schemas.microsoft.com/office/drawing/2014/main" id="{F6D37E62-6AFA-48C5-1A89-5EE5777AC0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140368" y="2843148"/>
            <a:ext cx="1478160" cy="1478160"/>
          </a:xfrm>
          <a:prstGeom prst="rect">
            <a:avLst/>
          </a:prstGeom>
        </p:spPr>
      </p:pic>
    </p:spTree>
    <p:extLst>
      <p:ext uri="{BB962C8B-B14F-4D97-AF65-F5344CB8AC3E}">
        <p14:creationId xmlns:p14="http://schemas.microsoft.com/office/powerpoint/2010/main" val="220807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0000">
              <a:schemeClr val="bg1"/>
            </a:gs>
            <a:gs pos="84000">
              <a:srgbClr val="B6D3DF"/>
            </a:gs>
          </a:gsLst>
          <a:lin ang="27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579B2-A1BD-D16B-ED13-5BA1B44CF37C}"/>
              </a:ext>
            </a:extLst>
          </p:cNvPr>
          <p:cNvSpPr>
            <a:spLocks noGrp="1"/>
          </p:cNvSpPr>
          <p:nvPr>
            <p:ph type="title"/>
          </p:nvPr>
        </p:nvSpPr>
        <p:spPr>
          <a:xfrm>
            <a:off x="731519" y="2867265"/>
            <a:ext cx="11398103" cy="1479109"/>
          </a:xfrm>
        </p:spPr>
        <p:txBody>
          <a:bodyPr/>
          <a:lstStyle/>
          <a:p>
            <a:r>
              <a:rPr lang="en-US" dirty="0"/>
              <a:t>Share Your Love Family</a:t>
            </a:r>
            <a:br>
              <a:rPr lang="en-US" dirty="0"/>
            </a:br>
            <a:r>
              <a:rPr lang="en-US" dirty="0"/>
              <a:t>Discussion Guide</a:t>
            </a:r>
            <a:r>
              <a:rPr lang="en-US" sz="5040" baseline="22000" dirty="0"/>
              <a:t>®</a:t>
            </a:r>
          </a:p>
        </p:txBody>
      </p:sp>
      <p:sp>
        <p:nvSpPr>
          <p:cNvPr id="3" name="Footer Placeholder 2">
            <a:extLst>
              <a:ext uri="{FF2B5EF4-FFF2-40B4-BE49-F238E27FC236}">
                <a16:creationId xmlns:a16="http://schemas.microsoft.com/office/drawing/2014/main" id="{ACB8A0EA-C9FC-2602-DAF6-05EB6CEA73D0}"/>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6" name="Text Placeholder 5">
            <a:extLst>
              <a:ext uri="{FF2B5EF4-FFF2-40B4-BE49-F238E27FC236}">
                <a16:creationId xmlns:a16="http://schemas.microsoft.com/office/drawing/2014/main" id="{BB304616-04C2-4D4F-BDD0-954368BB5646}"/>
              </a:ext>
            </a:extLst>
          </p:cNvPr>
          <p:cNvSpPr>
            <a:spLocks noGrp="1"/>
          </p:cNvSpPr>
          <p:nvPr>
            <p:ph type="body" sz="quarter" idx="12"/>
          </p:nvPr>
        </p:nvSpPr>
        <p:spPr/>
        <p:txBody>
          <a:bodyPr>
            <a:normAutofit fontScale="85000" lnSpcReduction="20000"/>
          </a:bodyPr>
          <a:lstStyle/>
          <a:p>
            <a:r>
              <a:rPr lang="en-US" dirty="0"/>
              <a:t>2</a:t>
            </a:r>
          </a:p>
        </p:txBody>
      </p:sp>
      <p:sp>
        <p:nvSpPr>
          <p:cNvPr id="2" name="Text Placeholder 7">
            <a:extLst>
              <a:ext uri="{FF2B5EF4-FFF2-40B4-BE49-F238E27FC236}">
                <a16:creationId xmlns:a16="http://schemas.microsoft.com/office/drawing/2014/main" id="{9B62B413-C061-3B67-9FCF-821B2ADF0A46}"/>
              </a:ext>
            </a:extLst>
          </p:cNvPr>
          <p:cNvSpPr txBox="1">
            <a:spLocks/>
          </p:cNvSpPr>
          <p:nvPr/>
        </p:nvSpPr>
        <p:spPr>
          <a:xfrm>
            <a:off x="328439" y="269874"/>
            <a:ext cx="2500603" cy="10961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700" b="0" i="0" kern="1200">
                <a:solidFill>
                  <a:schemeClr val="tx1"/>
                </a:solidFill>
                <a:latin typeface="Aptos" panose="020B0004020202020204" pitchFamily="34" charset="0"/>
                <a:ea typeface="+mn-ea"/>
                <a:cs typeface="+mn-cs"/>
              </a:defRPr>
            </a:lvl1pPr>
            <a:lvl2pPr marL="11113" indent="0" algn="ctr" defTabSz="914400"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285750" indent="0" algn="ctr"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460375" indent="-174625"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460375" indent="0"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40" dirty="0">
              <a:solidFill>
                <a:srgbClr val="7030A0"/>
              </a:solidFill>
            </a:endParaRPr>
          </a:p>
        </p:txBody>
      </p:sp>
    </p:spTree>
    <p:extLst>
      <p:ext uri="{BB962C8B-B14F-4D97-AF65-F5344CB8AC3E}">
        <p14:creationId xmlns:p14="http://schemas.microsoft.com/office/powerpoint/2010/main" val="421293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0">
              <a:srgbClr val="FFFBF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AEE72AD9-AB9B-BF1C-E725-A63B6082877A}"/>
              </a:ext>
            </a:extLst>
          </p:cNvPr>
          <p:cNvSpPr>
            <a:spLocks noGrp="1" noChangeArrowheads="1"/>
          </p:cNvSpPr>
          <p:nvPr>
            <p:ph type="title"/>
          </p:nvPr>
        </p:nvSpPr>
        <p:spPr bwMode="auto">
          <a:xfrm>
            <a:off x="7315201" y="605061"/>
            <a:ext cx="6682740" cy="149604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a:lnSpc>
                <a:spcPct val="85000"/>
              </a:lnSpc>
            </a:pPr>
            <a:r>
              <a:rPr lang="en-US" sz="4800" dirty="0">
                <a:ea typeface="Segoe UI" panose="020B0502040204020203" pitchFamily="34" charset="0"/>
                <a:cs typeface="Segoe UI Light" panose="020B0502040204020203" pitchFamily="34" charset="0"/>
              </a:rPr>
              <a:t>Share Your Love Family Discussion Guide</a:t>
            </a:r>
            <a:r>
              <a:rPr lang="en-US" sz="3600" baseline="18000" dirty="0">
                <a:ea typeface="Segoe UI" panose="020B0502040204020203" pitchFamily="34" charset="0"/>
                <a:cs typeface="Segoe UI Light" panose="020B0502040204020203" pitchFamily="34" charset="0"/>
              </a:rPr>
              <a:t>®</a:t>
            </a:r>
          </a:p>
        </p:txBody>
      </p:sp>
      <p:sp>
        <p:nvSpPr>
          <p:cNvPr id="3" name="Footer Placeholder 2">
            <a:extLst>
              <a:ext uri="{FF2B5EF4-FFF2-40B4-BE49-F238E27FC236}">
                <a16:creationId xmlns:a16="http://schemas.microsoft.com/office/drawing/2014/main" id="{ACB8A0EA-C9FC-2602-DAF6-05EB6CEA73D0}"/>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12" name="Content Placeholder 17">
            <a:extLst>
              <a:ext uri="{FF2B5EF4-FFF2-40B4-BE49-F238E27FC236}">
                <a16:creationId xmlns:a16="http://schemas.microsoft.com/office/drawing/2014/main" id="{A0F15933-8394-DF26-88DB-7D2ED5C9C208}"/>
              </a:ext>
            </a:extLst>
          </p:cNvPr>
          <p:cNvSpPr txBox="1">
            <a:spLocks/>
          </p:cNvSpPr>
          <p:nvPr/>
        </p:nvSpPr>
        <p:spPr>
          <a:xfrm>
            <a:off x="7202884" y="2661120"/>
            <a:ext cx="6647286" cy="3061042"/>
          </a:xfrm>
          <a:prstGeom prst="rect">
            <a:avLst/>
          </a:prstGeom>
        </p:spPr>
        <p:txBody>
          <a:bodyPr/>
          <a:lstStyle>
            <a:lvl1pPr marL="0" indent="0" algn="l" defTabSz="914253"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05" indent="-174597" algn="l" defTabSz="914253"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127" indent="-171422" algn="l" defTabSz="914253"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249" indent="-184121" algn="l" defTabSz="914253"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669" indent="-171422" algn="l" defTabSz="914253"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199"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4"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0"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710" indent="-346710">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Provides confidence that your assets will be distributed according to your wishes</a:t>
            </a:r>
          </a:p>
          <a:p>
            <a:pPr marL="346710" indent="-346710">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Promotes honest and productive conversations with your loved ones about your wishes</a:t>
            </a:r>
          </a:p>
          <a:p>
            <a:pPr marL="346710" indent="-346710">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Reassures your loved ones they know your wishes and can help to carry them out</a:t>
            </a:r>
          </a:p>
        </p:txBody>
      </p:sp>
      <p:pic>
        <p:nvPicPr>
          <p:cNvPr id="2" name="Picture 1">
            <a:extLst>
              <a:ext uri="{FF2B5EF4-FFF2-40B4-BE49-F238E27FC236}">
                <a16:creationId xmlns:a16="http://schemas.microsoft.com/office/drawing/2014/main" id="{51A2CB8A-25EA-0199-98FE-631F210CA6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461" y="574210"/>
            <a:ext cx="5186940" cy="6700670"/>
          </a:xfrm>
          <a:prstGeom prst="rect">
            <a:avLst/>
          </a:prstGeom>
          <a:effectLst>
            <a:outerShdw blurRad="76200" dist="38100" dir="2700000" algn="tl" rotWithShape="0">
              <a:schemeClr val="accent4">
                <a:alpha val="40000"/>
              </a:schemeClr>
            </a:outerShdw>
          </a:effectLst>
        </p:spPr>
      </p:pic>
    </p:spTree>
    <p:extLst>
      <p:ext uri="{BB962C8B-B14F-4D97-AF65-F5344CB8AC3E}">
        <p14:creationId xmlns:p14="http://schemas.microsoft.com/office/powerpoint/2010/main" val="3518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9000">
              <a:srgbClr val="FFFBF6"/>
            </a:gs>
            <a:gs pos="0">
              <a:srgbClr val="FFFBF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6A739B2-5FCE-9CB7-3608-F00BED0FBFE1}"/>
              </a:ext>
            </a:extLst>
          </p:cNvPr>
          <p:cNvSpPr>
            <a:spLocks noGrp="1" noChangeArrowheads="1"/>
          </p:cNvSpPr>
          <p:nvPr>
            <p:ph type="title"/>
          </p:nvPr>
        </p:nvSpPr>
        <p:spPr bwMode="auto">
          <a:xfrm>
            <a:off x="7315201" y="587198"/>
            <a:ext cx="6996467" cy="188168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a:lnSpc>
                <a:spcPct val="80000"/>
              </a:lnSpc>
            </a:pPr>
            <a:r>
              <a:rPr lang="en-US" sz="4800" dirty="0">
                <a:ea typeface="Segoe UI" panose="020B0502040204020203" pitchFamily="34" charset="0"/>
                <a:cs typeface="Segoe UI" panose="020B0502040204020203" pitchFamily="34" charset="0"/>
              </a:rPr>
              <a:t>The purpose of the </a:t>
            </a:r>
            <a:br>
              <a:rPr lang="en-US" sz="4800" dirty="0">
                <a:ea typeface="Segoe UI" panose="020B0502040204020203" pitchFamily="34" charset="0"/>
                <a:cs typeface="Segoe UI" panose="020B0502040204020203" pitchFamily="34" charset="0"/>
              </a:rPr>
            </a:br>
            <a:r>
              <a:rPr lang="en-US" sz="4800" dirty="0">
                <a:ea typeface="Segoe UI" panose="020B0502040204020203" pitchFamily="34" charset="0"/>
                <a:cs typeface="Segoe UI" panose="020B0502040204020203" pitchFamily="34" charset="0"/>
              </a:rPr>
              <a:t>Share Your Love Family Discussion Guide</a:t>
            </a:r>
            <a:r>
              <a:rPr lang="en-US" sz="3600" baseline="18000" dirty="0">
                <a:ea typeface="Segoe UI" panose="020B0502040204020203" pitchFamily="34" charset="0"/>
                <a:cs typeface="Segoe UI Light" panose="020B0502040204020203" pitchFamily="34" charset="0"/>
              </a:rPr>
              <a:t>®</a:t>
            </a:r>
            <a:endParaRPr lang="en-US" sz="3600" baseline="30000" dirty="0">
              <a:ea typeface="Segoe UI" panose="020B0502040204020203" pitchFamily="34" charset="0"/>
              <a:cs typeface="Segoe UI" panose="020B0502040204020203" pitchFamily="34" charset="0"/>
            </a:endParaRPr>
          </a:p>
        </p:txBody>
      </p:sp>
      <p:sp>
        <p:nvSpPr>
          <p:cNvPr id="3" name="Footer Placeholder 2">
            <a:extLst>
              <a:ext uri="{FF2B5EF4-FFF2-40B4-BE49-F238E27FC236}">
                <a16:creationId xmlns:a16="http://schemas.microsoft.com/office/drawing/2014/main" id="{ACB8A0EA-C9FC-2602-DAF6-05EB6CEA73D0}"/>
              </a:ext>
            </a:extLst>
          </p:cNvPr>
          <p:cNvSpPr>
            <a:spLocks noGrp="1"/>
          </p:cNvSpPr>
          <p:nvPr>
            <p:ph type="ftr" sz="quarter" idx="11"/>
          </p:nvPr>
        </p:nvSpPr>
        <p:spPr/>
        <p:txBody>
          <a:bodyPr/>
          <a:lstStyle/>
          <a:p>
            <a:r>
              <a:rPr lang="en-US" b="1" dirty="0">
                <a:latin typeface="Aptos SemiBold" panose="020B0004020202020204" pitchFamily="34" charset="0"/>
              </a:rPr>
              <a:t>SHARE</a:t>
            </a:r>
            <a:r>
              <a:rPr lang="en-US" dirty="0"/>
              <a:t> </a:t>
            </a:r>
            <a:r>
              <a:rPr lang="en-US" dirty="0">
                <a:latin typeface="Aptos Light" panose="020B0004020202020204" pitchFamily="34" charset="0"/>
              </a:rPr>
              <a:t>YOUR LOVE</a:t>
            </a:r>
          </a:p>
        </p:txBody>
      </p:sp>
      <p:sp>
        <p:nvSpPr>
          <p:cNvPr id="7" name="Text Placeholder 35">
            <a:extLst>
              <a:ext uri="{FF2B5EF4-FFF2-40B4-BE49-F238E27FC236}">
                <a16:creationId xmlns:a16="http://schemas.microsoft.com/office/drawing/2014/main" id="{0B88A437-F73B-FC75-2668-5DA873663A4D}"/>
              </a:ext>
            </a:extLst>
          </p:cNvPr>
          <p:cNvSpPr>
            <a:spLocks noGrp="1"/>
          </p:cNvSpPr>
          <p:nvPr>
            <p:ph type="body" sz="quarter" idx="12"/>
          </p:nvPr>
        </p:nvSpPr>
        <p:spPr>
          <a:xfrm>
            <a:off x="7315197" y="2680498"/>
            <a:ext cx="5791204" cy="721070"/>
          </a:xfrm>
        </p:spPr>
        <p:txBody>
          <a:bodyPr>
            <a:normAutofit lnSpcReduction="10000"/>
          </a:bodyPr>
          <a:lstStyle/>
          <a:p>
            <a:r>
              <a:rPr lang="en-US" sz="2640" dirty="0">
                <a:solidFill>
                  <a:schemeClr val="accent4"/>
                </a:solidFill>
                <a:ea typeface="Segoe UI" panose="020B0502040204020203" pitchFamily="34" charset="0"/>
                <a:cs typeface="Segoe UI" panose="020B0502040204020203" pitchFamily="34" charset="0"/>
              </a:rPr>
              <a:t>Put your mind at ease and lessen the burden for your loved ones:</a:t>
            </a:r>
          </a:p>
        </p:txBody>
      </p:sp>
      <p:sp>
        <p:nvSpPr>
          <p:cNvPr id="2" name="Text Placeholder 7">
            <a:extLst>
              <a:ext uri="{FF2B5EF4-FFF2-40B4-BE49-F238E27FC236}">
                <a16:creationId xmlns:a16="http://schemas.microsoft.com/office/drawing/2014/main" id="{9B62B413-C061-3B67-9FCF-821B2ADF0A46}"/>
              </a:ext>
            </a:extLst>
          </p:cNvPr>
          <p:cNvSpPr txBox="1">
            <a:spLocks/>
          </p:cNvSpPr>
          <p:nvPr/>
        </p:nvSpPr>
        <p:spPr>
          <a:xfrm>
            <a:off x="328439" y="269874"/>
            <a:ext cx="2500603" cy="109613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700" b="0" i="0" kern="1200">
                <a:solidFill>
                  <a:schemeClr val="tx1"/>
                </a:solidFill>
                <a:latin typeface="Aptos" panose="020B0004020202020204" pitchFamily="34" charset="0"/>
                <a:ea typeface="+mn-ea"/>
                <a:cs typeface="+mn-cs"/>
              </a:defRPr>
            </a:lvl1pPr>
            <a:lvl2pPr marL="11113" indent="0" algn="ctr" defTabSz="914400" rtl="0" eaLnBrk="1" latinLnBrk="0" hangingPunct="1">
              <a:lnSpc>
                <a:spcPct val="90000"/>
              </a:lnSpc>
              <a:spcBef>
                <a:spcPts val="100"/>
              </a:spcBef>
              <a:buFont typeface="Arial" panose="020B0604020202020204" pitchFamily="34" charset="0"/>
              <a:buNone/>
              <a:tabLst/>
              <a:defRPr sz="1700" b="0" i="0" kern="1200">
                <a:solidFill>
                  <a:schemeClr val="tx1"/>
                </a:solidFill>
                <a:latin typeface="Aptos Light" panose="020B0004020202020204" pitchFamily="34" charset="0"/>
                <a:ea typeface="+mn-ea"/>
                <a:cs typeface="+mn-cs"/>
              </a:defRPr>
            </a:lvl2pPr>
            <a:lvl3pPr marL="285750" indent="0" algn="ctr"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460375" indent="-174625"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460375" indent="0" algn="ctr"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040" dirty="0">
              <a:solidFill>
                <a:srgbClr val="7030A0"/>
              </a:solidFill>
            </a:endParaRPr>
          </a:p>
        </p:txBody>
      </p:sp>
      <p:sp>
        <p:nvSpPr>
          <p:cNvPr id="8" name="Content Placeholder 17">
            <a:extLst>
              <a:ext uri="{FF2B5EF4-FFF2-40B4-BE49-F238E27FC236}">
                <a16:creationId xmlns:a16="http://schemas.microsoft.com/office/drawing/2014/main" id="{FF6D428D-35A7-6716-3750-0AA960999FCF}"/>
              </a:ext>
            </a:extLst>
          </p:cNvPr>
          <p:cNvSpPr txBox="1">
            <a:spLocks/>
          </p:cNvSpPr>
          <p:nvPr/>
        </p:nvSpPr>
        <p:spPr>
          <a:xfrm>
            <a:off x="7197121" y="3759673"/>
            <a:ext cx="5612987" cy="3372648"/>
          </a:xfrm>
          <a:prstGeom prst="rect">
            <a:avLst/>
          </a:prstGeom>
        </p:spPr>
        <p:txBody>
          <a:bodyPr/>
          <a:lstStyle>
            <a:lvl1pPr marL="0" indent="0" algn="l" defTabSz="914253" rtl="0" eaLnBrk="1" latinLnBrk="0" hangingPunct="1">
              <a:lnSpc>
                <a:spcPct val="90000"/>
              </a:lnSpc>
              <a:spcBef>
                <a:spcPts val="1000"/>
              </a:spcBef>
              <a:buFont typeface="Arial" panose="020B0604020202020204" pitchFamily="34" charset="0"/>
              <a:buNone/>
              <a:defRPr sz="1500" b="0" i="0" kern="1200">
                <a:solidFill>
                  <a:schemeClr val="tx1"/>
                </a:solidFill>
                <a:latin typeface="Aptos" panose="020B0004020202020204" pitchFamily="34" charset="0"/>
                <a:ea typeface="+mn-ea"/>
                <a:cs typeface="+mn-cs"/>
              </a:defRPr>
            </a:lvl1pPr>
            <a:lvl2pPr marL="285705" indent="-174597" algn="l" defTabSz="914253" rtl="0" eaLnBrk="1" latinLnBrk="0" hangingPunct="1">
              <a:lnSpc>
                <a:spcPct val="90000"/>
              </a:lnSpc>
              <a:spcBef>
                <a:spcPts val="10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2pPr>
            <a:lvl3pPr marL="457127" indent="-171422" algn="l" defTabSz="914253"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Aptos Light" panose="020B0004020202020204" pitchFamily="34" charset="0"/>
                <a:ea typeface="+mn-ea"/>
                <a:cs typeface="+mn-cs"/>
              </a:defRPr>
            </a:lvl3pPr>
            <a:lvl4pPr marL="641249" indent="-184121" algn="l" defTabSz="914253" rtl="0" eaLnBrk="1" latinLnBrk="0" hangingPunct="1">
              <a:lnSpc>
                <a:spcPct val="90000"/>
              </a:lnSpc>
              <a:spcBef>
                <a:spcPts val="25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4pPr>
            <a:lvl5pPr marL="812669" indent="-171422" algn="l" defTabSz="914253" rtl="0" eaLnBrk="1" latinLnBrk="0" hangingPunct="1">
              <a:lnSpc>
                <a:spcPct val="90000"/>
              </a:lnSpc>
              <a:spcBef>
                <a:spcPts val="0"/>
              </a:spcBef>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5pPr>
            <a:lvl6pPr marL="2514199"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24"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2"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0" indent="-228564" algn="l" defTabSz="9142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696" indent="-346696">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Discussing and writing down your plan with your loved ones ensures that nothing is left unknown</a:t>
            </a:r>
          </a:p>
          <a:p>
            <a:pPr marL="346696" indent="-346696">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Save loved ones from searching for information and documents</a:t>
            </a:r>
          </a:p>
          <a:p>
            <a:pPr marL="346696" indent="-346696">
              <a:spcBef>
                <a:spcPts val="1920"/>
              </a:spcBef>
              <a:buFont typeface="Arial" panose="020B0604020202020204" pitchFamily="34" charset="0"/>
              <a:buChar char="•"/>
            </a:pPr>
            <a:r>
              <a:rPr lang="en-US" sz="2400" dirty="0">
                <a:latin typeface="Aptos Light" panose="020B0004020202020204" pitchFamily="34" charset="0"/>
                <a:ea typeface="Segoe UI" panose="020B0502040204020203" pitchFamily="34" charset="0"/>
              </a:rPr>
              <a:t>Ensure your final wishes can be carried out as you want</a:t>
            </a:r>
          </a:p>
        </p:txBody>
      </p:sp>
      <p:pic>
        <p:nvPicPr>
          <p:cNvPr id="12" name="Picture 11">
            <a:extLst>
              <a:ext uri="{FF2B5EF4-FFF2-40B4-BE49-F238E27FC236}">
                <a16:creationId xmlns:a16="http://schemas.microsoft.com/office/drawing/2014/main" id="{2E556843-A99A-B126-4788-BB117D263F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461" y="574210"/>
            <a:ext cx="5186940" cy="6700670"/>
          </a:xfrm>
          <a:prstGeom prst="rect">
            <a:avLst/>
          </a:prstGeom>
          <a:effectLst>
            <a:outerShdw blurRad="76200" dist="38100" dir="2700000" algn="tl" rotWithShape="0">
              <a:schemeClr val="accent4">
                <a:alpha val="40000"/>
              </a:schemeClr>
            </a:outerShdw>
          </a:effectLst>
        </p:spPr>
      </p:pic>
    </p:spTree>
    <p:extLst>
      <p:ext uri="{BB962C8B-B14F-4D97-AF65-F5344CB8AC3E}">
        <p14:creationId xmlns:p14="http://schemas.microsoft.com/office/powerpoint/2010/main" val="5620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EQAD 1">
      <a:dk1>
        <a:srgbClr val="051D4B"/>
      </a:dk1>
      <a:lt1>
        <a:srgbClr val="FFFBF6"/>
      </a:lt1>
      <a:dk2>
        <a:srgbClr val="040404"/>
      </a:dk2>
      <a:lt2>
        <a:srgbClr val="FFFFFF"/>
      </a:lt2>
      <a:accent1>
        <a:srgbClr val="051D4B"/>
      </a:accent1>
      <a:accent2>
        <a:srgbClr val="246BA5"/>
      </a:accent2>
      <a:accent3>
        <a:srgbClr val="33A8AF"/>
      </a:accent3>
      <a:accent4>
        <a:srgbClr val="988E85"/>
      </a:accent4>
      <a:accent5>
        <a:srgbClr val="4D4134"/>
      </a:accent5>
      <a:accent6>
        <a:srgbClr val="B6654D"/>
      </a:accent6>
      <a:hlink>
        <a:srgbClr val="0E46D8"/>
      </a:hlink>
      <a:folHlink>
        <a:srgbClr val="051D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tabLst>
            <a:tab pos="225425" algn="l"/>
          </a:tabLst>
          <a:defRPr sz="1200" dirty="0" smtClean="0">
            <a:latin typeface="Aptos" panose="020B0004020202020204" pitchFamily="34" charset="0"/>
          </a:defRPr>
        </a:defPPr>
      </a:lstStyle>
    </a:txDef>
  </a:objectDefaults>
  <a:extraClrSchemeLst/>
  <a:custClrLst>
    <a:custClr name="Warm White">
      <a:srgbClr val="FFFBF6"/>
    </a:custClr>
    <a:custClr name="Light Gray">
      <a:srgbClr val="E5E0D5"/>
    </a:custClr>
    <a:custClr name="Warm Gray">
      <a:srgbClr val="988E85"/>
    </a:custClr>
    <a:custClr name="Dark Gray">
      <a:srgbClr val="6A635D"/>
    </a:custClr>
    <a:custClr name="Ice Blue">
      <a:srgbClr val="B6D3DF"/>
    </a:custClr>
    <a:custClr name="EA Blue">
      <a:srgbClr val="051D4B"/>
    </a:custClr>
    <a:custClr name="Mint">
      <a:srgbClr val="CAF4E1"/>
    </a:custClr>
    <a:custClr name="Accent Blue">
      <a:srgbClr val="0E46D8"/>
    </a:custClr>
    <a:custClr name="Black">
      <a:srgbClr val="040404"/>
    </a:custClr>
    <a:custClr name="Blank">
      <a:srgbClr val="FFFFFF"/>
    </a:custClr>
    <a:custClr name="EA Blue">
      <a:srgbClr val="051D4B"/>
    </a:custClr>
    <a:custClr name="Data Blue">
      <a:srgbClr val="246BA5"/>
    </a:custClr>
    <a:custClr name="Teal">
      <a:srgbClr val="33A8AF"/>
    </a:custClr>
    <a:custClr name="Warm Gray">
      <a:srgbClr val="988E85"/>
    </a:custClr>
    <a:custClr name="Warm Brown">
      <a:srgbClr val="4D4234"/>
    </a:custClr>
    <a:custClr name="Terracotta">
      <a:srgbClr val="B6654D"/>
    </a:custClr>
    <a:custClr name="Blank">
      <a:srgbClr val="FFFFFF"/>
    </a:custClr>
    <a:custClr name="Blank">
      <a:srgbClr val="FFFFFF"/>
    </a:custClr>
    <a:custClr name="Blank">
      <a:srgbClr val="FFFFFF"/>
    </a:custClr>
    <a:custClr name="Blank">
      <a:srgbClr val="FFFFFF"/>
    </a:custClr>
    <a:custClr name="Warm White">
      <a:srgbClr val="FFFBF6"/>
    </a:custClr>
    <a:custClr name="Ice Blue">
      <a:srgbClr val="B6D3DF"/>
    </a:custClr>
    <a:custClr name="Green Mint">
      <a:srgbClr val="CAF4E1"/>
    </a:custClr>
    <a:custClr name="Light Gray">
      <a:srgbClr val="E5E0D5"/>
    </a:custClr>
    <a:custClr name="Warm Gray">
      <a:srgbClr val="988E85"/>
    </a:custClr>
    <a:custClr name="Peach">
      <a:srgbClr val="EDA79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Theme1" id="{1EDE5A12-E59A-1744-B44D-98CE314CF6A0}" vid="{C79DE970-C83B-6F4E-9FE6-4859205E01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DoxContent" ma:contentTypeID="0x010100B24C549A633F7C48BA2305DAC5266D4A00FE43B090B9E87747AB890BC7E389A350" ma:contentTypeVersion="23" ma:contentTypeDescription="Base content type for all the eDox content libraries" ma:contentTypeScope="" ma:versionID="de9f1c08f78ada6f8b94a712576dcbb9">
  <xsd:schema xmlns:xsd="http://www.w3.org/2001/XMLSchema" xmlns:xs="http://www.w3.org/2001/XMLSchema" xmlns:p="http://schemas.microsoft.com/office/2006/metadata/properties" xmlns:ns2="ac20609a-3051-41d9-b17a-8705bef0fda4" xmlns:ns3="e086aa7a-db4d-4396-bed7-b584f2375886" targetNamespace="http://schemas.microsoft.com/office/2006/metadata/properties" ma:root="true" ma:fieldsID="f246dd415c3e423b0b5b551d96a08ee6" ns2:_="" ns3:_="">
    <xsd:import namespace="ac20609a-3051-41d9-b17a-8705bef0fda4"/>
    <xsd:import namespace="e086aa7a-db4d-4396-bed7-b584f2375886"/>
    <xsd:element name="properties">
      <xsd:complexType>
        <xsd:sequence>
          <xsd:element name="documentManagement">
            <xsd:complexType>
              <xsd:all>
                <xsd:element ref="ns2:_dlc_DocId" minOccurs="0"/>
                <xsd:element ref="ns2:_dlc_DocIdUrl" minOccurs="0"/>
                <xsd:element ref="ns2:_dlc_DocIdPersistId" minOccurs="0"/>
                <xsd:element ref="ns2:DocumentName"/>
                <xsd:element ref="ns2:Descriptions" minOccurs="0"/>
                <xsd:element ref="ns2:ActiveStatus" minOccurs="0"/>
                <xsd:element ref="ns2:CatalogNumber" minOccurs="0"/>
                <xsd:element ref="ns2:ComplianceNumber" minOccurs="0"/>
                <xsd:element ref="ns2:ComplianceRelatedRequiredReading" minOccurs="0"/>
                <xsd:element ref="ns2:ContentVersionDate" minOccurs="0"/>
                <xsd:element ref="ns2:kc37e8acea214b26bd23a9efa566ac16" minOccurs="0"/>
                <xsd:element ref="ns2:TaxCatchAll" minOccurs="0"/>
                <xsd:element ref="ns2:TaxCatchAllLabel" minOccurs="0"/>
                <xsd:element ref="ns2:ea0af7464256420b83d394d347890816" minOccurs="0"/>
                <xsd:element ref="ns2:c473f98684114ecd9e62b403be213f9f" minOccurs="0"/>
                <xsd:element ref="ns2:EffectiveDate"/>
                <xsd:element ref="ns2:eDOXKeyword" minOccurs="0"/>
                <xsd:element ref="ns2:WeeklyWireGroup" minOccurs="0"/>
                <xsd:element ref="ns2:ExcludeDocFromWhatsNew" minOccurs="0"/>
                <xsd:element ref="ns2:ExpirationDate"/>
                <xsd:element ref="ns2:PrintPermission" minOccurs="0"/>
                <xsd:element ref="ns2:FillableSavable" minOccurs="0"/>
                <xsd:element ref="ns2:ePubNumber" minOccurs="0"/>
                <xsd:element ref="ns2:OwnedBy" minOccurs="0"/>
                <xsd:element ref="ns2:ItemNumber" minOccurs="0"/>
                <xsd:element ref="ns2:PlaceOrder" minOccurs="0"/>
                <xsd:element ref="ns2:WhatsNewVersionControl" minOccurs="0"/>
                <xsd:element ref="ns2:Node" minOccurs="0"/>
                <xsd:element ref="ns2:ContentOwner" minOccurs="0"/>
                <xsd:element ref="ns2:Required_x0020_Approval"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0609a-3051-41d9-b17a-8705bef0fd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element name="DocumentName" ma:index="11" ma:displayName="Document Name" ma:internalName="DocumentName" ma:readOnly="false">
      <xsd:simpleType>
        <xsd:restriction base="dms:Text">
          <xsd:maxLength value="255"/>
        </xsd:restriction>
      </xsd:simpleType>
    </xsd:element>
    <xsd:element name="Descriptions" ma:index="12" nillable="true" ma:displayName="Descriptions" ma:internalName="Descriptions" ma:readOnly="false">
      <xsd:simpleType>
        <xsd:restriction base="dms:Note"/>
      </xsd:simpleType>
    </xsd:element>
    <xsd:element name="ActiveStatus" ma:index="13" nillable="true" ma:displayName="Active Status" ma:format="Dropdown" ma:internalName="ActiveStatus" ma:readOnly="false">
      <xsd:simpleType>
        <xsd:restriction base="dms:Choice">
          <xsd:enumeration value="Active"/>
          <xsd:enumeration value="NYE"/>
          <xsd:enumeration value="EXP"/>
        </xsd:restriction>
      </xsd:simpleType>
    </xsd:element>
    <xsd:element name="CatalogNumber" ma:index="14" nillable="true" ma:displayName="Catalog Number" ma:internalName="CatalogNumber" ma:readOnly="false">
      <xsd:simpleType>
        <xsd:restriction base="dms:Text">
          <xsd:maxLength value="255"/>
        </xsd:restriction>
      </xsd:simpleType>
    </xsd:element>
    <xsd:element name="ComplianceNumber" ma:index="15" nillable="true" ma:displayName="Compliance Number" ma:internalName="ComplianceNumber" ma:readOnly="false">
      <xsd:simpleType>
        <xsd:restriction base="dms:Text">
          <xsd:maxLength value="255"/>
        </xsd:restriction>
      </xsd:simpleType>
    </xsd:element>
    <xsd:element name="ComplianceRelatedRequiredReading" ma:index="16" nillable="true" ma:displayName="Compliance Related Required Reading" ma:default="0" ma:internalName="ComplianceRelatedRequiredReading" ma:readOnly="false">
      <xsd:simpleType>
        <xsd:restriction base="dms:Boolean"/>
      </xsd:simpleType>
    </xsd:element>
    <xsd:element name="ContentVersionDate" ma:index="17" nillable="true" ma:displayName="Content Version Date" ma:format="DateOnly" ma:internalName="ContentVersionDate" ma:readOnly="false">
      <xsd:simpleType>
        <xsd:restriction base="dms:DateTime"/>
      </xsd:simpleType>
    </xsd:element>
    <xsd:element name="kc37e8acea214b26bd23a9efa566ac16" ma:index="18" ma:taxonomy="true" ma:internalName="kc37e8acea214b26bd23a9efa566ac16" ma:taxonomyFieldName="DocumentSource1" ma:displayName="Document Source" ma:readOnly="false" ma:fieldId="{4c37e8ac-ea21-4b26-bd23-a9efa566ac16}" ma:taxonomyMulti="true" ma:sspId="ee04b049-f472-44b8-8781-0cfba27cd2bd" ma:termSetId="1e14665d-85b2-4f0b-9436-437d7fa76f4e"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fa498d2b-f667-4b86-9f6b-680d064a2ed6}" ma:internalName="TaxCatchAll" ma:readOnly="false" ma:showField="CatchAllData"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fa498d2b-f667-4b86-9f6b-680d064a2ed6}" ma:internalName="TaxCatchAllLabel" ma:readOnly="true" ma:showField="CatchAllDataLabel"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ea0af7464256420b83d394d347890816" ma:index="22" nillable="true" ma:taxonomy="true" ma:internalName="ea0af7464256420b83d394d347890816" ma:taxonomyFieldName="ProductService1" ma:displayName="Product/Service" ma:readOnly="false" ma:fieldId="{ea0af746-4256-420b-83d3-94d347890816}" ma:taxonomyMulti="true" ma:sspId="ee04b049-f472-44b8-8781-0cfba27cd2bd" ma:termSetId="58eb7d9b-142b-4c63-9036-5a28e5c90f8c" ma:anchorId="00000000-0000-0000-0000-000000000000" ma:open="false" ma:isKeyword="false">
      <xsd:complexType>
        <xsd:sequence>
          <xsd:element ref="pc:Terms" minOccurs="0" maxOccurs="1"/>
        </xsd:sequence>
      </xsd:complexType>
    </xsd:element>
    <xsd:element name="c473f98684114ecd9e62b403be213f9f" ma:index="24" ma:taxonomy="true" ma:internalName="c473f98684114ecd9e62b403be213f9f" ma:taxonomyFieldName="DocumentType1" ma:displayName="Document Type" ma:readOnly="false" ma:fieldId="{c473f986-8411-4ecd-9e62-b403be213f9f}" ma:taxonomyMulti="true" ma:sspId="ee04b049-f472-44b8-8781-0cfba27cd2bd" ma:termSetId="f34d95ee-ab14-48c4-a5b1-ec9c25eb4121" ma:anchorId="00000000-0000-0000-0000-000000000000" ma:open="false" ma:isKeyword="false">
      <xsd:complexType>
        <xsd:sequence>
          <xsd:element ref="pc:Terms" minOccurs="0" maxOccurs="1"/>
        </xsd:sequence>
      </xsd:complexType>
    </xsd:element>
    <xsd:element name="EffectiveDate" ma:index="26" ma:displayName="Effective DateTime" ma:format="DateOnly" ma:internalName="EffectiveDate" ma:readOnly="false">
      <xsd:simpleType>
        <xsd:restriction base="dms:DateTime"/>
      </xsd:simpleType>
    </xsd:element>
    <xsd:element name="eDOXKeyword" ma:index="27" nillable="true" ma:displayName="Keyword" ma:internalName="eDOXKeyword" ma:readOnly="false">
      <xsd:simpleType>
        <xsd:restriction base="dms:Note">
          <xsd:maxLength value="255"/>
        </xsd:restriction>
      </xsd:simpleType>
    </xsd:element>
    <xsd:element name="WeeklyWireGroup" ma:index="28" nillable="true" ma:displayName="Weekly Wire Group" ma:format="Dropdown" ma:internalName="WeeklyWireGroup" ma:readOnly="false">
      <xsd:simpleType>
        <xsd:restriction base="dms:Choice">
          <xsd:enumeration value="Benefits &amp; compensation News"/>
          <xsd:enumeration value="Company news"/>
          <xsd:enumeration value="Compliance news"/>
          <xsd:enumeration value="Marketing &amp; technology news"/>
          <xsd:enumeration value="My business news"/>
          <xsd:enumeration value="Product news"/>
        </xsd:restriction>
      </xsd:simpleType>
    </xsd:element>
    <xsd:element name="ExcludeDocFromWhatsNew" ma:index="29" nillable="true" ma:displayName="Exclude Doc From Whats New" ma:default="0" ma:internalName="ExcludeDocFromWhatsNew" ma:readOnly="false">
      <xsd:simpleType>
        <xsd:restriction base="dms:Boolean"/>
      </xsd:simpleType>
    </xsd:element>
    <xsd:element name="ExpirationDate" ma:index="30" ma:displayName="Expiration DateTime" ma:format="DateOnly" ma:internalName="ExpirationDate" ma:readOnly="false">
      <xsd:simpleType>
        <xsd:restriction base="dms:DateTime"/>
      </xsd:simpleType>
    </xsd:element>
    <xsd:element name="PrintPermission" ma:index="31" nillable="true" ma:displayName="Print Permission" ma:default="0" ma:internalName="PrintPermission" ma:readOnly="false">
      <xsd:simpleType>
        <xsd:restriction base="dms:Boolean"/>
      </xsd:simpleType>
    </xsd:element>
    <xsd:element name="FillableSavable" ma:index="32" nillable="true" ma:displayName="Fillable/Savable" ma:format="Dropdown" ma:internalName="FillableSavable" ma:readOnly="false">
      <xsd:simpleType>
        <xsd:restriction base="dms:Choice">
          <xsd:enumeration value="None"/>
          <xsd:enumeration value="Fillable"/>
          <xsd:enumeration value="Savable"/>
        </xsd:restriction>
      </xsd:simpleType>
    </xsd:element>
    <xsd:element name="ePubNumber" ma:index="33" nillable="true" ma:displayName="ePub Number" ma:internalName="ePubNumber" ma:readOnly="false">
      <xsd:simpleType>
        <xsd:restriction base="dms:Text">
          <xsd:maxLength value="255"/>
        </xsd:restriction>
      </xsd:simpleType>
    </xsd:element>
    <xsd:element name="OwnedBy" ma:index="34" nillable="true" ma:displayName="Content Owner" ma:list="UserInfo" ma:SharePointGroup="0" ma:internalName="Own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Number" ma:index="35" nillable="true" ma:displayName="Item Number" ma:internalName="ItemNumber" ma:readOnly="false">
      <xsd:simpleType>
        <xsd:restriction base="dms:Text">
          <xsd:maxLength value="255"/>
        </xsd:restriction>
      </xsd:simpleType>
    </xsd:element>
    <xsd:element name="PlaceOrder" ma:index="36" nillable="true" ma:displayName="Place Order" ma:default="0" ma:internalName="PlaceOrder" ma:readOnly="false">
      <xsd:simpleType>
        <xsd:restriction base="dms:Boolean"/>
      </xsd:simpleType>
    </xsd:element>
    <xsd:element name="WhatsNewVersionControl" ma:index="37" nillable="true" ma:displayName="Whats New Version Control" ma:format="Dropdown" ma:internalName="WhatsNewVersionControl" ma:readOnly="false">
      <xsd:simpleType>
        <xsd:restriction base="dms:Choice">
          <xsd:enumeration value="Always include New versions"/>
          <xsd:enumeration value="Never include new versions"/>
        </xsd:restriction>
      </xsd:simpleType>
    </xsd:element>
    <xsd:element name="Node" ma:index="38" nillable="true" ma:displayName="Node" ma:internalName="Node" ma:readOnly="false">
      <xsd:simpleType>
        <xsd:restriction base="dms:Text">
          <xsd:maxLength value="255"/>
        </xsd:restriction>
      </xsd:simpleType>
    </xsd:element>
    <xsd:element name="ContentOwner" ma:index="39" nillable="true" ma:displayName="Owned By" ma:internalName="ContentOwner" ma:readOnly="false">
      <xsd:simpleType>
        <xsd:restriction base="dms:Text">
          <xsd:maxLength value="255"/>
        </xsd:restriction>
      </xsd:simpleType>
    </xsd:element>
    <xsd:element name="Required_x0020_Approval" ma:index="40" nillable="true" ma:displayName="Required Approval" ma:default="No" ma:format="Dropdown" ma:internalName="Required_x0020_Approval"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e086aa7a-db4d-4396-bed7-b584f237588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c20609a-3051-41d9-b17a-8705bef0fda4">
      <Value>15</Value>
      <Value>24</Value>
      <Value>3</Value>
      <Value>1</Value>
    </TaxCatchAll>
    <Descriptions xmlns="ac20609a-3051-41d9-b17a-8705bef0fda4" xsi:nil="true"/>
    <WeeklyWireGroup xmlns="ac20609a-3051-41d9-b17a-8705bef0fda4" xsi:nil="true"/>
    <ActiveStatus xmlns="ac20609a-3051-41d9-b17a-8705bef0fda4" xsi:nil="true"/>
    <_dlc_DocIdPersistId xmlns="ac20609a-3051-41d9-b17a-8705bef0fda4" xsi:nil="true"/>
    <FillableSavable xmlns="ac20609a-3051-41d9-b17a-8705bef0fda4" xsi:nil="true"/>
    <ComplianceNumber xmlns="ac20609a-3051-41d9-b17a-8705bef0fda4" xsi:nil="true"/>
    <ExpirationDate xmlns="ac20609a-3051-41d9-b17a-8705bef0fda4">2029-05-05T04:00:00+00:00</ExpirationDate>
    <Required_x0020_Approval xmlns="ac20609a-3051-41d9-b17a-8705bef0fda4">No</Required_x0020_Approval>
    <ItemNumber xmlns="ac20609a-3051-41d9-b17a-8705bef0fda4" xsi:nil="true"/>
    <Node xmlns="ac20609a-3051-41d9-b17a-8705bef0fda4">A2026050500001</Node>
    <WhatsNewVersionControl xmlns="ac20609a-3051-41d9-b17a-8705bef0fda4" xsi:nil="true"/>
    <EffectiveDate xmlns="ac20609a-3051-41d9-b17a-8705bef0fda4">2026-05-05T04:00:00+00:00</EffectiveDate>
    <ExcludeDocFromWhatsNew xmlns="ac20609a-3051-41d9-b17a-8705bef0fda4">false</ExcludeDocFromWhatsNew>
    <CatalogNumber xmlns="ac20609a-3051-41d9-b17a-8705bef0fda4" xsi:nil="true"/>
    <kc37e8acea214b26bd23a9efa566ac16 xmlns="ac20609a-3051-41d9-b17a-8705bef0fda4">
      <Terms xmlns="http://schemas.microsoft.com/office/infopath/2007/PartnerControls">
        <TermInfo xmlns="http://schemas.microsoft.com/office/infopath/2007/PartnerControls">
          <TermName xmlns="http://schemas.microsoft.com/office/infopath/2007/PartnerControls">eDOX</TermName>
          <TermId xmlns="http://schemas.microsoft.com/office/infopath/2007/PartnerControls">dbdf074c-48cf-4384-adc6-d2152712d3e2</TermId>
        </TermInfo>
      </Terms>
    </kc37e8acea214b26bd23a9efa566ac16>
    <ea0af7464256420b83d394d347890816 xmlns="ac20609a-3051-41d9-b17a-8705bef0fda4">
      <Terms xmlns="http://schemas.microsoft.com/office/infopath/2007/PartnerControls">
        <TermInfo xmlns="http://schemas.microsoft.com/office/infopath/2007/PartnerControls">
          <TermName xmlns="http://schemas.microsoft.com/office/infopath/2007/PartnerControls">None</TermName>
          <TermId xmlns="http://schemas.microsoft.com/office/infopath/2007/PartnerControls">d9764e70-6c24-4864-bf04-7c169412843e</TermId>
        </TermInfo>
      </Terms>
    </ea0af7464256420b83d394d347890816>
    <ePubNumber xmlns="ac20609a-3051-41d9-b17a-8705bef0fda4" xsi:nil="true"/>
    <DocumentName xmlns="ac20609a-3051-41d9-b17a-8705bef0fda4">EA Share your love PPT</DocumentName>
    <c473f98684114ecd9e62b403be213f9f xmlns="ac20609a-3051-41d9-b17a-8705bef0fda4">
      <Terms xmlns="http://schemas.microsoft.com/office/infopath/2007/PartnerControls">
        <TermInfo xmlns="http://schemas.microsoft.com/office/infopath/2007/PartnerControls">
          <TermName xmlns="http://schemas.microsoft.com/office/infopath/2007/PartnerControls">Marketing Material</TermName>
          <TermId xmlns="http://schemas.microsoft.com/office/infopath/2007/PartnerControls">31c0caa7-5236-4218-b3d9-c93a6a728a07</TermId>
        </TermInfo>
        <TermInfo xmlns="http://schemas.microsoft.com/office/infopath/2007/PartnerControls">
          <TermName xmlns="http://schemas.microsoft.com/office/infopath/2007/PartnerControls">Public</TermName>
          <TermId xmlns="http://schemas.microsoft.com/office/infopath/2007/PartnerControls">06aef62c-c796-46dd-a4d0-4224b632869e</TermId>
        </TermInfo>
      </Terms>
    </c473f98684114ecd9e62b403be213f9f>
    <eDOXKeyword xmlns="ac20609a-3051-41d9-b17a-8705bef0fda4">test</eDOXKeyword>
    <ContentVersionDate xmlns="ac20609a-3051-41d9-b17a-8705bef0fda4" xsi:nil="true"/>
    <PrintPermission xmlns="ac20609a-3051-41d9-b17a-8705bef0fda4">false</PrintPermission>
    <ContentOwner xmlns="ac20609a-3051-41d9-b17a-8705bef0fda4">Marketing</ContentOwner>
    <ComplianceRelatedRequiredReading xmlns="ac20609a-3051-41d9-b17a-8705bef0fda4">false</ComplianceRelatedRequiredReading>
    <PlaceOrder xmlns="ac20609a-3051-41d9-b17a-8705bef0fda4">false</PlaceOrder>
    <OwnedBy xmlns="ac20609a-3051-41d9-b17a-8705bef0fda4">
      <UserInfo>
        <DisplayName>Tryon, Lane</DisplayName>
        <AccountId>13840</AccountId>
        <AccountType/>
      </UserInfo>
    </OwnedBy>
    <_dlc_DocId xmlns="ac20609a-3051-41d9-b17a-8705bef0fda4">Y6CZYP3QUJ6H-539731454-58</_dlc_DocId>
    <_dlc_DocIdUrl xmlns="ac20609a-3051-41d9-b17a-8705bef0fda4">
      <Url>https://equprod.sharepoint.com/sites/edocs/MM-MP/_layouts/15/DocIdRedir.aspx?ID=Y6CZYP3QUJ6H-539731454-58</Url>
      <Description>Y6CZYP3QUJ6H-539731454-58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6C5B788-72A0-4A54-A67D-F931FDF535F3}">
  <ds:schemaRefs>
    <ds:schemaRef ds:uri="http://schemas.microsoft.com/sharepoint/v3/contenttype/forms"/>
  </ds:schemaRefs>
</ds:datastoreItem>
</file>

<file path=customXml/itemProps2.xml><?xml version="1.0" encoding="utf-8"?>
<ds:datastoreItem xmlns:ds="http://schemas.openxmlformats.org/officeDocument/2006/customXml" ds:itemID="{8554E4C0-B8CE-4D01-9D99-7CE0B505BAD6}"/>
</file>

<file path=customXml/itemProps3.xml><?xml version="1.0" encoding="utf-8"?>
<ds:datastoreItem xmlns:ds="http://schemas.openxmlformats.org/officeDocument/2006/customXml" ds:itemID="{5182649B-7517-4564-BCD5-3B6EDE9F898C}">
  <ds:schemaRefs>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94fabe4a-2506-401e-8075-92f6e8bfe020"/>
    <ds:schemaRef ds:uri="44721a8c-6030-4636-af65-3800c6236bdc"/>
  </ds:schemaRefs>
</ds:datastoreItem>
</file>

<file path=customXml/itemProps4.xml><?xml version="1.0" encoding="utf-8"?>
<ds:datastoreItem xmlns:ds="http://schemas.openxmlformats.org/officeDocument/2006/customXml" ds:itemID="{8E681007-E0C9-49F7-9BEF-2C705FCF5625}"/>
</file>

<file path=docProps/app.xml><?xml version="1.0" encoding="utf-8"?>
<Properties xmlns="http://schemas.openxmlformats.org/officeDocument/2006/extended-properties" xmlns:vt="http://schemas.openxmlformats.org/officeDocument/2006/docPropsVTypes">
  <Template>Theme1</Template>
  <TotalTime>8340</TotalTime>
  <Words>4804</Words>
  <Application>Microsoft Macintosh PowerPoint</Application>
  <PresentationFormat>Custom</PresentationFormat>
  <Paragraphs>319</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Light</vt:lpstr>
      <vt:lpstr>Aptos SemiBold</vt:lpstr>
      <vt:lpstr>Arial</vt:lpstr>
      <vt:lpstr>Segoe UI</vt:lpstr>
      <vt:lpstr>Segoe UI Historic</vt:lpstr>
      <vt:lpstr>Segoe UI Light</vt:lpstr>
      <vt:lpstr>Theme1</vt:lpstr>
      <vt:lpstr>Share Your Love</vt:lpstr>
      <vt:lpstr>Contents</vt:lpstr>
      <vt:lpstr>Importance of estate planning</vt:lpstr>
      <vt:lpstr>Importance of estate planning</vt:lpstr>
      <vt:lpstr>Importance of estate planning</vt:lpstr>
      <vt:lpstr>Importance of estate planning</vt:lpstr>
      <vt:lpstr>Share Your Love Family Discussion Guide®</vt:lpstr>
      <vt:lpstr>Share Your Love Family Discussion Guide®</vt:lpstr>
      <vt:lpstr>The purpose of the  Share Your Love Family Discussion Guide®</vt:lpstr>
      <vt:lpstr>PowerPoint Presentation</vt:lpstr>
      <vt:lpstr>Key contacts and advisors</vt:lpstr>
      <vt:lpstr>Financial information and assets</vt:lpstr>
      <vt:lpstr>Insurance and other benefits</vt:lpstr>
      <vt:lpstr>Documents and information</vt:lpstr>
      <vt:lpstr>Documents and information</vt:lpstr>
      <vt:lpstr>Your will</vt:lpstr>
      <vt:lpstr>Personal property disposal list</vt:lpstr>
      <vt:lpstr>Living will</vt:lpstr>
      <vt:lpstr>Medical power  of attorney</vt:lpstr>
      <vt:lpstr>Durable general  power of attorney</vt:lpstr>
      <vt:lpstr>Arrangement</vt:lpstr>
      <vt:lpstr>Ethical will and family history</vt:lpstr>
      <vt:lpstr>After completion</vt:lpstr>
      <vt:lpstr>PowerPoint Presentation</vt:lpstr>
      <vt:lpstr>Important notes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Shadow Works</dc:creator>
  <cp:lastModifiedBy>Cho, Jimin</cp:lastModifiedBy>
  <cp:revision>108</cp:revision>
  <dcterms:created xsi:type="dcterms:W3CDTF">2026-02-02T14:39:59Z</dcterms:created>
  <dcterms:modified xsi:type="dcterms:W3CDTF">2026-05-05T14:51:25Z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0x010100B24C549A633F7C48BA2305DAC5266D4A00FE43B090B9E87747AB890BC7E389A350</vt:lpwstr>
  </property>
  <property fmtid="{D5CDD505-2E9C-101B-9397-08002B2CF9AE}" pid="3" name="MediaServiceImageTags">
    <vt:lpwstr/>
  </property>
  <property fmtid="{D5CDD505-2E9C-101B-9397-08002B2CF9AE}" pid="4" name="_dlc_DocIdItemGuid">
    <vt:lpwstr>86683322-703f-4c85-ab29-c8437f28162e</vt:lpwstr>
  </property>
  <property fmtid="{D5CDD505-2E9C-101B-9397-08002B2CF9AE}" pid="5" name="DocumentSource1">
    <vt:lpwstr>1;#eDOX|dbdf074c-48cf-4384-adc6-d2152712d3e2</vt:lpwstr>
  </property>
  <property fmtid="{D5CDD505-2E9C-101B-9397-08002B2CF9AE}" pid="6" name="ProductService1">
    <vt:lpwstr>3;#None|d9764e70-6c24-4864-bf04-7c169412843e</vt:lpwstr>
  </property>
  <property fmtid="{D5CDD505-2E9C-101B-9397-08002B2CF9AE}" pid="7" name="DocumentType1">
    <vt:lpwstr>15;#Marketing Material|31c0caa7-5236-4218-b3d9-c93a6a728a07;#24;#Public|06aef62c-c796-46dd-a4d0-4224b632869e</vt:lpwstr>
  </property>
</Properties>
</file>