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4.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5.xml" ContentType="application/vnd.openxmlformats-officedocument.them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6.xml" ContentType="application/vnd.openxmlformats-officedocument.them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7.xml" ContentType="application/vnd.openxmlformats-officedocument.them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8.xml" ContentType="application/vnd.openxmlformats-officedocument.them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tags/tag220.xml" ContentType="application/vnd.openxmlformats-officedocument.presentationml.tags+xml"/>
  <Override PartName="/ppt/notesSlides/notesSlide1.xml" ContentType="application/vnd.openxmlformats-officedocument.presentationml.notesSlide+xml"/>
  <Override PartName="/ppt/tags/tag221.xml" ContentType="application/vnd.openxmlformats-officedocument.presentationml.tags+xml"/>
  <Override PartName="/ppt/notesSlides/notesSlide2.xml" ContentType="application/vnd.openxmlformats-officedocument.presentationml.notesSlide+xml"/>
  <Override PartName="/ppt/tags/tag222.xml" ContentType="application/vnd.openxmlformats-officedocument.presentationml.tags+xml"/>
  <Override PartName="/ppt/notesSlides/notesSlide3.xml" ContentType="application/vnd.openxmlformats-officedocument.presentationml.notesSlide+xml"/>
  <Override PartName="/ppt/tags/tag223.xml" ContentType="application/vnd.openxmlformats-officedocument.presentationml.tags+xml"/>
  <Override PartName="/ppt/notesSlides/notesSlide4.xml" ContentType="application/vnd.openxmlformats-officedocument.presentationml.notesSlide+xml"/>
  <Override PartName="/ppt/tags/tag224.xml" ContentType="application/vnd.openxmlformats-officedocument.presentationml.tags+xml"/>
  <Override PartName="/ppt/notesSlides/notesSlide5.xml" ContentType="application/vnd.openxmlformats-officedocument.presentationml.notesSlide+xml"/>
  <Override PartName="/ppt/comments/modernComment_330_B0C61907.xml" ContentType="application/vnd.ms-powerpoint.comments+xml"/>
  <Override PartName="/ppt/tags/tag225.xml" ContentType="application/vnd.openxmlformats-officedocument.presentationml.tags+xml"/>
  <Override PartName="/ppt/notesSlides/notesSlide6.xml" ContentType="application/vnd.openxmlformats-officedocument.presentationml.notesSlide+xml"/>
  <Override PartName="/ppt/tags/tag226.xml" ContentType="application/vnd.openxmlformats-officedocument.presentationml.tags+xml"/>
  <Override PartName="/ppt/notesSlides/notesSlide7.xml" ContentType="application/vnd.openxmlformats-officedocument.presentationml.notesSlide+xml"/>
  <Override PartName="/ppt/tags/tag227.xml" ContentType="application/vnd.openxmlformats-officedocument.presentationml.tags+xml"/>
  <Override PartName="/ppt/notesSlides/notesSlide8.xml" ContentType="application/vnd.openxmlformats-officedocument.presentationml.notesSlide+xml"/>
  <Override PartName="/ppt/comments/modernComment_1E3_76396046.xml" ContentType="application/vnd.ms-powerpoint.comments+xml"/>
  <Override PartName="/ppt/tags/tag228.xml" ContentType="application/vnd.openxmlformats-officedocument.presentationml.tags+xml"/>
  <Override PartName="/ppt/notesSlides/notesSlide9.xml" ContentType="application/vnd.openxmlformats-officedocument.presentationml.notesSlide+xml"/>
  <Override PartName="/ppt/tags/tag229.xml" ContentType="application/vnd.openxmlformats-officedocument.presentationml.tags+xml"/>
  <Override PartName="/ppt/notesSlides/notesSlide10.xml" ContentType="application/vnd.openxmlformats-officedocument.presentationml.notesSlide+xml"/>
  <Override PartName="/ppt/tags/tag230.xml" ContentType="application/vnd.openxmlformats-officedocument.presentationml.tags+xml"/>
  <Override PartName="/ppt/notesSlides/notesSlide11.xml" ContentType="application/vnd.openxmlformats-officedocument.presentationml.notesSlide+xml"/>
  <Override PartName="/ppt/comments/modernComment_1C7_B81F76A2.xml" ContentType="application/vnd.ms-powerpoint.comments+xml"/>
  <Override PartName="/ppt/tags/tag231.xml" ContentType="application/vnd.openxmlformats-officedocument.presentationml.tags+xml"/>
  <Override PartName="/ppt/notesSlides/notesSlide12.xml" ContentType="application/vnd.openxmlformats-officedocument.presentationml.notesSlide+xml"/>
  <Override PartName="/ppt/comments/modernComment_1E0_901FE8DB.xml" ContentType="application/vnd.ms-powerpoint.comments+xml"/>
  <Override PartName="/ppt/tags/tag232.xml" ContentType="application/vnd.openxmlformats-officedocument.presentationml.tags+xml"/>
  <Override PartName="/ppt/notesSlides/notesSlide13.xml" ContentType="application/vnd.openxmlformats-officedocument.presentationml.notesSlide+xml"/>
  <Override PartName="/ppt/comments/modernComment_1DF_28FF7B87.xml" ContentType="application/vnd.ms-powerpoint.comments+xml"/>
  <Override PartName="/ppt/tags/tag233.xml" ContentType="application/vnd.openxmlformats-officedocument.presentationml.tags+xml"/>
  <Override PartName="/ppt/notesSlides/notesSlide14.xml" ContentType="application/vnd.openxmlformats-officedocument.presentationml.notesSlide+xml"/>
  <Override PartName="/ppt/tags/tag234.xml" ContentType="application/vnd.openxmlformats-officedocument.presentationml.tags+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3" r:id="rId5"/>
    <p:sldMasterId id="2147483785" r:id="rId6"/>
    <p:sldMasterId id="2147483801" r:id="rId7"/>
    <p:sldMasterId id="2147484099" r:id="rId8"/>
    <p:sldMasterId id="2147484123" r:id="rId9"/>
    <p:sldMasterId id="2147484182" r:id="rId10"/>
    <p:sldMasterId id="2147484166" r:id="rId11"/>
    <p:sldMasterId id="2147484226" r:id="rId12"/>
  </p:sldMasterIdLst>
  <p:notesMasterIdLst>
    <p:notesMasterId r:id="rId31"/>
  </p:notesMasterIdLst>
  <p:handoutMasterIdLst>
    <p:handoutMasterId r:id="rId32"/>
  </p:handoutMasterIdLst>
  <p:sldIdLst>
    <p:sldId id="1951" r:id="rId13"/>
    <p:sldId id="269" r:id="rId14"/>
    <p:sldId id="814" r:id="rId15"/>
    <p:sldId id="815" r:id="rId16"/>
    <p:sldId id="816" r:id="rId17"/>
    <p:sldId id="1950" r:id="rId18"/>
    <p:sldId id="437" r:id="rId19"/>
    <p:sldId id="483" r:id="rId20"/>
    <p:sldId id="309" r:id="rId21"/>
    <p:sldId id="475" r:id="rId22"/>
    <p:sldId id="455" r:id="rId23"/>
    <p:sldId id="480" r:id="rId24"/>
    <p:sldId id="479" r:id="rId25"/>
    <p:sldId id="285" r:id="rId26"/>
    <p:sldId id="280" r:id="rId27"/>
    <p:sldId id="481" r:id="rId28"/>
    <p:sldId id="284" r:id="rId29"/>
    <p:sldId id="482" r:id="rId30"/>
  </p:sldIdLst>
  <p:sldSz cx="14630400" cy="8229600"/>
  <p:notesSz cx="9144000" cy="68580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lines" id="{40D8A679-5BC8-D44D-903F-47469596793B}">
          <p14:sldIdLst/>
        </p14:section>
        <p14:section name="Templete" id="{277B5114-2E69-4897-9DB2-B2372D41A24B}">
          <p14:sldIdLst>
            <p14:sldId id="1951"/>
            <p14:sldId id="269"/>
            <p14:sldId id="814"/>
            <p14:sldId id="815"/>
            <p14:sldId id="816"/>
            <p14:sldId id="1950"/>
            <p14:sldId id="437"/>
            <p14:sldId id="483"/>
            <p14:sldId id="309"/>
            <p14:sldId id="475"/>
            <p14:sldId id="455"/>
            <p14:sldId id="480"/>
            <p14:sldId id="479"/>
            <p14:sldId id="285"/>
            <p14:sldId id="280"/>
            <p14:sldId id="481"/>
            <p14:sldId id="284"/>
            <p14:sldId id="482"/>
          </p14:sldIdLst>
        </p14:section>
      </p14:sectionLst>
    </p:ext>
    <p:ext uri="{EFAFB233-063F-42B5-8137-9DF3F51BA10A}">
      <p15:sldGuideLst xmlns:p15="http://schemas.microsoft.com/office/powerpoint/2012/main">
        <p15:guide id="4" orient="horz" pos="4488" userDrawn="1">
          <p15:clr>
            <a:srgbClr val="A4A3A4"/>
          </p15:clr>
        </p15:guide>
        <p15:guide id="5" pos="4608">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47CFA4-F6D9-6E93-C8D1-0949CCB759D8}" name="Guillemette, Bruce" initials="GB" userId="S::bruce.guillemette@equitable.com::93264874-e60d-4900-ad4e-c78631cc5ed5" providerId="AD"/>
  <p188:author id="{22BED3C9-0493-E0AE-E612-A048F2140EF9}" name="R Miesner" initials="RM" userId="S::benjamin.miesner@equitable.com::05f21c41-0c60-42c4-a6c3-bdf159401b3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zzaro, Jannelle" initials="AJ" lastIdx="3" clrIdx="6">
    <p:extLst>
      <p:ext uri="{19B8F6BF-5375-455C-9EA6-DF929625EA0E}">
        <p15:presenceInfo xmlns:p15="http://schemas.microsoft.com/office/powerpoint/2012/main" userId="S::jannelle.azzaro@equitable.com::1e86c3bf-4ec1-41ed-bcfd-d625641516b7" providerId="AD"/>
      </p:ext>
    </p:extLst>
  </p:cmAuthor>
  <p:cmAuthor id="1" name="Susan Sanchez" initials="SS" lastIdx="1" clrIdx="0">
    <p:extLst>
      <p:ext uri="{19B8F6BF-5375-455C-9EA6-DF929625EA0E}">
        <p15:presenceInfo xmlns:p15="http://schemas.microsoft.com/office/powerpoint/2012/main" userId="Susan Sanchez" providerId="None"/>
      </p:ext>
    </p:extLst>
  </p:cmAuthor>
  <p:cmAuthor id="2" name="Susan Sanchez" initials="SS [2]" lastIdx="251" clrIdx="1">
    <p:extLst>
      <p:ext uri="{19B8F6BF-5375-455C-9EA6-DF929625EA0E}">
        <p15:presenceInfo xmlns:p15="http://schemas.microsoft.com/office/powerpoint/2012/main" userId="S::A140QK@loginus.axa::2e1816a2-b3c2-4b16-9145-afe5dad3c595" providerId="AD"/>
      </p:ext>
    </p:extLst>
  </p:cmAuthor>
  <p:cmAuthor id="3" name="Microsoft Office User" initials="MOU" lastIdx="8" clrIdx="2">
    <p:extLst>
      <p:ext uri="{19B8F6BF-5375-455C-9EA6-DF929625EA0E}">
        <p15:presenceInfo xmlns:p15="http://schemas.microsoft.com/office/powerpoint/2012/main" userId="Microsoft Office User" providerId="None"/>
      </p:ext>
    </p:extLst>
  </p:cmAuthor>
  <p:cmAuthor id="4" name="Miesner, R" initials="MR" lastIdx="3" clrIdx="3">
    <p:extLst>
      <p:ext uri="{19B8F6BF-5375-455C-9EA6-DF929625EA0E}">
        <p15:presenceInfo xmlns:p15="http://schemas.microsoft.com/office/powerpoint/2012/main" userId="Miesner, R" providerId="None"/>
      </p:ext>
    </p:extLst>
  </p:cmAuthor>
  <p:cmAuthor id="5" name="R" initials="R" lastIdx="1" clrIdx="4">
    <p:extLst>
      <p:ext uri="{19B8F6BF-5375-455C-9EA6-DF929625EA0E}">
        <p15:presenceInfo xmlns:p15="http://schemas.microsoft.com/office/powerpoint/2012/main" userId="S::benjamin.miesner@equitable.com::05f21c41-0c60-42c4-a6c3-bdf159401b3e" providerId="AD"/>
      </p:ext>
    </p:extLst>
  </p:cmAuthor>
  <p:cmAuthor id="6" name="Cruit, Chris" initials="CC" lastIdx="2" clrIdx="5">
    <p:extLst>
      <p:ext uri="{19B8F6BF-5375-455C-9EA6-DF929625EA0E}">
        <p15:presenceInfo xmlns:p15="http://schemas.microsoft.com/office/powerpoint/2012/main" userId="S::chris.cruit@equitable.com::968a9b00-4db5-4923-a4b4-4d76b29254f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3C0FF"/>
    <a:srgbClr val="3369FF"/>
    <a:srgbClr val="75787B"/>
    <a:srgbClr val="012677"/>
    <a:srgbClr val="002577"/>
    <a:srgbClr val="E9E9E9"/>
    <a:srgbClr val="008ACB"/>
    <a:srgbClr val="60636A"/>
    <a:srgbClr val="007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85714" autoAdjust="0"/>
  </p:normalViewPr>
  <p:slideViewPr>
    <p:cSldViewPr snapToGrid="0" snapToObjects="1" showGuides="1">
      <p:cViewPr varScale="1">
        <p:scale>
          <a:sx n="48" d="100"/>
          <a:sy n="48" d="100"/>
        </p:scale>
        <p:origin x="1292" y="28"/>
      </p:cViewPr>
      <p:guideLst>
        <p:guide orient="horz" pos="4488"/>
        <p:guide pos="4608"/>
      </p:guideLst>
    </p:cSldViewPr>
  </p:slideViewPr>
  <p:outlineViewPr>
    <p:cViewPr>
      <p:scale>
        <a:sx n="33" d="100"/>
        <a:sy n="33" d="100"/>
      </p:scale>
      <p:origin x="0" y="-1504"/>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129" d="100"/>
          <a:sy n="129" d="100"/>
        </p:scale>
        <p:origin x="1512" y="20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2.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viewProps" Target="viewProps.xml"/><Relationship Id="rId10" Type="http://schemas.openxmlformats.org/officeDocument/2006/relationships/slideMaster" Target="slideMasters/slideMaster6.xml"/><Relationship Id="rId19" Type="http://schemas.openxmlformats.org/officeDocument/2006/relationships/slide" Target="slides/slide7.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presProps" Target="presProps.xml"/></Relationships>
</file>

<file path=ppt/comments/modernComment_1C7_B81F76A2.xml><?xml version="1.0" encoding="utf-8"?>
<p188:cmLst xmlns:a="http://schemas.openxmlformats.org/drawingml/2006/main" xmlns:r="http://schemas.openxmlformats.org/officeDocument/2006/relationships" xmlns:p188="http://schemas.microsoft.com/office/powerpoint/2018/8/main">
  <p188:cm id="{A9347B7E-C7FC-474B-BBAC-317E2CFACF1F}" authorId="{22BED3C9-0493-E0AE-E612-A048F2140EF9}" status="resolved" created="2024-03-28T17:09:15.402" complete="100000">
    <pc:sldMkLst xmlns:pc="http://schemas.microsoft.com/office/powerpoint/2013/main/command">
      <pc:docMk/>
      <pc:sldMk cId="3089069730" sldId="455"/>
    </pc:sldMkLst>
    <p188:replyLst>
      <p188:reply id="{D3DCBC7F-A232-40FA-8C1B-3BC8E5FA599D}" authorId="{22BED3C9-0493-E0AE-E612-A048F2140EF9}" created="2024-03-28T17:09:59.891">
        <p188:txBody>
          <a:bodyPr/>
          <a:lstStyle/>
          <a:p>
            <a:r>
              <a:rPr lang="en-US"/>
              <a:t>Not major</a:t>
            </a:r>
          </a:p>
        </p188:txBody>
      </p188:reply>
    </p188:replyLst>
    <p188:txBody>
      <a:bodyPr/>
      <a:lstStyle/>
      <a:p>
        <a:r>
          <a:rPr lang="en-US"/>
          <a:t>In first sentence of second paragraph on right side, would recommend replacing "contracts" w/ "policies"</a:t>
        </a:r>
      </a:p>
    </p188:txBody>
  </p188:cm>
</p188:cmLst>
</file>

<file path=ppt/comments/modernComment_1DF_28FF7B87.xml><?xml version="1.0" encoding="utf-8"?>
<p188:cmLst xmlns:a="http://schemas.openxmlformats.org/drawingml/2006/main" xmlns:r="http://schemas.openxmlformats.org/officeDocument/2006/relationships" xmlns:p188="http://schemas.microsoft.com/office/powerpoint/2018/8/main">
  <p188:cm id="{F883762D-04DD-4E78-8E61-EEF0B6BF03D0}" authorId="{22BED3C9-0493-E0AE-E612-A048F2140EF9}" status="resolved" created="2024-03-28T17:14:41.882" complete="100000">
    <pc:sldMkLst xmlns:pc="http://schemas.microsoft.com/office/powerpoint/2013/main/command">
      <pc:docMk/>
      <pc:sldMk cId="687831943" sldId="479"/>
    </pc:sldMkLst>
    <p188:txBody>
      <a:bodyPr/>
      <a:lstStyle/>
      <a:p>
        <a:r>
          <a:rPr lang="en-US"/>
          <a:t>Question for underwriting: should DWI and License suspension bullets also reference last five years?</a:t>
        </a:r>
      </a:p>
    </p188:txBody>
  </p188:cm>
  <p188:cm id="{DC75FA2B-B082-4BF2-BE93-77648070984A}" authorId="{22BED3C9-0493-E0AE-E612-A048F2140EF9}" status="resolved" created="2024-03-28T17:16:04.066" complete="100000">
    <pc:sldMkLst xmlns:pc="http://schemas.microsoft.com/office/powerpoint/2013/main/command">
      <pc:docMk/>
      <pc:sldMk cId="687831943" sldId="479"/>
    </pc:sldMkLst>
    <p188:replyLst>
      <p188:reply id="{E05FF146-8556-4B0F-8ACA-7BE18BA242B4}" authorId="{22BED3C9-0493-E0AE-E612-A048F2140EF9}" created="2024-03-28T17:16:37.535">
        <p188:txBody>
          <a:bodyPr/>
          <a:lstStyle/>
          <a:p>
            <a:r>
              <a:rPr lang="en-US"/>
              <a:t>There is footnote at bottom saying list isnt all inclusive</a:t>
            </a:r>
          </a:p>
        </p188:txBody>
      </p188:reply>
    </p188:replyLst>
    <p188:txBody>
      <a:bodyPr/>
      <a:lstStyle/>
      <a:p>
        <a:r>
          <a:rPr lang="en-US"/>
          <a:t>Question for underwriting: should the list on left include bullet for "Nicotine use in past 12 months"?</a:t>
        </a:r>
      </a:p>
    </p188:txBody>
  </p188:cm>
  <p188:cm id="{72DD8232-9F74-4291-A9EE-A60D1B7D29DF}" authorId="{22BED3C9-0493-E0AE-E612-A048F2140EF9}" status="resolved" created="2024-03-28T17:23:38.901" complete="100000">
    <pc:sldMkLst xmlns:pc="http://schemas.microsoft.com/office/powerpoint/2013/main/command">
      <pc:docMk/>
      <pc:sldMk cId="687831943" sldId="479"/>
    </pc:sldMkLst>
    <p188:replyLst>
      <p188:reply id="{7AC0968F-A0A6-4D74-BD7B-EB260A882007}" authorId="{22BED3C9-0493-E0AE-E612-A048F2140EF9}" created="2024-03-28T17:23:51.847">
        <p188:txBody>
          <a:bodyPr/>
          <a:lstStyle/>
          <a:p>
            <a:r>
              <a:rPr lang="en-US"/>
              <a:t>Underwriting please also review these combos</a:t>
            </a:r>
          </a:p>
        </p188:txBody>
      </p188:reply>
    </p188:replyLst>
    <p188:txBody>
      <a:bodyPr/>
      <a:lstStyle/>
      <a:p>
        <a:r>
          <a:rPr lang="en-US"/>
          <a:t>Question for marketing: we obviously decided to limit the height/weight table in past but is it worth listing the following height weight combos?
4'8" 145
4'9" 150
4'10" 156
4'11" 161
6'5" 274
6'6" 281
At minimum would think adding 6'5 to balance table would be good</a:t>
        </a:r>
      </a:p>
    </p188:txBody>
  </p188:cm>
</p188:cmLst>
</file>

<file path=ppt/comments/modernComment_1E0_901FE8DB.xml><?xml version="1.0" encoding="utf-8"?>
<p188:cmLst xmlns:a="http://schemas.openxmlformats.org/drawingml/2006/main" xmlns:r="http://schemas.openxmlformats.org/officeDocument/2006/relationships" xmlns:p188="http://schemas.microsoft.com/office/powerpoint/2018/8/main">
  <p188:cm id="{B9AA5012-0683-4336-86E9-014D54196EC7}" authorId="{22BED3C9-0493-E0AE-E612-A048F2140EF9}" status="resolved" created="2024-03-28T17:28:49.680" complete="100000">
    <pc:sldMkLst xmlns:pc="http://schemas.microsoft.com/office/powerpoint/2013/main/command">
      <pc:docMk/>
      <pc:sldMk cId="2418010331" sldId="480"/>
    </pc:sldMkLst>
    <p188:txBody>
      <a:bodyPr/>
      <a:lstStyle/>
      <a:p>
        <a:r>
          <a:rPr lang="en-US"/>
          <a:t>In Male - Maximum annual premium column please change:
$121,000 to $121,100
$140,000 to $140,700
$164,500 to $164,600</a:t>
        </a:r>
      </a:p>
    </p188:txBody>
  </p188:cm>
  <p188:cm id="{228A5166-6392-4979-94FB-40D6D21EA6B0}" authorId="{22BED3C9-0493-E0AE-E612-A048F2140EF9}" status="resolved" created="2024-03-28T17:31:36.372" complete="100000">
    <pc:sldMkLst xmlns:pc="http://schemas.microsoft.com/office/powerpoint/2013/main/command">
      <pc:docMk/>
      <pc:sldMk cId="2418010331" sldId="480"/>
    </pc:sldMkLst>
    <p188:txBody>
      <a:bodyPr/>
      <a:lstStyle/>
      <a:p>
        <a:r>
          <a:rPr lang="en-US"/>
          <a:t>In first sentence of second paragraph on right side I would suggest removing "and underwriting class" because there is only one UW class available for Opt Max</a:t>
        </a:r>
      </a:p>
    </p188:txBody>
  </p188:cm>
</p188:cmLst>
</file>

<file path=ppt/comments/modernComment_1E3_76396046.xml><?xml version="1.0" encoding="utf-8"?>
<p188:cmLst xmlns:a="http://schemas.openxmlformats.org/drawingml/2006/main" xmlns:r="http://schemas.openxmlformats.org/officeDocument/2006/relationships" xmlns:p188="http://schemas.microsoft.com/office/powerpoint/2018/8/main">
  <p188:cm id="{1BD5267C-37CC-43F3-AB8D-592645272DD3}" authorId="{22BED3C9-0493-E0AE-E612-A048F2140EF9}" status="resolved" created="2024-03-28T16:56:24.302" complete="100000">
    <pc:sldMkLst xmlns:pc="http://schemas.microsoft.com/office/powerpoint/2013/main/command">
      <pc:docMk/>
      <pc:sldMk cId="1983471686" sldId="483"/>
    </pc:sldMkLst>
    <p188:replyLst>
      <p188:reply id="{7FC8C0AA-3B69-4708-96E4-AB51EA7759FB}" authorId="{3147CFA4-F6D9-6E93-C8D1-0949CCB759D8}" created="2024-03-28T18:40:02.387">
        <p188:txBody>
          <a:bodyPr/>
          <a:lstStyle/>
          <a:p>
            <a:r>
              <a:rPr lang="en-US"/>
              <a:t>Medicare surcharge</a:t>
            </a:r>
          </a:p>
        </p188:txBody>
      </p188:reply>
    </p188:replyLst>
    <p188:txBody>
      <a:bodyPr/>
      <a:lstStyle/>
      <a:p>
        <a:r>
          <a:rPr lang="en-US"/>
          <a:t>Questions for advanced markets:
1. on left side, is 3.8% Medicate surcharge accurate or should it say 3.8% net investment income tax?
2. should right side be updated? Looks like example from current 125k managing tax bracket piece has different numbers? Summary at bottom may need updating too</a:t>
        </a:r>
      </a:p>
    </p188:txBody>
  </p188:cm>
</p188:cmLst>
</file>

<file path=ppt/comments/modernComment_330_B0C61907.xml><?xml version="1.0" encoding="utf-8"?>
<p188:cmLst xmlns:a="http://schemas.openxmlformats.org/drawingml/2006/main" xmlns:r="http://schemas.openxmlformats.org/officeDocument/2006/relationships" xmlns:p188="http://schemas.microsoft.com/office/powerpoint/2018/8/main">
  <p188:cm id="{4F998327-6523-4272-B5BE-56DC4BEB2F20}" authorId="{22BED3C9-0493-E0AE-E612-A048F2140EF9}" status="resolved" created="2024-03-28T16:44:32.765" complete="100000">
    <ac:deMkLst xmlns:ac="http://schemas.microsoft.com/office/drawing/2013/main/command">
      <pc:docMk xmlns:pc="http://schemas.microsoft.com/office/powerpoint/2013/main/command"/>
      <pc:sldMk xmlns:pc="http://schemas.microsoft.com/office/powerpoint/2013/main/command" cId="2965772551" sldId="816"/>
      <ac:picMk id="4" creationId="{8470BF97-2076-C64A-B6F5-1BCCF635FB32}"/>
    </ac:deMkLst>
    <p188:replyLst>
      <p188:reply id="{0EE1823B-2971-45CD-8D13-43F356174ADE}" authorId="{3147CFA4-F6D9-6E93-C8D1-0949CCB759D8}" created="2024-03-28T18:39:30.753">
        <p188:txBody>
          <a:bodyPr/>
          <a:lstStyle/>
          <a:p>
            <a:r>
              <a:rPr lang="en-US"/>
              <a:t>It is $240k
</a:t>
            </a:r>
          </a:p>
        </p188:txBody>
      </p188:reply>
    </p188:replyLst>
    <p188:txBody>
      <a:bodyPr/>
      <a:lstStyle/>
      <a:p>
        <a:r>
          <a:rPr lang="en-US"/>
          <a:t>In bottom graphic I believe $208,000 should be replaced w/ $240,000 (based on new asset location brochure) but someone from advanced markets should confirm</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4D4B11-9A1E-6F46-87DC-B3B96434A98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Segoe UI" panose="020B0502040204020203" pitchFamily="34" charset="0"/>
            </a:endParaRPr>
          </a:p>
        </p:txBody>
      </p:sp>
      <p:sp>
        <p:nvSpPr>
          <p:cNvPr id="3" name="Date Placeholder 2">
            <a:extLst>
              <a:ext uri="{FF2B5EF4-FFF2-40B4-BE49-F238E27FC236}">
                <a16:creationId xmlns:a16="http://schemas.microsoft.com/office/drawing/2014/main" id="{0F44B9EB-F1C2-2D45-A435-2B73260BC69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F48FD432-6905-7340-B123-FD524AE3F5E4}" type="datetimeFigureOut">
              <a:rPr lang="en-US" smtClean="0">
                <a:latin typeface="Segoe UI" panose="020B0502040204020203" pitchFamily="34" charset="0"/>
              </a:rPr>
              <a:t>4/17/2024</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8BEA0973-A3D3-D946-89C3-ED4FED502DE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Segoe UI" panose="020B0502040204020203" pitchFamily="34" charset="0"/>
            </a:endParaRPr>
          </a:p>
        </p:txBody>
      </p:sp>
      <p:sp>
        <p:nvSpPr>
          <p:cNvPr id="5" name="Slide Number Placeholder 4">
            <a:extLst>
              <a:ext uri="{FF2B5EF4-FFF2-40B4-BE49-F238E27FC236}">
                <a16:creationId xmlns:a16="http://schemas.microsoft.com/office/drawing/2014/main" id="{BDBA04AB-2FC0-D141-986D-FE3317B07C48}"/>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84A4EF8-EAF9-6947-87A8-8614CAC88561}" type="slidenum">
              <a:rPr lang="en-US" smtClean="0">
                <a:latin typeface="Segoe UI" panose="020B0502040204020203" pitchFamily="34" charset="0"/>
              </a:rPr>
              <a:t>‹#›</a:t>
            </a:fld>
            <a:endParaRPr lang="en-US" dirty="0">
              <a:latin typeface="Segoe UI" panose="020B0502040204020203" pitchFamily="34" charset="0"/>
            </a:endParaRPr>
          </a:p>
        </p:txBody>
      </p:sp>
    </p:spTree>
    <p:extLst>
      <p:ext uri="{BB962C8B-B14F-4D97-AF65-F5344CB8AC3E}">
        <p14:creationId xmlns:p14="http://schemas.microsoft.com/office/powerpoint/2010/main" val="3045148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IBM Eliot Sans Medium" panose="020B0703050000000000" pitchFamily="34" charset="0"/>
              </a:defRPr>
            </a:lvl1pPr>
          </a:lstStyle>
          <a:p>
            <a:endParaRPr lang="en-US" dirty="0">
              <a:latin typeface="Segoe UI" panose="020B0502040204020203" pitchFamily="34" charset="0"/>
            </a:endParaRPr>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IBM Eliot Sans Medium" panose="020B0703050000000000" pitchFamily="34" charset="0"/>
              </a:defRPr>
            </a:lvl1pPr>
          </a:lstStyle>
          <a:p>
            <a:fld id="{E8A8F20E-7B0B-E74C-8E51-C6759924A7D4}" type="datetimeFigureOut">
              <a:rPr lang="en-US" smtClean="0">
                <a:latin typeface="Segoe UI" panose="020B0502040204020203" pitchFamily="34" charset="0"/>
              </a:rPr>
              <a:pPr/>
              <a:t>4/17/2024</a:t>
            </a:fld>
            <a:endParaRPr lang="en-US" dirty="0">
              <a:latin typeface="Segoe UI" panose="020B0502040204020203" pitchFamily="34" charset="0"/>
            </a:endParaRPr>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latin typeface="Segoe UI" panose="020B0502040204020203" pitchFamily="34" charset="0"/>
            </a:endParaRPr>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IBM Eliot Sans Medium" panose="020B0703050000000000" pitchFamily="34" charset="0"/>
              </a:defRPr>
            </a:lvl1pPr>
          </a:lstStyle>
          <a:p>
            <a:endParaRPr lang="en-US" dirty="0">
              <a:latin typeface="Segoe UI" panose="020B0502040204020203" pitchFamily="34" charset="0"/>
            </a:endParaRPr>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IBM Eliot Sans Medium" panose="020B0703050000000000" pitchFamily="34" charset="0"/>
              </a:defRPr>
            </a:lvl1pPr>
          </a:lstStyle>
          <a:p>
            <a:fld id="{67E37107-5B3B-C144-9AF1-F4F03A8099C2}" type="slidenum">
              <a:rPr lang="en-US" smtClean="0">
                <a:latin typeface="Segoe UI" panose="020B0502040204020203" pitchFamily="34" charset="0"/>
              </a:rPr>
              <a:pPr/>
              <a:t>‹#›</a:t>
            </a:fld>
            <a:endParaRPr lang="en-US" dirty="0">
              <a:latin typeface="Segoe UI" panose="020B0502040204020203" pitchFamily="34" charset="0"/>
            </a:endParaRPr>
          </a:p>
        </p:txBody>
      </p:sp>
    </p:spTree>
    <p:extLst>
      <p:ext uri="{BB962C8B-B14F-4D97-AF65-F5344CB8AC3E}">
        <p14:creationId xmlns:p14="http://schemas.microsoft.com/office/powerpoint/2010/main" val="2006638884"/>
      </p:ext>
    </p:extLst>
  </p:cSld>
  <p:clrMap bg1="lt1" tx1="dk1" bg2="lt2" tx2="dk2" accent1="accent1" accent2="accent2" accent3="accent3" accent4="accent4" accent5="accent5" accent6="accent6" hlink="hlink" folHlink="folHlink"/>
  <p:notesStyle>
    <a:lvl1pPr marL="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1pPr>
    <a:lvl2pPr marL="54864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2pPr>
    <a:lvl3pPr marL="109728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3pPr>
    <a:lvl4pPr marL="164592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4pPr>
    <a:lvl5pPr marL="219456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a:t>
            </a:fld>
            <a:endParaRPr lang="en-US" dirty="0">
              <a:latin typeface="Segoe UI" panose="020B0502040204020203" pitchFamily="34" charset="0"/>
            </a:endParaRPr>
          </a:p>
        </p:txBody>
      </p:sp>
    </p:spTree>
    <p:extLst>
      <p:ext uri="{BB962C8B-B14F-4D97-AF65-F5344CB8AC3E}">
        <p14:creationId xmlns:p14="http://schemas.microsoft.com/office/powerpoint/2010/main" val="3756152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10</a:t>
            </a:fld>
            <a:endParaRPr lang="en-US" dirty="0">
              <a:latin typeface="Segoe UI" panose="020B0502040204020203" pitchFamily="34" charset="0"/>
            </a:endParaRPr>
          </a:p>
        </p:txBody>
      </p:sp>
    </p:spTree>
    <p:extLst>
      <p:ext uri="{BB962C8B-B14F-4D97-AF65-F5344CB8AC3E}">
        <p14:creationId xmlns:p14="http://schemas.microsoft.com/office/powerpoint/2010/main" val="65454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365444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altLang="en-US" sz="1600" dirty="0">
                <a:solidFill>
                  <a:srgbClr val="000000"/>
                </a:solidFill>
              </a:rPr>
              <a:t>Read Slide.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12</a:t>
            </a:fld>
            <a:endParaRPr lang="en-US" dirty="0">
              <a:latin typeface="Segoe UI" panose="020B0502040204020203" pitchFamily="34" charset="0"/>
            </a:endParaRPr>
          </a:p>
        </p:txBody>
      </p:sp>
    </p:spTree>
    <p:extLst>
      <p:ext uri="{BB962C8B-B14F-4D97-AF65-F5344CB8AC3E}">
        <p14:creationId xmlns:p14="http://schemas.microsoft.com/office/powerpoint/2010/main" val="646692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600" dirty="0">
                <a:latin typeface="Times New Roman" pitchFamily="-65" charset="0"/>
                <a:cs typeface="Times New Roman" pitchFamily="-65" charset="0"/>
              </a:rPr>
              <a:t>Read Slide</a:t>
            </a: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13</a:t>
            </a:fld>
            <a:endParaRPr lang="en-US" dirty="0">
              <a:latin typeface="Segoe UI" panose="020B0502040204020203" pitchFamily="34" charset="0"/>
            </a:endParaRPr>
          </a:p>
        </p:txBody>
      </p:sp>
    </p:spTree>
    <p:extLst>
      <p:ext uri="{BB962C8B-B14F-4D97-AF65-F5344CB8AC3E}">
        <p14:creationId xmlns:p14="http://schemas.microsoft.com/office/powerpoint/2010/main" val="3329717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altLang="en-US" sz="1600" dirty="0">
                <a:latin typeface="Times New Roman" pitchFamily="-65" charset="0"/>
                <a:cs typeface="Times New Roman" pitchFamily="-65" charset="0"/>
              </a:rPr>
              <a:t>Read Slide</a:t>
            </a:r>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622598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DF6CD-42AA-40C3-AEF5-3BA37E210AD7}" type="slidenum">
              <a:rPr lang="en-US" smtClean="0"/>
              <a:t>15</a:t>
            </a:fld>
            <a:endParaRPr lang="en-US"/>
          </a:p>
        </p:txBody>
      </p:sp>
    </p:spTree>
    <p:extLst>
      <p:ext uri="{BB962C8B-B14F-4D97-AF65-F5344CB8AC3E}">
        <p14:creationId xmlns:p14="http://schemas.microsoft.com/office/powerpoint/2010/main" val="4234033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2</a:t>
            </a:fld>
            <a:endParaRPr lang="en-US" dirty="0">
              <a:latin typeface="Segoe UI" panose="020B0502040204020203" pitchFamily="34" charset="0"/>
            </a:endParaRPr>
          </a:p>
        </p:txBody>
      </p:sp>
    </p:spTree>
    <p:extLst>
      <p:ext uri="{BB962C8B-B14F-4D97-AF65-F5344CB8AC3E}">
        <p14:creationId xmlns:p14="http://schemas.microsoft.com/office/powerpoint/2010/main" val="3043053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40" b="0" i="0" kern="1200" dirty="0">
                <a:solidFill>
                  <a:schemeClr val="tx1"/>
                </a:solidFill>
                <a:effectLst/>
                <a:latin typeface="Segoe UI" panose="020B0502040204020203" pitchFamily="34" charset="0"/>
                <a:ea typeface="+mn-ea"/>
                <a:cs typeface="+mn-cs"/>
                <a:sym typeface="Segoe UI" panose="020B0502040204020203" pitchFamily="34" charset="0"/>
              </a:rPr>
              <a:t> You may be familiar with the concept of asset allocation – diversifying your investments across a variety of asset classes. While an asset allocation strategy is an important way to help manage risk while your money is invested, it won’t help you manage your taxes when you start taking income in retirement. That’s where an asset location strategy comes in. By investing your assets in different financial products (or locations) that have different tax consequences, you can help improve the tax efficiency of your portfolio and maximize your after-tax retirement income.</a:t>
            </a: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3</a:t>
            </a:fld>
            <a:endParaRPr lang="en-US" dirty="0">
              <a:latin typeface="Segoe UI" panose="020B0502040204020203" pitchFamily="34" charset="0"/>
            </a:endParaRPr>
          </a:p>
        </p:txBody>
      </p:sp>
    </p:spTree>
    <p:extLst>
      <p:ext uri="{BB962C8B-B14F-4D97-AF65-F5344CB8AC3E}">
        <p14:creationId xmlns:p14="http://schemas.microsoft.com/office/powerpoint/2010/main" val="105911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40" b="0" i="0" kern="1200" dirty="0">
                <a:solidFill>
                  <a:schemeClr val="tx1"/>
                </a:solidFill>
                <a:effectLst/>
                <a:latin typeface="Segoe UI" panose="020B0502040204020203" pitchFamily="34" charset="0"/>
                <a:ea typeface="+mn-ea"/>
                <a:cs typeface="+mn-cs"/>
                <a:sym typeface="Segoe UI" panose="020B0502040204020203" pitchFamily="34" charset="0"/>
              </a:rPr>
              <a:t>When you’re building wealth, the products you use can either be taxable, tax-deferred, or tax-free. When you generate income from those assets, the money you receive will either be taxable or income tax-free. Optimally, you’ll want the benefits of tax-deferred assets as you build wealth and income that is tax-free, when you retire. </a:t>
            </a: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4</a:t>
            </a:fld>
            <a:endParaRPr lang="en-US" dirty="0">
              <a:latin typeface="Segoe UI" panose="020B0502040204020203" pitchFamily="34" charset="0"/>
            </a:endParaRPr>
          </a:p>
        </p:txBody>
      </p:sp>
    </p:spTree>
    <p:extLst>
      <p:ext uri="{BB962C8B-B14F-4D97-AF65-F5344CB8AC3E}">
        <p14:creationId xmlns:p14="http://schemas.microsoft.com/office/powerpoint/2010/main" val="2485507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40" b="0" i="0" kern="1200" dirty="0">
                <a:solidFill>
                  <a:schemeClr val="tx1"/>
                </a:solidFill>
                <a:effectLst/>
                <a:latin typeface="Segoe UI" panose="020B0502040204020203" pitchFamily="34" charset="0"/>
                <a:ea typeface="+mn-ea"/>
                <a:cs typeface="+mn-cs"/>
                <a:sym typeface="Segoe UI" panose="020B0502040204020203" pitchFamily="34" charset="0"/>
              </a:rPr>
              <a:t>There are four main types of financial products that produce tax-free income: municipal bonds, Roth </a:t>
            </a:r>
            <a:r>
              <a:rPr lang="en-US" sz="1440" b="0" i="0" kern="1200" dirty="0" err="1">
                <a:solidFill>
                  <a:schemeClr val="tx1"/>
                </a:solidFill>
                <a:effectLst/>
                <a:latin typeface="Segoe UI" panose="020B0502040204020203" pitchFamily="34" charset="0"/>
                <a:ea typeface="+mn-ea"/>
                <a:cs typeface="+mn-cs"/>
                <a:sym typeface="Segoe UI" panose="020B0502040204020203" pitchFamily="34" charset="0"/>
              </a:rPr>
              <a:t>IRAs,fixed</a:t>
            </a:r>
            <a:r>
              <a:rPr lang="en-US" sz="1440" b="0" i="0" kern="1200" dirty="0">
                <a:solidFill>
                  <a:schemeClr val="tx1"/>
                </a:solidFill>
                <a:effectLst/>
                <a:latin typeface="Segoe UI" panose="020B0502040204020203" pitchFamily="34" charset="0"/>
                <a:ea typeface="+mn-ea"/>
                <a:cs typeface="+mn-cs"/>
                <a:sym typeface="Segoe UI" panose="020B0502040204020203" pitchFamily="34" charset="0"/>
              </a:rPr>
              <a:t> life insurance and variable universal life insurance. Each has different benefits to consider. Which one(s)could help you achieve your retirement goals?</a:t>
            </a: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5</a:t>
            </a:fld>
            <a:endParaRPr lang="en-US" dirty="0">
              <a:latin typeface="Segoe UI" panose="020B0502040204020203" pitchFamily="34" charset="0"/>
            </a:endParaRPr>
          </a:p>
        </p:txBody>
      </p:sp>
    </p:spTree>
    <p:extLst>
      <p:ext uri="{BB962C8B-B14F-4D97-AF65-F5344CB8AC3E}">
        <p14:creationId xmlns:p14="http://schemas.microsoft.com/office/powerpoint/2010/main" val="2323427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40" b="0" i="0" kern="1200" dirty="0">
                <a:solidFill>
                  <a:schemeClr val="tx1"/>
                </a:solidFill>
                <a:effectLst/>
                <a:latin typeface="Segoe UI" panose="020B0502040204020203" pitchFamily="34" charset="0"/>
                <a:ea typeface="+mn-ea"/>
                <a:cs typeface="+mn-cs"/>
                <a:sym typeface="Segoe UI" panose="020B0502040204020203" pitchFamily="34" charset="0"/>
              </a:rPr>
              <a:t>There are four main types of financial products that produce tax-free income: municipal bonds, fixed life insurance and variable universal life insurance. Also, a Roth IRA which is an IRA plan designed to facilitate retirement savings can produce retirement income. Each has different benefits to consider. Which one(s) could help you achieve your retirement goals?</a:t>
            </a:r>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6</a:t>
            </a:fld>
            <a:endParaRPr lang="en-US" dirty="0">
              <a:latin typeface="Segoe UI" panose="020B0502040204020203" pitchFamily="34" charset="0"/>
            </a:endParaRPr>
          </a:p>
        </p:txBody>
      </p:sp>
    </p:spTree>
    <p:extLst>
      <p:ext uri="{BB962C8B-B14F-4D97-AF65-F5344CB8AC3E}">
        <p14:creationId xmlns:p14="http://schemas.microsoft.com/office/powerpoint/2010/main" val="599028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altLang="en-US" sz="1600" dirty="0">
                <a:latin typeface="Times New Roman" pitchFamily="-65" charset="0"/>
                <a:cs typeface="Times New Roman" pitchFamily="-65" charset="0"/>
              </a:rPr>
              <a:t>Read Slide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7</a:t>
            </a:fld>
            <a:endParaRPr lang="en-US" dirty="0">
              <a:latin typeface="Segoe UI" panose="020B0502040204020203" pitchFamily="34" charset="0"/>
            </a:endParaRPr>
          </a:p>
        </p:txBody>
      </p:sp>
    </p:spTree>
    <p:extLst>
      <p:ext uri="{BB962C8B-B14F-4D97-AF65-F5344CB8AC3E}">
        <p14:creationId xmlns:p14="http://schemas.microsoft.com/office/powerpoint/2010/main" val="3387124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40" b="0" i="0" kern="1200" dirty="0">
                <a:solidFill>
                  <a:schemeClr val="tx1"/>
                </a:solidFill>
                <a:effectLst/>
                <a:latin typeface="Segoe UI" panose="020B0502040204020203" pitchFamily="34" charset="0"/>
                <a:ea typeface="+mn-ea"/>
                <a:cs typeface="+mn-cs"/>
                <a:sym typeface="Segoe UI" panose="020B0502040204020203" pitchFamily="34" charset="0"/>
              </a:rPr>
              <a:t>Read Slide:</a:t>
            </a:r>
          </a:p>
          <a:p>
            <a:r>
              <a:rPr lang="en-US" sz="1440" b="0" i="0" kern="1200" dirty="0">
                <a:solidFill>
                  <a:schemeClr val="tx1"/>
                </a:solidFill>
                <a:effectLst/>
                <a:latin typeface="Segoe UI" panose="020B0502040204020203" pitchFamily="34" charset="0"/>
                <a:ea typeface="+mn-ea"/>
                <a:cs typeface="+mn-cs"/>
                <a:sym typeface="Segoe UI" panose="020B0502040204020203" pitchFamily="34" charset="0"/>
              </a:rPr>
              <a:t>The chart shows how Rosie and Bennett fill their higher tax brackets.3 Once they take $81,050 in income, the next dollar they take will be taxed at 22%. They need an additional $18,950 to meet their income goal of $100,000. They will pay $4,345 in taxes if they take the $18,950 from taxable income (IRA, pension distributions, other taxable income). They will pay $0 in taxes if they take the $18,950 from non-taxable income (life insurance cash value, Roth IRA and municipal bond interest).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797306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003063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brandhub.equitable.com/content/axa-brandhub/us/en/guidelines/photography.html"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4.emf"/></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Master" Target="../slideMasters/slideMaster5.xml"/><Relationship Id="rId1" Type="http://schemas.openxmlformats.org/officeDocument/2006/relationships/tags" Target="../tags/tag101.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Master" Target="../slideMasters/slideMaster5.xml"/><Relationship Id="rId1" Type="http://schemas.openxmlformats.org/officeDocument/2006/relationships/tags" Target="../tags/tag102.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5.xml"/><Relationship Id="rId1" Type="http://schemas.openxmlformats.org/officeDocument/2006/relationships/tags" Target="../tags/tag103.x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102.bin"/></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5.xml"/><Relationship Id="rId1" Type="http://schemas.openxmlformats.org/officeDocument/2006/relationships/tags" Target="../tags/tag104.xml"/><Relationship Id="rId4" Type="http://schemas.openxmlformats.org/officeDocument/2006/relationships/image" Target="../media/image10.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5.xml"/><Relationship Id="rId1" Type="http://schemas.openxmlformats.org/officeDocument/2006/relationships/tags" Target="../tags/tag105.xml"/><Relationship Id="rId4" Type="http://schemas.openxmlformats.org/officeDocument/2006/relationships/image" Target="../media/image11.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Master" Target="../slideMasters/slideMaster5.xml"/><Relationship Id="rId1" Type="http://schemas.openxmlformats.org/officeDocument/2006/relationships/tags" Target="../tags/tag106.xml"/><Relationship Id="rId4" Type="http://schemas.openxmlformats.org/officeDocument/2006/relationships/image" Target="../media/image12.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Master" Target="../slideMasters/slideMaster5.xml"/><Relationship Id="rId1" Type="http://schemas.openxmlformats.org/officeDocument/2006/relationships/tags" Target="../tags/tag107.xml"/><Relationship Id="rId4" Type="http://schemas.openxmlformats.org/officeDocument/2006/relationships/image" Target="../media/image13.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Master" Target="../slideMasters/slideMaster5.xml"/><Relationship Id="rId1" Type="http://schemas.openxmlformats.org/officeDocument/2006/relationships/tags" Target="../tags/tag108.xml"/><Relationship Id="rId4" Type="http://schemas.openxmlformats.org/officeDocument/2006/relationships/image" Target="../media/image14.emf"/></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Master" Target="../slideMasters/slideMaster5.xml"/><Relationship Id="rId1" Type="http://schemas.openxmlformats.org/officeDocument/2006/relationships/tags" Target="../tags/tag109.xml"/><Relationship Id="rId4" Type="http://schemas.openxmlformats.org/officeDocument/2006/relationships/image" Target="../media/image15.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5.emf"/></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Master" Target="../slideMasters/slideMaster5.xml"/><Relationship Id="rId1" Type="http://schemas.openxmlformats.org/officeDocument/2006/relationships/tags" Target="../tags/tag110.xml"/><Relationship Id="rId4" Type="http://schemas.openxmlformats.org/officeDocument/2006/relationships/image" Target="../media/image16.emf"/></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Master" Target="../slideMasters/slideMaster5.xml"/><Relationship Id="rId1" Type="http://schemas.openxmlformats.org/officeDocument/2006/relationships/tags" Target="../tags/tag111.xml"/><Relationship Id="rId4" Type="http://schemas.openxmlformats.org/officeDocument/2006/relationships/image" Target="../media/image17.emf"/></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Master" Target="../slideMasters/slideMaster5.xml"/><Relationship Id="rId1" Type="http://schemas.openxmlformats.org/officeDocument/2006/relationships/tags" Target="../tags/tag112.xml"/><Relationship Id="rId4" Type="http://schemas.openxmlformats.org/officeDocument/2006/relationships/image" Target="../media/image18.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Master" Target="../slideMasters/slideMaster5.xml"/><Relationship Id="rId1" Type="http://schemas.openxmlformats.org/officeDocument/2006/relationships/tags" Target="../tags/tag113.xml"/><Relationship Id="rId4" Type="http://schemas.openxmlformats.org/officeDocument/2006/relationships/image" Target="../media/image19.emf"/></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Master" Target="../slideMasters/slideMaster5.xml"/><Relationship Id="rId1" Type="http://schemas.openxmlformats.org/officeDocument/2006/relationships/tags" Target="../tags/tag114.xml"/><Relationship Id="rId4" Type="http://schemas.openxmlformats.org/officeDocument/2006/relationships/image" Target="../media/image20.emf"/></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Master" Target="../slideMasters/slideMaster5.xml"/><Relationship Id="rId1" Type="http://schemas.openxmlformats.org/officeDocument/2006/relationships/tags" Target="../tags/tag115.xml"/><Relationship Id="rId4" Type="http://schemas.openxmlformats.org/officeDocument/2006/relationships/image" Target="../media/image21.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Master" Target="../slideMasters/slideMaster5.xml"/><Relationship Id="rId1" Type="http://schemas.openxmlformats.org/officeDocument/2006/relationships/tags" Target="../tags/tag116.xml"/><Relationship Id="rId4" Type="http://schemas.openxmlformats.org/officeDocument/2006/relationships/image" Target="../media/image22.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Master" Target="../slideMasters/slideMaster5.xml"/><Relationship Id="rId1" Type="http://schemas.openxmlformats.org/officeDocument/2006/relationships/tags" Target="../tags/tag117.xml"/><Relationship Id="rId4" Type="http://schemas.openxmlformats.org/officeDocument/2006/relationships/image" Target="../media/image23.emf"/></Relationships>
</file>

<file path=ppt/slideLayouts/_rels/slideLayout118.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Master" Target="../slideMasters/slideMaster5.xml"/><Relationship Id="rId1" Type="http://schemas.openxmlformats.org/officeDocument/2006/relationships/tags" Target="../tags/tag118.xml"/><Relationship Id="rId5" Type="http://schemas.openxmlformats.org/officeDocument/2006/relationships/image" Target="../media/image25.emf"/><Relationship Id="rId4" Type="http://schemas.openxmlformats.org/officeDocument/2006/relationships/image" Target="../media/image24.emf"/></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Master" Target="../slideMasters/slideMaster5.xml"/><Relationship Id="rId1" Type="http://schemas.openxmlformats.org/officeDocument/2006/relationships/tags" Target="../tags/tag119.xml"/><Relationship Id="rId5" Type="http://schemas.openxmlformats.org/officeDocument/2006/relationships/image" Target="../media/image51.png"/><Relationship Id="rId4" Type="http://schemas.openxmlformats.org/officeDocument/2006/relationships/image" Target="../media/image26.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6.emf"/></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Master" Target="../slideMasters/slideMaster5.xml"/><Relationship Id="rId1" Type="http://schemas.openxmlformats.org/officeDocument/2006/relationships/tags" Target="../tags/tag120.xml"/><Relationship Id="rId4" Type="http://schemas.openxmlformats.org/officeDocument/2006/relationships/image" Target="../media/image26.emf"/></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Master" Target="../slideMasters/slideMaster5.xml"/><Relationship Id="rId1" Type="http://schemas.openxmlformats.org/officeDocument/2006/relationships/tags" Target="../tags/tag121.xml"/><Relationship Id="rId4" Type="http://schemas.openxmlformats.org/officeDocument/2006/relationships/image" Target="../media/image27.emf"/></Relationships>
</file>

<file path=ppt/slideLayouts/_rels/slideLayout122.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Master" Target="../slideMasters/slideMaster5.xml"/><Relationship Id="rId1" Type="http://schemas.openxmlformats.org/officeDocument/2006/relationships/tags" Target="../tags/tag122.xml"/><Relationship Id="rId4" Type="http://schemas.openxmlformats.org/officeDocument/2006/relationships/image" Target="../media/image28.emf"/></Relationships>
</file>

<file path=ppt/slideLayouts/_rels/slideLayout123.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Master" Target="../slideMasters/slideMaster5.xml"/><Relationship Id="rId1" Type="http://schemas.openxmlformats.org/officeDocument/2006/relationships/tags" Target="../tags/tag123.xml"/><Relationship Id="rId5" Type="http://schemas.openxmlformats.org/officeDocument/2006/relationships/image" Target="../media/image51.png"/><Relationship Id="rId4" Type="http://schemas.openxmlformats.org/officeDocument/2006/relationships/image" Target="../media/image28.emf"/></Relationships>
</file>

<file path=ppt/slideLayouts/_rels/slideLayout124.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Master" Target="../slideMasters/slideMaster5.xml"/><Relationship Id="rId1" Type="http://schemas.openxmlformats.org/officeDocument/2006/relationships/tags" Target="../tags/tag124.xml"/><Relationship Id="rId4" Type="http://schemas.openxmlformats.org/officeDocument/2006/relationships/image" Target="../media/image29.emf"/></Relationships>
</file>

<file path=ppt/slideLayouts/_rels/slideLayout125.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Master" Target="../slideMasters/slideMaster5.xml"/><Relationship Id="rId1" Type="http://schemas.openxmlformats.org/officeDocument/2006/relationships/tags" Target="../tags/tag125.xml"/><Relationship Id="rId4" Type="http://schemas.openxmlformats.org/officeDocument/2006/relationships/image" Target="../media/image30.emf"/></Relationships>
</file>

<file path=ppt/slideLayouts/_rels/slideLayout126.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Master" Target="../slideMasters/slideMaster5.xml"/><Relationship Id="rId1" Type="http://schemas.openxmlformats.org/officeDocument/2006/relationships/tags" Target="../tags/tag126.xml"/><Relationship Id="rId4" Type="http://schemas.openxmlformats.org/officeDocument/2006/relationships/image" Target="../media/image31.emf"/></Relationships>
</file>

<file path=ppt/slideLayouts/_rels/slideLayout127.xml.rels><?xml version="1.0" encoding="UTF-8" standalone="yes"?>
<Relationships xmlns="http://schemas.openxmlformats.org/package/2006/relationships"><Relationship Id="rId3" Type="http://schemas.openxmlformats.org/officeDocument/2006/relationships/oleObject" Target="../embeddings/oleObject126.bin"/><Relationship Id="rId2" Type="http://schemas.openxmlformats.org/officeDocument/2006/relationships/slideMaster" Target="../slideMasters/slideMaster5.xml"/><Relationship Id="rId1" Type="http://schemas.openxmlformats.org/officeDocument/2006/relationships/tags" Target="../tags/tag127.xml"/><Relationship Id="rId4" Type="http://schemas.openxmlformats.org/officeDocument/2006/relationships/image" Target="../media/image32.emf"/></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Master" Target="../slideMasters/slideMaster5.xml"/><Relationship Id="rId1" Type="http://schemas.openxmlformats.org/officeDocument/2006/relationships/tags" Target="../tags/tag128.xml"/><Relationship Id="rId4" Type="http://schemas.openxmlformats.org/officeDocument/2006/relationships/image" Target="../media/image33.emf"/></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Master" Target="../slideMasters/slideMaster5.xml"/><Relationship Id="rId1" Type="http://schemas.openxmlformats.org/officeDocument/2006/relationships/tags" Target="../tags/tag129.xml"/><Relationship Id="rId4" Type="http://schemas.openxmlformats.org/officeDocument/2006/relationships/image" Target="../media/image34.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7.emf"/></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Master" Target="../slideMasters/slideMaster5.xml"/><Relationship Id="rId1" Type="http://schemas.openxmlformats.org/officeDocument/2006/relationships/tags" Target="../tags/tag130.xml"/><Relationship Id="rId4" Type="http://schemas.openxmlformats.org/officeDocument/2006/relationships/image" Target="../media/image35.emf"/></Relationships>
</file>

<file path=ppt/slideLayouts/_rels/slideLayout131.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Master" Target="../slideMasters/slideMaster5.xml"/><Relationship Id="rId1" Type="http://schemas.openxmlformats.org/officeDocument/2006/relationships/tags" Target="../tags/tag131.xml"/><Relationship Id="rId4" Type="http://schemas.openxmlformats.org/officeDocument/2006/relationships/image" Target="../media/image36.emf"/></Relationships>
</file>

<file path=ppt/slideLayouts/_rels/slideLayout132.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Master" Target="../slideMasters/slideMaster5.xml"/><Relationship Id="rId1" Type="http://schemas.openxmlformats.org/officeDocument/2006/relationships/tags" Target="../tags/tag132.xml"/><Relationship Id="rId4" Type="http://schemas.openxmlformats.org/officeDocument/2006/relationships/image" Target="../media/image37.emf"/></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Master" Target="../slideMasters/slideMaster5.xml"/><Relationship Id="rId1" Type="http://schemas.openxmlformats.org/officeDocument/2006/relationships/tags" Target="../tags/tag133.xml"/><Relationship Id="rId4" Type="http://schemas.openxmlformats.org/officeDocument/2006/relationships/image" Target="../media/image38.emf"/></Relationships>
</file>

<file path=ppt/slideLayouts/_rels/slideLayout134.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slideMaster" Target="../slideMasters/slideMaster5.xml"/><Relationship Id="rId1" Type="http://schemas.openxmlformats.org/officeDocument/2006/relationships/tags" Target="../tags/tag134.xml"/><Relationship Id="rId4" Type="http://schemas.openxmlformats.org/officeDocument/2006/relationships/image" Target="../media/image39.emf"/></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Master" Target="../slideMasters/slideMaster5.xml"/><Relationship Id="rId1" Type="http://schemas.openxmlformats.org/officeDocument/2006/relationships/tags" Target="../tags/tag135.xml"/><Relationship Id="rId4" Type="http://schemas.openxmlformats.org/officeDocument/2006/relationships/image" Target="../media/image40.emf"/></Relationships>
</file>

<file path=ppt/slideLayouts/_rels/slideLayout136.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Master" Target="../slideMasters/slideMaster5.xml"/><Relationship Id="rId1" Type="http://schemas.openxmlformats.org/officeDocument/2006/relationships/tags" Target="../tags/tag136.xml"/><Relationship Id="rId4" Type="http://schemas.openxmlformats.org/officeDocument/2006/relationships/image" Target="../media/image41.emf"/></Relationships>
</file>

<file path=ppt/slideLayouts/_rels/slideLayout137.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Master" Target="../slideMasters/slideMaster5.xml"/><Relationship Id="rId1" Type="http://schemas.openxmlformats.org/officeDocument/2006/relationships/tags" Target="../tags/tag137.xml"/><Relationship Id="rId4" Type="http://schemas.openxmlformats.org/officeDocument/2006/relationships/image" Target="../media/image42.emf"/></Relationships>
</file>

<file path=ppt/slideLayouts/_rels/slideLayout138.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Master" Target="../slideMasters/slideMaster5.xml"/><Relationship Id="rId1" Type="http://schemas.openxmlformats.org/officeDocument/2006/relationships/tags" Target="../tags/tag138.xml"/><Relationship Id="rId4" Type="http://schemas.openxmlformats.org/officeDocument/2006/relationships/image" Target="../media/image43.emf"/></Relationships>
</file>

<file path=ppt/slideLayouts/_rels/slideLayout139.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Master" Target="../slideMasters/slideMaster5.xml"/><Relationship Id="rId1" Type="http://schemas.openxmlformats.org/officeDocument/2006/relationships/tags" Target="../tags/tag139.xml"/><Relationship Id="rId4" Type="http://schemas.openxmlformats.org/officeDocument/2006/relationships/image" Target="../media/image44.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8.emf"/></Relationships>
</file>

<file path=ppt/slideLayouts/_rels/slideLayout140.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Master" Target="../slideMasters/slideMaster5.xml"/><Relationship Id="rId1" Type="http://schemas.openxmlformats.org/officeDocument/2006/relationships/tags" Target="../tags/tag140.xml"/><Relationship Id="rId4" Type="http://schemas.openxmlformats.org/officeDocument/2006/relationships/image" Target="../media/image45.emf"/></Relationships>
</file>

<file path=ppt/slideLayouts/_rels/slideLayout141.xml.rels><?xml version="1.0" encoding="UTF-8" standalone="yes"?>
<Relationships xmlns="http://schemas.openxmlformats.org/package/2006/relationships"><Relationship Id="rId3" Type="http://schemas.openxmlformats.org/officeDocument/2006/relationships/oleObject" Target="../embeddings/oleObject140.bin"/><Relationship Id="rId2" Type="http://schemas.openxmlformats.org/officeDocument/2006/relationships/slideMaster" Target="../slideMasters/slideMaster5.xml"/><Relationship Id="rId1" Type="http://schemas.openxmlformats.org/officeDocument/2006/relationships/tags" Target="../tags/tag141.xml"/><Relationship Id="rId5" Type="http://schemas.openxmlformats.org/officeDocument/2006/relationships/image" Target="../media/image47.png"/><Relationship Id="rId4" Type="http://schemas.openxmlformats.org/officeDocument/2006/relationships/image" Target="../media/image46.emf"/></Relationships>
</file>

<file path=ppt/slideLayouts/_rels/slideLayout142.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Master" Target="../slideMasters/slideMaster5.xml"/><Relationship Id="rId1" Type="http://schemas.openxmlformats.org/officeDocument/2006/relationships/tags" Target="../tags/tag142.xml"/><Relationship Id="rId4" Type="http://schemas.openxmlformats.org/officeDocument/2006/relationships/image" Target="../media/image48.emf"/></Relationships>
</file>

<file path=ppt/slideLayouts/_rels/slideLayout143.xml.rels><?xml version="1.0" encoding="UTF-8" standalone="yes"?>
<Relationships xmlns="http://schemas.openxmlformats.org/package/2006/relationships"><Relationship Id="rId3" Type="http://schemas.openxmlformats.org/officeDocument/2006/relationships/oleObject" Target="../embeddings/oleObject142.bin"/><Relationship Id="rId2" Type="http://schemas.openxmlformats.org/officeDocument/2006/relationships/slideMaster" Target="../slideMasters/slideMaster5.xml"/><Relationship Id="rId1" Type="http://schemas.openxmlformats.org/officeDocument/2006/relationships/tags" Target="../tags/tag143.xml"/><Relationship Id="rId5" Type="http://schemas.openxmlformats.org/officeDocument/2006/relationships/image" Target="../media/image7.png"/><Relationship Id="rId4" Type="http://schemas.openxmlformats.org/officeDocument/2006/relationships/image" Target="../media/image49.emf"/></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3" Type="http://schemas.openxmlformats.org/officeDocument/2006/relationships/oleObject" Target="../embeddings/oleObject144.bin"/><Relationship Id="rId2" Type="http://schemas.openxmlformats.org/officeDocument/2006/relationships/slideMaster" Target="../slideMasters/slideMaster6.xml"/><Relationship Id="rId1" Type="http://schemas.openxmlformats.org/officeDocument/2006/relationships/tags" Target="../tags/tag145.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Master" Target="../slideMasters/slideMaster6.xml"/><Relationship Id="rId1" Type="http://schemas.openxmlformats.org/officeDocument/2006/relationships/tags" Target="../tags/tag146.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6.xml"/><Relationship Id="rId1" Type="http://schemas.openxmlformats.org/officeDocument/2006/relationships/tags" Target="../tags/tag147.x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146.bin"/></Relationships>
</file>

<file path=ppt/slideLayouts/_rels/slideLayout149.xml.rels><?xml version="1.0" encoding="UTF-8" standalone="yes"?>
<Relationships xmlns="http://schemas.openxmlformats.org/package/2006/relationships"><Relationship Id="rId3" Type="http://schemas.openxmlformats.org/officeDocument/2006/relationships/oleObject" Target="../embeddings/oleObject147.bin"/><Relationship Id="rId2" Type="http://schemas.openxmlformats.org/officeDocument/2006/relationships/slideMaster" Target="../slideMasters/slideMaster6.xml"/><Relationship Id="rId1" Type="http://schemas.openxmlformats.org/officeDocument/2006/relationships/tags" Target="../tags/tag148.xml"/><Relationship Id="rId4" Type="http://schemas.openxmlformats.org/officeDocument/2006/relationships/image" Target="../media/image10.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9.emf"/></Relationships>
</file>

<file path=ppt/slideLayouts/_rels/slideLayout150.xml.rels><?xml version="1.0" encoding="UTF-8" standalone="yes"?>
<Relationships xmlns="http://schemas.openxmlformats.org/package/2006/relationships"><Relationship Id="rId3" Type="http://schemas.openxmlformats.org/officeDocument/2006/relationships/oleObject" Target="../embeddings/oleObject148.bin"/><Relationship Id="rId2" Type="http://schemas.openxmlformats.org/officeDocument/2006/relationships/slideMaster" Target="../slideMasters/slideMaster6.xml"/><Relationship Id="rId1" Type="http://schemas.openxmlformats.org/officeDocument/2006/relationships/tags" Target="../tags/tag149.xml"/><Relationship Id="rId4" Type="http://schemas.openxmlformats.org/officeDocument/2006/relationships/image" Target="../media/image11.emf"/></Relationships>
</file>

<file path=ppt/slideLayouts/_rels/slideLayout151.xml.rels><?xml version="1.0" encoding="UTF-8" standalone="yes"?>
<Relationships xmlns="http://schemas.openxmlformats.org/package/2006/relationships"><Relationship Id="rId3" Type="http://schemas.openxmlformats.org/officeDocument/2006/relationships/oleObject" Target="../embeddings/oleObject149.bin"/><Relationship Id="rId2" Type="http://schemas.openxmlformats.org/officeDocument/2006/relationships/slideMaster" Target="../slideMasters/slideMaster6.xml"/><Relationship Id="rId1" Type="http://schemas.openxmlformats.org/officeDocument/2006/relationships/tags" Target="../tags/tag150.xml"/><Relationship Id="rId4" Type="http://schemas.openxmlformats.org/officeDocument/2006/relationships/image" Target="../media/image12.emf"/></Relationships>
</file>

<file path=ppt/slideLayouts/_rels/slideLayout152.xml.rels><?xml version="1.0" encoding="UTF-8" standalone="yes"?>
<Relationships xmlns="http://schemas.openxmlformats.org/package/2006/relationships"><Relationship Id="rId3" Type="http://schemas.openxmlformats.org/officeDocument/2006/relationships/oleObject" Target="../embeddings/oleObject150.bin"/><Relationship Id="rId2" Type="http://schemas.openxmlformats.org/officeDocument/2006/relationships/slideMaster" Target="../slideMasters/slideMaster6.xml"/><Relationship Id="rId1" Type="http://schemas.openxmlformats.org/officeDocument/2006/relationships/tags" Target="../tags/tag151.xml"/><Relationship Id="rId4" Type="http://schemas.openxmlformats.org/officeDocument/2006/relationships/image" Target="../media/image13.emf"/></Relationships>
</file>

<file path=ppt/slideLayouts/_rels/slideLayout153.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Master" Target="../slideMasters/slideMaster6.xml"/><Relationship Id="rId1" Type="http://schemas.openxmlformats.org/officeDocument/2006/relationships/tags" Target="../tags/tag152.xml"/><Relationship Id="rId4" Type="http://schemas.openxmlformats.org/officeDocument/2006/relationships/image" Target="../media/image14.emf"/></Relationships>
</file>

<file path=ppt/slideLayouts/_rels/slideLayout154.xml.rels><?xml version="1.0" encoding="UTF-8" standalone="yes"?>
<Relationships xmlns="http://schemas.openxmlformats.org/package/2006/relationships"><Relationship Id="rId3" Type="http://schemas.openxmlformats.org/officeDocument/2006/relationships/oleObject" Target="../embeddings/oleObject152.bin"/><Relationship Id="rId2" Type="http://schemas.openxmlformats.org/officeDocument/2006/relationships/slideMaster" Target="../slideMasters/slideMaster6.xml"/><Relationship Id="rId1" Type="http://schemas.openxmlformats.org/officeDocument/2006/relationships/tags" Target="../tags/tag153.xml"/><Relationship Id="rId4" Type="http://schemas.openxmlformats.org/officeDocument/2006/relationships/image" Target="../media/image15.emf"/></Relationships>
</file>

<file path=ppt/slideLayouts/_rels/slideLayout155.xml.rels><?xml version="1.0" encoding="UTF-8" standalone="yes"?>
<Relationships xmlns="http://schemas.openxmlformats.org/package/2006/relationships"><Relationship Id="rId3" Type="http://schemas.openxmlformats.org/officeDocument/2006/relationships/oleObject" Target="../embeddings/oleObject153.bin"/><Relationship Id="rId2" Type="http://schemas.openxmlformats.org/officeDocument/2006/relationships/slideMaster" Target="../slideMasters/slideMaster6.xml"/><Relationship Id="rId1" Type="http://schemas.openxmlformats.org/officeDocument/2006/relationships/tags" Target="../tags/tag154.xml"/><Relationship Id="rId4" Type="http://schemas.openxmlformats.org/officeDocument/2006/relationships/image" Target="../media/image16.emf"/></Relationships>
</file>

<file path=ppt/slideLayouts/_rels/slideLayout156.xml.rels><?xml version="1.0" encoding="UTF-8" standalone="yes"?>
<Relationships xmlns="http://schemas.openxmlformats.org/package/2006/relationships"><Relationship Id="rId3" Type="http://schemas.openxmlformats.org/officeDocument/2006/relationships/oleObject" Target="../embeddings/oleObject154.bin"/><Relationship Id="rId2" Type="http://schemas.openxmlformats.org/officeDocument/2006/relationships/slideMaster" Target="../slideMasters/slideMaster6.xml"/><Relationship Id="rId1" Type="http://schemas.openxmlformats.org/officeDocument/2006/relationships/tags" Target="../tags/tag155.xml"/><Relationship Id="rId4" Type="http://schemas.openxmlformats.org/officeDocument/2006/relationships/image" Target="../media/image17.emf"/></Relationships>
</file>

<file path=ppt/slideLayouts/_rels/slideLayout157.xml.rels><?xml version="1.0" encoding="UTF-8" standalone="yes"?>
<Relationships xmlns="http://schemas.openxmlformats.org/package/2006/relationships"><Relationship Id="rId3" Type="http://schemas.openxmlformats.org/officeDocument/2006/relationships/oleObject" Target="../embeddings/oleObject155.bin"/><Relationship Id="rId2" Type="http://schemas.openxmlformats.org/officeDocument/2006/relationships/slideMaster" Target="../slideMasters/slideMaster6.xml"/><Relationship Id="rId1" Type="http://schemas.openxmlformats.org/officeDocument/2006/relationships/tags" Target="../tags/tag156.xml"/><Relationship Id="rId4" Type="http://schemas.openxmlformats.org/officeDocument/2006/relationships/image" Target="../media/image18.emf"/></Relationships>
</file>

<file path=ppt/slideLayouts/_rels/slideLayout158.xml.rels><?xml version="1.0" encoding="UTF-8" standalone="yes"?>
<Relationships xmlns="http://schemas.openxmlformats.org/package/2006/relationships"><Relationship Id="rId3" Type="http://schemas.openxmlformats.org/officeDocument/2006/relationships/oleObject" Target="../embeddings/oleObject156.bin"/><Relationship Id="rId2" Type="http://schemas.openxmlformats.org/officeDocument/2006/relationships/slideMaster" Target="../slideMasters/slideMaster6.xml"/><Relationship Id="rId1" Type="http://schemas.openxmlformats.org/officeDocument/2006/relationships/tags" Target="../tags/tag157.xml"/><Relationship Id="rId4" Type="http://schemas.openxmlformats.org/officeDocument/2006/relationships/image" Target="../media/image19.emf"/></Relationships>
</file>

<file path=ppt/slideLayouts/_rels/slideLayout159.xml.rels><?xml version="1.0" encoding="UTF-8" standalone="yes"?>
<Relationships xmlns="http://schemas.openxmlformats.org/package/2006/relationships"><Relationship Id="rId3" Type="http://schemas.openxmlformats.org/officeDocument/2006/relationships/oleObject" Target="../embeddings/oleObject157.bin"/><Relationship Id="rId2" Type="http://schemas.openxmlformats.org/officeDocument/2006/relationships/slideMaster" Target="../slideMasters/slideMaster6.xml"/><Relationship Id="rId1" Type="http://schemas.openxmlformats.org/officeDocument/2006/relationships/tags" Target="../tags/tag158.xml"/><Relationship Id="rId4" Type="http://schemas.openxmlformats.org/officeDocument/2006/relationships/image" Target="../media/image20.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20.emf"/></Relationships>
</file>

<file path=ppt/slideLayouts/_rels/slideLayout160.xml.rels><?xml version="1.0" encoding="UTF-8" standalone="yes"?>
<Relationships xmlns="http://schemas.openxmlformats.org/package/2006/relationships"><Relationship Id="rId3" Type="http://schemas.openxmlformats.org/officeDocument/2006/relationships/oleObject" Target="../embeddings/oleObject158.bin"/><Relationship Id="rId2" Type="http://schemas.openxmlformats.org/officeDocument/2006/relationships/slideMaster" Target="../slideMasters/slideMaster6.xml"/><Relationship Id="rId1" Type="http://schemas.openxmlformats.org/officeDocument/2006/relationships/tags" Target="../tags/tag159.xml"/><Relationship Id="rId4" Type="http://schemas.openxmlformats.org/officeDocument/2006/relationships/image" Target="../media/image21.emf"/></Relationships>
</file>

<file path=ppt/slideLayouts/_rels/slideLayout161.xml.rels><?xml version="1.0" encoding="UTF-8" standalone="yes"?>
<Relationships xmlns="http://schemas.openxmlformats.org/package/2006/relationships"><Relationship Id="rId3" Type="http://schemas.openxmlformats.org/officeDocument/2006/relationships/oleObject" Target="../embeddings/oleObject159.bin"/><Relationship Id="rId2" Type="http://schemas.openxmlformats.org/officeDocument/2006/relationships/slideMaster" Target="../slideMasters/slideMaster6.xml"/><Relationship Id="rId1" Type="http://schemas.openxmlformats.org/officeDocument/2006/relationships/tags" Target="../tags/tag160.xml"/><Relationship Id="rId4" Type="http://schemas.openxmlformats.org/officeDocument/2006/relationships/image" Target="../media/image22.emf"/></Relationships>
</file>

<file path=ppt/slideLayouts/_rels/slideLayout162.xml.rels><?xml version="1.0" encoding="UTF-8" standalone="yes"?>
<Relationships xmlns="http://schemas.openxmlformats.org/package/2006/relationships"><Relationship Id="rId3" Type="http://schemas.openxmlformats.org/officeDocument/2006/relationships/oleObject" Target="../embeddings/oleObject160.bin"/><Relationship Id="rId2" Type="http://schemas.openxmlformats.org/officeDocument/2006/relationships/slideMaster" Target="../slideMasters/slideMaster6.xml"/><Relationship Id="rId1" Type="http://schemas.openxmlformats.org/officeDocument/2006/relationships/tags" Target="../tags/tag161.xml"/><Relationship Id="rId4" Type="http://schemas.openxmlformats.org/officeDocument/2006/relationships/image" Target="../media/image23.emf"/></Relationships>
</file>

<file path=ppt/slideLayouts/_rels/slideLayout163.xml.rels><?xml version="1.0" encoding="UTF-8" standalone="yes"?>
<Relationships xmlns="http://schemas.openxmlformats.org/package/2006/relationships"><Relationship Id="rId3" Type="http://schemas.openxmlformats.org/officeDocument/2006/relationships/oleObject" Target="../embeddings/oleObject161.bin"/><Relationship Id="rId2" Type="http://schemas.openxmlformats.org/officeDocument/2006/relationships/slideMaster" Target="../slideMasters/slideMaster6.xml"/><Relationship Id="rId1" Type="http://schemas.openxmlformats.org/officeDocument/2006/relationships/tags" Target="../tags/tag162.xml"/><Relationship Id="rId5" Type="http://schemas.openxmlformats.org/officeDocument/2006/relationships/image" Target="../media/image25.emf"/><Relationship Id="rId4" Type="http://schemas.openxmlformats.org/officeDocument/2006/relationships/image" Target="../media/image24.emf"/></Relationships>
</file>

<file path=ppt/slideLayouts/_rels/slideLayout164.xml.rels><?xml version="1.0" encoding="UTF-8" standalone="yes"?>
<Relationships xmlns="http://schemas.openxmlformats.org/package/2006/relationships"><Relationship Id="rId3" Type="http://schemas.openxmlformats.org/officeDocument/2006/relationships/oleObject" Target="../embeddings/oleObject162.bin"/><Relationship Id="rId2" Type="http://schemas.openxmlformats.org/officeDocument/2006/relationships/slideMaster" Target="../slideMasters/slideMaster6.xml"/><Relationship Id="rId1" Type="http://schemas.openxmlformats.org/officeDocument/2006/relationships/tags" Target="../tags/tag163.xml"/><Relationship Id="rId4" Type="http://schemas.openxmlformats.org/officeDocument/2006/relationships/image" Target="../media/image26.emf"/></Relationships>
</file>

<file path=ppt/slideLayouts/_rels/slideLayout165.xml.rels><?xml version="1.0" encoding="UTF-8" standalone="yes"?>
<Relationships xmlns="http://schemas.openxmlformats.org/package/2006/relationships"><Relationship Id="rId3" Type="http://schemas.openxmlformats.org/officeDocument/2006/relationships/oleObject" Target="../embeddings/oleObject163.bin"/><Relationship Id="rId2" Type="http://schemas.openxmlformats.org/officeDocument/2006/relationships/slideMaster" Target="../slideMasters/slideMaster6.xml"/><Relationship Id="rId1" Type="http://schemas.openxmlformats.org/officeDocument/2006/relationships/tags" Target="../tags/tag164.xml"/><Relationship Id="rId4" Type="http://schemas.openxmlformats.org/officeDocument/2006/relationships/image" Target="../media/image27.emf"/></Relationships>
</file>

<file path=ppt/slideLayouts/_rels/slideLayout166.xml.rels><?xml version="1.0" encoding="UTF-8" standalone="yes"?>
<Relationships xmlns="http://schemas.openxmlformats.org/package/2006/relationships"><Relationship Id="rId3" Type="http://schemas.openxmlformats.org/officeDocument/2006/relationships/oleObject" Target="../embeddings/oleObject164.bin"/><Relationship Id="rId2" Type="http://schemas.openxmlformats.org/officeDocument/2006/relationships/slideMaster" Target="../slideMasters/slideMaster6.xml"/><Relationship Id="rId1" Type="http://schemas.openxmlformats.org/officeDocument/2006/relationships/tags" Target="../tags/tag165.xml"/><Relationship Id="rId4" Type="http://schemas.openxmlformats.org/officeDocument/2006/relationships/image" Target="../media/image28.emf"/></Relationships>
</file>

<file path=ppt/slideLayouts/_rels/slideLayout167.xml.rels><?xml version="1.0" encoding="UTF-8" standalone="yes"?>
<Relationships xmlns="http://schemas.openxmlformats.org/package/2006/relationships"><Relationship Id="rId3" Type="http://schemas.openxmlformats.org/officeDocument/2006/relationships/oleObject" Target="../embeddings/oleObject165.bin"/><Relationship Id="rId2" Type="http://schemas.openxmlformats.org/officeDocument/2006/relationships/slideMaster" Target="../slideMasters/slideMaster6.xml"/><Relationship Id="rId1" Type="http://schemas.openxmlformats.org/officeDocument/2006/relationships/tags" Target="../tags/tag166.xml"/><Relationship Id="rId4" Type="http://schemas.openxmlformats.org/officeDocument/2006/relationships/image" Target="../media/image29.emf"/></Relationships>
</file>

<file path=ppt/slideLayouts/_rels/slideLayout168.xml.rels><?xml version="1.0" encoding="UTF-8" standalone="yes"?>
<Relationships xmlns="http://schemas.openxmlformats.org/package/2006/relationships"><Relationship Id="rId3" Type="http://schemas.openxmlformats.org/officeDocument/2006/relationships/oleObject" Target="../embeddings/oleObject166.bin"/><Relationship Id="rId2" Type="http://schemas.openxmlformats.org/officeDocument/2006/relationships/slideMaster" Target="../slideMasters/slideMaster6.xml"/><Relationship Id="rId1" Type="http://schemas.openxmlformats.org/officeDocument/2006/relationships/tags" Target="../tags/tag167.xml"/><Relationship Id="rId4" Type="http://schemas.openxmlformats.org/officeDocument/2006/relationships/image" Target="../media/image30.emf"/></Relationships>
</file>

<file path=ppt/slideLayouts/_rels/slideLayout169.xml.rels><?xml version="1.0" encoding="UTF-8" standalone="yes"?>
<Relationships xmlns="http://schemas.openxmlformats.org/package/2006/relationships"><Relationship Id="rId3" Type="http://schemas.openxmlformats.org/officeDocument/2006/relationships/oleObject" Target="../embeddings/oleObject167.bin"/><Relationship Id="rId2" Type="http://schemas.openxmlformats.org/officeDocument/2006/relationships/slideMaster" Target="../slideMasters/slideMaster6.xml"/><Relationship Id="rId1" Type="http://schemas.openxmlformats.org/officeDocument/2006/relationships/tags" Target="../tags/tag168.xml"/><Relationship Id="rId4" Type="http://schemas.openxmlformats.org/officeDocument/2006/relationships/image" Target="../media/image3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21.emf"/></Relationships>
</file>

<file path=ppt/slideLayouts/_rels/slideLayout170.xml.rels><?xml version="1.0" encoding="UTF-8" standalone="yes"?>
<Relationships xmlns="http://schemas.openxmlformats.org/package/2006/relationships"><Relationship Id="rId3" Type="http://schemas.openxmlformats.org/officeDocument/2006/relationships/oleObject" Target="../embeddings/oleObject168.bin"/><Relationship Id="rId2" Type="http://schemas.openxmlformats.org/officeDocument/2006/relationships/slideMaster" Target="../slideMasters/slideMaster6.xml"/><Relationship Id="rId1" Type="http://schemas.openxmlformats.org/officeDocument/2006/relationships/tags" Target="../tags/tag169.xml"/><Relationship Id="rId4" Type="http://schemas.openxmlformats.org/officeDocument/2006/relationships/image" Target="../media/image32.emf"/></Relationships>
</file>

<file path=ppt/slideLayouts/_rels/slideLayout171.xml.rels><?xml version="1.0" encoding="UTF-8" standalone="yes"?>
<Relationships xmlns="http://schemas.openxmlformats.org/package/2006/relationships"><Relationship Id="rId3" Type="http://schemas.openxmlformats.org/officeDocument/2006/relationships/oleObject" Target="../embeddings/oleObject169.bin"/><Relationship Id="rId2" Type="http://schemas.openxmlformats.org/officeDocument/2006/relationships/slideMaster" Target="../slideMasters/slideMaster6.xml"/><Relationship Id="rId1" Type="http://schemas.openxmlformats.org/officeDocument/2006/relationships/tags" Target="../tags/tag170.xml"/><Relationship Id="rId4" Type="http://schemas.openxmlformats.org/officeDocument/2006/relationships/image" Target="../media/image33.emf"/></Relationships>
</file>

<file path=ppt/slideLayouts/_rels/slideLayout172.xml.rels><?xml version="1.0" encoding="UTF-8" standalone="yes"?>
<Relationships xmlns="http://schemas.openxmlformats.org/package/2006/relationships"><Relationship Id="rId3" Type="http://schemas.openxmlformats.org/officeDocument/2006/relationships/oleObject" Target="../embeddings/oleObject170.bin"/><Relationship Id="rId2" Type="http://schemas.openxmlformats.org/officeDocument/2006/relationships/slideMaster" Target="../slideMasters/slideMaster6.xml"/><Relationship Id="rId1" Type="http://schemas.openxmlformats.org/officeDocument/2006/relationships/tags" Target="../tags/tag171.xml"/><Relationship Id="rId4" Type="http://schemas.openxmlformats.org/officeDocument/2006/relationships/image" Target="../media/image34.emf"/></Relationships>
</file>

<file path=ppt/slideLayouts/_rels/slideLayout173.xml.rels><?xml version="1.0" encoding="UTF-8" standalone="yes"?>
<Relationships xmlns="http://schemas.openxmlformats.org/package/2006/relationships"><Relationship Id="rId3" Type="http://schemas.openxmlformats.org/officeDocument/2006/relationships/oleObject" Target="../embeddings/oleObject171.bin"/><Relationship Id="rId2" Type="http://schemas.openxmlformats.org/officeDocument/2006/relationships/slideMaster" Target="../slideMasters/slideMaster6.xml"/><Relationship Id="rId1" Type="http://schemas.openxmlformats.org/officeDocument/2006/relationships/tags" Target="../tags/tag172.xml"/><Relationship Id="rId4" Type="http://schemas.openxmlformats.org/officeDocument/2006/relationships/image" Target="../media/image35.emf"/></Relationships>
</file>

<file path=ppt/slideLayouts/_rels/slideLayout174.xml.rels><?xml version="1.0" encoding="UTF-8" standalone="yes"?>
<Relationships xmlns="http://schemas.openxmlformats.org/package/2006/relationships"><Relationship Id="rId3" Type="http://schemas.openxmlformats.org/officeDocument/2006/relationships/oleObject" Target="../embeddings/oleObject172.bin"/><Relationship Id="rId2" Type="http://schemas.openxmlformats.org/officeDocument/2006/relationships/slideMaster" Target="../slideMasters/slideMaster6.xml"/><Relationship Id="rId1" Type="http://schemas.openxmlformats.org/officeDocument/2006/relationships/tags" Target="../tags/tag173.xml"/><Relationship Id="rId4" Type="http://schemas.openxmlformats.org/officeDocument/2006/relationships/image" Target="../media/image36.emf"/></Relationships>
</file>

<file path=ppt/slideLayouts/_rels/slideLayout175.xml.rels><?xml version="1.0" encoding="UTF-8" standalone="yes"?>
<Relationships xmlns="http://schemas.openxmlformats.org/package/2006/relationships"><Relationship Id="rId3" Type="http://schemas.openxmlformats.org/officeDocument/2006/relationships/oleObject" Target="../embeddings/oleObject173.bin"/><Relationship Id="rId2" Type="http://schemas.openxmlformats.org/officeDocument/2006/relationships/slideMaster" Target="../slideMasters/slideMaster6.xml"/><Relationship Id="rId1" Type="http://schemas.openxmlformats.org/officeDocument/2006/relationships/tags" Target="../tags/tag174.xml"/><Relationship Id="rId4" Type="http://schemas.openxmlformats.org/officeDocument/2006/relationships/image" Target="../media/image37.emf"/></Relationships>
</file>

<file path=ppt/slideLayouts/_rels/slideLayout176.xml.rels><?xml version="1.0" encoding="UTF-8" standalone="yes"?>
<Relationships xmlns="http://schemas.openxmlformats.org/package/2006/relationships"><Relationship Id="rId3" Type="http://schemas.openxmlformats.org/officeDocument/2006/relationships/oleObject" Target="../embeddings/oleObject174.bin"/><Relationship Id="rId2" Type="http://schemas.openxmlformats.org/officeDocument/2006/relationships/slideMaster" Target="../slideMasters/slideMaster6.xml"/><Relationship Id="rId1" Type="http://schemas.openxmlformats.org/officeDocument/2006/relationships/tags" Target="../tags/tag175.xml"/><Relationship Id="rId4" Type="http://schemas.openxmlformats.org/officeDocument/2006/relationships/image" Target="../media/image38.emf"/></Relationships>
</file>

<file path=ppt/slideLayouts/_rels/slideLayout177.xml.rels><?xml version="1.0" encoding="UTF-8" standalone="yes"?>
<Relationships xmlns="http://schemas.openxmlformats.org/package/2006/relationships"><Relationship Id="rId3" Type="http://schemas.openxmlformats.org/officeDocument/2006/relationships/oleObject" Target="../embeddings/oleObject175.bin"/><Relationship Id="rId2" Type="http://schemas.openxmlformats.org/officeDocument/2006/relationships/slideMaster" Target="../slideMasters/slideMaster6.xml"/><Relationship Id="rId1" Type="http://schemas.openxmlformats.org/officeDocument/2006/relationships/tags" Target="../tags/tag176.xml"/><Relationship Id="rId4" Type="http://schemas.openxmlformats.org/officeDocument/2006/relationships/image" Target="../media/image39.emf"/></Relationships>
</file>

<file path=ppt/slideLayouts/_rels/slideLayout178.xml.rels><?xml version="1.0" encoding="UTF-8" standalone="yes"?>
<Relationships xmlns="http://schemas.openxmlformats.org/package/2006/relationships"><Relationship Id="rId3" Type="http://schemas.openxmlformats.org/officeDocument/2006/relationships/oleObject" Target="../embeddings/oleObject176.bin"/><Relationship Id="rId2" Type="http://schemas.openxmlformats.org/officeDocument/2006/relationships/slideMaster" Target="../slideMasters/slideMaster6.xml"/><Relationship Id="rId1" Type="http://schemas.openxmlformats.org/officeDocument/2006/relationships/tags" Target="../tags/tag177.xml"/><Relationship Id="rId4" Type="http://schemas.openxmlformats.org/officeDocument/2006/relationships/image" Target="../media/image40.emf"/></Relationships>
</file>

<file path=ppt/slideLayouts/_rels/slideLayout179.xml.rels><?xml version="1.0" encoding="UTF-8" standalone="yes"?>
<Relationships xmlns="http://schemas.openxmlformats.org/package/2006/relationships"><Relationship Id="rId3" Type="http://schemas.openxmlformats.org/officeDocument/2006/relationships/oleObject" Target="../embeddings/oleObject177.bin"/><Relationship Id="rId2" Type="http://schemas.openxmlformats.org/officeDocument/2006/relationships/slideMaster" Target="../slideMasters/slideMaster6.xml"/><Relationship Id="rId1" Type="http://schemas.openxmlformats.org/officeDocument/2006/relationships/tags" Target="../tags/tag178.xml"/><Relationship Id="rId4" Type="http://schemas.openxmlformats.org/officeDocument/2006/relationships/image" Target="../media/image4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22.emf"/></Relationships>
</file>

<file path=ppt/slideLayouts/_rels/slideLayout180.xml.rels><?xml version="1.0" encoding="UTF-8" standalone="yes"?>
<Relationships xmlns="http://schemas.openxmlformats.org/package/2006/relationships"><Relationship Id="rId3" Type="http://schemas.openxmlformats.org/officeDocument/2006/relationships/oleObject" Target="../embeddings/oleObject178.bin"/><Relationship Id="rId2" Type="http://schemas.openxmlformats.org/officeDocument/2006/relationships/slideMaster" Target="../slideMasters/slideMaster6.xml"/><Relationship Id="rId1" Type="http://schemas.openxmlformats.org/officeDocument/2006/relationships/tags" Target="../tags/tag179.xml"/><Relationship Id="rId4" Type="http://schemas.openxmlformats.org/officeDocument/2006/relationships/image" Target="../media/image42.emf"/></Relationships>
</file>

<file path=ppt/slideLayouts/_rels/slideLayout181.xml.rels><?xml version="1.0" encoding="UTF-8" standalone="yes"?>
<Relationships xmlns="http://schemas.openxmlformats.org/package/2006/relationships"><Relationship Id="rId3" Type="http://schemas.openxmlformats.org/officeDocument/2006/relationships/oleObject" Target="../embeddings/oleObject179.bin"/><Relationship Id="rId2" Type="http://schemas.openxmlformats.org/officeDocument/2006/relationships/slideMaster" Target="../slideMasters/slideMaster6.xml"/><Relationship Id="rId1" Type="http://schemas.openxmlformats.org/officeDocument/2006/relationships/tags" Target="../tags/tag180.xml"/><Relationship Id="rId4" Type="http://schemas.openxmlformats.org/officeDocument/2006/relationships/image" Target="../media/image43.emf"/></Relationships>
</file>

<file path=ppt/slideLayouts/_rels/slideLayout182.xml.rels><?xml version="1.0" encoding="UTF-8" standalone="yes"?>
<Relationships xmlns="http://schemas.openxmlformats.org/package/2006/relationships"><Relationship Id="rId3" Type="http://schemas.openxmlformats.org/officeDocument/2006/relationships/oleObject" Target="../embeddings/oleObject180.bin"/><Relationship Id="rId2" Type="http://schemas.openxmlformats.org/officeDocument/2006/relationships/slideMaster" Target="../slideMasters/slideMaster6.xml"/><Relationship Id="rId1" Type="http://schemas.openxmlformats.org/officeDocument/2006/relationships/tags" Target="../tags/tag181.xml"/><Relationship Id="rId4" Type="http://schemas.openxmlformats.org/officeDocument/2006/relationships/image" Target="../media/image44.emf"/></Relationships>
</file>

<file path=ppt/slideLayouts/_rels/slideLayout183.xml.rels><?xml version="1.0" encoding="UTF-8" standalone="yes"?>
<Relationships xmlns="http://schemas.openxmlformats.org/package/2006/relationships"><Relationship Id="rId3" Type="http://schemas.openxmlformats.org/officeDocument/2006/relationships/oleObject" Target="../embeddings/oleObject181.bin"/><Relationship Id="rId2" Type="http://schemas.openxmlformats.org/officeDocument/2006/relationships/slideMaster" Target="../slideMasters/slideMaster6.xml"/><Relationship Id="rId1" Type="http://schemas.openxmlformats.org/officeDocument/2006/relationships/tags" Target="../tags/tag182.xml"/><Relationship Id="rId4" Type="http://schemas.openxmlformats.org/officeDocument/2006/relationships/image" Target="../media/image45.emf"/></Relationships>
</file>

<file path=ppt/slideLayouts/_rels/slideLayout184.xml.rels><?xml version="1.0" encoding="UTF-8" standalone="yes"?>
<Relationships xmlns="http://schemas.openxmlformats.org/package/2006/relationships"><Relationship Id="rId3" Type="http://schemas.openxmlformats.org/officeDocument/2006/relationships/oleObject" Target="../embeddings/oleObject182.bin"/><Relationship Id="rId2" Type="http://schemas.openxmlformats.org/officeDocument/2006/relationships/slideMaster" Target="../slideMasters/slideMaster6.xml"/><Relationship Id="rId1" Type="http://schemas.openxmlformats.org/officeDocument/2006/relationships/tags" Target="../tags/tag183.xml"/><Relationship Id="rId5" Type="http://schemas.openxmlformats.org/officeDocument/2006/relationships/image" Target="../media/image47.png"/><Relationship Id="rId4" Type="http://schemas.openxmlformats.org/officeDocument/2006/relationships/image" Target="../media/image46.emf"/></Relationships>
</file>

<file path=ppt/slideLayouts/_rels/slideLayout185.xml.rels><?xml version="1.0" encoding="UTF-8" standalone="yes"?>
<Relationships xmlns="http://schemas.openxmlformats.org/package/2006/relationships"><Relationship Id="rId3" Type="http://schemas.openxmlformats.org/officeDocument/2006/relationships/oleObject" Target="../embeddings/oleObject183.bin"/><Relationship Id="rId2" Type="http://schemas.openxmlformats.org/officeDocument/2006/relationships/slideMaster" Target="../slideMasters/slideMaster6.xml"/><Relationship Id="rId1" Type="http://schemas.openxmlformats.org/officeDocument/2006/relationships/tags" Target="../tags/tag184.xml"/><Relationship Id="rId4" Type="http://schemas.openxmlformats.org/officeDocument/2006/relationships/image" Target="../media/image48.emf"/></Relationships>
</file>

<file path=ppt/slideLayouts/_rels/slideLayout186.xml.rels><?xml version="1.0" encoding="UTF-8" standalone="yes"?>
<Relationships xmlns="http://schemas.openxmlformats.org/package/2006/relationships"><Relationship Id="rId3" Type="http://schemas.openxmlformats.org/officeDocument/2006/relationships/oleObject" Target="../embeddings/oleObject184.bin"/><Relationship Id="rId2" Type="http://schemas.openxmlformats.org/officeDocument/2006/relationships/slideMaster" Target="../slideMasters/slideMaster6.xml"/><Relationship Id="rId1" Type="http://schemas.openxmlformats.org/officeDocument/2006/relationships/tags" Target="../tags/tag185.xml"/><Relationship Id="rId5" Type="http://schemas.openxmlformats.org/officeDocument/2006/relationships/image" Target="../media/image7.png"/><Relationship Id="rId4" Type="http://schemas.openxmlformats.org/officeDocument/2006/relationships/image" Target="../media/image49.emf"/></Relationships>
</file>

<file path=ppt/slideLayouts/_rels/slideLayout187.xml.rels><?xml version="1.0" encoding="UTF-8" standalone="yes"?>
<Relationships xmlns="http://schemas.openxmlformats.org/package/2006/relationships"><Relationship Id="rId3" Type="http://schemas.openxmlformats.org/officeDocument/2006/relationships/oleObject" Target="../embeddings/oleObject186.bin"/><Relationship Id="rId2" Type="http://schemas.openxmlformats.org/officeDocument/2006/relationships/slideMaster" Target="../slideMasters/slideMaster7.xml"/><Relationship Id="rId1" Type="http://schemas.openxmlformats.org/officeDocument/2006/relationships/tags" Target="../tags/tag187.xml"/><Relationship Id="rId5" Type="http://schemas.openxmlformats.org/officeDocument/2006/relationships/image" Target="../media/image56.png"/><Relationship Id="rId4" Type="http://schemas.openxmlformats.org/officeDocument/2006/relationships/image" Target="../media/image72.emf"/></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3" Type="http://schemas.openxmlformats.org/officeDocument/2006/relationships/oleObject" Target="../embeddings/oleObject187.bin"/><Relationship Id="rId2" Type="http://schemas.openxmlformats.org/officeDocument/2006/relationships/slideMaster" Target="../slideMasters/slideMaster7.xml"/><Relationship Id="rId1" Type="http://schemas.openxmlformats.org/officeDocument/2006/relationships/tags" Target="../tags/tag188.xml"/><Relationship Id="rId5" Type="http://schemas.openxmlformats.org/officeDocument/2006/relationships/image" Target="../media/image52.png"/><Relationship Id="rId4" Type="http://schemas.openxmlformats.org/officeDocument/2006/relationships/image" Target="../media/image6.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3.emf"/></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Master" Target="../slideMasters/slideMaster7.xml"/><Relationship Id="rId1" Type="http://schemas.openxmlformats.org/officeDocument/2006/relationships/tags" Target="../tags/tag189.xml"/><Relationship Id="rId6" Type="http://schemas.openxmlformats.org/officeDocument/2006/relationships/image" Target="../media/image51.png"/><Relationship Id="rId5" Type="http://schemas.openxmlformats.org/officeDocument/2006/relationships/image" Target="../media/image9.emf"/><Relationship Id="rId4" Type="http://schemas.openxmlformats.org/officeDocument/2006/relationships/oleObject" Target="../embeddings/oleObject188.bin"/></Relationships>
</file>

<file path=ppt/slideLayouts/_rels/slideLayout191.xml.rels><?xml version="1.0" encoding="UTF-8" standalone="yes"?>
<Relationships xmlns="http://schemas.openxmlformats.org/package/2006/relationships"><Relationship Id="rId3" Type="http://schemas.openxmlformats.org/officeDocument/2006/relationships/oleObject" Target="../embeddings/oleObject189.bin"/><Relationship Id="rId2" Type="http://schemas.openxmlformats.org/officeDocument/2006/relationships/slideMaster" Target="../slideMasters/slideMaster7.xml"/><Relationship Id="rId1" Type="http://schemas.openxmlformats.org/officeDocument/2006/relationships/tags" Target="../tags/tag190.xml"/><Relationship Id="rId4" Type="http://schemas.openxmlformats.org/officeDocument/2006/relationships/image" Target="../media/image75.emf"/></Relationships>
</file>

<file path=ppt/slideLayouts/_rels/slideLayout192.xml.rels><?xml version="1.0" encoding="UTF-8" standalone="yes"?>
<Relationships xmlns="http://schemas.openxmlformats.org/package/2006/relationships"><Relationship Id="rId3" Type="http://schemas.openxmlformats.org/officeDocument/2006/relationships/oleObject" Target="../embeddings/oleObject190.bin"/><Relationship Id="rId2" Type="http://schemas.openxmlformats.org/officeDocument/2006/relationships/slideMaster" Target="../slideMasters/slideMaster7.xml"/><Relationship Id="rId1" Type="http://schemas.openxmlformats.org/officeDocument/2006/relationships/tags" Target="../tags/tag191.xml"/><Relationship Id="rId4" Type="http://schemas.openxmlformats.org/officeDocument/2006/relationships/image" Target="../media/image76.emf"/></Relationships>
</file>

<file path=ppt/slideLayouts/_rels/slideLayout193.xml.rels><?xml version="1.0" encoding="UTF-8" standalone="yes"?>
<Relationships xmlns="http://schemas.openxmlformats.org/package/2006/relationships"><Relationship Id="rId3" Type="http://schemas.openxmlformats.org/officeDocument/2006/relationships/oleObject" Target="../embeddings/oleObject191.bin"/><Relationship Id="rId2" Type="http://schemas.openxmlformats.org/officeDocument/2006/relationships/slideMaster" Target="../slideMasters/slideMaster7.xml"/><Relationship Id="rId1" Type="http://schemas.openxmlformats.org/officeDocument/2006/relationships/tags" Target="../tags/tag192.xml"/><Relationship Id="rId4" Type="http://schemas.openxmlformats.org/officeDocument/2006/relationships/image" Target="../media/image77.emf"/></Relationships>
</file>

<file path=ppt/slideLayouts/_rels/slideLayout194.xml.rels><?xml version="1.0" encoding="UTF-8" standalone="yes"?>
<Relationships xmlns="http://schemas.openxmlformats.org/package/2006/relationships"><Relationship Id="rId3" Type="http://schemas.openxmlformats.org/officeDocument/2006/relationships/oleObject" Target="../embeddings/oleObject192.bin"/><Relationship Id="rId2" Type="http://schemas.openxmlformats.org/officeDocument/2006/relationships/slideMaster" Target="../slideMasters/slideMaster7.xml"/><Relationship Id="rId1" Type="http://schemas.openxmlformats.org/officeDocument/2006/relationships/tags" Target="../tags/tag193.xml"/><Relationship Id="rId4" Type="http://schemas.openxmlformats.org/officeDocument/2006/relationships/image" Target="../media/image78.emf"/></Relationships>
</file>

<file path=ppt/slideLayouts/_rels/slideLayout195.xml.rels><?xml version="1.0" encoding="UTF-8" standalone="yes"?>
<Relationships xmlns="http://schemas.openxmlformats.org/package/2006/relationships"><Relationship Id="rId3" Type="http://schemas.openxmlformats.org/officeDocument/2006/relationships/oleObject" Target="../embeddings/oleObject193.bin"/><Relationship Id="rId2" Type="http://schemas.openxmlformats.org/officeDocument/2006/relationships/slideMaster" Target="../slideMasters/slideMaster7.xml"/><Relationship Id="rId1" Type="http://schemas.openxmlformats.org/officeDocument/2006/relationships/tags" Target="../tags/tag194.xml"/><Relationship Id="rId4" Type="http://schemas.openxmlformats.org/officeDocument/2006/relationships/image" Target="../media/image79.emf"/></Relationships>
</file>

<file path=ppt/slideLayouts/_rels/slideLayout196.xml.rels><?xml version="1.0" encoding="UTF-8" standalone="yes"?>
<Relationships xmlns="http://schemas.openxmlformats.org/package/2006/relationships"><Relationship Id="rId3" Type="http://schemas.openxmlformats.org/officeDocument/2006/relationships/oleObject" Target="../embeddings/oleObject194.bin"/><Relationship Id="rId2" Type="http://schemas.openxmlformats.org/officeDocument/2006/relationships/slideMaster" Target="../slideMasters/slideMaster7.xml"/><Relationship Id="rId1" Type="http://schemas.openxmlformats.org/officeDocument/2006/relationships/tags" Target="../tags/tag195.xml"/><Relationship Id="rId4" Type="http://schemas.openxmlformats.org/officeDocument/2006/relationships/image" Target="../media/image80.emf"/></Relationships>
</file>

<file path=ppt/slideLayouts/_rels/slideLayout197.xml.rels><?xml version="1.0" encoding="UTF-8" standalone="yes"?>
<Relationships xmlns="http://schemas.openxmlformats.org/package/2006/relationships"><Relationship Id="rId3" Type="http://schemas.openxmlformats.org/officeDocument/2006/relationships/oleObject" Target="../embeddings/oleObject195.bin"/><Relationship Id="rId2" Type="http://schemas.openxmlformats.org/officeDocument/2006/relationships/slideMaster" Target="../slideMasters/slideMaster7.xml"/><Relationship Id="rId1" Type="http://schemas.openxmlformats.org/officeDocument/2006/relationships/tags" Target="../tags/tag196.xml"/><Relationship Id="rId5" Type="http://schemas.openxmlformats.org/officeDocument/2006/relationships/image" Target="../media/image52.png"/><Relationship Id="rId4" Type="http://schemas.openxmlformats.org/officeDocument/2006/relationships/image" Target="../media/image81.emf"/></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3" Type="http://schemas.openxmlformats.org/officeDocument/2006/relationships/oleObject" Target="../embeddings/oleObject197.bin"/><Relationship Id="rId2" Type="http://schemas.openxmlformats.org/officeDocument/2006/relationships/slideMaster" Target="../slideMasters/slideMaster8.xml"/><Relationship Id="rId1" Type="http://schemas.openxmlformats.org/officeDocument/2006/relationships/tags" Target="../tags/tag198.xml"/><Relationship Id="rId5" Type="http://schemas.openxmlformats.org/officeDocument/2006/relationships/image" Target="../media/image56.png"/><Relationship Id="rId4" Type="http://schemas.openxmlformats.org/officeDocument/2006/relationships/image" Target="../media/image7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5" Type="http://schemas.openxmlformats.org/officeDocument/2006/relationships/image" Target="../media/image25.emf"/><Relationship Id="rId4" Type="http://schemas.openxmlformats.org/officeDocument/2006/relationships/image" Target="../media/image24.emf"/></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8.xml"/><Relationship Id="rId1" Type="http://schemas.openxmlformats.org/officeDocument/2006/relationships/tags" Target="../tags/tag199.xml"/><Relationship Id="rId5" Type="http://schemas.openxmlformats.org/officeDocument/2006/relationships/image" Target="../media/image6.emf"/><Relationship Id="rId4" Type="http://schemas.openxmlformats.org/officeDocument/2006/relationships/oleObject" Target="../embeddings/oleObject198.bin"/></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8.xml"/><Relationship Id="rId1" Type="http://schemas.openxmlformats.org/officeDocument/2006/relationships/tags" Target="../tags/tag200.xml"/><Relationship Id="rId5" Type="http://schemas.openxmlformats.org/officeDocument/2006/relationships/image" Target="../media/image6.emf"/><Relationship Id="rId4" Type="http://schemas.openxmlformats.org/officeDocument/2006/relationships/oleObject" Target="../embeddings/oleObject199.bin"/></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8.xml"/><Relationship Id="rId1" Type="http://schemas.openxmlformats.org/officeDocument/2006/relationships/tags" Target="../tags/tag201.xml"/><Relationship Id="rId5" Type="http://schemas.openxmlformats.org/officeDocument/2006/relationships/image" Target="../media/image6.emf"/><Relationship Id="rId4" Type="http://schemas.openxmlformats.org/officeDocument/2006/relationships/oleObject" Target="../embeddings/oleObject200.bin"/></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8.xml"/><Relationship Id="rId1" Type="http://schemas.openxmlformats.org/officeDocument/2006/relationships/tags" Target="../tags/tag202.xml"/><Relationship Id="rId5" Type="http://schemas.openxmlformats.org/officeDocument/2006/relationships/image" Target="../media/image6.emf"/><Relationship Id="rId4" Type="http://schemas.openxmlformats.org/officeDocument/2006/relationships/oleObject" Target="../embeddings/oleObject201.bin"/></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8.xml"/><Relationship Id="rId1" Type="http://schemas.openxmlformats.org/officeDocument/2006/relationships/tags" Target="../tags/tag203.xml"/><Relationship Id="rId6" Type="http://schemas.openxmlformats.org/officeDocument/2006/relationships/image" Target="../media/image56.png"/><Relationship Id="rId5" Type="http://schemas.openxmlformats.org/officeDocument/2006/relationships/image" Target="../media/image6.emf"/><Relationship Id="rId4" Type="http://schemas.openxmlformats.org/officeDocument/2006/relationships/oleObject" Target="../embeddings/oleObject202.bin"/></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8.xml"/><Relationship Id="rId1" Type="http://schemas.openxmlformats.org/officeDocument/2006/relationships/tags" Target="../tags/tag204.xml"/><Relationship Id="rId6" Type="http://schemas.openxmlformats.org/officeDocument/2006/relationships/image" Target="../media/image56.png"/><Relationship Id="rId5" Type="http://schemas.openxmlformats.org/officeDocument/2006/relationships/image" Target="../media/image6.emf"/><Relationship Id="rId4" Type="http://schemas.openxmlformats.org/officeDocument/2006/relationships/oleObject" Target="../embeddings/oleObject203.bin"/></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8.xml"/><Relationship Id="rId1" Type="http://schemas.openxmlformats.org/officeDocument/2006/relationships/tags" Target="../tags/tag205.xml"/><Relationship Id="rId6" Type="http://schemas.openxmlformats.org/officeDocument/2006/relationships/image" Target="../media/image6.emf"/><Relationship Id="rId5" Type="http://schemas.openxmlformats.org/officeDocument/2006/relationships/oleObject" Target="../embeddings/oleObject204.bin"/><Relationship Id="rId4" Type="http://schemas.openxmlformats.org/officeDocument/2006/relationships/image" Target="../media/image55.pn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Master" Target="../slideMasters/slideMaster8.xml"/><Relationship Id="rId1" Type="http://schemas.openxmlformats.org/officeDocument/2006/relationships/tags" Target="../tags/tag206.xml"/><Relationship Id="rId6" Type="http://schemas.openxmlformats.org/officeDocument/2006/relationships/image" Target="../media/image51.png"/><Relationship Id="rId5" Type="http://schemas.openxmlformats.org/officeDocument/2006/relationships/image" Target="../media/image58.emf"/><Relationship Id="rId4" Type="http://schemas.openxmlformats.org/officeDocument/2006/relationships/oleObject" Target="../embeddings/oleObject205.bin"/></Relationships>
</file>

<file path=ppt/slideLayouts/_rels/slideLayout208.xml.rels><?xml version="1.0" encoding="UTF-8" standalone="yes"?>
<Relationships xmlns="http://schemas.openxmlformats.org/package/2006/relationships"><Relationship Id="rId3" Type="http://schemas.openxmlformats.org/officeDocument/2006/relationships/oleObject" Target="../embeddings/oleObject206.bin"/><Relationship Id="rId2" Type="http://schemas.openxmlformats.org/officeDocument/2006/relationships/slideMaster" Target="../slideMasters/slideMaster8.xml"/><Relationship Id="rId1" Type="http://schemas.openxmlformats.org/officeDocument/2006/relationships/tags" Target="../tags/tag207.xml"/><Relationship Id="rId4" Type="http://schemas.openxmlformats.org/officeDocument/2006/relationships/image" Target="../media/image59.emf"/></Relationships>
</file>

<file path=ppt/slideLayouts/_rels/slideLayout209.xml.rels><?xml version="1.0" encoding="UTF-8" standalone="yes"?>
<Relationships xmlns="http://schemas.openxmlformats.org/package/2006/relationships"><Relationship Id="rId3" Type="http://schemas.openxmlformats.org/officeDocument/2006/relationships/oleObject" Target="../embeddings/oleObject207.bin"/><Relationship Id="rId2" Type="http://schemas.openxmlformats.org/officeDocument/2006/relationships/slideMaster" Target="../slideMasters/slideMaster8.xml"/><Relationship Id="rId1" Type="http://schemas.openxmlformats.org/officeDocument/2006/relationships/tags" Target="../tags/tag208.xml"/><Relationship Id="rId4" Type="http://schemas.openxmlformats.org/officeDocument/2006/relationships/image" Target="../media/image60.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6.emf"/></Relationships>
</file>

<file path=ppt/slideLayouts/_rels/slideLayout210.xml.rels><?xml version="1.0" encoding="UTF-8" standalone="yes"?>
<Relationships xmlns="http://schemas.openxmlformats.org/package/2006/relationships"><Relationship Id="rId3" Type="http://schemas.openxmlformats.org/officeDocument/2006/relationships/oleObject" Target="../embeddings/oleObject208.bin"/><Relationship Id="rId2" Type="http://schemas.openxmlformats.org/officeDocument/2006/relationships/slideMaster" Target="../slideMasters/slideMaster8.xml"/><Relationship Id="rId1" Type="http://schemas.openxmlformats.org/officeDocument/2006/relationships/tags" Target="../tags/tag209.xml"/><Relationship Id="rId4" Type="http://schemas.openxmlformats.org/officeDocument/2006/relationships/image" Target="../media/image61.emf"/></Relationships>
</file>

<file path=ppt/slideLayouts/_rels/slideLayout211.xml.rels><?xml version="1.0" encoding="UTF-8" standalone="yes"?>
<Relationships xmlns="http://schemas.openxmlformats.org/package/2006/relationships"><Relationship Id="rId3" Type="http://schemas.openxmlformats.org/officeDocument/2006/relationships/oleObject" Target="../embeddings/oleObject209.bin"/><Relationship Id="rId2" Type="http://schemas.openxmlformats.org/officeDocument/2006/relationships/slideMaster" Target="../slideMasters/slideMaster8.xml"/><Relationship Id="rId1" Type="http://schemas.openxmlformats.org/officeDocument/2006/relationships/tags" Target="../tags/tag210.xml"/><Relationship Id="rId4" Type="http://schemas.openxmlformats.org/officeDocument/2006/relationships/image" Target="../media/image62.emf"/></Relationships>
</file>

<file path=ppt/slideLayouts/_rels/slideLayout212.xml.rels><?xml version="1.0" encoding="UTF-8" standalone="yes"?>
<Relationships xmlns="http://schemas.openxmlformats.org/package/2006/relationships"><Relationship Id="rId3" Type="http://schemas.openxmlformats.org/officeDocument/2006/relationships/oleObject" Target="../embeddings/oleObject210.bin"/><Relationship Id="rId2" Type="http://schemas.openxmlformats.org/officeDocument/2006/relationships/slideMaster" Target="../slideMasters/slideMaster8.xml"/><Relationship Id="rId1" Type="http://schemas.openxmlformats.org/officeDocument/2006/relationships/tags" Target="../tags/tag211.xml"/><Relationship Id="rId5" Type="http://schemas.openxmlformats.org/officeDocument/2006/relationships/image" Target="../media/image64.png"/><Relationship Id="rId4" Type="http://schemas.openxmlformats.org/officeDocument/2006/relationships/image" Target="../media/image63.emf"/></Relationships>
</file>

<file path=ppt/slideLayouts/_rels/slideLayout213.xml.rels><?xml version="1.0" encoding="UTF-8" standalone="yes"?>
<Relationships xmlns="http://schemas.openxmlformats.org/package/2006/relationships"><Relationship Id="rId3" Type="http://schemas.openxmlformats.org/officeDocument/2006/relationships/oleObject" Target="../embeddings/oleObject211.bin"/><Relationship Id="rId2" Type="http://schemas.openxmlformats.org/officeDocument/2006/relationships/slideMaster" Target="../slideMasters/slideMaster8.xml"/><Relationship Id="rId1" Type="http://schemas.openxmlformats.org/officeDocument/2006/relationships/tags" Target="../tags/tag212.xml"/><Relationship Id="rId4" Type="http://schemas.openxmlformats.org/officeDocument/2006/relationships/image" Target="../media/image65.emf"/></Relationships>
</file>

<file path=ppt/slideLayouts/_rels/slideLayout214.xml.rels><?xml version="1.0" encoding="UTF-8" standalone="yes"?>
<Relationships xmlns="http://schemas.openxmlformats.org/package/2006/relationships"><Relationship Id="rId3" Type="http://schemas.openxmlformats.org/officeDocument/2006/relationships/oleObject" Target="../embeddings/oleObject212.bin"/><Relationship Id="rId2" Type="http://schemas.openxmlformats.org/officeDocument/2006/relationships/slideMaster" Target="../slideMasters/slideMaster8.xml"/><Relationship Id="rId1" Type="http://schemas.openxmlformats.org/officeDocument/2006/relationships/tags" Target="../tags/tag213.xml"/><Relationship Id="rId4" Type="http://schemas.openxmlformats.org/officeDocument/2006/relationships/image" Target="../media/image66.emf"/></Relationships>
</file>

<file path=ppt/slideLayouts/_rels/slideLayout215.xml.rels><?xml version="1.0" encoding="UTF-8" standalone="yes"?>
<Relationships xmlns="http://schemas.openxmlformats.org/package/2006/relationships"><Relationship Id="rId3" Type="http://schemas.openxmlformats.org/officeDocument/2006/relationships/oleObject" Target="../embeddings/oleObject213.bin"/><Relationship Id="rId2" Type="http://schemas.openxmlformats.org/officeDocument/2006/relationships/slideMaster" Target="../slideMasters/slideMaster8.xml"/><Relationship Id="rId1" Type="http://schemas.openxmlformats.org/officeDocument/2006/relationships/tags" Target="../tags/tag214.xml"/><Relationship Id="rId4" Type="http://schemas.openxmlformats.org/officeDocument/2006/relationships/image" Target="../media/image67.emf"/></Relationships>
</file>

<file path=ppt/slideLayouts/_rels/slideLayout216.xml.rels><?xml version="1.0" encoding="UTF-8" standalone="yes"?>
<Relationships xmlns="http://schemas.openxmlformats.org/package/2006/relationships"><Relationship Id="rId3" Type="http://schemas.openxmlformats.org/officeDocument/2006/relationships/oleObject" Target="../embeddings/oleObject214.bin"/><Relationship Id="rId2" Type="http://schemas.openxmlformats.org/officeDocument/2006/relationships/slideMaster" Target="../slideMasters/slideMaster8.xml"/><Relationship Id="rId1" Type="http://schemas.openxmlformats.org/officeDocument/2006/relationships/tags" Target="../tags/tag215.xml"/><Relationship Id="rId4" Type="http://schemas.openxmlformats.org/officeDocument/2006/relationships/image" Target="../media/image68.emf"/></Relationships>
</file>

<file path=ppt/slideLayouts/_rels/slideLayout217.xml.rels><?xml version="1.0" encoding="UTF-8" standalone="yes"?>
<Relationships xmlns="http://schemas.openxmlformats.org/package/2006/relationships"><Relationship Id="rId3" Type="http://schemas.openxmlformats.org/officeDocument/2006/relationships/oleObject" Target="../embeddings/oleObject215.bin"/><Relationship Id="rId2" Type="http://schemas.openxmlformats.org/officeDocument/2006/relationships/slideMaster" Target="../slideMasters/slideMaster8.xml"/><Relationship Id="rId1" Type="http://schemas.openxmlformats.org/officeDocument/2006/relationships/tags" Target="../tags/tag216.xml"/><Relationship Id="rId5" Type="http://schemas.openxmlformats.org/officeDocument/2006/relationships/image" Target="../media/image70.png"/><Relationship Id="rId4" Type="http://schemas.openxmlformats.org/officeDocument/2006/relationships/image" Target="../media/image69.emf"/></Relationships>
</file>

<file path=ppt/slideLayouts/_rels/slideLayout218.xml.rels><?xml version="1.0" encoding="UTF-8" standalone="yes"?>
<Relationships xmlns="http://schemas.openxmlformats.org/package/2006/relationships"><Relationship Id="rId3" Type="http://schemas.openxmlformats.org/officeDocument/2006/relationships/oleObject" Target="../embeddings/oleObject216.bin"/><Relationship Id="rId2" Type="http://schemas.openxmlformats.org/officeDocument/2006/relationships/slideMaster" Target="../slideMasters/slideMaster8.xml"/><Relationship Id="rId1" Type="http://schemas.openxmlformats.org/officeDocument/2006/relationships/tags" Target="../tags/tag217.xml"/><Relationship Id="rId5" Type="http://schemas.openxmlformats.org/officeDocument/2006/relationships/image" Target="../media/image52.png"/><Relationship Id="rId4" Type="http://schemas.openxmlformats.org/officeDocument/2006/relationships/image" Target="../media/image71.emf"/></Relationships>
</file>

<file path=ppt/slideLayouts/_rels/slideLayout219.xml.rels><?xml version="1.0" encoding="UTF-8" standalone="yes"?>
<Relationships xmlns="http://schemas.openxmlformats.org/package/2006/relationships"><Relationship Id="rId3" Type="http://schemas.openxmlformats.org/officeDocument/2006/relationships/oleObject" Target="../embeddings/oleObject217.bin"/><Relationship Id="rId2" Type="http://schemas.openxmlformats.org/officeDocument/2006/relationships/slideMaster" Target="../slideMasters/slideMaster8.xml"/><Relationship Id="rId1" Type="http://schemas.openxmlformats.org/officeDocument/2006/relationships/tags" Target="../tags/tag218.xml"/><Relationship Id="rId4" Type="http://schemas.openxmlformats.org/officeDocument/2006/relationships/image" Target="../media/image80.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7.emf"/></Relationships>
</file>

<file path=ppt/slideLayouts/_rels/slideLayout220.xml.rels><?xml version="1.0" encoding="UTF-8" standalone="yes"?>
<Relationships xmlns="http://schemas.openxmlformats.org/package/2006/relationships"><Relationship Id="rId3" Type="http://schemas.openxmlformats.org/officeDocument/2006/relationships/oleObject" Target="../embeddings/oleObject218.bin"/><Relationship Id="rId2" Type="http://schemas.openxmlformats.org/officeDocument/2006/relationships/slideMaster" Target="../slideMasters/slideMaster8.xml"/><Relationship Id="rId1" Type="http://schemas.openxmlformats.org/officeDocument/2006/relationships/tags" Target="../tags/tag219.xml"/><Relationship Id="rId5" Type="http://schemas.openxmlformats.org/officeDocument/2006/relationships/image" Target="../media/image52.png"/><Relationship Id="rId4" Type="http://schemas.openxmlformats.org/officeDocument/2006/relationships/image" Target="../media/image8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28.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9.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30.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3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3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33.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3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35.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36.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37.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38.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39.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40.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4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42.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43.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44.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45.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1.xml"/><Relationship Id="rId5" Type="http://schemas.openxmlformats.org/officeDocument/2006/relationships/image" Target="../media/image47.png"/><Relationship Id="rId4" Type="http://schemas.openxmlformats.org/officeDocument/2006/relationships/image" Target="../media/image46.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48.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3.xml"/><Relationship Id="rId5" Type="http://schemas.openxmlformats.org/officeDocument/2006/relationships/image" Target="../media/image7.png"/><Relationship Id="rId4" Type="http://schemas.openxmlformats.org/officeDocument/2006/relationships/image" Target="../media/image49.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2.xml"/><Relationship Id="rId1" Type="http://schemas.openxmlformats.org/officeDocument/2006/relationships/tags" Target="../tags/tag45.xml"/><Relationship Id="rId5" Type="http://schemas.openxmlformats.org/officeDocument/2006/relationships/image" Target="../media/image52.png"/><Relationship Id="rId4" Type="http://schemas.openxmlformats.org/officeDocument/2006/relationships/image" Target="../media/image6.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46.xml"/><Relationship Id="rId5" Type="http://schemas.openxmlformats.org/officeDocument/2006/relationships/image" Target="../media/image6.emf"/><Relationship Id="rId4" Type="http://schemas.openxmlformats.org/officeDocument/2006/relationships/oleObject" Target="../embeddings/oleObject45.bin"/></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2.xml"/><Relationship Id="rId1" Type="http://schemas.openxmlformats.org/officeDocument/2006/relationships/tags" Target="../tags/tag47.xml"/><Relationship Id="rId5" Type="http://schemas.openxmlformats.org/officeDocument/2006/relationships/image" Target="../media/image6.emf"/><Relationship Id="rId4" Type="http://schemas.openxmlformats.org/officeDocument/2006/relationships/oleObject" Target="../embeddings/oleObject46.bin"/></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2.xml"/><Relationship Id="rId1" Type="http://schemas.openxmlformats.org/officeDocument/2006/relationships/tags" Target="../tags/tag48.xml"/><Relationship Id="rId5" Type="http://schemas.openxmlformats.org/officeDocument/2006/relationships/image" Target="../media/image6.emf"/><Relationship Id="rId4" Type="http://schemas.openxmlformats.org/officeDocument/2006/relationships/oleObject" Target="../embeddings/oleObject47.bin"/></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2.xml"/><Relationship Id="rId1" Type="http://schemas.openxmlformats.org/officeDocument/2006/relationships/tags" Target="../tags/tag49.xml"/><Relationship Id="rId5" Type="http://schemas.openxmlformats.org/officeDocument/2006/relationships/image" Target="../media/image6.emf"/><Relationship Id="rId4" Type="http://schemas.openxmlformats.org/officeDocument/2006/relationships/oleObject" Target="../embeddings/oleObject48.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4.bin"/></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2.xml"/><Relationship Id="rId1" Type="http://schemas.openxmlformats.org/officeDocument/2006/relationships/tags" Target="../tags/tag50.xml"/><Relationship Id="rId6" Type="http://schemas.openxmlformats.org/officeDocument/2006/relationships/image" Target="../media/image56.png"/><Relationship Id="rId5" Type="http://schemas.openxmlformats.org/officeDocument/2006/relationships/image" Target="../media/image6.emf"/><Relationship Id="rId4" Type="http://schemas.openxmlformats.org/officeDocument/2006/relationships/oleObject" Target="../embeddings/oleObject49.bin"/></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2.xml"/><Relationship Id="rId1" Type="http://schemas.openxmlformats.org/officeDocument/2006/relationships/tags" Target="../tags/tag51.xml"/><Relationship Id="rId6" Type="http://schemas.openxmlformats.org/officeDocument/2006/relationships/image" Target="../media/image56.png"/><Relationship Id="rId5" Type="http://schemas.openxmlformats.org/officeDocument/2006/relationships/image" Target="../media/image6.emf"/><Relationship Id="rId4" Type="http://schemas.openxmlformats.org/officeDocument/2006/relationships/oleObject" Target="../embeddings/oleObject50.bin"/></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52.xml"/><Relationship Id="rId6" Type="http://schemas.openxmlformats.org/officeDocument/2006/relationships/image" Target="../media/image6.emf"/><Relationship Id="rId5" Type="http://schemas.openxmlformats.org/officeDocument/2006/relationships/oleObject" Target="../embeddings/oleObject51.bin"/><Relationship Id="rId4" Type="http://schemas.openxmlformats.org/officeDocument/2006/relationships/image" Target="../media/image5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Master" Target="../slideMasters/slideMaster2.xml"/><Relationship Id="rId1" Type="http://schemas.openxmlformats.org/officeDocument/2006/relationships/tags" Target="../tags/tag53.xml"/><Relationship Id="rId6" Type="http://schemas.openxmlformats.org/officeDocument/2006/relationships/image" Target="../media/image51.png"/><Relationship Id="rId5" Type="http://schemas.openxmlformats.org/officeDocument/2006/relationships/image" Target="../media/image58.emf"/><Relationship Id="rId4" Type="http://schemas.openxmlformats.org/officeDocument/2006/relationships/oleObject" Target="../embeddings/oleObject52.bin"/></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2.xml"/><Relationship Id="rId1" Type="http://schemas.openxmlformats.org/officeDocument/2006/relationships/tags" Target="../tags/tag54.xml"/><Relationship Id="rId4" Type="http://schemas.openxmlformats.org/officeDocument/2006/relationships/image" Target="../media/image59.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2.xml"/><Relationship Id="rId1" Type="http://schemas.openxmlformats.org/officeDocument/2006/relationships/tags" Target="../tags/tag55.xml"/><Relationship Id="rId4" Type="http://schemas.openxmlformats.org/officeDocument/2006/relationships/image" Target="../media/image60.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2.xml"/><Relationship Id="rId1" Type="http://schemas.openxmlformats.org/officeDocument/2006/relationships/tags" Target="../tags/tag56.xml"/><Relationship Id="rId4" Type="http://schemas.openxmlformats.org/officeDocument/2006/relationships/image" Target="../media/image61.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2.xml"/><Relationship Id="rId1" Type="http://schemas.openxmlformats.org/officeDocument/2006/relationships/tags" Target="../tags/tag57.xml"/><Relationship Id="rId4" Type="http://schemas.openxmlformats.org/officeDocument/2006/relationships/image" Target="../media/image62.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2.xml"/><Relationship Id="rId1" Type="http://schemas.openxmlformats.org/officeDocument/2006/relationships/tags" Target="../tags/tag58.xml"/><Relationship Id="rId5" Type="http://schemas.openxmlformats.org/officeDocument/2006/relationships/image" Target="../media/image64.png"/><Relationship Id="rId4" Type="http://schemas.openxmlformats.org/officeDocument/2006/relationships/image" Target="../media/image63.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59.xml"/><Relationship Id="rId4" Type="http://schemas.openxmlformats.org/officeDocument/2006/relationships/image" Target="../media/image65.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0.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60.xml"/><Relationship Id="rId4" Type="http://schemas.openxmlformats.org/officeDocument/2006/relationships/image" Target="../media/image66.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61.xml"/><Relationship Id="rId4" Type="http://schemas.openxmlformats.org/officeDocument/2006/relationships/image" Target="../media/image67.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62.xml"/><Relationship Id="rId4" Type="http://schemas.openxmlformats.org/officeDocument/2006/relationships/image" Target="../media/image68.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2.xml"/><Relationship Id="rId1" Type="http://schemas.openxmlformats.org/officeDocument/2006/relationships/tags" Target="../tags/tag63.xml"/><Relationship Id="rId5" Type="http://schemas.openxmlformats.org/officeDocument/2006/relationships/image" Target="../media/image70.png"/><Relationship Id="rId4" Type="http://schemas.openxmlformats.org/officeDocument/2006/relationships/image" Target="../media/image69.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2.xml"/><Relationship Id="rId1" Type="http://schemas.openxmlformats.org/officeDocument/2006/relationships/tags" Target="../tags/tag64.xml"/><Relationship Id="rId5" Type="http://schemas.openxmlformats.org/officeDocument/2006/relationships/image" Target="../media/image52.png"/><Relationship Id="rId4" Type="http://schemas.openxmlformats.org/officeDocument/2006/relationships/image" Target="../media/image7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2.xml"/><Relationship Id="rId1" Type="http://schemas.openxmlformats.org/officeDocument/2006/relationships/tags" Target="../tags/tag65.xml"/><Relationship Id="rId5" Type="http://schemas.openxmlformats.org/officeDocument/2006/relationships/image" Target="../media/image56.png"/><Relationship Id="rId4" Type="http://schemas.openxmlformats.org/officeDocument/2006/relationships/image" Target="../media/image72.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3.xml"/><Relationship Id="rId1" Type="http://schemas.openxmlformats.org/officeDocument/2006/relationships/tags" Target="../tags/tag67.xml"/><Relationship Id="rId5" Type="http://schemas.openxmlformats.org/officeDocument/2006/relationships/image" Target="../media/image56.png"/><Relationship Id="rId4" Type="http://schemas.openxmlformats.org/officeDocument/2006/relationships/image" Target="../media/image72.emf"/></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3.xml"/><Relationship Id="rId1" Type="http://schemas.openxmlformats.org/officeDocument/2006/relationships/tags" Target="../tags/tag68.xml"/><Relationship Id="rId5" Type="http://schemas.openxmlformats.org/officeDocument/2006/relationships/image" Target="../media/image52.png"/><Relationship Id="rId4" Type="http://schemas.openxmlformats.org/officeDocument/2006/relationships/image" Target="../media/image6.em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Master" Target="../slideMasters/slideMaster3.xml"/><Relationship Id="rId1" Type="http://schemas.openxmlformats.org/officeDocument/2006/relationships/tags" Target="../tags/tag69.xml"/><Relationship Id="rId6" Type="http://schemas.openxmlformats.org/officeDocument/2006/relationships/image" Target="../media/image51.png"/><Relationship Id="rId5" Type="http://schemas.openxmlformats.org/officeDocument/2006/relationships/image" Target="../media/image9.emf"/><Relationship Id="rId4" Type="http://schemas.openxmlformats.org/officeDocument/2006/relationships/oleObject" Target="../embeddings/oleObject68.bin"/></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1.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3.xml"/><Relationship Id="rId1" Type="http://schemas.openxmlformats.org/officeDocument/2006/relationships/tags" Target="../tags/tag70.xml"/><Relationship Id="rId4" Type="http://schemas.openxmlformats.org/officeDocument/2006/relationships/image" Target="../media/image75.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3.xml"/><Relationship Id="rId1" Type="http://schemas.openxmlformats.org/officeDocument/2006/relationships/tags" Target="../tags/tag71.xml"/><Relationship Id="rId4" Type="http://schemas.openxmlformats.org/officeDocument/2006/relationships/image" Target="../media/image76.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3.xml"/><Relationship Id="rId1" Type="http://schemas.openxmlformats.org/officeDocument/2006/relationships/tags" Target="../tags/tag72.xml"/><Relationship Id="rId4" Type="http://schemas.openxmlformats.org/officeDocument/2006/relationships/image" Target="../media/image77.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3.xml"/><Relationship Id="rId1" Type="http://schemas.openxmlformats.org/officeDocument/2006/relationships/tags" Target="../tags/tag73.xml"/><Relationship Id="rId4" Type="http://schemas.openxmlformats.org/officeDocument/2006/relationships/image" Target="../media/image78.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3.xml"/><Relationship Id="rId1" Type="http://schemas.openxmlformats.org/officeDocument/2006/relationships/tags" Target="../tags/tag74.xml"/><Relationship Id="rId4" Type="http://schemas.openxmlformats.org/officeDocument/2006/relationships/image" Target="../media/image79.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3.xml"/><Relationship Id="rId1" Type="http://schemas.openxmlformats.org/officeDocument/2006/relationships/tags" Target="../tags/tag75.xml"/><Relationship Id="rId4" Type="http://schemas.openxmlformats.org/officeDocument/2006/relationships/image" Target="../media/image80.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3.xml"/><Relationship Id="rId1" Type="http://schemas.openxmlformats.org/officeDocument/2006/relationships/tags" Target="../tags/tag76.xml"/><Relationship Id="rId5" Type="http://schemas.openxmlformats.org/officeDocument/2006/relationships/image" Target="../media/image52.png"/><Relationship Id="rId4" Type="http://schemas.openxmlformats.org/officeDocument/2006/relationships/image" Target="../media/image81.emf"/></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4.xml"/><Relationship Id="rId1" Type="http://schemas.openxmlformats.org/officeDocument/2006/relationships/tags" Target="../tags/tag78.xml"/><Relationship Id="rId5" Type="http://schemas.openxmlformats.org/officeDocument/2006/relationships/image" Target="../media/image56.png"/><Relationship Id="rId4" Type="http://schemas.openxmlformats.org/officeDocument/2006/relationships/image" Target="../media/image72.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4.xml"/><Relationship Id="rId1" Type="http://schemas.openxmlformats.org/officeDocument/2006/relationships/tags" Target="../tags/tag79.xml"/><Relationship Id="rId5" Type="http://schemas.openxmlformats.org/officeDocument/2006/relationships/image" Target="../media/image52.png"/><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2.emf"/></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4.xml"/><Relationship Id="rId1" Type="http://schemas.openxmlformats.org/officeDocument/2006/relationships/tags" Target="../tags/tag80.xml"/><Relationship Id="rId5" Type="http://schemas.openxmlformats.org/officeDocument/2006/relationships/image" Target="../media/image6.emf"/><Relationship Id="rId4" Type="http://schemas.openxmlformats.org/officeDocument/2006/relationships/oleObject" Target="../embeddings/oleObject79.bin"/></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4.xml"/><Relationship Id="rId1" Type="http://schemas.openxmlformats.org/officeDocument/2006/relationships/tags" Target="../tags/tag81.xml"/><Relationship Id="rId5" Type="http://schemas.openxmlformats.org/officeDocument/2006/relationships/image" Target="../media/image6.emf"/><Relationship Id="rId4" Type="http://schemas.openxmlformats.org/officeDocument/2006/relationships/oleObject" Target="../embeddings/oleObject80.bin"/></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4.xml"/><Relationship Id="rId1" Type="http://schemas.openxmlformats.org/officeDocument/2006/relationships/tags" Target="../tags/tag82.xml"/><Relationship Id="rId5" Type="http://schemas.openxmlformats.org/officeDocument/2006/relationships/image" Target="../media/image6.emf"/><Relationship Id="rId4" Type="http://schemas.openxmlformats.org/officeDocument/2006/relationships/oleObject" Target="../embeddings/oleObject81.bin"/></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4.xml"/><Relationship Id="rId1" Type="http://schemas.openxmlformats.org/officeDocument/2006/relationships/tags" Target="../tags/tag83.xml"/><Relationship Id="rId6" Type="http://schemas.openxmlformats.org/officeDocument/2006/relationships/image" Target="../media/image56.png"/><Relationship Id="rId5" Type="http://schemas.openxmlformats.org/officeDocument/2006/relationships/image" Target="../media/image6.emf"/><Relationship Id="rId4" Type="http://schemas.openxmlformats.org/officeDocument/2006/relationships/oleObject" Target="../embeddings/oleObject82.bin"/></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4.xml"/><Relationship Id="rId1" Type="http://schemas.openxmlformats.org/officeDocument/2006/relationships/tags" Target="../tags/tag84.xml"/><Relationship Id="rId6" Type="http://schemas.openxmlformats.org/officeDocument/2006/relationships/image" Target="../media/image56.png"/><Relationship Id="rId5" Type="http://schemas.openxmlformats.org/officeDocument/2006/relationships/image" Target="../media/image6.emf"/><Relationship Id="rId4" Type="http://schemas.openxmlformats.org/officeDocument/2006/relationships/oleObject" Target="../embeddings/oleObject83.bin"/></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4.xml"/><Relationship Id="rId1" Type="http://schemas.openxmlformats.org/officeDocument/2006/relationships/tags" Target="../tags/tag85.xml"/><Relationship Id="rId6" Type="http://schemas.openxmlformats.org/officeDocument/2006/relationships/image" Target="../media/image6.emf"/><Relationship Id="rId5" Type="http://schemas.openxmlformats.org/officeDocument/2006/relationships/oleObject" Target="../embeddings/oleObject84.bin"/><Relationship Id="rId4" Type="http://schemas.openxmlformats.org/officeDocument/2006/relationships/image" Target="../media/image82.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Master" Target="../slideMasters/slideMaster4.xml"/><Relationship Id="rId1" Type="http://schemas.openxmlformats.org/officeDocument/2006/relationships/tags" Target="../tags/tag86.xml"/><Relationship Id="rId6" Type="http://schemas.openxmlformats.org/officeDocument/2006/relationships/image" Target="../media/image51.png"/><Relationship Id="rId5" Type="http://schemas.openxmlformats.org/officeDocument/2006/relationships/image" Target="../media/image58.emf"/><Relationship Id="rId4" Type="http://schemas.openxmlformats.org/officeDocument/2006/relationships/oleObject" Target="../embeddings/oleObject85.bin"/></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4.xml"/><Relationship Id="rId1" Type="http://schemas.openxmlformats.org/officeDocument/2006/relationships/tags" Target="../tags/tag87.xml"/><Relationship Id="rId4" Type="http://schemas.openxmlformats.org/officeDocument/2006/relationships/image" Target="../media/image59.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4.xml"/><Relationship Id="rId1" Type="http://schemas.openxmlformats.org/officeDocument/2006/relationships/tags" Target="../tags/tag88.xml"/><Relationship Id="rId4" Type="http://schemas.openxmlformats.org/officeDocument/2006/relationships/image" Target="../media/image60.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4.xml"/><Relationship Id="rId1" Type="http://schemas.openxmlformats.org/officeDocument/2006/relationships/tags" Target="../tags/tag89.xml"/><Relationship Id="rId4" Type="http://schemas.openxmlformats.org/officeDocument/2006/relationships/image" Target="../media/image6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3.emf"/></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4.xml"/><Relationship Id="rId1" Type="http://schemas.openxmlformats.org/officeDocument/2006/relationships/tags" Target="../tags/tag90.xml"/><Relationship Id="rId4" Type="http://schemas.openxmlformats.org/officeDocument/2006/relationships/image" Target="../media/image62.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4.xml"/><Relationship Id="rId1" Type="http://schemas.openxmlformats.org/officeDocument/2006/relationships/tags" Target="../tags/tag91.xml"/><Relationship Id="rId5" Type="http://schemas.openxmlformats.org/officeDocument/2006/relationships/image" Target="../media/image64.png"/><Relationship Id="rId4" Type="http://schemas.openxmlformats.org/officeDocument/2006/relationships/image" Target="../media/image63.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4.xml"/><Relationship Id="rId1" Type="http://schemas.openxmlformats.org/officeDocument/2006/relationships/tags" Target="../tags/tag92.xml"/><Relationship Id="rId4" Type="http://schemas.openxmlformats.org/officeDocument/2006/relationships/image" Target="../media/image65.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4.xml"/><Relationship Id="rId1" Type="http://schemas.openxmlformats.org/officeDocument/2006/relationships/tags" Target="../tags/tag93.xml"/><Relationship Id="rId4" Type="http://schemas.openxmlformats.org/officeDocument/2006/relationships/image" Target="../media/image66.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4.xml"/><Relationship Id="rId1" Type="http://schemas.openxmlformats.org/officeDocument/2006/relationships/tags" Target="../tags/tag94.xml"/><Relationship Id="rId4" Type="http://schemas.openxmlformats.org/officeDocument/2006/relationships/image" Target="../media/image67.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4.xml"/><Relationship Id="rId1" Type="http://schemas.openxmlformats.org/officeDocument/2006/relationships/tags" Target="../tags/tag95.xml"/><Relationship Id="rId4" Type="http://schemas.openxmlformats.org/officeDocument/2006/relationships/image" Target="../media/image68.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4.xml"/><Relationship Id="rId1" Type="http://schemas.openxmlformats.org/officeDocument/2006/relationships/tags" Target="../tags/tag96.xml"/><Relationship Id="rId5" Type="http://schemas.openxmlformats.org/officeDocument/2006/relationships/image" Target="../media/image70.png"/><Relationship Id="rId4" Type="http://schemas.openxmlformats.org/officeDocument/2006/relationships/image" Target="../media/image69.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4.xml"/><Relationship Id="rId1" Type="http://schemas.openxmlformats.org/officeDocument/2006/relationships/tags" Target="../tags/tag97.xml"/><Relationship Id="rId5" Type="http://schemas.openxmlformats.org/officeDocument/2006/relationships/image" Target="../media/image52.png"/><Relationship Id="rId4" Type="http://schemas.openxmlformats.org/officeDocument/2006/relationships/image" Target="../media/image71.e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4.xml"/><Relationship Id="rId1" Type="http://schemas.openxmlformats.org/officeDocument/2006/relationships/tags" Target="../tags/tag98.xml"/><Relationship Id="rId4" Type="http://schemas.openxmlformats.org/officeDocument/2006/relationships/image" Target="../media/image80.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Master" Target="../slideMasters/slideMaster4.xml"/><Relationship Id="rId1" Type="http://schemas.openxmlformats.org/officeDocument/2006/relationships/tags" Target="../tags/tag99.xml"/><Relationship Id="rId5" Type="http://schemas.openxmlformats.org/officeDocument/2006/relationships/image" Target="../media/image52.png"/><Relationship Id="rId4" Type="http://schemas.openxmlformats.org/officeDocument/2006/relationships/image" Target="../media/image8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lines - best practic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C21A59-B0A0-F94F-B592-0E85FE30A1D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911" t="628" r="368"/>
          <a:stretch/>
        </p:blipFill>
        <p:spPr>
          <a:xfrm>
            <a:off x="7157883" y="3101615"/>
            <a:ext cx="5767754" cy="4629464"/>
          </a:xfrm>
          <a:prstGeom prst="rect">
            <a:avLst/>
          </a:prstGeom>
          <a:ln>
            <a:solidFill>
              <a:schemeClr val="bg2"/>
            </a:solidFill>
          </a:ln>
        </p:spPr>
      </p:pic>
      <p:sp>
        <p:nvSpPr>
          <p:cNvPr id="7" name="Subtitle 2">
            <a:extLst>
              <a:ext uri="{FF2B5EF4-FFF2-40B4-BE49-F238E27FC236}">
                <a16:creationId xmlns:a16="http://schemas.microsoft.com/office/drawing/2014/main" id="{7D4663A8-A4D3-C244-994F-685D42197469}"/>
              </a:ext>
            </a:extLst>
          </p:cNvPr>
          <p:cNvSpPr txBox="1">
            <a:spLocks/>
          </p:cNvSpPr>
          <p:nvPr userDrawn="1"/>
        </p:nvSpPr>
        <p:spPr>
          <a:xfrm>
            <a:off x="7052953" y="1120698"/>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Color palette</a:t>
            </a:r>
          </a:p>
        </p:txBody>
      </p:sp>
      <p:sp>
        <p:nvSpPr>
          <p:cNvPr id="8" name="Text Placeholder 7">
            <a:extLst>
              <a:ext uri="{FF2B5EF4-FFF2-40B4-BE49-F238E27FC236}">
                <a16:creationId xmlns:a16="http://schemas.microsoft.com/office/drawing/2014/main" id="{931F1C22-7C73-7947-9018-C6630F5CFE91}"/>
              </a:ext>
            </a:extLst>
          </p:cNvPr>
          <p:cNvSpPr txBox="1">
            <a:spLocks/>
          </p:cNvSpPr>
          <p:nvPr userDrawn="1"/>
        </p:nvSpPr>
        <p:spPr>
          <a:xfrm>
            <a:off x="7052955" y="1541477"/>
            <a:ext cx="6123399" cy="1449005"/>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spcBef>
                <a:spcPts val="0"/>
              </a:spcBef>
              <a:spcAft>
                <a:spcPts val="1800"/>
              </a:spcAft>
              <a:buNone/>
            </a:pPr>
            <a:r>
              <a:rPr lang="en-US" sz="1400" dirty="0">
                <a:solidFill>
                  <a:srgbClr val="002577"/>
                </a:solidFill>
                <a:latin typeface="Segoe UI" panose="020B0502040204020203" pitchFamily="34" charset="0"/>
                <a:sym typeface="Segoe UI" panose="020B0502040204020203" pitchFamily="34" charset="0"/>
              </a:rPr>
              <a:t>The Equitable brand guidelines have been utilized in the creation of the master template. The PowerPoint menu has been set to default to the  Equitable brand standard colors (primary and secondary).</a:t>
            </a:r>
          </a:p>
          <a:p>
            <a:pPr marL="0" indent="0">
              <a:spcBef>
                <a:spcPts val="0"/>
              </a:spcBef>
              <a:spcAft>
                <a:spcPts val="1800"/>
              </a:spcAft>
              <a:buNone/>
            </a:pPr>
            <a:r>
              <a:rPr lang="en-US" sz="1400" dirty="0">
                <a:solidFill>
                  <a:srgbClr val="002577"/>
                </a:solidFill>
                <a:latin typeface="Segoe UI" panose="020B0502040204020203" pitchFamily="34" charset="0"/>
                <a:sym typeface="Segoe UI" panose="020B0502040204020203" pitchFamily="34" charset="0"/>
              </a:rPr>
              <a:t>All charts and graphs will automatically default to the secondary and tertiary color options.</a:t>
            </a:r>
          </a:p>
          <a:p>
            <a:pPr marL="0" indent="0">
              <a:spcBef>
                <a:spcPts val="0"/>
              </a:spcBef>
              <a:spcAft>
                <a:spcPts val="1800"/>
              </a:spcAft>
              <a:buNone/>
            </a:pPr>
            <a:endParaRPr lang="en-US" sz="1400" dirty="0"/>
          </a:p>
        </p:txBody>
      </p:sp>
      <p:sp>
        <p:nvSpPr>
          <p:cNvPr id="9" name="Subtitle 2">
            <a:extLst>
              <a:ext uri="{FF2B5EF4-FFF2-40B4-BE49-F238E27FC236}">
                <a16:creationId xmlns:a16="http://schemas.microsoft.com/office/drawing/2014/main" id="{35E12D2D-2F0F-214D-AB7D-35389AF377B9}"/>
              </a:ext>
            </a:extLst>
          </p:cNvPr>
          <p:cNvSpPr txBox="1">
            <a:spLocks/>
          </p:cNvSpPr>
          <p:nvPr userDrawn="1"/>
        </p:nvSpPr>
        <p:spPr>
          <a:xfrm>
            <a:off x="385762" y="1104710"/>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Typography</a:t>
            </a:r>
          </a:p>
        </p:txBody>
      </p:sp>
      <p:sp>
        <p:nvSpPr>
          <p:cNvPr id="10" name="Subtitle 2">
            <a:extLst>
              <a:ext uri="{FF2B5EF4-FFF2-40B4-BE49-F238E27FC236}">
                <a16:creationId xmlns:a16="http://schemas.microsoft.com/office/drawing/2014/main" id="{9B7F4860-FDCE-1449-AC0A-A4A73416985A}"/>
              </a:ext>
            </a:extLst>
          </p:cNvPr>
          <p:cNvSpPr txBox="1">
            <a:spLocks/>
          </p:cNvSpPr>
          <p:nvPr userDrawn="1"/>
        </p:nvSpPr>
        <p:spPr>
          <a:xfrm>
            <a:off x="385762" y="489641"/>
            <a:ext cx="1005840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800" b="1" dirty="0">
                <a:solidFill>
                  <a:srgbClr val="002577"/>
                </a:solidFill>
                <a:latin typeface="Segoe UI" panose="020B0502040204020203" pitchFamily="34" charset="0"/>
                <a:cs typeface="Segoe UI" panose="020B0502040204020203" pitchFamily="34" charset="0"/>
                <a:sym typeface="Segoe UI" panose="020B0502040204020203" pitchFamily="34" charset="0"/>
              </a:rPr>
              <a:t>Guidelines </a:t>
            </a:r>
            <a:r>
              <a:rPr lang="en-US" sz="2800" dirty="0">
                <a:solidFill>
                  <a:srgbClr val="002577"/>
                </a:solidFill>
                <a:latin typeface="Segoe UI" panose="020B0502040204020203" pitchFamily="34" charset="0"/>
                <a:cs typeface="Segoe UI" panose="020B0502040204020203" pitchFamily="34" charset="0"/>
                <a:sym typeface="Segoe UI" panose="020B0502040204020203" pitchFamily="34" charset="0"/>
              </a:rPr>
              <a:t>— Best practices</a:t>
            </a:r>
          </a:p>
        </p:txBody>
      </p:sp>
      <p:sp>
        <p:nvSpPr>
          <p:cNvPr id="12" name="Subtitle 2">
            <a:extLst>
              <a:ext uri="{FF2B5EF4-FFF2-40B4-BE49-F238E27FC236}">
                <a16:creationId xmlns:a16="http://schemas.microsoft.com/office/drawing/2014/main" id="{E666D46B-5E08-1A49-B76B-681F198CD3D9}"/>
              </a:ext>
            </a:extLst>
          </p:cNvPr>
          <p:cNvSpPr txBox="1">
            <a:spLocks/>
          </p:cNvSpPr>
          <p:nvPr userDrawn="1"/>
        </p:nvSpPr>
        <p:spPr>
          <a:xfrm>
            <a:off x="385762" y="4323716"/>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Photography</a:t>
            </a:r>
          </a:p>
        </p:txBody>
      </p:sp>
      <p:sp>
        <p:nvSpPr>
          <p:cNvPr id="13" name="Text Placeholder 7">
            <a:extLst>
              <a:ext uri="{FF2B5EF4-FFF2-40B4-BE49-F238E27FC236}">
                <a16:creationId xmlns:a16="http://schemas.microsoft.com/office/drawing/2014/main" id="{1F137F69-21D6-064A-8F89-09034FA17EF4}"/>
              </a:ext>
            </a:extLst>
          </p:cNvPr>
          <p:cNvSpPr txBox="1">
            <a:spLocks/>
          </p:cNvSpPr>
          <p:nvPr userDrawn="1"/>
        </p:nvSpPr>
        <p:spPr>
          <a:xfrm>
            <a:off x="385761" y="4713671"/>
            <a:ext cx="5840377" cy="1537923"/>
          </a:xfrm>
          <a:prstGeom prst="rect">
            <a:avLst/>
          </a:prstGeom>
        </p:spPr>
        <p:txBody>
          <a:bodyPr/>
          <a:lstStyle>
            <a:lvl1pPr marL="0" indent="0" algn="l" defTabSz="1097253" rtl="0" eaLnBrk="1" latinLnBrk="0" hangingPunct="1">
              <a:lnSpc>
                <a:spcPts val="5500"/>
              </a:lnSpc>
              <a:spcBef>
                <a:spcPts val="1200"/>
              </a:spcBef>
              <a:buFont typeface="Arial" panose="020B0604020202020204" pitchFamily="34" charset="0"/>
              <a:buNone/>
              <a:defRPr sz="3500" b="1" i="0" kern="1200">
                <a:solidFill>
                  <a:srgbClr val="FFFFFF"/>
                </a:solidFill>
                <a:latin typeface="Segoe UI" panose="020B0502040204020203" pitchFamily="34" charset="0"/>
                <a:ea typeface="+mn-ea"/>
                <a:cs typeface="+mn-cs"/>
                <a:sym typeface="Segoe UI" panose="020B0502040204020203" pitchFamily="34" charset="0"/>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sz="1400" b="0" dirty="0">
                <a:solidFill>
                  <a:srgbClr val="002577"/>
                </a:solidFill>
                <a:cs typeface="Segoe UI" panose="020B0502040204020203" pitchFamily="34" charset="0"/>
              </a:rPr>
              <a:t>Our photography captures real-life moments and authentic emotions. We convey aspirational experiences through everyday activities by taking a photo journalistic approach to photography.</a:t>
            </a:r>
          </a:p>
          <a:p>
            <a:pPr>
              <a:lnSpc>
                <a:spcPct val="100000"/>
              </a:lnSpc>
            </a:pPr>
            <a:r>
              <a:rPr lang="en-US" sz="1400" b="0" dirty="0">
                <a:solidFill>
                  <a:srgbClr val="002577"/>
                </a:solidFill>
                <a:cs typeface="Segoe UI" panose="020B0502040204020203" pitchFamily="34" charset="0"/>
              </a:rPr>
              <a:t>Please visit </a:t>
            </a:r>
            <a:r>
              <a:rPr lang="en-US" sz="1400" b="0" dirty="0">
                <a:solidFill>
                  <a:srgbClr val="002577"/>
                </a:solidFill>
                <a:cs typeface="Segoe UI" panose="020B0502040204020203" pitchFamily="34" charset="0"/>
                <a:hlinkClick r:id="rId3"/>
              </a:rPr>
              <a:t>Brand Hub</a:t>
            </a:r>
            <a:r>
              <a:rPr lang="en-US" sz="1400" b="0" dirty="0">
                <a:solidFill>
                  <a:srgbClr val="002577"/>
                </a:solidFill>
                <a:cs typeface="Segoe UI" panose="020B0502040204020203" pitchFamily="34" charset="0"/>
              </a:rPr>
              <a:t> to select your preferred photography to be featured in the presentation template.</a:t>
            </a:r>
          </a:p>
        </p:txBody>
      </p:sp>
      <p:sp>
        <p:nvSpPr>
          <p:cNvPr id="17" name="TextBox 16">
            <a:extLst>
              <a:ext uri="{FF2B5EF4-FFF2-40B4-BE49-F238E27FC236}">
                <a16:creationId xmlns:a16="http://schemas.microsoft.com/office/drawing/2014/main" id="{19DA43EE-2E83-7746-A07A-0329224DFEE9}"/>
              </a:ext>
            </a:extLst>
          </p:cNvPr>
          <p:cNvSpPr txBox="1"/>
          <p:nvPr userDrawn="1"/>
        </p:nvSpPr>
        <p:spPr>
          <a:xfrm>
            <a:off x="498764" y="1606514"/>
            <a:ext cx="5493238" cy="2154436"/>
          </a:xfrm>
          <a:prstGeom prst="rect">
            <a:avLst/>
          </a:prstGeom>
          <a:noFill/>
        </p:spPr>
        <p:txBody>
          <a:bodyPr wrap="square" rtlCol="0">
            <a:spAutoFit/>
          </a:bodyPr>
          <a:lstStyle/>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Our primary font is GT AMERICA. However, it is not free and/or readily available across Microsoft Office. </a:t>
            </a:r>
          </a:p>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We are recommending that presentations utilize our alternative typeface, Segoe UI. Please only use Segoe UI in two styles: Regular and Bold. </a:t>
            </a:r>
          </a:p>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Segoe UI is a system font on PCs, but not on Macs and requires the user to install the font to their computer. It is a free download from Microsoft and looks very similar to GT AMERICA.</a:t>
            </a:r>
          </a:p>
          <a:p>
            <a:pPr algn="l"/>
            <a:endParaRPr lang="en-US" sz="1200" b="1" dirty="0">
              <a:solidFill>
                <a:schemeClr val="bg1"/>
              </a:solidFill>
              <a:latin typeface="Helvetica" pitchFamily="2" charset="0"/>
            </a:endParaRPr>
          </a:p>
        </p:txBody>
      </p:sp>
      <p:sp>
        <p:nvSpPr>
          <p:cNvPr id="14" name="Subtitle 2">
            <a:extLst>
              <a:ext uri="{FF2B5EF4-FFF2-40B4-BE49-F238E27FC236}">
                <a16:creationId xmlns:a16="http://schemas.microsoft.com/office/drawing/2014/main" id="{1E76D2B6-886A-D942-BDFF-C1382F88BE2C}"/>
              </a:ext>
            </a:extLst>
          </p:cNvPr>
          <p:cNvSpPr txBox="1">
            <a:spLocks/>
          </p:cNvSpPr>
          <p:nvPr userDrawn="1"/>
        </p:nvSpPr>
        <p:spPr>
          <a:xfrm>
            <a:off x="11776593" y="94970"/>
            <a:ext cx="2662544" cy="328464"/>
          </a:xfrm>
          <a:prstGeom prst="rect">
            <a:avLst/>
          </a:prstGeom>
          <a:ln w="19050">
            <a:solidFill>
              <a:srgbClr val="FF0000"/>
            </a:solidFill>
          </a:ln>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2000" b="1" dirty="0">
                <a:solidFill>
                  <a:srgbClr val="FF0000"/>
                </a:solidFill>
                <a:latin typeface="Segoe UI" panose="020B0502040204020203" pitchFamily="34" charset="0"/>
                <a:cs typeface="Segoe UI" panose="020B0502040204020203" pitchFamily="34" charset="0"/>
                <a:sym typeface="Segoe UI" panose="020B0502040204020203" pitchFamily="34" charset="0"/>
              </a:rPr>
              <a:t>DELETE BEFORE USE</a:t>
            </a:r>
            <a:endParaRPr lang="en-US" sz="2000" dirty="0">
              <a:solidFill>
                <a:srgbClr val="FF0000"/>
              </a:solidFill>
              <a:latin typeface="Segoe UI" panose="020B0502040204020203" pitchFamily="34" charset="0"/>
              <a:cs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287360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extLst>
              <p:ext uri="{D42A27DB-BD31-4B8C-83A1-F6EECF244321}">
                <p14:modId xmlns:p14="http://schemas.microsoft.com/office/powerpoint/2010/main" val="2737333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8868877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
        <p:nvSpPr>
          <p:cNvPr id="3" name="Rectangle 2">
            <a:extLst>
              <a:ext uri="{FF2B5EF4-FFF2-40B4-BE49-F238E27FC236}">
                <a16:creationId xmlns:a16="http://schemas.microsoft.com/office/drawing/2014/main" id="{3A4FB5A2-CCC5-014E-9AAD-FADA8079111E}"/>
              </a:ext>
            </a:extLst>
          </p:cNvPr>
          <p:cNvSpPr/>
          <p:nvPr userDrawn="1"/>
        </p:nvSpPr>
        <p:spPr>
          <a:xfrm>
            <a:off x="247135" y="7371468"/>
            <a:ext cx="1767016" cy="67278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38884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16525796"/>
      </p:ext>
    </p:extLst>
  </p:cSld>
  <p:clrMapOvr>
    <a:masterClrMapping/>
  </p:clrMapOvr>
  <p:hf hd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86164464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B97B56E9-8CE9-3E43-965E-7239510D2869}"/>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051042001"/>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711414618"/>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285188529"/>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795478585"/>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183486721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95048"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11596711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2448593683"/>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extLst>
              <p:ext uri="{D42A27DB-BD31-4B8C-83A1-F6EECF244321}">
                <p14:modId xmlns:p14="http://schemas.microsoft.com/office/powerpoint/2010/main" val="41001433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664953648"/>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25663010"/>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1787820730"/>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395169553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spTree>
    <p:extLst>
      <p:ext uri="{BB962C8B-B14F-4D97-AF65-F5344CB8AC3E}">
        <p14:creationId xmlns:p14="http://schemas.microsoft.com/office/powerpoint/2010/main" val="377437565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33538814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522093242"/>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2642425549"/>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06621596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26484826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nformation slide_WT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6" name="Picture 25">
            <a:extLst>
              <a:ext uri="{FF2B5EF4-FFF2-40B4-BE49-F238E27FC236}">
                <a16:creationId xmlns:a16="http://schemas.microsoft.com/office/drawing/2014/main" id="{3DFE6861-4407-D74D-B0E1-54FDF11B6CF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323475042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extLst>
              <p:ext uri="{D42A27DB-BD31-4B8C-83A1-F6EECF244321}">
                <p14:modId xmlns:p14="http://schemas.microsoft.com/office/powerpoint/2010/main" val="2847547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731230474"/>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Information slide_WT_01">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258116841"/>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3" name="Text Placeholder 3">
            <a:extLst>
              <a:ext uri="{FF2B5EF4-FFF2-40B4-BE49-F238E27FC236}">
                <a16:creationId xmlns:a16="http://schemas.microsoft.com/office/drawing/2014/main" id="{39F24824-C0F5-A74C-81FF-F0411D005ADE}"/>
              </a:ext>
            </a:extLst>
          </p:cNvPr>
          <p:cNvSpPr>
            <a:spLocks noGrp="1"/>
          </p:cNvSpPr>
          <p:nvPr>
            <p:ph type="body" sz="quarter" idx="75"/>
          </p:nvPr>
        </p:nvSpPr>
        <p:spPr>
          <a:xfrm>
            <a:off x="382588" y="5657850"/>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4" name="Text Placeholder 3">
            <a:extLst>
              <a:ext uri="{FF2B5EF4-FFF2-40B4-BE49-F238E27FC236}">
                <a16:creationId xmlns:a16="http://schemas.microsoft.com/office/drawing/2014/main" id="{49CF779B-DC5E-3648-B2DD-007F0E4BBE81}"/>
              </a:ext>
            </a:extLst>
          </p:cNvPr>
          <p:cNvSpPr>
            <a:spLocks noGrp="1"/>
          </p:cNvSpPr>
          <p:nvPr>
            <p:ph type="body" sz="quarter" idx="76"/>
          </p:nvPr>
        </p:nvSpPr>
        <p:spPr>
          <a:xfrm>
            <a:off x="3823373"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5" name="Text Placeholder 3">
            <a:extLst>
              <a:ext uri="{FF2B5EF4-FFF2-40B4-BE49-F238E27FC236}">
                <a16:creationId xmlns:a16="http://schemas.microsoft.com/office/drawing/2014/main" id="{4EB0E57C-23F6-A842-8496-5D2FE96E5761}"/>
              </a:ext>
            </a:extLst>
          </p:cNvPr>
          <p:cNvSpPr>
            <a:spLocks noGrp="1"/>
          </p:cNvSpPr>
          <p:nvPr>
            <p:ph type="body" sz="quarter" idx="77"/>
          </p:nvPr>
        </p:nvSpPr>
        <p:spPr>
          <a:xfrm>
            <a:off x="7306054"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6" name="Text Placeholder 3">
            <a:extLst>
              <a:ext uri="{FF2B5EF4-FFF2-40B4-BE49-F238E27FC236}">
                <a16:creationId xmlns:a16="http://schemas.microsoft.com/office/drawing/2014/main" id="{64ADEAAB-EB7B-BB4F-9EEB-9B8AEB4C82EF}"/>
              </a:ext>
            </a:extLst>
          </p:cNvPr>
          <p:cNvSpPr>
            <a:spLocks noGrp="1"/>
          </p:cNvSpPr>
          <p:nvPr>
            <p:ph type="body" sz="quarter" idx="78"/>
          </p:nvPr>
        </p:nvSpPr>
        <p:spPr>
          <a:xfrm>
            <a:off x="10788735"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Tree>
    <p:extLst>
      <p:ext uri="{BB962C8B-B14F-4D97-AF65-F5344CB8AC3E}">
        <p14:creationId xmlns:p14="http://schemas.microsoft.com/office/powerpoint/2010/main" val="460807067"/>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97881131"/>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Information slide_WT_05_blue bg">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a:extLst>
              <a:ext uri="{FF2B5EF4-FFF2-40B4-BE49-F238E27FC236}">
                <a16:creationId xmlns:a16="http://schemas.microsoft.com/office/drawing/2014/main" id="{682D8BD7-C399-404E-8FF1-19B65B7D1F1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4245310076"/>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4166125960"/>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453577"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920345"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355309"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814126"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325985364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1986122071"/>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a:solidFill>
                  <a:srgbClr val="002577"/>
                </a:solidFill>
                <a:latin typeface="Segoe UI" panose="020B0502040204020203" pitchFamily="34" charset="0"/>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577"/>
                </a:solidFill>
                <a:latin typeface="Segoe UI" panose="020B0502040204020203" pitchFamily="34" charset="0"/>
                <a:sym typeface="Segoe UI" panose="020B0502040204020203" pitchFamily="34" charset="0"/>
              </a:defRPr>
            </a:lvl2pPr>
            <a:lvl3pPr marL="1096963" indent="-573088">
              <a:buNone/>
              <a:tabLst/>
              <a:defRPr sz="1400">
                <a:solidFill>
                  <a:srgbClr val="002577"/>
                </a:solidFill>
                <a:latin typeface="GT America" pitchFamily="2" charset="77"/>
              </a:defRPr>
            </a:lvl3pPr>
            <a:lvl4pPr marL="1645798" indent="0">
              <a:buNone/>
              <a:defRPr sz="1200">
                <a:solidFill>
                  <a:srgbClr val="002577"/>
                </a:solidFill>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096963" marR="0" lvl="2"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645798" marR="0" lvl="3"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lvl="1"/>
            <a:endParaRPr lang="en-US" dirty="0"/>
          </a:p>
          <a:p>
            <a:pPr lvl="1"/>
            <a:endParaRPr lang="en-US" dirty="0"/>
          </a:p>
          <a:p>
            <a:pPr lvl="2"/>
            <a:endParaRPr lang="en-US" dirty="0"/>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175423095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48659259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BA04D17C-79A8-774F-ADAE-EE76B5F34247}"/>
              </a:ext>
            </a:extLst>
          </p:cNvPr>
          <p:cNvSpPr>
            <a:spLocks noGrp="1"/>
          </p:cNvSpPr>
          <p:nvPr>
            <p:ph type="body" sz="quarter" idx="64" hasCustomPrompt="1"/>
          </p:nvPr>
        </p:nvSpPr>
        <p:spPr>
          <a:xfrm>
            <a:off x="7269095" y="2785584"/>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C276A7C6-D8B3-CA45-BBF5-11D6B27E1B63}"/>
              </a:ext>
            </a:extLst>
          </p:cNvPr>
          <p:cNvSpPr>
            <a:spLocks noGrp="1"/>
          </p:cNvSpPr>
          <p:nvPr>
            <p:ph type="body" sz="quarter" idx="65" hasCustomPrompt="1"/>
          </p:nvPr>
        </p:nvSpPr>
        <p:spPr>
          <a:xfrm>
            <a:off x="7269095" y="5067783"/>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A0BD394E-EA08-4D46-8045-43E99DD41FA9}"/>
              </a:ext>
            </a:extLst>
          </p:cNvPr>
          <p:cNvSpPr>
            <a:spLocks noGrp="1"/>
          </p:cNvSpPr>
          <p:nvPr>
            <p:ph type="body" sz="quarter" idx="66" hasCustomPrompt="1"/>
          </p:nvPr>
        </p:nvSpPr>
        <p:spPr>
          <a:xfrm>
            <a:off x="10798113" y="5067783"/>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06B7C64A-8B44-5C48-BA49-0267F6607596}"/>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875921563"/>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extLst>
              <p:ext uri="{D42A27DB-BD31-4B8C-83A1-F6EECF244321}">
                <p14:modId xmlns:p14="http://schemas.microsoft.com/office/powerpoint/2010/main" val="38023932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1345367264"/>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1" name="Text Placeholder 4">
            <a:extLst>
              <a:ext uri="{FF2B5EF4-FFF2-40B4-BE49-F238E27FC236}">
                <a16:creationId xmlns:a16="http://schemas.microsoft.com/office/drawing/2014/main" id="{86BE3F15-E7DC-3542-85F8-294DC3F00CA5}"/>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82E99E6E-756A-1D42-9933-CEE2977EBB83}"/>
              </a:ext>
            </a:extLst>
          </p:cNvPr>
          <p:cNvSpPr>
            <a:spLocks noGrp="1"/>
          </p:cNvSpPr>
          <p:nvPr>
            <p:ph type="body" sz="quarter" idx="68" hasCustomPrompt="1"/>
          </p:nvPr>
        </p:nvSpPr>
        <p:spPr>
          <a:xfrm>
            <a:off x="7269480"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445830A-B9A0-B545-BD1B-B6E110B2349E}"/>
              </a:ext>
            </a:extLst>
          </p:cNvPr>
          <p:cNvSpPr>
            <a:spLocks noGrp="1"/>
          </p:cNvSpPr>
          <p:nvPr>
            <p:ph type="body" sz="quarter" idx="69" hasCustomPrompt="1"/>
          </p:nvPr>
        </p:nvSpPr>
        <p:spPr>
          <a:xfrm>
            <a:off x="10851961"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47185948-694B-844C-880D-BECFDECE1043}"/>
              </a:ext>
            </a:extLst>
          </p:cNvPr>
          <p:cNvSpPr>
            <a:spLocks noGrp="1"/>
          </p:cNvSpPr>
          <p:nvPr>
            <p:ph type="body" sz="quarter" idx="70" hasCustomPrompt="1"/>
          </p:nvPr>
        </p:nvSpPr>
        <p:spPr>
          <a:xfrm>
            <a:off x="7287684"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574A30AA-AD1A-8347-82A0-E8C39209507C}"/>
              </a:ext>
            </a:extLst>
          </p:cNvPr>
          <p:cNvSpPr>
            <a:spLocks noGrp="1"/>
          </p:cNvSpPr>
          <p:nvPr>
            <p:ph type="body" sz="quarter" idx="71" hasCustomPrompt="1"/>
          </p:nvPr>
        </p:nvSpPr>
        <p:spPr>
          <a:xfrm>
            <a:off x="10866680"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2841380302"/>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60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2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047A371C-3782-DD44-A1D1-C6A7FC8E3D94}"/>
              </a:ext>
            </a:extLst>
          </p:cNvPr>
          <p:cNvSpPr>
            <a:spLocks noGrp="1"/>
          </p:cNvSpPr>
          <p:nvPr>
            <p:ph type="body" sz="quarter" idx="67" hasCustomPrompt="1"/>
          </p:nvPr>
        </p:nvSpPr>
        <p:spPr>
          <a:xfrm>
            <a:off x="387102"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BEA633EC-8633-6541-A1D9-87E0B9932FA8}"/>
              </a:ext>
            </a:extLst>
          </p:cNvPr>
          <p:cNvSpPr>
            <a:spLocks noGrp="1"/>
          </p:cNvSpPr>
          <p:nvPr>
            <p:ph type="body" sz="quarter" idx="68" hasCustomPrompt="1"/>
          </p:nvPr>
        </p:nvSpPr>
        <p:spPr>
          <a:xfrm>
            <a:off x="50878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6956EF53-3F99-334C-94D2-F0F0DD4AF7A5}"/>
              </a:ext>
            </a:extLst>
          </p:cNvPr>
          <p:cNvSpPr>
            <a:spLocks noGrp="1"/>
          </p:cNvSpPr>
          <p:nvPr>
            <p:ph type="body" sz="quarter" idx="69" hasCustomPrompt="1"/>
          </p:nvPr>
        </p:nvSpPr>
        <p:spPr>
          <a:xfrm>
            <a:off x="97106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4402411E-27A1-8A41-BAB2-474504F734B6}"/>
              </a:ext>
            </a:extLst>
          </p:cNvPr>
          <p:cNvSpPr>
            <a:spLocks noGrp="1"/>
          </p:cNvSpPr>
          <p:nvPr>
            <p:ph type="body" sz="quarter" idx="70" hasCustomPrompt="1"/>
          </p:nvPr>
        </p:nvSpPr>
        <p:spPr>
          <a:xfrm>
            <a:off x="374896"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B115335F-473B-354D-8B02-B085C0F87BCA}"/>
              </a:ext>
            </a:extLst>
          </p:cNvPr>
          <p:cNvSpPr>
            <a:spLocks noGrp="1"/>
          </p:cNvSpPr>
          <p:nvPr>
            <p:ph type="body" sz="quarter" idx="71" hasCustomPrompt="1"/>
          </p:nvPr>
        </p:nvSpPr>
        <p:spPr>
          <a:xfrm>
            <a:off x="5085567"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1710B8A-F6F6-6946-AD23-7B5B0CB02116}"/>
              </a:ext>
            </a:extLst>
          </p:cNvPr>
          <p:cNvSpPr>
            <a:spLocks noGrp="1"/>
          </p:cNvSpPr>
          <p:nvPr>
            <p:ph type="body" sz="quarter" idx="72" hasCustomPrompt="1"/>
          </p:nvPr>
        </p:nvSpPr>
        <p:spPr>
          <a:xfrm>
            <a:off x="9722244"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1944586413"/>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365487347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869111151"/>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1193708719"/>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2322208658"/>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49"/>
            <a:ext cx="2390775" cy="295869"/>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745813745"/>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4262008737"/>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EAD32261-5E28-BB43-90E6-07CA5A0644F8}"/>
              </a:ext>
            </a:extLst>
          </p:cNvPr>
          <p:cNvSpPr>
            <a:spLocks noGrp="1"/>
          </p:cNvSpPr>
          <p:nvPr>
            <p:ph type="body" sz="quarter" idx="65" hasCustomPrompt="1"/>
          </p:nvPr>
        </p:nvSpPr>
        <p:spPr>
          <a:xfrm>
            <a:off x="342145" y="160486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17" name="Text Placeholder 3">
            <a:extLst>
              <a:ext uri="{FF2B5EF4-FFF2-40B4-BE49-F238E27FC236}">
                <a16:creationId xmlns:a16="http://schemas.microsoft.com/office/drawing/2014/main" id="{930B02A8-264B-2649-8C99-0954BB646FC7}"/>
              </a:ext>
            </a:extLst>
          </p:cNvPr>
          <p:cNvSpPr>
            <a:spLocks noGrp="1"/>
          </p:cNvSpPr>
          <p:nvPr>
            <p:ph type="body" sz="quarter" idx="66" hasCustomPrompt="1"/>
          </p:nvPr>
        </p:nvSpPr>
        <p:spPr>
          <a:xfrm>
            <a:off x="7383232" y="162220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25" name="Text Placeholder 3">
            <a:extLst>
              <a:ext uri="{FF2B5EF4-FFF2-40B4-BE49-F238E27FC236}">
                <a16:creationId xmlns:a16="http://schemas.microsoft.com/office/drawing/2014/main" id="{9ABD4C0D-5612-F64C-BBE0-0958A3E2F02F}"/>
              </a:ext>
            </a:extLst>
          </p:cNvPr>
          <p:cNvSpPr>
            <a:spLocks noGrp="1"/>
          </p:cNvSpPr>
          <p:nvPr>
            <p:ph type="body" sz="quarter" idx="67" hasCustomPrompt="1"/>
          </p:nvPr>
        </p:nvSpPr>
        <p:spPr>
          <a:xfrm>
            <a:off x="374461" y="4280805"/>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500064852"/>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514268690"/>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extLst>
              <p:ext uri="{D42A27DB-BD31-4B8C-83A1-F6EECF244321}">
                <p14:modId xmlns:p14="http://schemas.microsoft.com/office/powerpoint/2010/main" val="2458828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379251538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988763934"/>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010342526"/>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1851395251"/>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 name="Rectangle 2">
            <a:extLst>
              <a:ext uri="{FF2B5EF4-FFF2-40B4-BE49-F238E27FC236}">
                <a16:creationId xmlns:a16="http://schemas.microsoft.com/office/drawing/2014/main" id="{21500DCA-730C-3E44-B815-0E205F0A2EB3}"/>
              </a:ext>
            </a:extLst>
          </p:cNvPr>
          <p:cNvSpPr/>
          <p:nvPr userDrawn="1"/>
        </p:nvSpPr>
        <p:spPr>
          <a:xfrm>
            <a:off x="241300" y="7404100"/>
            <a:ext cx="1587500" cy="558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541599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4630400" cy="8229600"/>
          </a:xfrm>
          <a:custGeom>
            <a:avLst/>
            <a:gdLst/>
            <a:ahLst/>
            <a:cxnLst/>
            <a:rect l="l" t="t" r="r" b="b"/>
            <a:pathLst>
              <a:path w="14630400" h="8229600">
                <a:moveTo>
                  <a:pt x="0" y="0"/>
                </a:moveTo>
                <a:lnTo>
                  <a:pt x="14630400" y="0"/>
                </a:lnTo>
                <a:lnTo>
                  <a:pt x="14630400" y="8229599"/>
                </a:lnTo>
                <a:lnTo>
                  <a:pt x="0" y="8229599"/>
                </a:lnTo>
                <a:lnTo>
                  <a:pt x="0" y="0"/>
                </a:lnTo>
                <a:close/>
              </a:path>
            </a:pathLst>
          </a:custGeom>
          <a:solidFill>
            <a:srgbClr val="002577"/>
          </a:solidFill>
        </p:spPr>
        <p:txBody>
          <a:bodyPr wrap="square" lIns="0" tIns="0" rIns="0" bIns="0" rtlCol="0"/>
          <a:lstStyle/>
          <a:p>
            <a:endParaRPr/>
          </a:p>
        </p:txBody>
      </p:sp>
      <p:sp>
        <p:nvSpPr>
          <p:cNvPr id="17" name="bk object 17"/>
          <p:cNvSpPr/>
          <p:nvPr/>
        </p:nvSpPr>
        <p:spPr>
          <a:xfrm>
            <a:off x="364865" y="7567838"/>
            <a:ext cx="1330407" cy="311708"/>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0" y="7518400"/>
            <a:ext cx="1828800" cy="711200"/>
          </a:xfrm>
          <a:custGeom>
            <a:avLst/>
            <a:gdLst/>
            <a:ahLst/>
            <a:cxnLst/>
            <a:rect l="l" t="t" r="r" b="b"/>
            <a:pathLst>
              <a:path w="1828800" h="711200">
                <a:moveTo>
                  <a:pt x="0" y="0"/>
                </a:moveTo>
                <a:lnTo>
                  <a:pt x="1828800" y="0"/>
                </a:lnTo>
                <a:lnTo>
                  <a:pt x="1828800" y="711199"/>
                </a:lnTo>
                <a:lnTo>
                  <a:pt x="0" y="711199"/>
                </a:lnTo>
                <a:lnTo>
                  <a:pt x="0" y="0"/>
                </a:lnTo>
              </a:path>
            </a:pathLst>
          </a:custGeom>
          <a:solidFill>
            <a:srgbClr val="002577"/>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1000" b="1" i="0">
                <a:solidFill>
                  <a:schemeClr val="bg1"/>
                </a:solidFill>
                <a:latin typeface="Segoe UI"/>
                <a:cs typeface="Segoe UI"/>
              </a:defRPr>
            </a:lvl1pPr>
          </a:lstStyle>
          <a:p>
            <a:pPr marL="12700">
              <a:lnSpc>
                <a:spcPct val="100000"/>
              </a:lnSpc>
            </a:pPr>
            <a:r>
              <a:rPr spc="-20" dirty="0">
                <a:solidFill>
                  <a:srgbClr val="002577"/>
                </a:solidFill>
              </a:rPr>
              <a:t>Eq</a:t>
            </a:r>
            <a:r>
              <a:rPr spc="-35" dirty="0">
                <a:solidFill>
                  <a:srgbClr val="002577"/>
                </a:solidFill>
              </a:rPr>
              <a:t>u</a:t>
            </a:r>
            <a:r>
              <a:rPr spc="-10" dirty="0">
                <a:solidFill>
                  <a:srgbClr val="002577"/>
                </a:solidFill>
              </a:rPr>
              <a:t>i</a:t>
            </a:r>
            <a:r>
              <a:rPr spc="-15" dirty="0">
                <a:solidFill>
                  <a:srgbClr val="002577"/>
                </a:solidFill>
              </a:rPr>
              <a:t>t</a:t>
            </a:r>
            <a:r>
              <a:rPr spc="-30" dirty="0">
                <a:solidFill>
                  <a:srgbClr val="002577"/>
                </a:solidFill>
              </a:rPr>
              <a:t>a</a:t>
            </a:r>
            <a:r>
              <a:rPr spc="-25" dirty="0">
                <a:solidFill>
                  <a:srgbClr val="002577"/>
                </a:solidFill>
              </a:rPr>
              <a:t>b</a:t>
            </a:r>
            <a:r>
              <a:rPr spc="-10" dirty="0">
                <a:solidFill>
                  <a:srgbClr val="002577"/>
                </a:solidFill>
              </a:rPr>
              <a:t>l</a:t>
            </a:r>
            <a:r>
              <a:rPr dirty="0">
                <a:solidFill>
                  <a:srgbClr val="002577"/>
                </a:solidFill>
              </a:rPr>
              <a:t>e</a:t>
            </a:r>
            <a:r>
              <a:rPr spc="-30" dirty="0">
                <a:solidFill>
                  <a:srgbClr val="002577"/>
                </a:solidFill>
              </a:rPr>
              <a:t> </a:t>
            </a:r>
            <a:r>
              <a:rPr spc="-35" dirty="0">
                <a:solidFill>
                  <a:srgbClr val="002577"/>
                </a:solidFill>
              </a:rPr>
              <a:t>R</a:t>
            </a:r>
            <a:r>
              <a:rPr spc="-20" dirty="0">
                <a:solidFill>
                  <a:srgbClr val="002577"/>
                </a:solidFill>
              </a:rPr>
              <a:t>e</a:t>
            </a:r>
            <a:r>
              <a:rPr spc="-15" dirty="0">
                <a:solidFill>
                  <a:srgbClr val="002577"/>
                </a:solidFill>
              </a:rPr>
              <a:t>t</a:t>
            </a:r>
            <a:r>
              <a:rPr spc="-10" dirty="0">
                <a:solidFill>
                  <a:srgbClr val="002577"/>
                </a:solidFill>
              </a:rPr>
              <a:t>i</a:t>
            </a:r>
            <a:r>
              <a:rPr spc="-15" dirty="0">
                <a:solidFill>
                  <a:srgbClr val="002577"/>
                </a:solidFill>
              </a:rPr>
              <a:t>r</a:t>
            </a:r>
            <a:r>
              <a:rPr spc="-20" dirty="0">
                <a:solidFill>
                  <a:srgbClr val="002577"/>
                </a:solidFill>
              </a:rPr>
              <a:t>e</a:t>
            </a:r>
            <a:r>
              <a:rPr spc="-45" dirty="0">
                <a:solidFill>
                  <a:srgbClr val="002577"/>
                </a:solidFill>
              </a:rPr>
              <a:t>m</a:t>
            </a:r>
            <a:r>
              <a:rPr spc="-20" dirty="0">
                <a:solidFill>
                  <a:srgbClr val="002577"/>
                </a:solidFill>
              </a:rPr>
              <a:t>e</a:t>
            </a:r>
            <a:r>
              <a:rPr spc="-35" dirty="0">
                <a:solidFill>
                  <a:srgbClr val="002577"/>
                </a:solidFill>
              </a:rPr>
              <a:t>n</a:t>
            </a:r>
            <a:r>
              <a:rPr dirty="0">
                <a:solidFill>
                  <a:srgbClr val="002577"/>
                </a:solidFill>
              </a:rPr>
              <a:t>t</a:t>
            </a:r>
            <a:r>
              <a:rPr spc="-30" dirty="0">
                <a:solidFill>
                  <a:srgbClr val="002577"/>
                </a:solidFill>
              </a:rPr>
              <a:t> V</a:t>
            </a:r>
            <a:r>
              <a:rPr spc="-10" dirty="0">
                <a:solidFill>
                  <a:srgbClr val="002577"/>
                </a:solidFill>
              </a:rPr>
              <a:t>i</a:t>
            </a:r>
            <a:r>
              <a:rPr spc="-15" dirty="0">
                <a:solidFill>
                  <a:srgbClr val="002577"/>
                </a:solidFill>
              </a:rPr>
              <a:t>s</a:t>
            </a:r>
            <a:r>
              <a:rPr spc="-10" dirty="0">
                <a:solidFill>
                  <a:srgbClr val="002577"/>
                </a:solidFill>
              </a:rPr>
              <a:t>i</a:t>
            </a:r>
            <a:r>
              <a:rPr spc="-25" dirty="0">
                <a:solidFill>
                  <a:srgbClr val="002577"/>
                </a:solidFill>
              </a:rPr>
              <a:t>o</a:t>
            </a:r>
            <a:r>
              <a:rPr spc="-35" dirty="0">
                <a:solidFill>
                  <a:srgbClr val="002577"/>
                </a:solidFill>
              </a:rPr>
              <a:t>n</a:t>
            </a:r>
            <a:r>
              <a:rPr sz="450" spc="22" baseline="74074" dirty="0">
                <a:solidFill>
                  <a:srgbClr val="002577"/>
                </a:solidFill>
                <a:latin typeface="Segoe UI"/>
                <a:cs typeface="Segoe UI"/>
              </a:rPr>
              <a:t>SM</a:t>
            </a:r>
            <a:endParaRPr sz="450" baseline="74074">
              <a:latin typeface="Segoe UI"/>
              <a:cs typeface="Segoe UI"/>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4/17/2024</a:t>
            </a:fld>
            <a:endParaRPr lang="en-US"/>
          </a:p>
        </p:txBody>
      </p:sp>
      <p:sp>
        <p:nvSpPr>
          <p:cNvPr id="4" name="Holder 4"/>
          <p:cNvSpPr>
            <a:spLocks noGrp="1"/>
          </p:cNvSpPr>
          <p:nvPr>
            <p:ph type="sldNum" sz="quarter" idx="7"/>
          </p:nvPr>
        </p:nvSpPr>
        <p:spPr/>
        <p:txBody>
          <a:bodyPr lIns="0" tIns="0" rIns="0" bIns="0"/>
          <a:lstStyle>
            <a:lvl1pPr>
              <a:defRPr sz="1000" b="1" i="0">
                <a:solidFill>
                  <a:schemeClr val="bg1"/>
                </a:solidFill>
                <a:latin typeface="Segoe UI"/>
                <a:cs typeface="Segoe UI"/>
              </a:defRPr>
            </a:lvl1pPr>
          </a:lstStyle>
          <a:p>
            <a:pPr marL="95250">
              <a:lnSpc>
                <a:spcPct val="100000"/>
              </a:lnSpc>
            </a:pPr>
            <a:fld id="{81D60167-4931-47E6-BA6A-407CBD079E47}" type="slidenum">
              <a:rPr dirty="0">
                <a:solidFill>
                  <a:srgbClr val="002677"/>
                </a:solidFill>
              </a:rPr>
              <a:t>‹#›</a:t>
            </a:fld>
            <a:endParaRPr dirty="0">
              <a:solidFill>
                <a:srgbClr val="002677"/>
              </a:solidFill>
            </a:endParaRPr>
          </a:p>
        </p:txBody>
      </p:sp>
    </p:spTree>
    <p:extLst>
      <p:ext uri="{BB962C8B-B14F-4D97-AF65-F5344CB8AC3E}">
        <p14:creationId xmlns:p14="http://schemas.microsoft.com/office/powerpoint/2010/main" val="194224992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68621404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45179223"/>
      </p:ext>
    </p:extLst>
  </p:cSld>
  <p:clrMapOvr>
    <a:masterClrMapping/>
  </p:clrMapOvr>
  <p:hf hdr="0" dt="0"/>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Introduction slide_EQ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3284376475"/>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F1801BDA-50C1-A446-84BE-19730FC0B159}"/>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68352016"/>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ection Titl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73979711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extLst>
              <p:ext uri="{D42A27DB-BD31-4B8C-83A1-F6EECF244321}">
                <p14:modId xmlns:p14="http://schemas.microsoft.com/office/powerpoint/2010/main" val="2866413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spTree>
    <p:extLst>
      <p:ext uri="{BB962C8B-B14F-4D97-AF65-F5344CB8AC3E}">
        <p14:creationId xmlns:p14="http://schemas.microsoft.com/office/powerpoint/2010/main" val="428906040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622955589"/>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832884257"/>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109093383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58632776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3138769635"/>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3826299622"/>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683123911"/>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63514548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spTree>
    <p:extLst>
      <p:ext uri="{BB962C8B-B14F-4D97-AF65-F5344CB8AC3E}">
        <p14:creationId xmlns:p14="http://schemas.microsoft.com/office/powerpoint/2010/main" val="59965537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507628072"/>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extLst>
              <p:ext uri="{D42A27DB-BD31-4B8C-83A1-F6EECF244321}">
                <p14:modId xmlns:p14="http://schemas.microsoft.com/office/powerpoint/2010/main" val="16521405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341446049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Biography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048253132"/>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1198954802"/>
      </p:ext>
    </p:extLst>
  </p:cSld>
  <p:clrMapOvr>
    <a:masterClrMapping/>
  </p:clrMapOvr>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93168665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41986745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16561016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36110220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Segoe UI" panose="020B0502040204020203" pitchFamily="34" charset="0"/>
                <a:sym typeface="Segoe UI" panose="020B0502040204020203"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Segoe UI" panose="020B0502040204020203" pitchFamily="34" charset="0"/>
                <a:sym typeface="Segoe UI" panose="020B0502040204020203"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379445551"/>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561520032"/>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237515458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2625121477"/>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extLst>
              <p:ext uri="{D42A27DB-BD31-4B8C-83A1-F6EECF244321}">
                <p14:modId xmlns:p14="http://schemas.microsoft.com/office/powerpoint/2010/main" val="3523313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401083394"/>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3718832404"/>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202618687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85775460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758062387"/>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030370"/>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2720348585"/>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1938748970"/>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4015590655"/>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244788066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2678030179"/>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extLst>
              <p:ext uri="{D42A27DB-BD31-4B8C-83A1-F6EECF244321}">
                <p14:modId xmlns:p14="http://schemas.microsoft.com/office/powerpoint/2010/main" val="3571580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6426923" y="486163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2259230455"/>
      </p:ext>
    </p:extLst>
  </p:cSld>
  <p:clrMapOvr>
    <a:masterClrMapping/>
  </p:clrMapOvr>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399475046"/>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351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2294572251"/>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497240096"/>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400289467"/>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649642725"/>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3701126871"/>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58608439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Introduction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577721180"/>
      </p:ext>
    </p:extLst>
  </p:cSld>
  <p:clrMapOvr>
    <a:masterClrMapping/>
  </p:clrMapOvr>
  <p:extLst>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340963" y="1825625"/>
            <a:ext cx="1392176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340963" y="438151"/>
            <a:ext cx="13921764" cy="1208088"/>
          </a:xfrm>
          <a:prstGeom prst="rect">
            <a:avLst/>
          </a:prstGeom>
        </p:spPr>
        <p:txBody>
          <a:bodyPr/>
          <a:lstStyle>
            <a:lvl1pPr>
              <a:defRPr sz="3500" b="1">
                <a:solidFill>
                  <a:schemeClr val="tx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22934188"/>
      </p:ext>
    </p:extLst>
  </p:cSld>
  <p:clrMapOvr>
    <a:masterClrMapping/>
  </p:clrMapOvr>
  <p:hf hdr="0" dt="0"/>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Introduction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265177296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extLst>
              <p:ext uri="{D42A27DB-BD31-4B8C-83A1-F6EECF244321}">
                <p14:modId xmlns:p14="http://schemas.microsoft.com/office/powerpoint/2010/main" val="4251061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39790086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51943BB-EF47-4440-8F7A-040E5A5080A9}"/>
              </a:ext>
            </a:extLst>
          </p:cNvPr>
          <p:cNvSpPr>
            <a:spLocks noGrp="1"/>
          </p:cNvSpPr>
          <p:nvPr>
            <p:ph type="pic" sz="quarter" idx="14" hasCustomPrompt="1"/>
          </p:nvPr>
        </p:nvSpPr>
        <p:spPr>
          <a:xfrm>
            <a:off x="3175" y="7137"/>
            <a:ext cx="14627225" cy="5919927"/>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9" name="Picture 8">
            <a:extLst>
              <a:ext uri="{FF2B5EF4-FFF2-40B4-BE49-F238E27FC236}">
                <a16:creationId xmlns:a16="http://schemas.microsoft.com/office/drawing/2014/main" id="{44284B11-6A03-4D7A-87F0-AE53D2629FE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bg2"/>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10" name="Picture 9">
            <a:extLst>
              <a:ext uri="{FF2B5EF4-FFF2-40B4-BE49-F238E27FC236}">
                <a16:creationId xmlns:a16="http://schemas.microsoft.com/office/drawing/2014/main" id="{91298E43-330E-9A4A-9788-4D5CFE99C46E}"/>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1722531717"/>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E9603E-CB92-124F-9168-B733881641D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E9603E-CB92-124F-9168-B733881641D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191746306"/>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48CC89-1582-B74D-9B61-E00945FA224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248CC89-1582-B74D-9B61-E00945FA224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002577"/>
                </a:solidFill>
                <a:latin typeface="Segoe UI" panose="020B0502040204020203" pitchFamily="34" charset="0"/>
                <a:sym typeface="Segoe UI" panose="020B0502040204020203"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8869154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55F976-D91E-D44F-9FB0-B1D30FF2CE8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55F976-D91E-D44F-9FB0-B1D30FF2CE8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latin typeface="Segoe UI" panose="020B0502040204020203" pitchFamily="34" charset="0"/>
            </a:endParaRPr>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Tree>
    <p:extLst>
      <p:ext uri="{BB962C8B-B14F-4D97-AF65-F5344CB8AC3E}">
        <p14:creationId xmlns:p14="http://schemas.microsoft.com/office/powerpoint/2010/main" val="3397310648"/>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4279805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36C659-69AB-8B46-AA26-29E264CD9C4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36C659-69AB-8B46-AA26-29E264CD9C4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hasCustomPrompt="1"/>
          </p:nvPr>
        </p:nvSpPr>
        <p:spPr>
          <a:xfrm>
            <a:off x="7309485" y="7137"/>
            <a:ext cx="7320915" cy="8222464"/>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06893639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2_Closing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93638982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2_Closing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86084518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378536162"/>
      </p:ext>
    </p:extLst>
  </p:cSld>
  <p:clrMapOvr>
    <a:masterClrMapping/>
  </p:clrMapOvr>
  <p:hf hdr="0" dt="0"/>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
        <p:nvSpPr>
          <p:cNvPr id="8" name="Rectangle 7">
            <a:extLst>
              <a:ext uri="{FF2B5EF4-FFF2-40B4-BE49-F238E27FC236}">
                <a16:creationId xmlns:a16="http://schemas.microsoft.com/office/drawing/2014/main" id="{5E2336ED-22FA-7B4D-9C29-974B48887163}"/>
              </a:ext>
            </a:extLst>
          </p:cNvPr>
          <p:cNvSpPr/>
          <p:nvPr userDrawn="1"/>
        </p:nvSpPr>
        <p:spPr>
          <a:xfrm>
            <a:off x="247135" y="7369074"/>
            <a:ext cx="1754660" cy="625748"/>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27672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extLst>
              <p:ext uri="{D42A27DB-BD31-4B8C-83A1-F6EECF244321}">
                <p14:modId xmlns:p14="http://schemas.microsoft.com/office/powerpoint/2010/main" val="31136200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223903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extLst>
              <p:ext uri="{D42A27DB-BD31-4B8C-83A1-F6EECF244321}">
                <p14:modId xmlns:p14="http://schemas.microsoft.com/office/powerpoint/2010/main" val="3512011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10972136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rgbClr val="FFFFF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219F0B2-2F0C-E546-B1BC-2192B765C0B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86513" y="1447534"/>
            <a:ext cx="3654104" cy="212140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rgbClr val="002577"/>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
        <p:nvSpPr>
          <p:cNvPr id="3" name="Rectangle 2">
            <a:extLst>
              <a:ext uri="{FF2B5EF4-FFF2-40B4-BE49-F238E27FC236}">
                <a16:creationId xmlns:a16="http://schemas.microsoft.com/office/drawing/2014/main" id="{011E54A5-B40C-1246-804E-ECCA9E573CB6}"/>
              </a:ext>
            </a:extLst>
          </p:cNvPr>
          <p:cNvSpPr/>
          <p:nvPr userDrawn="1"/>
        </p:nvSpPr>
        <p:spPr>
          <a:xfrm>
            <a:off x="247135" y="7369074"/>
            <a:ext cx="1754660" cy="6257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264280"/>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924980275"/>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284905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553099298"/>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02887289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147632075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962BAD-472A-6D48-A451-523DDA95248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21F79DEC-24FD-3D45-BBD0-78D34C76486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20427" y="632656"/>
            <a:ext cx="1892808" cy="1098879"/>
          </a:xfrm>
          <a:prstGeom prst="rect">
            <a:avLst/>
          </a:prstGeom>
        </p:spPr>
      </p:pic>
    </p:spTree>
    <p:extLst>
      <p:ext uri="{BB962C8B-B14F-4D97-AF65-F5344CB8AC3E}">
        <p14:creationId xmlns:p14="http://schemas.microsoft.com/office/powerpoint/2010/main" val="306640811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C12BD1B9-2752-AA4E-A1FB-36231D7A229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91171611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37217129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564806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extLst>
              <p:ext uri="{D42A27DB-BD31-4B8C-83A1-F6EECF244321}">
                <p14:modId xmlns:p14="http://schemas.microsoft.com/office/powerpoint/2010/main" val="20305997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09612787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spTree>
    <p:extLst>
      <p:ext uri="{BB962C8B-B14F-4D97-AF65-F5344CB8AC3E}">
        <p14:creationId xmlns:p14="http://schemas.microsoft.com/office/powerpoint/2010/main" val="349355431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86305559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5"/>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68403004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04288CDC-2158-D348-8CE3-91F47E654498}"/>
              </a:ext>
            </a:extLst>
          </p:cNvPr>
          <p:cNvSpPr>
            <a:spLocks noGrp="1"/>
          </p:cNvSpPr>
          <p:nvPr>
            <p:ph type="body" sz="quarter" idx="63" hasCustomPrompt="1"/>
          </p:nvPr>
        </p:nvSpPr>
        <p:spPr>
          <a:xfrm>
            <a:off x="376177" y="2802746"/>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F5267D3E-99E6-CE4E-B60E-80BFF57A11C3}"/>
              </a:ext>
            </a:extLst>
          </p:cNvPr>
          <p:cNvSpPr>
            <a:spLocks noGrp="1"/>
          </p:cNvSpPr>
          <p:nvPr>
            <p:ph type="body" sz="quarter" idx="64"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EC157DF-5060-DC48-B8A6-BD1FB4959FEE}"/>
              </a:ext>
            </a:extLst>
          </p:cNvPr>
          <p:cNvSpPr>
            <a:spLocks noGrp="1"/>
          </p:cNvSpPr>
          <p:nvPr>
            <p:ph type="body" sz="quarter" idx="65"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A938573F-C954-374E-8233-15EEE7EE72A3}"/>
              </a:ext>
            </a:extLst>
          </p:cNvPr>
          <p:cNvSpPr>
            <a:spLocks noGrp="1"/>
          </p:cNvSpPr>
          <p:nvPr>
            <p:ph type="body" sz="quarter" idx="66"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389050027"/>
      </p:ext>
    </p:extLst>
  </p:cSld>
  <p:clrMapOvr>
    <a:masterClrMapping/>
  </p:clrMapOvr>
  <p:extLst>
    <p:ext uri="{DCECCB84-F9BA-43D5-87BE-67443E8EF086}">
      <p15:sldGuideLst xmlns:p15="http://schemas.microsoft.com/office/powerpoint/2012/main">
        <p15:guide id="1" orient="horz" pos="2304">
          <p15:clr>
            <a:srgbClr val="FBAE40"/>
          </p15:clr>
        </p15:guide>
        <p15:guide id="2" pos="4656">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7" name="Text Placeholder 4">
            <a:extLst>
              <a:ext uri="{FF2B5EF4-FFF2-40B4-BE49-F238E27FC236}">
                <a16:creationId xmlns:a16="http://schemas.microsoft.com/office/drawing/2014/main" id="{C40B9DD9-DC8C-304E-A227-307E94CE87A3}"/>
              </a:ext>
            </a:extLst>
          </p:cNvPr>
          <p:cNvSpPr>
            <a:spLocks noGrp="1"/>
          </p:cNvSpPr>
          <p:nvPr>
            <p:ph type="body" sz="quarter" idx="65"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6248EADB-0231-7546-BF9C-4453324F04B0}"/>
              </a:ext>
            </a:extLst>
          </p:cNvPr>
          <p:cNvSpPr>
            <a:spLocks noGrp="1"/>
          </p:cNvSpPr>
          <p:nvPr>
            <p:ph type="body" sz="quarter" idx="66"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3E41EB1-2A8E-2C4D-993D-60A463331E1A}"/>
              </a:ext>
            </a:extLst>
          </p:cNvPr>
          <p:cNvSpPr>
            <a:spLocks noGrp="1"/>
          </p:cNvSpPr>
          <p:nvPr>
            <p:ph type="body" sz="quarter" idx="67"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2" name="Text Placeholder 4">
            <a:extLst>
              <a:ext uri="{FF2B5EF4-FFF2-40B4-BE49-F238E27FC236}">
                <a16:creationId xmlns:a16="http://schemas.microsoft.com/office/drawing/2014/main" id="{82581E32-FAF0-6A45-B825-CD864B52B54B}"/>
              </a:ext>
            </a:extLst>
          </p:cNvPr>
          <p:cNvSpPr>
            <a:spLocks noGrp="1"/>
          </p:cNvSpPr>
          <p:nvPr>
            <p:ph type="body" sz="quarter" idx="68"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3" name="Text Placeholder 4">
            <a:extLst>
              <a:ext uri="{FF2B5EF4-FFF2-40B4-BE49-F238E27FC236}">
                <a16:creationId xmlns:a16="http://schemas.microsoft.com/office/drawing/2014/main" id="{2E6C575A-3A5F-0D44-8064-F73B0F1E69FF}"/>
              </a:ext>
            </a:extLst>
          </p:cNvPr>
          <p:cNvSpPr>
            <a:spLocks noGrp="1"/>
          </p:cNvSpPr>
          <p:nvPr>
            <p:ph type="body" sz="quarter" idx="69" hasCustomPrompt="1"/>
          </p:nvPr>
        </p:nvSpPr>
        <p:spPr>
          <a:xfrm>
            <a:off x="10817352" y="2783875"/>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954378488"/>
      </p:ext>
    </p:extLst>
  </p:cSld>
  <p:clrMapOvr>
    <a:masterClrMapping/>
  </p:clrMapOvr>
  <p:extLst>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B81DC78F-4D74-6C45-A7FD-2BC85ED6A5B4}"/>
              </a:ext>
            </a:extLst>
          </p:cNvPr>
          <p:cNvSpPr>
            <a:spLocks noGrp="1"/>
          </p:cNvSpPr>
          <p:nvPr>
            <p:ph type="body" sz="quarter" idx="63"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C108D266-48D0-D049-8488-C03D84FE1775}"/>
              </a:ext>
            </a:extLst>
          </p:cNvPr>
          <p:cNvSpPr>
            <a:spLocks noGrp="1"/>
          </p:cNvSpPr>
          <p:nvPr>
            <p:ph type="body" sz="quarter" idx="64" hasCustomPrompt="1"/>
          </p:nvPr>
        </p:nvSpPr>
        <p:spPr>
          <a:xfrm>
            <a:off x="5087877"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8875C7EB-349E-6D40-80A8-60A8A882E953}"/>
              </a:ext>
            </a:extLst>
          </p:cNvPr>
          <p:cNvSpPr>
            <a:spLocks noGrp="1"/>
          </p:cNvSpPr>
          <p:nvPr>
            <p:ph type="body" sz="quarter" idx="65" hasCustomPrompt="1"/>
          </p:nvPr>
        </p:nvSpPr>
        <p:spPr>
          <a:xfrm>
            <a:off x="9727330"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D0DC32EA-D247-2446-B685-0B9BD2BB81E8}"/>
              </a:ext>
            </a:extLst>
          </p:cNvPr>
          <p:cNvSpPr>
            <a:spLocks noGrp="1"/>
          </p:cNvSpPr>
          <p:nvPr>
            <p:ph type="body" sz="quarter" idx="66" hasCustomPrompt="1"/>
          </p:nvPr>
        </p:nvSpPr>
        <p:spPr>
          <a:xfrm>
            <a:off x="355661"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090B2155-FA3B-6344-ACB3-2AE25D6F3745}"/>
              </a:ext>
            </a:extLst>
          </p:cNvPr>
          <p:cNvSpPr>
            <a:spLocks noGrp="1"/>
          </p:cNvSpPr>
          <p:nvPr>
            <p:ph type="body" sz="quarter" idx="67" hasCustomPrompt="1"/>
          </p:nvPr>
        </p:nvSpPr>
        <p:spPr>
          <a:xfrm>
            <a:off x="5087877"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7161BBB8-9784-FC4E-AD5F-C885360D51FC}"/>
              </a:ext>
            </a:extLst>
          </p:cNvPr>
          <p:cNvSpPr>
            <a:spLocks noGrp="1"/>
          </p:cNvSpPr>
          <p:nvPr>
            <p:ph type="body" sz="quarter" idx="68" hasCustomPrompt="1"/>
          </p:nvPr>
        </p:nvSpPr>
        <p:spPr>
          <a:xfrm>
            <a:off x="9727330"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4178568875"/>
      </p:ext>
    </p:extLst>
  </p:cSld>
  <p:clrMapOvr>
    <a:masterClrMapping/>
  </p:clrMapOvr>
  <p:extLst>
    <p:ext uri="{DCECCB84-F9BA-43D5-87BE-67443E8EF086}">
      <p15:sldGuideLst xmlns:p15="http://schemas.microsoft.com/office/powerpoint/2012/main">
        <p15:guide id="1" orient="horz" pos="1728">
          <p15:clr>
            <a:srgbClr val="FBAE40"/>
          </p15:clr>
        </p15:guide>
        <p15:guide id="2" pos="3264">
          <p15:clr>
            <a:srgbClr val="FBAE40"/>
          </p15:clr>
        </p15:guide>
        <p15:guide id="3" pos="6167">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440712802"/>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208">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5"/>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84648809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22058880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694220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extLst>
              <p:ext uri="{D42A27DB-BD31-4B8C-83A1-F6EECF244321}">
                <p14:modId xmlns:p14="http://schemas.microsoft.com/office/powerpoint/2010/main" val="12278996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61178567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1_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4142001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extLst>
              <p:ext uri="{D42A27DB-BD31-4B8C-83A1-F6EECF244321}">
                <p14:modId xmlns:p14="http://schemas.microsoft.com/office/powerpoint/2010/main" val="6427235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Segoe UI" panose="020B0502040204020203" pitchFamily="34" charset="0"/>
                <a:sym typeface="Segoe UI" panose="020B0502040204020203"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Segoe UI" panose="020B0502040204020203" pitchFamily="34" charset="0"/>
                <a:sym typeface="Segoe UI" panose="020B0502040204020203"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4118469750"/>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extLst>
              <p:ext uri="{D42A27DB-BD31-4B8C-83A1-F6EECF244321}">
                <p14:modId xmlns:p14="http://schemas.microsoft.com/office/powerpoint/2010/main" val="2862708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1089885225"/>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extLst>
              <p:ext uri="{D42A27DB-BD31-4B8C-83A1-F6EECF244321}">
                <p14:modId xmlns:p14="http://schemas.microsoft.com/office/powerpoint/2010/main" val="17613871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3234832225"/>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extLst>
              <p:ext uri="{D42A27DB-BD31-4B8C-83A1-F6EECF244321}">
                <p14:modId xmlns:p14="http://schemas.microsoft.com/office/powerpoint/2010/main" val="1569634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4067200201"/>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extLst>
              <p:ext uri="{D42A27DB-BD31-4B8C-83A1-F6EECF244321}">
                <p14:modId xmlns:p14="http://schemas.microsoft.com/office/powerpoint/2010/main" val="22011331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48906403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extLst>
              <p:ext uri="{D42A27DB-BD31-4B8C-83A1-F6EECF244321}">
                <p14:modId xmlns:p14="http://schemas.microsoft.com/office/powerpoint/2010/main" val="4730910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2317790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extLst>
              <p:ext uri="{D42A27DB-BD31-4B8C-83A1-F6EECF244321}">
                <p14:modId xmlns:p14="http://schemas.microsoft.com/office/powerpoint/2010/main" val="199218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7852DD00-C3B0-1F44-ACB8-4A6E52FB69DC}"/>
              </a:ext>
            </a:extLst>
          </p:cNvPr>
          <p:cNvSpPr>
            <a:spLocks noGrp="1"/>
          </p:cNvSpPr>
          <p:nvPr>
            <p:ph type="body" sz="quarter" idx="64" hasCustomPrompt="1"/>
          </p:nvPr>
        </p:nvSpPr>
        <p:spPr>
          <a:xfrm>
            <a:off x="342145" y="278688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7CABDC14-A151-9D4B-8869-9AB764493546}"/>
              </a:ext>
            </a:extLst>
          </p:cNvPr>
          <p:cNvSpPr>
            <a:spLocks noGrp="1"/>
          </p:cNvSpPr>
          <p:nvPr>
            <p:ph type="body" sz="quarter" idx="65" hasCustomPrompt="1"/>
          </p:nvPr>
        </p:nvSpPr>
        <p:spPr>
          <a:xfrm>
            <a:off x="7309475" y="278688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EAA34820-997B-E943-9633-D85D238395EF}"/>
              </a:ext>
            </a:extLst>
          </p:cNvPr>
          <p:cNvSpPr>
            <a:spLocks noGrp="1"/>
          </p:cNvSpPr>
          <p:nvPr>
            <p:ph type="body" sz="quarter" idx="66" hasCustomPrompt="1"/>
          </p:nvPr>
        </p:nvSpPr>
        <p:spPr>
          <a:xfrm>
            <a:off x="7295961" y="5084586"/>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7116EE3F-8A01-8C4D-847C-9C75304451A3}"/>
              </a:ext>
            </a:extLst>
          </p:cNvPr>
          <p:cNvSpPr>
            <a:spLocks noGrp="1"/>
          </p:cNvSpPr>
          <p:nvPr>
            <p:ph type="body" sz="quarter" idx="67" hasCustomPrompt="1"/>
          </p:nvPr>
        </p:nvSpPr>
        <p:spPr>
          <a:xfrm>
            <a:off x="10848797" y="5084586"/>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124378095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274856601"/>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extLst>
              <p:ext uri="{D42A27DB-BD31-4B8C-83A1-F6EECF244321}">
                <p14:modId xmlns:p14="http://schemas.microsoft.com/office/powerpoint/2010/main" val="1641805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660191755"/>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extLst>
              <p:ext uri="{D42A27DB-BD31-4B8C-83A1-F6EECF244321}">
                <p14:modId xmlns:p14="http://schemas.microsoft.com/office/powerpoint/2010/main" val="2336614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832426"/>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extLst>
              <p:ext uri="{D42A27DB-BD31-4B8C-83A1-F6EECF244321}">
                <p14:modId xmlns:p14="http://schemas.microsoft.com/office/powerpoint/2010/main" val="2827888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351078121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extLst>
              <p:ext uri="{D42A27DB-BD31-4B8C-83A1-F6EECF244321}">
                <p14:modId xmlns:p14="http://schemas.microsoft.com/office/powerpoint/2010/main" val="37475648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3836649883"/>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extLst>
              <p:ext uri="{D42A27DB-BD31-4B8C-83A1-F6EECF244321}">
                <p14:modId xmlns:p14="http://schemas.microsoft.com/office/powerpoint/2010/main" val="1551055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261057021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extLst>
              <p:ext uri="{D42A27DB-BD31-4B8C-83A1-F6EECF244321}">
                <p14:modId xmlns:p14="http://schemas.microsoft.com/office/powerpoint/2010/main" val="21768986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140959837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extLst>
              <p:ext uri="{D42A27DB-BD31-4B8C-83A1-F6EECF244321}">
                <p14:modId xmlns:p14="http://schemas.microsoft.com/office/powerpoint/2010/main" val="2257474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1822579441"/>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extLst>
              <p:ext uri="{D42A27DB-BD31-4B8C-83A1-F6EECF244321}">
                <p14:modId xmlns:p14="http://schemas.microsoft.com/office/powerpoint/2010/main" val="1738706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2181936204"/>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extLst>
              <p:ext uri="{D42A27DB-BD31-4B8C-83A1-F6EECF244321}">
                <p14:modId xmlns:p14="http://schemas.microsoft.com/office/powerpoint/2010/main" val="10686240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351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4024626493"/>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extLst>
              <p:ext uri="{D42A27DB-BD31-4B8C-83A1-F6EECF244321}">
                <p14:modId xmlns:p14="http://schemas.microsoft.com/office/powerpoint/2010/main" val="20019990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896686273"/>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153717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9548561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extLst>
              <p:ext uri="{D42A27DB-BD31-4B8C-83A1-F6EECF244321}">
                <p14:modId xmlns:p14="http://schemas.microsoft.com/office/powerpoint/2010/main" val="34167671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792707056"/>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extLst>
              <p:ext uri="{D42A27DB-BD31-4B8C-83A1-F6EECF244321}">
                <p14:modId xmlns:p14="http://schemas.microsoft.com/office/powerpoint/2010/main" val="559283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1633840479"/>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extLst>
              <p:ext uri="{D42A27DB-BD31-4B8C-83A1-F6EECF244321}">
                <p14:modId xmlns:p14="http://schemas.microsoft.com/office/powerpoint/2010/main" val="25346455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164442565"/>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extLst>
              <p:ext uri="{D42A27DB-BD31-4B8C-83A1-F6EECF244321}">
                <p14:modId xmlns:p14="http://schemas.microsoft.com/office/powerpoint/2010/main" val="31136121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793446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6069289"/>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Introduction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2852777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
        <p:nvSpPr>
          <p:cNvPr id="3" name="Rectangle 2">
            <a:extLst>
              <a:ext uri="{FF2B5EF4-FFF2-40B4-BE49-F238E27FC236}">
                <a16:creationId xmlns:a16="http://schemas.microsoft.com/office/drawing/2014/main" id="{011E54A5-B40C-1246-804E-ECCA9E573CB6}"/>
              </a:ext>
            </a:extLst>
          </p:cNvPr>
          <p:cNvSpPr/>
          <p:nvPr userDrawn="1"/>
        </p:nvSpPr>
        <p:spPr>
          <a:xfrm>
            <a:off x="247135" y="7369074"/>
            <a:ext cx="1754660" cy="625748"/>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703872"/>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rgbClr val="FFFFF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EBDA43-2314-074F-B79F-5894328E405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15180" y="1473538"/>
            <a:ext cx="3600037" cy="2090021"/>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18759616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rgbClr val="002577"/>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52417282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3790295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02239053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9360346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5175203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11609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51772501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extLst>
              <p:ext uri="{D42A27DB-BD31-4B8C-83A1-F6EECF244321}">
                <p14:modId xmlns:p14="http://schemas.microsoft.com/office/powerpoint/2010/main" val="1456197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53C78DE2-F3F8-8440-8BEE-9DD78FC37077}"/>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96265813"/>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3914381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50739795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6282199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18284414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962BAD-472A-6D48-A451-523DDA95248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13131225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10" name="Picture 9">
            <a:extLst>
              <a:ext uri="{FF2B5EF4-FFF2-40B4-BE49-F238E27FC236}">
                <a16:creationId xmlns:a16="http://schemas.microsoft.com/office/drawing/2014/main" id="{0455F57A-1F39-874F-8207-6EE6DB30C66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68796" y="492601"/>
            <a:ext cx="1892808" cy="1098879"/>
          </a:xfrm>
          <a:prstGeom prst="rect">
            <a:avLst/>
          </a:prstGeom>
        </p:spPr>
      </p:pic>
    </p:spTree>
    <p:extLst>
      <p:ext uri="{BB962C8B-B14F-4D97-AF65-F5344CB8AC3E}">
        <p14:creationId xmlns:p14="http://schemas.microsoft.com/office/powerpoint/2010/main" val="96779110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1"/>
            </p:custDataLst>
            <p:extLst>
              <p:ext uri="{D42A27DB-BD31-4B8C-83A1-F6EECF244321}">
                <p14:modId xmlns:p14="http://schemas.microsoft.com/office/powerpoint/2010/main" val="2106500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C12BD1B9-2752-AA4E-A1FB-36231D7A229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3565290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1"/>
            </p:custDataLst>
            <p:extLst>
              <p:ext uri="{D42A27DB-BD31-4B8C-83A1-F6EECF244321}">
                <p14:modId xmlns:p14="http://schemas.microsoft.com/office/powerpoint/2010/main" val="31182730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0752774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1"/>
            </p:custDataLst>
            <p:extLst>
              <p:ext uri="{D42A27DB-BD31-4B8C-83A1-F6EECF244321}">
                <p14:modId xmlns:p14="http://schemas.microsoft.com/office/powerpoint/2010/main" val="20265302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40638957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1"/>
            </p:custDataLst>
            <p:extLst>
              <p:ext uri="{D42A27DB-BD31-4B8C-83A1-F6EECF244321}">
                <p14:modId xmlns:p14="http://schemas.microsoft.com/office/powerpoint/2010/main" val="30259974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spTree>
    <p:extLst>
      <p:ext uri="{BB962C8B-B14F-4D97-AF65-F5344CB8AC3E}">
        <p14:creationId xmlns:p14="http://schemas.microsoft.com/office/powerpoint/2010/main" val="23870040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1"/>
            </p:custDataLst>
            <p:extLst>
              <p:ext uri="{D42A27DB-BD31-4B8C-83A1-F6EECF244321}">
                <p14:modId xmlns:p14="http://schemas.microsoft.com/office/powerpoint/2010/main" val="19983094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1474075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1"/>
            </p:custDataLst>
            <p:extLst>
              <p:ext uri="{D42A27DB-BD31-4B8C-83A1-F6EECF244321}">
                <p14:modId xmlns:p14="http://schemas.microsoft.com/office/powerpoint/2010/main" val="24090488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5"/>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4742320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1"/>
            </p:custDataLst>
            <p:extLst>
              <p:ext uri="{D42A27DB-BD31-4B8C-83A1-F6EECF244321}">
                <p14:modId xmlns:p14="http://schemas.microsoft.com/office/powerpoint/2010/main" val="40964107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04288CDC-2158-D348-8CE3-91F47E654498}"/>
              </a:ext>
            </a:extLst>
          </p:cNvPr>
          <p:cNvSpPr>
            <a:spLocks noGrp="1"/>
          </p:cNvSpPr>
          <p:nvPr>
            <p:ph type="body" sz="quarter" idx="63" hasCustomPrompt="1"/>
          </p:nvPr>
        </p:nvSpPr>
        <p:spPr>
          <a:xfrm>
            <a:off x="376177" y="2802746"/>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F5267D3E-99E6-CE4E-B60E-80BFF57A11C3}"/>
              </a:ext>
            </a:extLst>
          </p:cNvPr>
          <p:cNvSpPr>
            <a:spLocks noGrp="1"/>
          </p:cNvSpPr>
          <p:nvPr>
            <p:ph type="body" sz="quarter" idx="64"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EC157DF-5060-DC48-B8A6-BD1FB4959FEE}"/>
              </a:ext>
            </a:extLst>
          </p:cNvPr>
          <p:cNvSpPr>
            <a:spLocks noGrp="1"/>
          </p:cNvSpPr>
          <p:nvPr>
            <p:ph type="body" sz="quarter" idx="65"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A938573F-C954-374E-8233-15EEE7EE72A3}"/>
              </a:ext>
            </a:extLst>
          </p:cNvPr>
          <p:cNvSpPr>
            <a:spLocks noGrp="1"/>
          </p:cNvSpPr>
          <p:nvPr>
            <p:ph type="body" sz="quarter" idx="66"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4175785672"/>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465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extLst>
              <p:ext uri="{D42A27DB-BD31-4B8C-83A1-F6EECF244321}">
                <p14:modId xmlns:p14="http://schemas.microsoft.com/office/powerpoint/2010/main" val="35275013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80792061"/>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1"/>
            </p:custDataLst>
            <p:extLst>
              <p:ext uri="{D42A27DB-BD31-4B8C-83A1-F6EECF244321}">
                <p14:modId xmlns:p14="http://schemas.microsoft.com/office/powerpoint/2010/main" val="262708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7" name="Text Placeholder 4">
            <a:extLst>
              <a:ext uri="{FF2B5EF4-FFF2-40B4-BE49-F238E27FC236}">
                <a16:creationId xmlns:a16="http://schemas.microsoft.com/office/drawing/2014/main" id="{C40B9DD9-DC8C-304E-A227-307E94CE87A3}"/>
              </a:ext>
            </a:extLst>
          </p:cNvPr>
          <p:cNvSpPr>
            <a:spLocks noGrp="1"/>
          </p:cNvSpPr>
          <p:nvPr>
            <p:ph type="body" sz="quarter" idx="65"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6248EADB-0231-7546-BF9C-4453324F04B0}"/>
              </a:ext>
            </a:extLst>
          </p:cNvPr>
          <p:cNvSpPr>
            <a:spLocks noGrp="1"/>
          </p:cNvSpPr>
          <p:nvPr>
            <p:ph type="body" sz="quarter" idx="66"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3E41EB1-2A8E-2C4D-993D-60A463331E1A}"/>
              </a:ext>
            </a:extLst>
          </p:cNvPr>
          <p:cNvSpPr>
            <a:spLocks noGrp="1"/>
          </p:cNvSpPr>
          <p:nvPr>
            <p:ph type="body" sz="quarter" idx="67"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2" name="Text Placeholder 4">
            <a:extLst>
              <a:ext uri="{FF2B5EF4-FFF2-40B4-BE49-F238E27FC236}">
                <a16:creationId xmlns:a16="http://schemas.microsoft.com/office/drawing/2014/main" id="{82581E32-FAF0-6A45-B825-CD864B52B54B}"/>
              </a:ext>
            </a:extLst>
          </p:cNvPr>
          <p:cNvSpPr>
            <a:spLocks noGrp="1"/>
          </p:cNvSpPr>
          <p:nvPr>
            <p:ph type="body" sz="quarter" idx="68"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3" name="Text Placeholder 4">
            <a:extLst>
              <a:ext uri="{FF2B5EF4-FFF2-40B4-BE49-F238E27FC236}">
                <a16:creationId xmlns:a16="http://schemas.microsoft.com/office/drawing/2014/main" id="{2E6C575A-3A5F-0D44-8064-F73B0F1E69FF}"/>
              </a:ext>
            </a:extLst>
          </p:cNvPr>
          <p:cNvSpPr>
            <a:spLocks noGrp="1"/>
          </p:cNvSpPr>
          <p:nvPr>
            <p:ph type="body" sz="quarter" idx="69" hasCustomPrompt="1"/>
          </p:nvPr>
        </p:nvSpPr>
        <p:spPr>
          <a:xfrm>
            <a:off x="10817352" y="2783875"/>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2183460981"/>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1"/>
            </p:custDataLst>
            <p:extLst>
              <p:ext uri="{D42A27DB-BD31-4B8C-83A1-F6EECF244321}">
                <p14:modId xmlns:p14="http://schemas.microsoft.com/office/powerpoint/2010/main" val="14351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B81DC78F-4D74-6C45-A7FD-2BC85ED6A5B4}"/>
              </a:ext>
            </a:extLst>
          </p:cNvPr>
          <p:cNvSpPr>
            <a:spLocks noGrp="1"/>
          </p:cNvSpPr>
          <p:nvPr>
            <p:ph type="body" sz="quarter" idx="63"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C108D266-48D0-D049-8488-C03D84FE1775}"/>
              </a:ext>
            </a:extLst>
          </p:cNvPr>
          <p:cNvSpPr>
            <a:spLocks noGrp="1"/>
          </p:cNvSpPr>
          <p:nvPr>
            <p:ph type="body" sz="quarter" idx="64" hasCustomPrompt="1"/>
          </p:nvPr>
        </p:nvSpPr>
        <p:spPr>
          <a:xfrm>
            <a:off x="5087877"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8875C7EB-349E-6D40-80A8-60A8A882E953}"/>
              </a:ext>
            </a:extLst>
          </p:cNvPr>
          <p:cNvSpPr>
            <a:spLocks noGrp="1"/>
          </p:cNvSpPr>
          <p:nvPr>
            <p:ph type="body" sz="quarter" idx="65" hasCustomPrompt="1"/>
          </p:nvPr>
        </p:nvSpPr>
        <p:spPr>
          <a:xfrm>
            <a:off x="9727330"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D0DC32EA-D247-2446-B685-0B9BD2BB81E8}"/>
              </a:ext>
            </a:extLst>
          </p:cNvPr>
          <p:cNvSpPr>
            <a:spLocks noGrp="1"/>
          </p:cNvSpPr>
          <p:nvPr>
            <p:ph type="body" sz="quarter" idx="66" hasCustomPrompt="1"/>
          </p:nvPr>
        </p:nvSpPr>
        <p:spPr>
          <a:xfrm>
            <a:off x="355661"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090B2155-FA3B-6344-ACB3-2AE25D6F3745}"/>
              </a:ext>
            </a:extLst>
          </p:cNvPr>
          <p:cNvSpPr>
            <a:spLocks noGrp="1"/>
          </p:cNvSpPr>
          <p:nvPr>
            <p:ph type="body" sz="quarter" idx="67" hasCustomPrompt="1"/>
          </p:nvPr>
        </p:nvSpPr>
        <p:spPr>
          <a:xfrm>
            <a:off x="5087877"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7161BBB8-9784-FC4E-AD5F-C885360D51FC}"/>
              </a:ext>
            </a:extLst>
          </p:cNvPr>
          <p:cNvSpPr>
            <a:spLocks noGrp="1"/>
          </p:cNvSpPr>
          <p:nvPr>
            <p:ph type="body" sz="quarter" idx="68" hasCustomPrompt="1"/>
          </p:nvPr>
        </p:nvSpPr>
        <p:spPr>
          <a:xfrm>
            <a:off x="9727330"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3229785823"/>
      </p:ext>
    </p:extLst>
  </p:cSld>
  <p:clrMapOvr>
    <a:masterClrMapping/>
  </p:clrMapOvr>
  <p:extLst>
    <p:ext uri="{DCECCB84-F9BA-43D5-87BE-67443E8EF086}">
      <p15:sldGuideLst xmlns:p15="http://schemas.microsoft.com/office/powerpoint/2012/main">
        <p15:guide id="1" orient="horz" pos="1728" userDrawn="1">
          <p15:clr>
            <a:srgbClr val="FBAE40"/>
          </p15:clr>
        </p15:guide>
        <p15:guide id="2" pos="3264" userDrawn="1">
          <p15:clr>
            <a:srgbClr val="FBAE40"/>
          </p15:clr>
        </p15:guide>
        <p15:guide id="3" pos="6167"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1"/>
            </p:custDataLst>
            <p:extLst>
              <p:ext uri="{D42A27DB-BD31-4B8C-83A1-F6EECF244321}">
                <p14:modId xmlns:p14="http://schemas.microsoft.com/office/powerpoint/2010/main" val="38838144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812124336"/>
      </p:ext>
    </p:extLst>
  </p:cSld>
  <p:clrMapOvr>
    <a:masterClrMapping/>
  </p:clrMapOvr>
  <p:extLst>
    <p:ext uri="{DCECCB84-F9BA-43D5-87BE-67443E8EF086}">
      <p15:sldGuideLst xmlns:p15="http://schemas.microsoft.com/office/powerpoint/2012/main">
        <p15:guide id="1" orient="horz" pos="1992" userDrawn="1">
          <p15:clr>
            <a:srgbClr val="FBAE40"/>
          </p15:clr>
        </p15:guide>
        <p15:guide id="2" orient="horz" pos="2208"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1"/>
            </p:custDataLst>
            <p:extLst>
              <p:ext uri="{D42A27DB-BD31-4B8C-83A1-F6EECF244321}">
                <p14:modId xmlns:p14="http://schemas.microsoft.com/office/powerpoint/2010/main" val="1857838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5"/>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4143686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1"/>
            </p:custDataLst>
            <p:extLst>
              <p:ext uri="{D42A27DB-BD31-4B8C-83A1-F6EECF244321}">
                <p14:modId xmlns:p14="http://schemas.microsoft.com/office/powerpoint/2010/main" val="11132452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344801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
        <p:nvSpPr>
          <p:cNvPr id="8" name="Rectangle 7">
            <a:extLst>
              <a:ext uri="{FF2B5EF4-FFF2-40B4-BE49-F238E27FC236}">
                <a16:creationId xmlns:a16="http://schemas.microsoft.com/office/drawing/2014/main" id="{5E2336ED-22FA-7B4D-9C29-974B48887163}"/>
              </a:ext>
            </a:extLst>
          </p:cNvPr>
          <p:cNvSpPr/>
          <p:nvPr userDrawn="1"/>
        </p:nvSpPr>
        <p:spPr>
          <a:xfrm>
            <a:off x="247135" y="7369074"/>
            <a:ext cx="1754660" cy="625748"/>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9399479"/>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ntroduction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extLst>
              <p:ext uri="{D42A27DB-BD31-4B8C-83A1-F6EECF244321}">
                <p14:modId xmlns:p14="http://schemas.microsoft.com/office/powerpoint/2010/main" val="36132164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746766697"/>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340963" y="1825625"/>
            <a:ext cx="1392176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340963" y="438151"/>
            <a:ext cx="13921764" cy="1208088"/>
          </a:xfrm>
          <a:prstGeom prst="rect">
            <a:avLst/>
          </a:prstGeom>
        </p:spPr>
        <p:txBody>
          <a:bodyPr/>
          <a:lstStyle>
            <a:lvl1pPr>
              <a:defRPr sz="3500" b="1">
                <a:solidFill>
                  <a:schemeClr val="tx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2731624"/>
      </p:ext>
    </p:extLst>
  </p:cSld>
  <p:clrMapOvr>
    <a:masterClrMapping/>
  </p:clrMapOvr>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troduction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628459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42894152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51943BB-EF47-4440-8F7A-040E5A5080A9}"/>
              </a:ext>
            </a:extLst>
          </p:cNvPr>
          <p:cNvSpPr>
            <a:spLocks noGrp="1"/>
          </p:cNvSpPr>
          <p:nvPr>
            <p:ph type="pic" sz="quarter" idx="14" hasCustomPrompt="1"/>
          </p:nvPr>
        </p:nvSpPr>
        <p:spPr>
          <a:xfrm>
            <a:off x="3175" y="7137"/>
            <a:ext cx="14627225" cy="5919927"/>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9" name="Picture 8">
            <a:extLst>
              <a:ext uri="{FF2B5EF4-FFF2-40B4-BE49-F238E27FC236}">
                <a16:creationId xmlns:a16="http://schemas.microsoft.com/office/drawing/2014/main" id="{44284B11-6A03-4D7A-87F0-AE53D2629FE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extLst>
              <p:ext uri="{D42A27DB-BD31-4B8C-83A1-F6EECF244321}">
                <p14:modId xmlns:p14="http://schemas.microsoft.com/office/powerpoint/2010/main" val="16347590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bg2"/>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11" name="Picture 10">
            <a:extLst>
              <a:ext uri="{FF2B5EF4-FFF2-40B4-BE49-F238E27FC236}">
                <a16:creationId xmlns:a16="http://schemas.microsoft.com/office/drawing/2014/main" id="{C5267CE5-6C42-F04E-8152-8EEAC8DC370C}"/>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432825722"/>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extLst>
              <p:ext uri="{D42A27DB-BD31-4B8C-83A1-F6EECF244321}">
                <p14:modId xmlns:p14="http://schemas.microsoft.com/office/powerpoint/2010/main" val="2725697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038473283"/>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E9603E-CB92-124F-9168-B733881641D1}"/>
              </a:ext>
            </a:extLst>
          </p:cNvPr>
          <p:cNvGraphicFramePr>
            <a:graphicFrameLocks noChangeAspect="1"/>
          </p:cNvGraphicFramePr>
          <p:nvPr userDrawn="1">
            <p:custDataLst>
              <p:tags r:id="rId1"/>
            </p:custDataLst>
            <p:extLst>
              <p:ext uri="{D42A27DB-BD31-4B8C-83A1-F6EECF244321}">
                <p14:modId xmlns:p14="http://schemas.microsoft.com/office/powerpoint/2010/main" val="2543787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E9603E-CB92-124F-9168-B733881641D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35286018"/>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48CC89-1582-B74D-9B61-E00945FA2243}"/>
              </a:ext>
            </a:extLst>
          </p:cNvPr>
          <p:cNvGraphicFramePr>
            <a:graphicFrameLocks noChangeAspect="1"/>
          </p:cNvGraphicFramePr>
          <p:nvPr userDrawn="1">
            <p:custDataLst>
              <p:tags r:id="rId1"/>
            </p:custDataLst>
            <p:extLst>
              <p:ext uri="{D42A27DB-BD31-4B8C-83A1-F6EECF244321}">
                <p14:modId xmlns:p14="http://schemas.microsoft.com/office/powerpoint/2010/main" val="4965609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248CC89-1582-B74D-9B61-E00945FA224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002577"/>
                </a:solidFill>
                <a:latin typeface="Segoe UI" panose="020B0502040204020203" pitchFamily="34" charset="0"/>
                <a:sym typeface="Segoe UI" panose="020B0502040204020203"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9351021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55F976-D91E-D44F-9FB0-B1D30FF2CE84}"/>
              </a:ext>
            </a:extLst>
          </p:cNvPr>
          <p:cNvGraphicFramePr>
            <a:graphicFrameLocks noChangeAspect="1"/>
          </p:cNvGraphicFramePr>
          <p:nvPr userDrawn="1">
            <p:custDataLst>
              <p:tags r:id="rId1"/>
            </p:custDataLst>
            <p:extLst>
              <p:ext uri="{D42A27DB-BD31-4B8C-83A1-F6EECF244321}">
                <p14:modId xmlns:p14="http://schemas.microsoft.com/office/powerpoint/2010/main" val="28450399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55F976-D91E-D44F-9FB0-B1D30FF2CE8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latin typeface="Segoe UI" panose="020B0502040204020203" pitchFamily="34" charset="0"/>
            </a:endParaRPr>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Tree>
    <p:extLst>
      <p:ext uri="{BB962C8B-B14F-4D97-AF65-F5344CB8AC3E}">
        <p14:creationId xmlns:p14="http://schemas.microsoft.com/office/powerpoint/2010/main" val="2701831450"/>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1"/>
            </p:custDataLst>
            <p:extLst>
              <p:ext uri="{D42A27DB-BD31-4B8C-83A1-F6EECF244321}">
                <p14:modId xmlns:p14="http://schemas.microsoft.com/office/powerpoint/2010/main" val="15955561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4686701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36C659-69AB-8B46-AA26-29E264CD9C40}"/>
              </a:ext>
            </a:extLst>
          </p:cNvPr>
          <p:cNvGraphicFramePr>
            <a:graphicFrameLocks noChangeAspect="1"/>
          </p:cNvGraphicFramePr>
          <p:nvPr userDrawn="1">
            <p:custDataLst>
              <p:tags r:id="rId1"/>
            </p:custDataLst>
            <p:extLst>
              <p:ext uri="{D42A27DB-BD31-4B8C-83A1-F6EECF244321}">
                <p14:modId xmlns:p14="http://schemas.microsoft.com/office/powerpoint/2010/main" val="52339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36C659-69AB-8B46-AA26-29E264CD9C4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hasCustomPrompt="1"/>
          </p:nvPr>
        </p:nvSpPr>
        <p:spPr>
          <a:xfrm>
            <a:off x="7309485" y="7137"/>
            <a:ext cx="7320915" cy="8222464"/>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1999018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Closing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extLst>
              <p:ext uri="{D42A27DB-BD31-4B8C-83A1-F6EECF244321}">
                <p14:modId xmlns:p14="http://schemas.microsoft.com/office/powerpoint/2010/main" val="3311517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8441907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Closing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extLst>
              <p:ext uri="{D42A27DB-BD31-4B8C-83A1-F6EECF244321}">
                <p14:modId xmlns:p14="http://schemas.microsoft.com/office/powerpoint/2010/main" val="38561005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964450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30543414"/>
      </p:ext>
    </p:extLst>
  </p:cSld>
  <p:clrMapOvr>
    <a:masterClrMapping/>
  </p:clrMapOvr>
  <p:hf hdr="0" dt="0"/>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41706145"/>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Introduction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3615411160"/>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extLst>
              <p:ext uri="{D42A27DB-BD31-4B8C-83A1-F6EECF244321}">
                <p14:modId xmlns:p14="http://schemas.microsoft.com/office/powerpoint/2010/main" val="596539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665363804"/>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9092962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122951588"/>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27848683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67755357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7932949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pic>
        <p:nvPicPr>
          <p:cNvPr id="12" name="Picture 11" descr="A picture containing drawing, food&#10;&#10;Description automatically generated">
            <a:extLst>
              <a:ext uri="{FF2B5EF4-FFF2-40B4-BE49-F238E27FC236}">
                <a16:creationId xmlns:a16="http://schemas.microsoft.com/office/drawing/2014/main" id="{F8A55ECA-A189-4A54-964F-120A27450EA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368988" y="481020"/>
            <a:ext cx="1892616" cy="109888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209685406"/>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57E516EB-7B5F-B040-A8EF-5398B6CF9F4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6038024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531248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8742270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spTree>
    <p:extLst>
      <p:ext uri="{BB962C8B-B14F-4D97-AF65-F5344CB8AC3E}">
        <p14:creationId xmlns:p14="http://schemas.microsoft.com/office/powerpoint/2010/main" val="318869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extLst>
              <p:ext uri="{D42A27DB-BD31-4B8C-83A1-F6EECF244321}">
                <p14:modId xmlns:p14="http://schemas.microsoft.com/office/powerpoint/2010/main" val="40651813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37141649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0665483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5"/>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5192351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7" name="Text Placeholder 2">
            <a:extLst>
              <a:ext uri="{FF2B5EF4-FFF2-40B4-BE49-F238E27FC236}">
                <a16:creationId xmlns:a16="http://schemas.microsoft.com/office/drawing/2014/main" id="{33193676-CE7F-014B-8984-394F01AFD7F6}"/>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8" name="Text Placeholder 2">
            <a:extLst>
              <a:ext uri="{FF2B5EF4-FFF2-40B4-BE49-F238E27FC236}">
                <a16:creationId xmlns:a16="http://schemas.microsoft.com/office/drawing/2014/main" id="{4A4C2A17-7BBD-B443-BB9F-8D2F027BAC48}"/>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ADA70AE5-180D-EF44-89AF-B6EBEF9AB7E8}"/>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42" name="Text Placeholder 2">
            <a:extLst>
              <a:ext uri="{FF2B5EF4-FFF2-40B4-BE49-F238E27FC236}">
                <a16:creationId xmlns:a16="http://schemas.microsoft.com/office/drawing/2014/main" id="{29FFAB77-0A1A-B048-A12C-5CA16F894718}"/>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687720348"/>
      </p:ext>
    </p:extLst>
  </p:cSld>
  <p:clrMapOvr>
    <a:masterClrMapping/>
  </p:clrMapOvr>
  <p:extLst>
    <p:ext uri="{DCECCB84-F9BA-43D5-87BE-67443E8EF086}">
      <p15:sldGuideLst xmlns:p15="http://schemas.microsoft.com/office/powerpoint/2012/main">
        <p15:guide id="1" orient="horz" pos="2304">
          <p15:clr>
            <a:srgbClr val="FBAE40"/>
          </p15:clr>
        </p15:guide>
        <p15:guide id="2" pos="4656">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8A3AEC4A-DA82-F346-87B6-8439448FB085}"/>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A8C42AC-F045-5143-A125-4529C9C5D66C}"/>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40" name="Text Placeholder 2">
            <a:extLst>
              <a:ext uri="{FF2B5EF4-FFF2-40B4-BE49-F238E27FC236}">
                <a16:creationId xmlns:a16="http://schemas.microsoft.com/office/drawing/2014/main" id="{E0489F57-D1D5-ED43-8741-6354365AFA98}"/>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3" name="Text Placeholder 2">
            <a:extLst>
              <a:ext uri="{FF2B5EF4-FFF2-40B4-BE49-F238E27FC236}">
                <a16:creationId xmlns:a16="http://schemas.microsoft.com/office/drawing/2014/main" id="{447AEE74-3902-2F41-975F-AB8C18C5646D}"/>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sp>
        <p:nvSpPr>
          <p:cNvPr id="45" name="Text Placeholder 2">
            <a:extLst>
              <a:ext uri="{FF2B5EF4-FFF2-40B4-BE49-F238E27FC236}">
                <a16:creationId xmlns:a16="http://schemas.microsoft.com/office/drawing/2014/main" id="{4EDF6B51-11AC-704A-97B2-A04FBFC4E431}"/>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492663593"/>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AB563A6A-5F52-F347-B158-2A50E23F9BB6}"/>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2">
            <a:extLst>
              <a:ext uri="{FF2B5EF4-FFF2-40B4-BE49-F238E27FC236}">
                <a16:creationId xmlns:a16="http://schemas.microsoft.com/office/drawing/2014/main" id="{6AAFD104-7C5A-E948-ABC9-F2215834BD42}"/>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362F5F7C-E1B9-0647-AF32-20A80D7CACF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C19A404B-667A-874A-8471-30221F0436B7}"/>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6" name="Text Placeholder 2">
            <a:extLst>
              <a:ext uri="{FF2B5EF4-FFF2-40B4-BE49-F238E27FC236}">
                <a16:creationId xmlns:a16="http://schemas.microsoft.com/office/drawing/2014/main" id="{3E3CCEC4-FA0D-664B-BCFD-0E4E3D7AFA33}"/>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7" name="Text Placeholder 2">
            <a:extLst>
              <a:ext uri="{FF2B5EF4-FFF2-40B4-BE49-F238E27FC236}">
                <a16:creationId xmlns:a16="http://schemas.microsoft.com/office/drawing/2014/main" id="{B61C1FAB-2D6B-A34C-B965-2635360CD2C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Headline</a:t>
            </a:r>
          </a:p>
        </p:txBody>
      </p: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309760819"/>
      </p:ext>
    </p:extLst>
  </p:cSld>
  <p:clrMapOvr>
    <a:masterClrMapping/>
  </p:clrMapOvr>
  <p:extLst>
    <p:ext uri="{DCECCB84-F9BA-43D5-87BE-67443E8EF086}">
      <p15:sldGuideLst xmlns:p15="http://schemas.microsoft.com/office/powerpoint/2012/main">
        <p15:guide id="1" orient="horz" pos="1728">
          <p15:clr>
            <a:srgbClr val="FBAE40"/>
          </p15:clr>
        </p15:guide>
        <p15:guide id="2" pos="3264">
          <p15:clr>
            <a:srgbClr val="FBAE40"/>
          </p15:clr>
        </p15:guide>
        <p15:guide id="3" pos="6167">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2683477404"/>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208">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5"/>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40727789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384317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5593260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_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995512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image" Target="../media/image50.emf"/><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oleObject" Target="../embeddings/oleObject43.bin"/><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tags" Target="../tags/tag4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theme" Target="../theme/theme2.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image" Target="../media/image5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ags" Target="../tags/tag66.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3.xml"/><Relationship Id="rId2" Type="http://schemas.openxmlformats.org/officeDocument/2006/relationships/slideLayout" Target="../slideLayouts/slideLayout67.xml"/><Relationship Id="rId16" Type="http://schemas.openxmlformats.org/officeDocument/2006/relationships/image" Target="../media/image51.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73.emf"/><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oleObject" Target="../embeddings/oleObject65.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oleObject" Target="../embeddings/oleObject76.bin"/><Relationship Id="rId3" Type="http://schemas.openxmlformats.org/officeDocument/2006/relationships/slideLayout" Target="../slideLayouts/slideLayout79.xml"/><Relationship Id="rId21" Type="http://schemas.openxmlformats.org/officeDocument/2006/relationships/slideLayout" Target="../slideLayouts/slideLayout9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tags" Target="../tags/tag77.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theme" Target="../theme/theme4.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image" Target="../media/image51.png"/><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image" Target="../media/image50.emf"/></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slideLayout" Target="../slideLayouts/slideLayout125.xml"/><Relationship Id="rId39" Type="http://schemas.openxmlformats.org/officeDocument/2006/relationships/slideLayout" Target="../slideLayouts/slideLayout138.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34" Type="http://schemas.openxmlformats.org/officeDocument/2006/relationships/slideLayout" Target="../slideLayouts/slideLayout133.xml"/><Relationship Id="rId42" Type="http://schemas.openxmlformats.org/officeDocument/2006/relationships/slideLayout" Target="../slideLayouts/slideLayout141.xml"/><Relationship Id="rId47" Type="http://schemas.openxmlformats.org/officeDocument/2006/relationships/tags" Target="../tags/tag100.xml"/><Relationship Id="rId50" Type="http://schemas.openxmlformats.org/officeDocument/2006/relationships/image" Target="../media/image2.png"/><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33" Type="http://schemas.openxmlformats.org/officeDocument/2006/relationships/slideLayout" Target="../slideLayouts/slideLayout132.xml"/><Relationship Id="rId38" Type="http://schemas.openxmlformats.org/officeDocument/2006/relationships/slideLayout" Target="../slideLayouts/slideLayout137.xml"/><Relationship Id="rId46" Type="http://schemas.openxmlformats.org/officeDocument/2006/relationships/theme" Target="../theme/theme5.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29" Type="http://schemas.openxmlformats.org/officeDocument/2006/relationships/slideLayout" Target="../slideLayouts/slideLayout128.xml"/><Relationship Id="rId41" Type="http://schemas.openxmlformats.org/officeDocument/2006/relationships/slideLayout" Target="../slideLayouts/slideLayout140.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32" Type="http://schemas.openxmlformats.org/officeDocument/2006/relationships/slideLayout" Target="../slideLayouts/slideLayout131.xml"/><Relationship Id="rId37" Type="http://schemas.openxmlformats.org/officeDocument/2006/relationships/slideLayout" Target="../slideLayouts/slideLayout136.xml"/><Relationship Id="rId40" Type="http://schemas.openxmlformats.org/officeDocument/2006/relationships/slideLayout" Target="../slideLayouts/slideLayout139.xml"/><Relationship Id="rId45" Type="http://schemas.openxmlformats.org/officeDocument/2006/relationships/slideLayout" Target="../slideLayouts/slideLayout144.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slideLayout" Target="../slideLayouts/slideLayout127.xml"/><Relationship Id="rId36" Type="http://schemas.openxmlformats.org/officeDocument/2006/relationships/slideLayout" Target="../slideLayouts/slideLayout135.xml"/><Relationship Id="rId49" Type="http://schemas.openxmlformats.org/officeDocument/2006/relationships/image" Target="../media/image1.emf"/><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31" Type="http://schemas.openxmlformats.org/officeDocument/2006/relationships/slideLayout" Target="../slideLayouts/slideLayout130.xml"/><Relationship Id="rId44" Type="http://schemas.openxmlformats.org/officeDocument/2006/relationships/slideLayout" Target="../slideLayouts/slideLayout143.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slideLayout" Target="../slideLayouts/slideLayout126.xml"/><Relationship Id="rId30" Type="http://schemas.openxmlformats.org/officeDocument/2006/relationships/slideLayout" Target="../slideLayouts/slideLayout129.xml"/><Relationship Id="rId35" Type="http://schemas.openxmlformats.org/officeDocument/2006/relationships/slideLayout" Target="../slideLayouts/slideLayout134.xml"/><Relationship Id="rId43" Type="http://schemas.openxmlformats.org/officeDocument/2006/relationships/slideLayout" Target="../slideLayouts/slideLayout142.xml"/><Relationship Id="rId48" Type="http://schemas.openxmlformats.org/officeDocument/2006/relationships/oleObject" Target="../embeddings/oleObject99.bin"/><Relationship Id="rId8" Type="http://schemas.openxmlformats.org/officeDocument/2006/relationships/slideLayout" Target="../slideLayouts/slideLayout10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26" Type="http://schemas.openxmlformats.org/officeDocument/2006/relationships/slideLayout" Target="../slideLayouts/slideLayout170.xml"/><Relationship Id="rId39" Type="http://schemas.openxmlformats.org/officeDocument/2006/relationships/slideLayout" Target="../slideLayouts/slideLayout183.xml"/><Relationship Id="rId3" Type="http://schemas.openxmlformats.org/officeDocument/2006/relationships/slideLayout" Target="../slideLayouts/slideLayout147.xml"/><Relationship Id="rId21" Type="http://schemas.openxmlformats.org/officeDocument/2006/relationships/slideLayout" Target="../slideLayouts/slideLayout165.xml"/><Relationship Id="rId34" Type="http://schemas.openxmlformats.org/officeDocument/2006/relationships/slideLayout" Target="../slideLayouts/slideLayout178.xml"/><Relationship Id="rId42" Type="http://schemas.openxmlformats.org/officeDocument/2006/relationships/slideLayout" Target="../slideLayouts/slideLayout186.xml"/><Relationship Id="rId47" Type="http://schemas.openxmlformats.org/officeDocument/2006/relationships/image" Target="../media/image2.png"/><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5" Type="http://schemas.openxmlformats.org/officeDocument/2006/relationships/slideLayout" Target="../slideLayouts/slideLayout169.xml"/><Relationship Id="rId33" Type="http://schemas.openxmlformats.org/officeDocument/2006/relationships/slideLayout" Target="../slideLayouts/slideLayout177.xml"/><Relationship Id="rId38" Type="http://schemas.openxmlformats.org/officeDocument/2006/relationships/slideLayout" Target="../slideLayouts/slideLayout182.xml"/><Relationship Id="rId46" Type="http://schemas.openxmlformats.org/officeDocument/2006/relationships/image" Target="../media/image1.emf"/><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slideLayout" Target="../slideLayouts/slideLayout164.xml"/><Relationship Id="rId29" Type="http://schemas.openxmlformats.org/officeDocument/2006/relationships/slideLayout" Target="../slideLayouts/slideLayout173.xml"/><Relationship Id="rId41" Type="http://schemas.openxmlformats.org/officeDocument/2006/relationships/slideLayout" Target="../slideLayouts/slideLayout185.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24" Type="http://schemas.openxmlformats.org/officeDocument/2006/relationships/slideLayout" Target="../slideLayouts/slideLayout168.xml"/><Relationship Id="rId32" Type="http://schemas.openxmlformats.org/officeDocument/2006/relationships/slideLayout" Target="../slideLayouts/slideLayout176.xml"/><Relationship Id="rId37" Type="http://schemas.openxmlformats.org/officeDocument/2006/relationships/slideLayout" Target="../slideLayouts/slideLayout181.xml"/><Relationship Id="rId40" Type="http://schemas.openxmlformats.org/officeDocument/2006/relationships/slideLayout" Target="../slideLayouts/slideLayout184.xml"/><Relationship Id="rId45" Type="http://schemas.openxmlformats.org/officeDocument/2006/relationships/oleObject" Target="../embeddings/oleObject143.bin"/><Relationship Id="rId5" Type="http://schemas.openxmlformats.org/officeDocument/2006/relationships/slideLayout" Target="../slideLayouts/slideLayout149.xml"/><Relationship Id="rId15" Type="http://schemas.openxmlformats.org/officeDocument/2006/relationships/slideLayout" Target="../slideLayouts/slideLayout159.xml"/><Relationship Id="rId23" Type="http://schemas.openxmlformats.org/officeDocument/2006/relationships/slideLayout" Target="../slideLayouts/slideLayout167.xml"/><Relationship Id="rId28" Type="http://schemas.openxmlformats.org/officeDocument/2006/relationships/slideLayout" Target="../slideLayouts/slideLayout172.xml"/><Relationship Id="rId36" Type="http://schemas.openxmlformats.org/officeDocument/2006/relationships/slideLayout" Target="../slideLayouts/slideLayout180.xml"/><Relationship Id="rId10" Type="http://schemas.openxmlformats.org/officeDocument/2006/relationships/slideLayout" Target="../slideLayouts/slideLayout154.xml"/><Relationship Id="rId19" Type="http://schemas.openxmlformats.org/officeDocument/2006/relationships/slideLayout" Target="../slideLayouts/slideLayout163.xml"/><Relationship Id="rId31" Type="http://schemas.openxmlformats.org/officeDocument/2006/relationships/slideLayout" Target="../slideLayouts/slideLayout175.xml"/><Relationship Id="rId44" Type="http://schemas.openxmlformats.org/officeDocument/2006/relationships/tags" Target="../tags/tag14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slideLayout" Target="../slideLayouts/slideLayout166.xml"/><Relationship Id="rId27" Type="http://schemas.openxmlformats.org/officeDocument/2006/relationships/slideLayout" Target="../slideLayouts/slideLayout171.xml"/><Relationship Id="rId30" Type="http://schemas.openxmlformats.org/officeDocument/2006/relationships/slideLayout" Target="../slideLayouts/slideLayout174.xml"/><Relationship Id="rId35" Type="http://schemas.openxmlformats.org/officeDocument/2006/relationships/slideLayout" Target="../slideLayouts/slideLayout179.xml"/><Relationship Id="rId43"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tags" Target="../tags/tag186.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7.xml"/><Relationship Id="rId2" Type="http://schemas.openxmlformats.org/officeDocument/2006/relationships/slideLayout" Target="../slideLayouts/slideLayout188.xml"/><Relationship Id="rId16" Type="http://schemas.openxmlformats.org/officeDocument/2006/relationships/image" Target="../media/image51.png"/><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5" Type="http://schemas.openxmlformats.org/officeDocument/2006/relationships/image" Target="../media/image73.emf"/><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oleObject" Target="../embeddings/oleObject185.bin"/></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18" Type="http://schemas.openxmlformats.org/officeDocument/2006/relationships/slideLayout" Target="../slideLayouts/slideLayout215.xml"/><Relationship Id="rId26" Type="http://schemas.openxmlformats.org/officeDocument/2006/relationships/oleObject" Target="../embeddings/oleObject196.bin"/><Relationship Id="rId3" Type="http://schemas.openxmlformats.org/officeDocument/2006/relationships/slideLayout" Target="../slideLayouts/slideLayout200.xml"/><Relationship Id="rId21" Type="http://schemas.openxmlformats.org/officeDocument/2006/relationships/slideLayout" Target="../slideLayouts/slideLayout218.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17" Type="http://schemas.openxmlformats.org/officeDocument/2006/relationships/slideLayout" Target="../slideLayouts/slideLayout214.xml"/><Relationship Id="rId25" Type="http://schemas.openxmlformats.org/officeDocument/2006/relationships/tags" Target="../tags/tag197.xml"/><Relationship Id="rId2" Type="http://schemas.openxmlformats.org/officeDocument/2006/relationships/slideLayout" Target="../slideLayouts/slideLayout199.xml"/><Relationship Id="rId16" Type="http://schemas.openxmlformats.org/officeDocument/2006/relationships/slideLayout" Target="../slideLayouts/slideLayout213.xml"/><Relationship Id="rId20" Type="http://schemas.openxmlformats.org/officeDocument/2006/relationships/slideLayout" Target="../slideLayouts/slideLayout217.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24" Type="http://schemas.openxmlformats.org/officeDocument/2006/relationships/theme" Target="../theme/theme8.xml"/><Relationship Id="rId5" Type="http://schemas.openxmlformats.org/officeDocument/2006/relationships/slideLayout" Target="../slideLayouts/slideLayout202.xml"/><Relationship Id="rId15" Type="http://schemas.openxmlformats.org/officeDocument/2006/relationships/slideLayout" Target="../slideLayouts/slideLayout212.xml"/><Relationship Id="rId23" Type="http://schemas.openxmlformats.org/officeDocument/2006/relationships/slideLayout" Target="../slideLayouts/slideLayout220.xml"/><Relationship Id="rId28" Type="http://schemas.openxmlformats.org/officeDocument/2006/relationships/image" Target="../media/image51.png"/><Relationship Id="rId10" Type="http://schemas.openxmlformats.org/officeDocument/2006/relationships/slideLayout" Target="../slideLayouts/slideLayout207.xml"/><Relationship Id="rId19" Type="http://schemas.openxmlformats.org/officeDocument/2006/relationships/slideLayout" Target="../slideLayouts/slideLayout216.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slideLayout" Target="../slideLayouts/slideLayout211.xml"/><Relationship Id="rId22" Type="http://schemas.openxmlformats.org/officeDocument/2006/relationships/slideLayout" Target="../slideLayouts/slideLayout219.xml"/><Relationship Id="rId27" Type="http://schemas.openxmlformats.org/officeDocument/2006/relationships/image" Target="../media/image50.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5"/>
            </p:custDataLst>
            <p:extLst>
              <p:ext uri="{D42A27DB-BD31-4B8C-83A1-F6EECF244321}">
                <p14:modId xmlns:p14="http://schemas.microsoft.com/office/powerpoint/2010/main" val="26367061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6" imgW="7772400" imgH="10058400" progId="TCLayout.ActiveDocument.1">
                  <p:embed/>
                </p:oleObj>
              </mc:Choice>
              <mc:Fallback>
                <p:oleObj name="think-cell Slide" r:id="rId46"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7"/>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6" name="Picture 5">
            <a:extLst>
              <a:ext uri="{FF2B5EF4-FFF2-40B4-BE49-F238E27FC236}">
                <a16:creationId xmlns:a16="http://schemas.microsoft.com/office/drawing/2014/main" id="{18AEC85F-6E33-EA49-8BE6-14A59B4E096D}"/>
              </a:ext>
            </a:extLst>
          </p:cNvPr>
          <p:cNvPicPr>
            <a:picLocks noChangeAspect="1"/>
          </p:cNvPicPr>
          <p:nvPr userDrawn="1"/>
        </p:nvPicPr>
        <p:blipFill>
          <a:blip r:embed="rId48" cstate="print">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134603684"/>
      </p:ext>
    </p:extLst>
  </p:cSld>
  <p:clrMap bg1="lt1" tx1="dk1" bg2="lt2" tx2="dk2" accent1="accent1" accent2="accent2" accent3="accent3" accent4="accent4" accent5="accent5" accent6="accent6" hlink="hlink" folHlink="folHlink"/>
  <p:sldLayoutIdLst>
    <p:sldLayoutId id="2147484178" r:id="rId1"/>
    <p:sldLayoutId id="2147484034" r:id="rId2"/>
    <p:sldLayoutId id="2147484092" r:id="rId3"/>
    <p:sldLayoutId id="2147484084" r:id="rId4"/>
    <p:sldLayoutId id="2147484037" r:id="rId5"/>
    <p:sldLayoutId id="2147484039" r:id="rId6"/>
    <p:sldLayoutId id="2147484041" r:id="rId7"/>
    <p:sldLayoutId id="2147484042" r:id="rId8"/>
    <p:sldLayoutId id="2147484044" r:id="rId9"/>
    <p:sldLayoutId id="2147484046" r:id="rId10"/>
    <p:sldLayoutId id="2147484048" r:id="rId11"/>
    <p:sldLayoutId id="2147484049" r:id="rId12"/>
    <p:sldLayoutId id="2147484050" r:id="rId13"/>
    <p:sldLayoutId id="2147484051" r:id="rId14"/>
    <p:sldLayoutId id="2147484052" r:id="rId15"/>
    <p:sldLayoutId id="2147484053" r:id="rId16"/>
    <p:sldLayoutId id="2147484054" r:id="rId17"/>
    <p:sldLayoutId id="2147484055" r:id="rId18"/>
    <p:sldLayoutId id="2147484056" r:id="rId19"/>
    <p:sldLayoutId id="2147484057" r:id="rId20"/>
    <p:sldLayoutId id="2147484058" r:id="rId21"/>
    <p:sldLayoutId id="2147484059" r:id="rId22"/>
    <p:sldLayoutId id="2147484062" r:id="rId23"/>
    <p:sldLayoutId id="2147484063" r:id="rId24"/>
    <p:sldLayoutId id="2147484065" r:id="rId25"/>
    <p:sldLayoutId id="2147484066" r:id="rId26"/>
    <p:sldLayoutId id="2147484067" r:id="rId27"/>
    <p:sldLayoutId id="2147484068" r:id="rId28"/>
    <p:sldLayoutId id="2147484069" r:id="rId29"/>
    <p:sldLayoutId id="2147484070" r:id="rId30"/>
    <p:sldLayoutId id="2147484071" r:id="rId31"/>
    <p:sldLayoutId id="2147484072" r:id="rId32"/>
    <p:sldLayoutId id="2147484073" r:id="rId33"/>
    <p:sldLayoutId id="2147484074" r:id="rId34"/>
    <p:sldLayoutId id="2147484075" r:id="rId35"/>
    <p:sldLayoutId id="2147484076" r:id="rId36"/>
    <p:sldLayoutId id="2147484077" r:id="rId37"/>
    <p:sldLayoutId id="2147484078" r:id="rId38"/>
    <p:sldLayoutId id="2147484079" r:id="rId39"/>
    <p:sldLayoutId id="2147484080" r:id="rId40"/>
    <p:sldLayoutId id="2147484081" r:id="rId41"/>
    <p:sldLayoutId id="2147484035" r:id="rId42"/>
    <p:sldLayoutId id="2147484036" r:id="rId43"/>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4"/>
            </p:custDataLst>
            <p:extLst>
              <p:ext uri="{D42A27DB-BD31-4B8C-83A1-F6EECF244321}">
                <p14:modId xmlns:p14="http://schemas.microsoft.com/office/powerpoint/2010/main" val="19380508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5" imgW="7772400" imgH="10058400" progId="TCLayout.ActiveDocument.1">
                  <p:embed/>
                </p:oleObj>
              </mc:Choice>
              <mc:Fallback>
                <p:oleObj name="think-cell Slide" r:id="rId25"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6"/>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7" name="Picture 6">
            <a:extLst>
              <a:ext uri="{FF2B5EF4-FFF2-40B4-BE49-F238E27FC236}">
                <a16:creationId xmlns:a16="http://schemas.microsoft.com/office/drawing/2014/main" id="{6D14C00B-95B3-DF41-AC05-3B21CE01899B}"/>
              </a:ext>
            </a:extLst>
          </p:cNvPr>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28980555"/>
      </p:ext>
    </p:extLst>
  </p:cSld>
  <p:clrMap bg1="lt1" tx1="dk1" bg2="lt2" tx2="dk2" accent1="accent1" accent2="accent2" accent3="accent3" accent4="accent4" accent5="accent5" accent6="accent6" hlink="hlink" folHlink="folHlink"/>
  <p:sldLayoutIdLst>
    <p:sldLayoutId id="2147484091" r:id="rId1"/>
    <p:sldLayoutId id="2147483973" r:id="rId2"/>
    <p:sldLayoutId id="2147484225" r:id="rId3"/>
    <p:sldLayoutId id="2147484085" r:id="rId4"/>
    <p:sldLayoutId id="2147484094" r:id="rId5"/>
    <p:sldLayoutId id="2147484095" r:id="rId6"/>
    <p:sldLayoutId id="2147484096" r:id="rId7"/>
    <p:sldLayoutId id="2147484097" r:id="rId8"/>
    <p:sldLayoutId id="2147484098" r:id="rId9"/>
    <p:sldLayoutId id="2147483786" r:id="rId10"/>
    <p:sldLayoutId id="2147483788" r:id="rId11"/>
    <p:sldLayoutId id="2147483790" r:id="rId12"/>
    <p:sldLayoutId id="2147483791" r:id="rId13"/>
    <p:sldLayoutId id="2147483792" r:id="rId14"/>
    <p:sldLayoutId id="2147483960" r:id="rId15"/>
    <p:sldLayoutId id="2147483794" r:id="rId16"/>
    <p:sldLayoutId id="2147483795" r:id="rId17"/>
    <p:sldLayoutId id="2147483796" r:id="rId18"/>
    <p:sldLayoutId id="2147483728" r:id="rId19"/>
    <p:sldLayoutId id="2147483797" r:id="rId20"/>
    <p:sldLayoutId id="2147483800" r:id="rId21"/>
    <p:sldLayoutId id="2147484251" r:id="rId22"/>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FDE53C"/>
          </p15:clr>
        </p15:guide>
        <p15:guide id="4" pos="8928" userDrawn="1">
          <p15:clr>
            <a:srgbClr val="FDE53C"/>
          </p15:clr>
        </p15:guide>
        <p15:guide id="5" orient="horz" pos="288" userDrawn="1">
          <p15:clr>
            <a:srgbClr val="F26B43"/>
          </p15:clr>
        </p15:guide>
        <p15:guide id="6" orient="horz" pos="4896" userDrawn="1">
          <p15:clr>
            <a:srgbClr val="F26B43"/>
          </p15:clr>
        </p15:guide>
        <p15:guide id="7" orient="horz" pos="2592" userDrawn="1">
          <p15:clr>
            <a:srgbClr val="F26B43"/>
          </p15:clr>
        </p15:guide>
        <p15:guide id="8" pos="1656" userDrawn="1">
          <p15:clr>
            <a:srgbClr val="FDE53C"/>
          </p15:clr>
        </p15:guide>
        <p15:guide id="9" pos="1752" userDrawn="1">
          <p15:clr>
            <a:srgbClr val="FDE53C"/>
          </p15:clr>
        </p15:guide>
        <p15:guide id="10" pos="2388" userDrawn="1">
          <p15:clr>
            <a:srgbClr val="FDE53C"/>
          </p15:clr>
        </p15:guide>
        <p15:guide id="11" pos="2481" userDrawn="1">
          <p15:clr>
            <a:srgbClr val="FDE53C"/>
          </p15:clr>
        </p15:guide>
        <p15:guide id="12" pos="3103" userDrawn="1">
          <p15:clr>
            <a:srgbClr val="FDE53C"/>
          </p15:clr>
        </p15:guide>
        <p15:guide id="13" pos="3203" userDrawn="1">
          <p15:clr>
            <a:srgbClr val="FDE53C"/>
          </p15:clr>
        </p15:guide>
        <p15:guide id="14" pos="4562" userDrawn="1">
          <p15:clr>
            <a:srgbClr val="FDE53C"/>
          </p15:clr>
        </p15:guide>
        <p15:guide id="15" pos="4656" userDrawn="1">
          <p15:clr>
            <a:srgbClr val="FDE53C"/>
          </p15:clr>
        </p15:guide>
        <p15:guide id="16" pos="6013" userDrawn="1">
          <p15:clr>
            <a:srgbClr val="FDE53C"/>
          </p15:clr>
        </p15:guide>
        <p15:guide id="17" pos="6106" userDrawn="1">
          <p15:clr>
            <a:srgbClr val="FDE53C"/>
          </p15:clr>
        </p15:guide>
        <p15:guide id="18" pos="6751" userDrawn="1">
          <p15:clr>
            <a:srgbClr val="FDE53C"/>
          </p15:clr>
        </p15:guide>
        <p15:guide id="19" pos="6851" userDrawn="1">
          <p15:clr>
            <a:srgbClr val="FDE53C"/>
          </p15:clr>
        </p15:guide>
        <p15:guide id="20" pos="7465" userDrawn="1">
          <p15:clr>
            <a:srgbClr val="FDE53C"/>
          </p15:clr>
        </p15:guide>
        <p15:guide id="21" pos="7557" userDrawn="1">
          <p15:clr>
            <a:srgbClr val="FDE53C"/>
          </p15:clr>
        </p15:guide>
        <p15:guide id="22" pos="460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AB7AD6-A81E-C54B-986A-FE808836E638}"/>
              </a:ext>
            </a:extLst>
          </p:cNvPr>
          <p:cNvGraphicFramePr>
            <a:graphicFrameLocks noChangeAspect="1"/>
          </p:cNvGraphicFramePr>
          <p:nvPr userDrawn="1">
            <p:custDataLst>
              <p:tags r:id="rId13"/>
            </p:custDataLst>
            <p:extLst>
              <p:ext uri="{D42A27DB-BD31-4B8C-83A1-F6EECF244321}">
                <p14:modId xmlns:p14="http://schemas.microsoft.com/office/powerpoint/2010/main" val="27837342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2" name="Object 1" hidden="1">
                        <a:extLst>
                          <a:ext uri="{FF2B5EF4-FFF2-40B4-BE49-F238E27FC236}">
                            <a16:creationId xmlns:a16="http://schemas.microsoft.com/office/drawing/2014/main" id="{9AAB7AD6-A81E-C54B-986A-FE808836E638}"/>
                          </a:ext>
                        </a:extLst>
                      </p:cNvPr>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9" name="Picture 8">
            <a:extLst>
              <a:ext uri="{FF2B5EF4-FFF2-40B4-BE49-F238E27FC236}">
                <a16:creationId xmlns:a16="http://schemas.microsoft.com/office/drawing/2014/main" id="{EFA8B464-26E5-7646-8923-B6BE4205E77F}"/>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118770919"/>
      </p:ext>
    </p:extLst>
  </p:cSld>
  <p:clrMap bg1="lt1" tx1="dk1" bg2="lt2" tx2="dk2" accent1="accent1" accent2="accent2" accent3="accent3" accent4="accent4" accent5="accent5" accent6="accent6" hlink="hlink" folHlink="folHlink"/>
  <p:sldLayoutIdLst>
    <p:sldLayoutId id="2147484089" r:id="rId1"/>
    <p:sldLayoutId id="2147484093" r:id="rId2"/>
    <p:sldLayoutId id="2147484090" r:id="rId3"/>
    <p:sldLayoutId id="2147484088" r:id="rId4"/>
    <p:sldLayoutId id="2147483944" r:id="rId5"/>
    <p:sldLayoutId id="2147483945" r:id="rId6"/>
    <p:sldLayoutId id="2147483946" r:id="rId7"/>
    <p:sldLayoutId id="2147483947" r:id="rId8"/>
    <p:sldLayoutId id="2147483949" r:id="rId9"/>
    <p:sldLayoutId id="2147484086" r:id="rId10"/>
    <p:sldLayoutId id="2147484087" r:id="rId11"/>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userDrawn="1">
          <p15:clr>
            <a:srgbClr val="FDE53C"/>
          </p15:clr>
        </p15:guide>
        <p15:guide id="2" orient="horz" pos="2592" userDrawn="1">
          <p15:clr>
            <a:srgbClr val="FDE53C"/>
          </p15:clr>
        </p15:guide>
        <p15:guide id="3" pos="8928" userDrawn="1">
          <p15:clr>
            <a:srgbClr val="FDE53C"/>
          </p15:clr>
        </p15:guide>
        <p15:guide id="4" pos="288" userDrawn="1">
          <p15:clr>
            <a:srgbClr val="FDE53C"/>
          </p15:clr>
        </p15:guide>
        <p15:guide id="5" orient="horz" pos="4896" userDrawn="1">
          <p15:clr>
            <a:srgbClr val="F26B43"/>
          </p15:clr>
        </p15:guide>
        <p15:guide id="6" orient="horz" pos="2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7772400" imgH="10058400" progId="TCLayout.ActiveDocument.1">
                  <p:embed/>
                </p:oleObj>
              </mc:Choice>
              <mc:Fallback>
                <p:oleObj name="think-cell Slide" r:id="rId26"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7" name="Picture 6">
            <a:extLst>
              <a:ext uri="{FF2B5EF4-FFF2-40B4-BE49-F238E27FC236}">
                <a16:creationId xmlns:a16="http://schemas.microsoft.com/office/drawing/2014/main" id="{E739BC69-1F95-8845-879F-1E9CF726F5F5}"/>
              </a:ext>
            </a:extLst>
          </p:cNvPr>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103232968"/>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 id="2147484114" r:id="rId15"/>
    <p:sldLayoutId id="2147484115" r:id="rId16"/>
    <p:sldLayoutId id="2147484116" r:id="rId17"/>
    <p:sldLayoutId id="2147484117" r:id="rId18"/>
    <p:sldLayoutId id="2147484118" r:id="rId19"/>
    <p:sldLayoutId id="2147484119" r:id="rId20"/>
    <p:sldLayoutId id="2147484120" r:id="rId21"/>
    <p:sldLayoutId id="2147484121" r:id="rId22"/>
    <p:sldLayoutId id="2147484122" r:id="rId23"/>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FDE53C"/>
          </p15:clr>
        </p15:guide>
        <p15:guide id="4" pos="8928">
          <p15:clr>
            <a:srgbClr val="FDE53C"/>
          </p15:clr>
        </p15:guide>
        <p15:guide id="5" orient="horz" pos="288">
          <p15:clr>
            <a:srgbClr val="F26B43"/>
          </p15:clr>
        </p15:guide>
        <p15:guide id="6" orient="horz" pos="4896">
          <p15:clr>
            <a:srgbClr val="F26B43"/>
          </p15:clr>
        </p15:guide>
        <p15:guide id="7" orient="horz" pos="2592">
          <p15:clr>
            <a:srgbClr val="F26B43"/>
          </p15:clr>
        </p15:guide>
        <p15:guide id="8" pos="1656">
          <p15:clr>
            <a:srgbClr val="FDE53C"/>
          </p15:clr>
        </p15:guide>
        <p15:guide id="9" pos="1752">
          <p15:clr>
            <a:srgbClr val="FDE53C"/>
          </p15:clr>
        </p15:guide>
        <p15:guide id="10" pos="2388">
          <p15:clr>
            <a:srgbClr val="FDE53C"/>
          </p15:clr>
        </p15:guide>
        <p15:guide id="11" pos="2481">
          <p15:clr>
            <a:srgbClr val="FDE53C"/>
          </p15:clr>
        </p15:guide>
        <p15:guide id="12" pos="3103">
          <p15:clr>
            <a:srgbClr val="FDE53C"/>
          </p15:clr>
        </p15:guide>
        <p15:guide id="13" pos="3203">
          <p15:clr>
            <a:srgbClr val="FDE53C"/>
          </p15:clr>
        </p15:guide>
        <p15:guide id="14" pos="4562">
          <p15:clr>
            <a:srgbClr val="FDE53C"/>
          </p15:clr>
        </p15:guide>
        <p15:guide id="15" pos="4656">
          <p15:clr>
            <a:srgbClr val="FDE53C"/>
          </p15:clr>
        </p15:guide>
        <p15:guide id="16" pos="6013">
          <p15:clr>
            <a:srgbClr val="FDE53C"/>
          </p15:clr>
        </p15:guide>
        <p15:guide id="17" pos="6106">
          <p15:clr>
            <a:srgbClr val="FDE53C"/>
          </p15:clr>
        </p15:guide>
        <p15:guide id="18" pos="6751">
          <p15:clr>
            <a:srgbClr val="FDE53C"/>
          </p15:clr>
        </p15:guide>
        <p15:guide id="19" pos="6851">
          <p15:clr>
            <a:srgbClr val="FDE53C"/>
          </p15:clr>
        </p15:guide>
        <p15:guide id="20" pos="7465">
          <p15:clr>
            <a:srgbClr val="FDE53C"/>
          </p15:clr>
        </p15:guide>
        <p15:guide id="21" pos="7557">
          <p15:clr>
            <a:srgbClr val="FDE53C"/>
          </p15:clr>
        </p15:guide>
        <p15:guide id="22" pos="460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8" imgW="7772400" imgH="10058400" progId="TCLayout.ActiveDocument.1">
                  <p:embed/>
                </p:oleObj>
              </mc:Choice>
              <mc:Fallback>
                <p:oleObj name="think-cell Slide" r:id="rId48"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9"/>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6" name="Picture 5">
            <a:extLst>
              <a:ext uri="{FF2B5EF4-FFF2-40B4-BE49-F238E27FC236}">
                <a16:creationId xmlns:a16="http://schemas.microsoft.com/office/drawing/2014/main" id="{6A2264AA-8FC7-C04E-A0E7-6DDF13489889}"/>
              </a:ext>
            </a:extLst>
          </p:cNvPr>
          <p:cNvPicPr>
            <a:picLocks noChangeAspect="1"/>
          </p:cNvPicPr>
          <p:nvPr userDrawn="1"/>
        </p:nvPicPr>
        <p:blipFill>
          <a:blip r:embed="rId50" cstate="print">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121800387"/>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 id="2147484138" r:id="rId15"/>
    <p:sldLayoutId id="2147484139" r:id="rId16"/>
    <p:sldLayoutId id="2147484140" r:id="rId17"/>
    <p:sldLayoutId id="2147484141" r:id="rId18"/>
    <p:sldLayoutId id="2147484142" r:id="rId19"/>
    <p:sldLayoutId id="2147484143" r:id="rId20"/>
    <p:sldLayoutId id="2147484181" r:id="rId21"/>
    <p:sldLayoutId id="2147484144" r:id="rId22"/>
    <p:sldLayoutId id="2147484145" r:id="rId23"/>
    <p:sldLayoutId id="2147484179" r:id="rId24"/>
    <p:sldLayoutId id="2147484146" r:id="rId25"/>
    <p:sldLayoutId id="2147484147" r:id="rId26"/>
    <p:sldLayoutId id="2147484148" r:id="rId27"/>
    <p:sldLayoutId id="2147484149" r:id="rId28"/>
    <p:sldLayoutId id="2147484150" r:id="rId29"/>
    <p:sldLayoutId id="2147484151" r:id="rId30"/>
    <p:sldLayoutId id="2147484152" r:id="rId31"/>
    <p:sldLayoutId id="2147484153" r:id="rId32"/>
    <p:sldLayoutId id="2147484154" r:id="rId33"/>
    <p:sldLayoutId id="2147484155" r:id="rId34"/>
    <p:sldLayoutId id="2147484156" r:id="rId35"/>
    <p:sldLayoutId id="2147484157" r:id="rId36"/>
    <p:sldLayoutId id="2147484158" r:id="rId37"/>
    <p:sldLayoutId id="2147484159" r:id="rId38"/>
    <p:sldLayoutId id="2147484160" r:id="rId39"/>
    <p:sldLayoutId id="2147484161" r:id="rId40"/>
    <p:sldLayoutId id="2147484162" r:id="rId41"/>
    <p:sldLayoutId id="2147484163" r:id="rId42"/>
    <p:sldLayoutId id="2147484164" r:id="rId43"/>
    <p:sldLayoutId id="2147484165" r:id="rId44"/>
    <p:sldLayoutId id="2147484252" r:id="rId45"/>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5" imgW="7772400" imgH="10058400" progId="TCLayout.ActiveDocument.1">
                  <p:embed/>
                </p:oleObj>
              </mc:Choice>
              <mc:Fallback>
                <p:oleObj name="think-cell Slide" r:id="rId45"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6" name="Picture 5">
            <a:extLst>
              <a:ext uri="{FF2B5EF4-FFF2-40B4-BE49-F238E27FC236}">
                <a16:creationId xmlns:a16="http://schemas.microsoft.com/office/drawing/2014/main" id="{D99DC210-A5C5-904E-A12D-1B44BC849615}"/>
              </a:ext>
            </a:extLst>
          </p:cNvPr>
          <p:cNvPicPr>
            <a:picLocks noChangeAspect="1"/>
          </p:cNvPicPr>
          <p:nvPr userDrawn="1"/>
        </p:nvPicPr>
        <p:blipFill>
          <a:blip r:embed="rId47" cstate="print">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432615150"/>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 id="2147484200" r:id="rId18"/>
    <p:sldLayoutId id="2147484201" r:id="rId19"/>
    <p:sldLayoutId id="2147484202" r:id="rId20"/>
    <p:sldLayoutId id="2147484203" r:id="rId21"/>
    <p:sldLayoutId id="2147484204" r:id="rId22"/>
    <p:sldLayoutId id="2147484205" r:id="rId23"/>
    <p:sldLayoutId id="2147484206" r:id="rId24"/>
    <p:sldLayoutId id="2147484207" r:id="rId25"/>
    <p:sldLayoutId id="2147484208" r:id="rId26"/>
    <p:sldLayoutId id="2147484209" r:id="rId27"/>
    <p:sldLayoutId id="2147484210" r:id="rId28"/>
    <p:sldLayoutId id="2147484211" r:id="rId29"/>
    <p:sldLayoutId id="2147484212" r:id="rId30"/>
    <p:sldLayoutId id="2147484213" r:id="rId31"/>
    <p:sldLayoutId id="2147484214" r:id="rId32"/>
    <p:sldLayoutId id="2147484215" r:id="rId33"/>
    <p:sldLayoutId id="2147484216" r:id="rId34"/>
    <p:sldLayoutId id="2147484217" r:id="rId35"/>
    <p:sldLayoutId id="2147484218" r:id="rId36"/>
    <p:sldLayoutId id="2147484219" r:id="rId37"/>
    <p:sldLayoutId id="2147484220" r:id="rId38"/>
    <p:sldLayoutId id="2147484221" r:id="rId39"/>
    <p:sldLayoutId id="2147484222" r:id="rId40"/>
    <p:sldLayoutId id="2147484223" r:id="rId41"/>
    <p:sldLayoutId id="2147484224" r:id="rId42"/>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AB7AD6-A81E-C54B-986A-FE808836E638}"/>
              </a:ext>
            </a:extLst>
          </p:cNvPr>
          <p:cNvGraphicFramePr>
            <a:graphicFrameLocks noChangeAspect="1"/>
          </p:cNvGraphicFramePr>
          <p:nvPr userDrawn="1">
            <p:custDataLst>
              <p:tags r:id="rId1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2" name="Object 1" hidden="1">
                        <a:extLst>
                          <a:ext uri="{FF2B5EF4-FFF2-40B4-BE49-F238E27FC236}">
                            <a16:creationId xmlns:a16="http://schemas.microsoft.com/office/drawing/2014/main" id="{9AAB7AD6-A81E-C54B-986A-FE808836E638}"/>
                          </a:ext>
                        </a:extLst>
                      </p:cNvPr>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9" name="Picture 8">
            <a:extLst>
              <a:ext uri="{FF2B5EF4-FFF2-40B4-BE49-F238E27FC236}">
                <a16:creationId xmlns:a16="http://schemas.microsoft.com/office/drawing/2014/main" id="{9E4DCAD5-6FF4-4544-BFD5-C733A8DE22D5}"/>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114628567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p15:clr>
            <a:srgbClr val="FDE53C"/>
          </p15:clr>
        </p15:guide>
        <p15:guide id="2" orient="horz" pos="2592">
          <p15:clr>
            <a:srgbClr val="FDE53C"/>
          </p15:clr>
        </p15:guide>
        <p15:guide id="3" pos="8928">
          <p15:clr>
            <a:srgbClr val="FDE53C"/>
          </p15:clr>
        </p15:guide>
        <p15:guide id="4" pos="288">
          <p15:clr>
            <a:srgbClr val="FDE53C"/>
          </p15:clr>
        </p15:guide>
        <p15:guide id="5" orient="horz" pos="4896">
          <p15:clr>
            <a:srgbClr val="F26B43"/>
          </p15:clr>
        </p15:guide>
        <p15:guide id="6" orient="horz" pos="28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7772400" imgH="10058400" progId="TCLayout.ActiveDocument.1">
                  <p:embed/>
                </p:oleObj>
              </mc:Choice>
              <mc:Fallback>
                <p:oleObj name="think-cell Slide" r:id="rId26"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7" name="Picture 6">
            <a:extLst>
              <a:ext uri="{FF2B5EF4-FFF2-40B4-BE49-F238E27FC236}">
                <a16:creationId xmlns:a16="http://schemas.microsoft.com/office/drawing/2014/main" id="{6D14C00B-95B3-DF41-AC05-3B21CE01899B}"/>
              </a:ext>
            </a:extLst>
          </p:cNvPr>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723531060"/>
      </p:ext>
    </p:extLst>
  </p:cSld>
  <p:clrMap bg1="lt1" tx1="dk1" bg2="lt2" tx2="dk2" accent1="accent1" accent2="accent2" accent3="accent3" accent4="accent4" accent5="accent5" accent6="accent6" hlink="hlink" folHlink="folHlink"/>
  <p:sldLayoutIdLst>
    <p:sldLayoutId id="2147484227" r:id="rId1"/>
    <p:sldLayoutId id="2147484228" r:id="rId2"/>
    <p:sldLayoutId id="2147484250"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 id="2147484238" r:id="rId12"/>
    <p:sldLayoutId id="2147484239" r:id="rId13"/>
    <p:sldLayoutId id="2147484240" r:id="rId14"/>
    <p:sldLayoutId id="2147484241" r:id="rId15"/>
    <p:sldLayoutId id="2147484242" r:id="rId16"/>
    <p:sldLayoutId id="2147484243" r:id="rId17"/>
    <p:sldLayoutId id="2147484244" r:id="rId18"/>
    <p:sldLayoutId id="2147484245" r:id="rId19"/>
    <p:sldLayoutId id="2147484246" r:id="rId20"/>
    <p:sldLayoutId id="2147484247" r:id="rId21"/>
    <p:sldLayoutId id="2147484248" r:id="rId22"/>
    <p:sldLayoutId id="2147484249" r:id="rId23"/>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FDE53C"/>
          </p15:clr>
        </p15:guide>
        <p15:guide id="4" pos="8928">
          <p15:clr>
            <a:srgbClr val="FDE53C"/>
          </p15:clr>
        </p15:guide>
        <p15:guide id="5" orient="horz" pos="288">
          <p15:clr>
            <a:srgbClr val="F26B43"/>
          </p15:clr>
        </p15:guide>
        <p15:guide id="6" orient="horz" pos="4896">
          <p15:clr>
            <a:srgbClr val="F26B43"/>
          </p15:clr>
        </p15:guide>
        <p15:guide id="7" orient="horz" pos="2592">
          <p15:clr>
            <a:srgbClr val="F26B43"/>
          </p15:clr>
        </p15:guide>
        <p15:guide id="8" pos="1656">
          <p15:clr>
            <a:srgbClr val="FDE53C"/>
          </p15:clr>
        </p15:guide>
        <p15:guide id="9" pos="1752">
          <p15:clr>
            <a:srgbClr val="FDE53C"/>
          </p15:clr>
        </p15:guide>
        <p15:guide id="10" pos="2388">
          <p15:clr>
            <a:srgbClr val="FDE53C"/>
          </p15:clr>
        </p15:guide>
        <p15:guide id="11" pos="2481">
          <p15:clr>
            <a:srgbClr val="FDE53C"/>
          </p15:clr>
        </p15:guide>
        <p15:guide id="12" pos="3103">
          <p15:clr>
            <a:srgbClr val="FDE53C"/>
          </p15:clr>
        </p15:guide>
        <p15:guide id="13" pos="3203">
          <p15:clr>
            <a:srgbClr val="FDE53C"/>
          </p15:clr>
        </p15:guide>
        <p15:guide id="14" pos="4562">
          <p15:clr>
            <a:srgbClr val="FDE53C"/>
          </p15:clr>
        </p15:guide>
        <p15:guide id="15" pos="4656">
          <p15:clr>
            <a:srgbClr val="FDE53C"/>
          </p15:clr>
        </p15:guide>
        <p15:guide id="16" pos="6013">
          <p15:clr>
            <a:srgbClr val="FDE53C"/>
          </p15:clr>
        </p15:guide>
        <p15:guide id="17" pos="6106">
          <p15:clr>
            <a:srgbClr val="FDE53C"/>
          </p15:clr>
        </p15:guide>
        <p15:guide id="18" pos="6751">
          <p15:clr>
            <a:srgbClr val="FDE53C"/>
          </p15:clr>
        </p15:guide>
        <p15:guide id="19" pos="6851">
          <p15:clr>
            <a:srgbClr val="FDE53C"/>
          </p15:clr>
        </p15:guide>
        <p15:guide id="20" pos="7465">
          <p15:clr>
            <a:srgbClr val="FDE53C"/>
          </p15:clr>
        </p15:guide>
        <p15:guide id="21" pos="7557">
          <p15:clr>
            <a:srgbClr val="FDE53C"/>
          </p15:clr>
        </p15:guide>
        <p15:guide id="22" pos="46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5.xml"/><Relationship Id="rId1" Type="http://schemas.openxmlformats.org/officeDocument/2006/relationships/tags" Target="../tags/tag220.xml"/><Relationship Id="rId5" Type="http://schemas.openxmlformats.org/officeDocument/2006/relationships/image" Target="../media/image84.emf"/><Relationship Id="rId4" Type="http://schemas.openxmlformats.org/officeDocument/2006/relationships/oleObject" Target="../embeddings/oleObject219.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4.xml"/><Relationship Id="rId1" Type="http://schemas.openxmlformats.org/officeDocument/2006/relationships/tags" Target="../tags/tag229.xml"/><Relationship Id="rId5" Type="http://schemas.openxmlformats.org/officeDocument/2006/relationships/image" Target="../media/image85.emf"/><Relationship Id="rId4" Type="http://schemas.openxmlformats.org/officeDocument/2006/relationships/oleObject" Target="../embeddings/oleObject228.bin"/></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11.xml"/><Relationship Id="rId7" Type="http://schemas.openxmlformats.org/officeDocument/2006/relationships/image" Target="../media/image115.jpeg"/><Relationship Id="rId2" Type="http://schemas.openxmlformats.org/officeDocument/2006/relationships/slideLayout" Target="../slideLayouts/slideLayout127.xml"/><Relationship Id="rId1" Type="http://schemas.openxmlformats.org/officeDocument/2006/relationships/tags" Target="../tags/tag230.xml"/><Relationship Id="rId6" Type="http://schemas.openxmlformats.org/officeDocument/2006/relationships/image" Target="../media/image111.emf"/><Relationship Id="rId5" Type="http://schemas.openxmlformats.org/officeDocument/2006/relationships/oleObject" Target="../embeddings/oleObject229.bin"/><Relationship Id="rId4" Type="http://schemas.microsoft.com/office/2018/10/relationships/comments" Target="../comments/modernComment_1C7_B81F76A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1.xml"/><Relationship Id="rId1" Type="http://schemas.openxmlformats.org/officeDocument/2006/relationships/tags" Target="../tags/tag231.xml"/><Relationship Id="rId6" Type="http://schemas.openxmlformats.org/officeDocument/2006/relationships/image" Target="../media/image106.emf"/><Relationship Id="rId5" Type="http://schemas.openxmlformats.org/officeDocument/2006/relationships/oleObject" Target="../embeddings/oleObject230.bin"/><Relationship Id="rId4" Type="http://schemas.microsoft.com/office/2018/10/relationships/comments" Target="../comments/modernComment_1E0_901FE8DB.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1.xml"/><Relationship Id="rId1" Type="http://schemas.openxmlformats.org/officeDocument/2006/relationships/tags" Target="../tags/tag232.xml"/><Relationship Id="rId6" Type="http://schemas.openxmlformats.org/officeDocument/2006/relationships/image" Target="../media/image106.emf"/><Relationship Id="rId5" Type="http://schemas.openxmlformats.org/officeDocument/2006/relationships/oleObject" Target="../embeddings/oleObject231.bin"/><Relationship Id="rId4" Type="http://schemas.microsoft.com/office/2018/10/relationships/comments" Target="../comments/modernComment_1DF_28FF7B8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8.xml"/><Relationship Id="rId1" Type="http://schemas.openxmlformats.org/officeDocument/2006/relationships/tags" Target="../tags/tag233.xml"/><Relationship Id="rId5" Type="http://schemas.openxmlformats.org/officeDocument/2006/relationships/image" Target="../media/image116.emf"/><Relationship Id="rId4" Type="http://schemas.openxmlformats.org/officeDocument/2006/relationships/oleObject" Target="../embeddings/oleObject23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1.xml"/><Relationship Id="rId1" Type="http://schemas.openxmlformats.org/officeDocument/2006/relationships/tags" Target="../tags/tag234.xml"/><Relationship Id="rId5" Type="http://schemas.openxmlformats.org/officeDocument/2006/relationships/image" Target="../media/image117.emf"/><Relationship Id="rId4" Type="http://schemas.openxmlformats.org/officeDocument/2006/relationships/oleObject" Target="../embeddings/oleObject233.bin"/></Relationships>
</file>

<file path=ppt/slides/_rels/slide1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83.png"/><Relationship Id="rId1" Type="http://schemas.openxmlformats.org/officeDocument/2006/relationships/slideLayout" Target="../slideLayouts/slideLayout144.xml"/></Relationships>
</file>

<file path=ppt/slides/_rels/slide1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14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221.xml"/><Relationship Id="rId5" Type="http://schemas.openxmlformats.org/officeDocument/2006/relationships/image" Target="../media/image85.emf"/><Relationship Id="rId4" Type="http://schemas.openxmlformats.org/officeDocument/2006/relationships/oleObject" Target="../embeddings/oleObject220.bin"/></Relationships>
</file>

<file path=ppt/slides/_rels/slide3.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notesSlide" Target="../notesSlides/notesSlide3.xml"/><Relationship Id="rId7" Type="http://schemas.openxmlformats.org/officeDocument/2006/relationships/image" Target="../media/image88.svg"/><Relationship Id="rId2" Type="http://schemas.openxmlformats.org/officeDocument/2006/relationships/slideLayout" Target="../slideLayouts/slideLayout101.xml"/><Relationship Id="rId1" Type="http://schemas.openxmlformats.org/officeDocument/2006/relationships/tags" Target="../tags/tag222.xml"/><Relationship Id="rId6" Type="http://schemas.openxmlformats.org/officeDocument/2006/relationships/image" Target="../media/image87.png"/><Relationship Id="rId5" Type="http://schemas.openxmlformats.org/officeDocument/2006/relationships/image" Target="../media/image86.emf"/><Relationship Id="rId4" Type="http://schemas.openxmlformats.org/officeDocument/2006/relationships/oleObject" Target="../embeddings/oleObject221.bin"/></Relationships>
</file>

<file path=ppt/slides/_rels/slide4.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svg"/><Relationship Id="rId3" Type="http://schemas.openxmlformats.org/officeDocument/2006/relationships/notesSlide" Target="../notesSlides/notesSlide4.xml"/><Relationship Id="rId7" Type="http://schemas.openxmlformats.org/officeDocument/2006/relationships/image" Target="../media/image91.svg"/><Relationship Id="rId12" Type="http://schemas.openxmlformats.org/officeDocument/2006/relationships/image" Target="../media/image96.png"/><Relationship Id="rId17" Type="http://schemas.openxmlformats.org/officeDocument/2006/relationships/image" Target="../media/image101.svg"/><Relationship Id="rId2" Type="http://schemas.openxmlformats.org/officeDocument/2006/relationships/slideLayout" Target="../slideLayouts/slideLayout101.xml"/><Relationship Id="rId16" Type="http://schemas.openxmlformats.org/officeDocument/2006/relationships/image" Target="../media/image100.png"/><Relationship Id="rId1" Type="http://schemas.openxmlformats.org/officeDocument/2006/relationships/tags" Target="../tags/tag223.xml"/><Relationship Id="rId6" Type="http://schemas.openxmlformats.org/officeDocument/2006/relationships/image" Target="../media/image90.png"/><Relationship Id="rId11" Type="http://schemas.openxmlformats.org/officeDocument/2006/relationships/image" Target="../media/image95.svg"/><Relationship Id="rId5" Type="http://schemas.openxmlformats.org/officeDocument/2006/relationships/image" Target="../media/image86.emf"/><Relationship Id="rId15" Type="http://schemas.openxmlformats.org/officeDocument/2006/relationships/image" Target="../media/image99.svg"/><Relationship Id="rId10" Type="http://schemas.openxmlformats.org/officeDocument/2006/relationships/image" Target="../media/image94.png"/><Relationship Id="rId4" Type="http://schemas.openxmlformats.org/officeDocument/2006/relationships/oleObject" Target="../embeddings/oleObject222.bin"/><Relationship Id="rId9" Type="http://schemas.openxmlformats.org/officeDocument/2006/relationships/image" Target="../media/image93.svg"/><Relationship Id="rId14" Type="http://schemas.openxmlformats.org/officeDocument/2006/relationships/image" Target="../media/image98.png"/></Relationships>
</file>

<file path=ppt/slides/_rels/slide5.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notesSlide" Target="../notesSlides/notesSlide5.xml"/><Relationship Id="rId7" Type="http://schemas.openxmlformats.org/officeDocument/2006/relationships/image" Target="../media/image102.png"/><Relationship Id="rId2" Type="http://schemas.openxmlformats.org/officeDocument/2006/relationships/slideLayout" Target="../slideLayouts/slideLayout101.xml"/><Relationship Id="rId1" Type="http://schemas.openxmlformats.org/officeDocument/2006/relationships/tags" Target="../tags/tag224.xml"/><Relationship Id="rId6" Type="http://schemas.openxmlformats.org/officeDocument/2006/relationships/image" Target="../media/image86.emf"/><Relationship Id="rId5" Type="http://schemas.openxmlformats.org/officeDocument/2006/relationships/oleObject" Target="../embeddings/oleObject223.bin"/><Relationship Id="rId4" Type="http://schemas.microsoft.com/office/2018/10/relationships/comments" Target="../comments/modernComment_330_B0C6190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4.xml"/><Relationship Id="rId1" Type="http://schemas.openxmlformats.org/officeDocument/2006/relationships/tags" Target="../tags/tag225.xml"/><Relationship Id="rId6" Type="http://schemas.openxmlformats.org/officeDocument/2006/relationships/image" Target="../media/image105.png"/><Relationship Id="rId5" Type="http://schemas.openxmlformats.org/officeDocument/2006/relationships/image" Target="../media/image104.emf"/><Relationship Id="rId4" Type="http://schemas.openxmlformats.org/officeDocument/2006/relationships/oleObject" Target="../embeddings/oleObject224.bin"/></Relationships>
</file>

<file path=ppt/slides/_rels/slide7.xml.rels><?xml version="1.0" encoding="UTF-8" standalone="yes"?>
<Relationships xmlns="http://schemas.openxmlformats.org/package/2006/relationships"><Relationship Id="rId8" Type="http://schemas.openxmlformats.org/officeDocument/2006/relationships/image" Target="../media/image109.svg"/><Relationship Id="rId3" Type="http://schemas.openxmlformats.org/officeDocument/2006/relationships/notesSlide" Target="../notesSlides/notesSlide7.xml"/><Relationship Id="rId7" Type="http://schemas.openxmlformats.org/officeDocument/2006/relationships/image" Target="../media/image108.png"/><Relationship Id="rId2" Type="http://schemas.openxmlformats.org/officeDocument/2006/relationships/slideLayout" Target="../slideLayouts/slideLayout101.xml"/><Relationship Id="rId1" Type="http://schemas.openxmlformats.org/officeDocument/2006/relationships/tags" Target="../tags/tag226.xml"/><Relationship Id="rId6" Type="http://schemas.openxmlformats.org/officeDocument/2006/relationships/image" Target="../media/image107.png"/><Relationship Id="rId5" Type="http://schemas.openxmlformats.org/officeDocument/2006/relationships/image" Target="../media/image106.emf"/><Relationship Id="rId4" Type="http://schemas.openxmlformats.org/officeDocument/2006/relationships/oleObject" Target="../embeddings/oleObject225.bin"/><Relationship Id="rId9" Type="http://schemas.openxmlformats.org/officeDocument/2006/relationships/image" Target="../media/image1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12.jpg"/><Relationship Id="rId2" Type="http://schemas.openxmlformats.org/officeDocument/2006/relationships/slideLayout" Target="../slideLayouts/slideLayout127.xml"/><Relationship Id="rId1" Type="http://schemas.openxmlformats.org/officeDocument/2006/relationships/tags" Target="../tags/tag227.xml"/><Relationship Id="rId6" Type="http://schemas.openxmlformats.org/officeDocument/2006/relationships/image" Target="../media/image111.emf"/><Relationship Id="rId5" Type="http://schemas.openxmlformats.org/officeDocument/2006/relationships/oleObject" Target="../embeddings/oleObject226.bin"/><Relationship Id="rId4" Type="http://schemas.microsoft.com/office/2018/10/relationships/comments" Target="../comments/modernComment_1E3_7639604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14.svg"/><Relationship Id="rId2" Type="http://schemas.openxmlformats.org/officeDocument/2006/relationships/slideLayout" Target="../slideLayouts/slideLayout127.xml"/><Relationship Id="rId1" Type="http://schemas.openxmlformats.org/officeDocument/2006/relationships/tags" Target="../tags/tag228.xml"/><Relationship Id="rId6" Type="http://schemas.openxmlformats.org/officeDocument/2006/relationships/image" Target="../media/image113.png"/><Relationship Id="rId5" Type="http://schemas.openxmlformats.org/officeDocument/2006/relationships/image" Target="../media/image111.emf"/><Relationship Id="rId4" Type="http://schemas.openxmlformats.org/officeDocument/2006/relationships/oleObject" Target="../embeddings/oleObject22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2816209-677D-EF4A-9249-884A6017E266}"/>
              </a:ext>
            </a:extLst>
          </p:cNvPr>
          <p:cNvGraphicFramePr>
            <a:graphicFrameLocks noChangeAspect="1"/>
          </p:cNvGraphicFramePr>
          <p:nvPr>
            <p:custDataLst>
              <p:tags r:id="rId1"/>
            </p:custDataLst>
            <p:extLst>
              <p:ext uri="{D42A27DB-BD31-4B8C-83A1-F6EECF244321}">
                <p14:modId xmlns:p14="http://schemas.microsoft.com/office/powerpoint/2010/main" val="16902165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B2816209-677D-EF4A-9249-884A6017E266}"/>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BE9928D8-68D7-134D-BFEA-0A3364D9C13E}"/>
              </a:ext>
            </a:extLst>
          </p:cNvPr>
          <p:cNvSpPr>
            <a:spLocks noGrp="1"/>
          </p:cNvSpPr>
          <p:nvPr>
            <p:ph type="body" sz="quarter" idx="12"/>
          </p:nvPr>
        </p:nvSpPr>
        <p:spPr>
          <a:xfrm>
            <a:off x="3938587" y="4974672"/>
            <a:ext cx="6778625" cy="969244"/>
          </a:xfrm>
        </p:spPr>
        <p:txBody>
          <a:bodyPr/>
          <a:lstStyle/>
          <a:p>
            <a:pPr>
              <a:lnSpc>
                <a:spcPct val="100000"/>
              </a:lnSpc>
              <a:spcBef>
                <a:spcPts val="2000"/>
              </a:spcBef>
            </a:pPr>
            <a:r>
              <a:rPr lang="en-US" sz="3000" dirty="0"/>
              <a:t>VUL Optimizer</a:t>
            </a:r>
            <a:r>
              <a:rPr lang="en-US" sz="1800" baseline="70000" dirty="0"/>
              <a:t>®</a:t>
            </a:r>
            <a:r>
              <a:rPr lang="en-US" sz="3000" baseline="90000" dirty="0"/>
              <a:t> </a:t>
            </a:r>
            <a:r>
              <a:rPr lang="en-US" sz="3000" dirty="0"/>
              <a:t>Max</a:t>
            </a:r>
            <a:endParaRPr lang="en-US" sz="3000" spc="-20" dirty="0"/>
          </a:p>
        </p:txBody>
      </p:sp>
      <p:sp>
        <p:nvSpPr>
          <p:cNvPr id="4" name="Text Placeholder 3">
            <a:extLst>
              <a:ext uri="{FF2B5EF4-FFF2-40B4-BE49-F238E27FC236}">
                <a16:creationId xmlns:a16="http://schemas.microsoft.com/office/drawing/2014/main" id="{A58F2540-9D18-9E45-A64F-C2252DEDC9E9}"/>
              </a:ext>
            </a:extLst>
          </p:cNvPr>
          <p:cNvSpPr txBox="1">
            <a:spLocks/>
          </p:cNvSpPr>
          <p:nvPr/>
        </p:nvSpPr>
        <p:spPr>
          <a:xfrm>
            <a:off x="0" y="3254681"/>
            <a:ext cx="14630400" cy="1837114"/>
          </a:xfrm>
          <a:prstGeom prst="rect">
            <a:avLst/>
          </a:prstGeom>
        </p:spPr>
        <p:txBody>
          <a:bodyPr/>
          <a:lstStyle>
            <a:lvl1pPr marL="0" indent="0" algn="ctr" defTabSz="1097253" rtl="0" eaLnBrk="1" latinLnBrk="0" hangingPunct="1">
              <a:lnSpc>
                <a:spcPct val="90000"/>
              </a:lnSpc>
              <a:spcBef>
                <a:spcPts val="1200"/>
              </a:spcBef>
              <a:buFont typeface="Arial" panose="020B0604020202020204" pitchFamily="34" charset="0"/>
              <a:buNone/>
              <a:defRPr sz="1800" b="0" i="0" kern="1200">
                <a:solidFill>
                  <a:srgbClr val="FFFFFF"/>
                </a:solidFill>
                <a:latin typeface="Segoe UI" panose="020B0502040204020203" pitchFamily="34" charset="0"/>
                <a:ea typeface="+mn-ea"/>
                <a:cs typeface="+mn-cs"/>
                <a:sym typeface="Segoe UI" panose="020B0502040204020203" pitchFamily="34" charset="0"/>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sz="5000" b="1" spc="-50" dirty="0">
                <a:solidFill>
                  <a:srgbClr val="73C0FF"/>
                </a:solidFill>
              </a:rPr>
              <a:t>How to take control of your taxes and</a:t>
            </a:r>
            <a:br>
              <a:rPr lang="en-US" sz="5000" b="1" spc="-50" dirty="0">
                <a:solidFill>
                  <a:srgbClr val="73C0FF"/>
                </a:solidFill>
              </a:rPr>
            </a:br>
            <a:r>
              <a:rPr lang="en-US" sz="5000" b="1" spc="-50" dirty="0">
                <a:solidFill>
                  <a:srgbClr val="73C0FF"/>
                </a:solidFill>
              </a:rPr>
              <a:t>make the most of your retirement</a:t>
            </a:r>
            <a:endParaRPr lang="en-US" sz="5000" b="1" spc="-50" dirty="0">
              <a:solidFill>
                <a:srgbClr val="73C0FF"/>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7" name="Text Placeholder 3">
            <a:extLst>
              <a:ext uri="{FF2B5EF4-FFF2-40B4-BE49-F238E27FC236}">
                <a16:creationId xmlns:a16="http://schemas.microsoft.com/office/drawing/2014/main" id="{419CF25F-171B-B347-9F9C-3AFD1AD0DC1F}"/>
              </a:ext>
            </a:extLst>
          </p:cNvPr>
          <p:cNvSpPr txBox="1">
            <a:spLocks/>
          </p:cNvSpPr>
          <p:nvPr/>
        </p:nvSpPr>
        <p:spPr>
          <a:xfrm>
            <a:off x="5515181" y="6707089"/>
            <a:ext cx="3600037" cy="285198"/>
          </a:xfrm>
          <a:prstGeom prst="rect">
            <a:avLst/>
          </a:prstGeom>
        </p:spPr>
        <p:txBody>
          <a:bodyPr/>
          <a:lstStyle>
            <a:lvl1pPr marL="0" indent="0" algn="ctr" defTabSz="1097253" rtl="0" eaLnBrk="1" latinLnBrk="0" hangingPunct="1">
              <a:lnSpc>
                <a:spcPct val="90000"/>
              </a:lnSpc>
              <a:spcBef>
                <a:spcPts val="1200"/>
              </a:spcBef>
              <a:buFont typeface="Arial" panose="020B0604020202020204" pitchFamily="34" charset="0"/>
              <a:buNone/>
              <a:defRPr sz="1800" b="0" i="0" kern="1200">
                <a:solidFill>
                  <a:srgbClr val="FFFFFF"/>
                </a:solidFill>
                <a:latin typeface="Segoe UI" panose="020B0502040204020203" pitchFamily="34" charset="0"/>
                <a:ea typeface="+mn-ea"/>
                <a:cs typeface="+mn-cs"/>
                <a:sym typeface="Segoe UI" panose="020B0502040204020203" pitchFamily="34" charset="0"/>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Month 00, 2024</a:t>
            </a:r>
          </a:p>
        </p:txBody>
      </p:sp>
      <p:sp>
        <p:nvSpPr>
          <p:cNvPr id="8" name="TextBox 7">
            <a:extLst>
              <a:ext uri="{FF2B5EF4-FFF2-40B4-BE49-F238E27FC236}">
                <a16:creationId xmlns:a16="http://schemas.microsoft.com/office/drawing/2014/main" id="{0BDBDEED-8A0B-4FFA-942A-779FD898657F}"/>
              </a:ext>
            </a:extLst>
          </p:cNvPr>
          <p:cNvSpPr txBox="1"/>
          <p:nvPr/>
        </p:nvSpPr>
        <p:spPr>
          <a:xfrm>
            <a:off x="2752705" y="7495401"/>
            <a:ext cx="9140670" cy="276999"/>
          </a:xfrm>
          <a:prstGeom prst="rect">
            <a:avLst/>
          </a:prstGeom>
          <a:noFill/>
        </p:spPr>
        <p:txBody>
          <a:bodyPr wrap="square" lIns="0" tIns="0" rIns="0" bIns="0" rtlCol="0">
            <a:spAutoFit/>
          </a:bodyPr>
          <a:lstStyle/>
          <a:p>
            <a:pPr algn="ctr" defTabSz="820738">
              <a:defRPr/>
            </a:pPr>
            <a:r>
              <a:rPr lang="en-US" sz="900" dirty="0">
                <a:solidFill>
                  <a:srgbClr val="FFFFFF"/>
                </a:solidFill>
                <a:latin typeface="Segoe UI" panose="020B0502040204020203" pitchFamily="34" charset="0"/>
                <a:ea typeface="ＭＳ Ｐゴシック" pitchFamily="28" charset="-128"/>
                <a:cs typeface="Segoe UI" panose="020B0502040204020203" pitchFamily="34" charset="0"/>
              </a:rPr>
              <a:t>Life Insurance: • Is Not a Deposit of Any Bank • Is Not FDIC Insured • Is Not Insured by Any Federal Government Agency </a:t>
            </a:r>
          </a:p>
          <a:p>
            <a:pPr algn="ctr" defTabSz="820738">
              <a:defRPr/>
            </a:pPr>
            <a:r>
              <a:rPr lang="en-US" sz="900" dirty="0">
                <a:solidFill>
                  <a:srgbClr val="FFFFFF"/>
                </a:solidFill>
                <a:latin typeface="Segoe UI" panose="020B0502040204020203" pitchFamily="34" charset="0"/>
                <a:ea typeface="ＭＳ Ｐゴシック" pitchFamily="28" charset="-128"/>
                <a:cs typeface="Segoe UI" panose="020B0502040204020203" pitchFamily="34" charset="0"/>
              </a:rPr>
              <a:t>• Is Not Guaranteed by Any Bank or Savings Association • Variable Life Insurance May Go Down in Value</a:t>
            </a:r>
          </a:p>
        </p:txBody>
      </p:sp>
    </p:spTree>
    <p:extLst>
      <p:ext uri="{BB962C8B-B14F-4D97-AF65-F5344CB8AC3E}">
        <p14:creationId xmlns:p14="http://schemas.microsoft.com/office/powerpoint/2010/main" val="331074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A829622-D25C-C944-8092-70CB9814A72A}"/>
              </a:ext>
            </a:extLst>
          </p:cNvPr>
          <p:cNvGraphicFramePr>
            <a:graphicFrameLocks noChangeAspect="1"/>
          </p:cNvGraphicFramePr>
          <p:nvPr>
            <p:custDataLst>
              <p:tags r:id="rId1"/>
            </p:custDataLst>
            <p:extLst>
              <p:ext uri="{D42A27DB-BD31-4B8C-83A1-F6EECF244321}">
                <p14:modId xmlns:p14="http://schemas.microsoft.com/office/powerpoint/2010/main" val="32782475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A829622-D25C-C944-8092-70CB9814A72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53746910-E308-D644-8E09-B238B9068E16}"/>
              </a:ext>
            </a:extLst>
          </p:cNvPr>
          <p:cNvSpPr>
            <a:spLocks noGrp="1"/>
          </p:cNvSpPr>
          <p:nvPr>
            <p:ph type="ctrTitle"/>
          </p:nvPr>
        </p:nvSpPr>
        <p:spPr>
          <a:xfrm>
            <a:off x="260593" y="78059"/>
            <a:ext cx="2443795" cy="2286000"/>
          </a:xfrm>
        </p:spPr>
        <p:txBody>
          <a:bodyPr vert="horz"/>
          <a:lstStyle/>
          <a:p>
            <a:r>
              <a:rPr lang="en-US" dirty="0">
                <a:latin typeface="Segoe UI" panose="020B0502040204020203" pitchFamily="34" charset="0"/>
                <a:sym typeface="Segoe UI" panose="020B0502040204020203" pitchFamily="34" charset="0"/>
              </a:rPr>
              <a:t>2</a:t>
            </a:r>
          </a:p>
        </p:txBody>
      </p:sp>
      <p:sp>
        <p:nvSpPr>
          <p:cNvPr id="5" name="Subtitle 4">
            <a:extLst>
              <a:ext uri="{FF2B5EF4-FFF2-40B4-BE49-F238E27FC236}">
                <a16:creationId xmlns:a16="http://schemas.microsoft.com/office/drawing/2014/main" id="{51F04563-5146-634D-B751-271593AF4A0D}"/>
              </a:ext>
            </a:extLst>
          </p:cNvPr>
          <p:cNvSpPr>
            <a:spLocks noGrp="1"/>
          </p:cNvSpPr>
          <p:nvPr>
            <p:ph type="subTitle" idx="1"/>
          </p:nvPr>
        </p:nvSpPr>
        <p:spPr>
          <a:xfrm>
            <a:off x="332852" y="2679589"/>
            <a:ext cx="8613653" cy="1899038"/>
          </a:xfrm>
        </p:spPr>
        <p:txBody>
          <a:bodyPr/>
          <a:lstStyle/>
          <a:p>
            <a:pPr>
              <a:spcBef>
                <a:spcPts val="0"/>
              </a:spcBef>
            </a:pPr>
            <a:r>
              <a:rPr lang="en-US" dirty="0"/>
              <a:t>VUL Optimizer</a:t>
            </a:r>
            <a:r>
              <a:rPr lang="en-US" sz="3000" baseline="85000" dirty="0"/>
              <a:t>®</a:t>
            </a:r>
            <a:r>
              <a:rPr lang="en-US" sz="3000" baseline="65000" dirty="0"/>
              <a:t> </a:t>
            </a:r>
            <a:r>
              <a:rPr lang="en-US" dirty="0"/>
              <a:t>Max</a:t>
            </a:r>
          </a:p>
        </p:txBody>
      </p:sp>
      <p:sp>
        <p:nvSpPr>
          <p:cNvPr id="6" name="Slide Number Placeholder 5">
            <a:extLst>
              <a:ext uri="{FF2B5EF4-FFF2-40B4-BE49-F238E27FC236}">
                <a16:creationId xmlns:a16="http://schemas.microsoft.com/office/drawing/2014/main" id="{D403139C-C50C-2D4B-9544-C09AD5256FC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960" b="1" i="0" u="none" strike="noStrike" kern="1200" cap="none" spc="0" normalizeH="0" baseline="0" noProof="0" dirty="0">
              <a:ln>
                <a:noFill/>
              </a:ln>
              <a:solidFill>
                <a:srgbClr val="FFFFFF"/>
              </a:solidFill>
              <a:effectLst/>
              <a:uLnTx/>
              <a:uFillTx/>
              <a:ea typeface="+mn-ea"/>
              <a:cs typeface="+mn-cs"/>
              <a:sym typeface="Segoe UI" panose="020B0502040204020203" pitchFamily="34" charset="0"/>
            </a:endParaRPr>
          </a:p>
        </p:txBody>
      </p:sp>
      <p:sp>
        <p:nvSpPr>
          <p:cNvPr id="7" name="Footer Placeholder 3">
            <a:extLst>
              <a:ext uri="{FF2B5EF4-FFF2-40B4-BE49-F238E27FC236}">
                <a16:creationId xmlns:a16="http://schemas.microsoft.com/office/drawing/2014/main" id="{3613D0DF-3240-DF42-AC47-8D51ACAC01B8}"/>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defRPr>
            </a:lvl1pPr>
          </a:lstStyle>
          <a:p>
            <a:r>
              <a:rPr lang="en-US" dirty="0">
                <a:cs typeface="Segoe UI" panose="020B0502040204020203" pitchFamily="34" charset="0"/>
              </a:rPr>
              <a:t>VUL Optimizer</a:t>
            </a:r>
            <a:r>
              <a:rPr lang="en-US" sz="700" baseline="50000" dirty="0">
                <a:cs typeface="Segoe UI" panose="020B0502040204020203" pitchFamily="34" charset="0"/>
              </a:rPr>
              <a:t>® </a:t>
            </a:r>
            <a:r>
              <a:rPr lang="en-US" dirty="0">
                <a:cs typeface="Segoe UI" panose="020B0502040204020203" pitchFamily="34" charset="0"/>
              </a:rPr>
              <a:t>Max – Month 00, 2024</a:t>
            </a:r>
          </a:p>
        </p:txBody>
      </p:sp>
    </p:spTree>
    <p:extLst>
      <p:ext uri="{BB962C8B-B14F-4D97-AF65-F5344CB8AC3E}">
        <p14:creationId xmlns:p14="http://schemas.microsoft.com/office/powerpoint/2010/main" val="3011748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892616-97BE-4E43-BC12-F97D37DEBD63}"/>
              </a:ext>
            </a:extLst>
          </p:cNvPr>
          <p:cNvSpPr/>
          <p:nvPr/>
        </p:nvSpPr>
        <p:spPr>
          <a:xfrm>
            <a:off x="7315200" y="4138138"/>
            <a:ext cx="7315200" cy="40914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9C60617-8785-2C40-86ED-9E02BC3509BD}"/>
              </a:ext>
            </a:extLst>
          </p:cNvPr>
          <p:cNvSpPr/>
          <p:nvPr/>
        </p:nvSpPr>
        <p:spPr>
          <a:xfrm>
            <a:off x="0" y="0"/>
            <a:ext cx="7315200" cy="8229600"/>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2" name="Object 1" hidden="1">
            <a:extLst>
              <a:ext uri="{FF2B5EF4-FFF2-40B4-BE49-F238E27FC236}">
                <a16:creationId xmlns:a16="http://schemas.microsoft.com/office/drawing/2014/main" id="{8C5FF2C5-6FCA-1543-BCBE-250E9A7D66B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8C5FF2C5-6FCA-1543-BCBE-250E9A7D66B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5" name="Picture Placeholder 24" descr="A person sitting at a table with a computer and a person standing behind her&#10;&#10;Description automatically generated with low confidence">
            <a:extLst>
              <a:ext uri="{FF2B5EF4-FFF2-40B4-BE49-F238E27FC236}">
                <a16:creationId xmlns:a16="http://schemas.microsoft.com/office/drawing/2014/main" id="{1E08C23D-662C-EF4A-B28B-B840A36CDCB4}"/>
              </a:ext>
            </a:extLst>
          </p:cNvPr>
          <p:cNvPicPr>
            <a:picLocks noGrp="1" noChangeAspect="1"/>
          </p:cNvPicPr>
          <p:nvPr>
            <p:ph type="pic" sz="quarter" idx="23"/>
          </p:nvPr>
        </p:nvPicPr>
        <p:blipFill>
          <a:blip r:embed="rId7" cstate="print">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23D165A6-F307-C848-9A6C-56E5285843CA}"/>
              </a:ext>
            </a:extLst>
          </p:cNvPr>
          <p:cNvSpPr>
            <a:spLocks noGrp="1"/>
          </p:cNvSpPr>
          <p:nvPr>
            <p:ph type="body" sz="quarter" idx="26"/>
          </p:nvPr>
        </p:nvSpPr>
        <p:spPr>
          <a:xfrm>
            <a:off x="393305" y="3767666"/>
            <a:ext cx="5891992" cy="3467051"/>
          </a:xfrm>
        </p:spPr>
        <p:txBody>
          <a:bodyPr/>
          <a:lstStyle/>
          <a:p>
            <a:pPr marL="0" indent="0">
              <a:buNone/>
            </a:pPr>
            <a:r>
              <a:rPr lang="en-US" b="1" dirty="0">
                <a:solidFill>
                  <a:srgbClr val="FFFFFF"/>
                </a:solidFill>
                <a:cs typeface="Segoe UI" panose="020B0502040204020203" pitchFamily="34" charset="0"/>
              </a:rPr>
              <a:t>Benefits of VUL Optimizer</a:t>
            </a:r>
            <a:r>
              <a:rPr lang="en-US" sz="1600" b="1" baseline="35000" dirty="0">
                <a:solidFill>
                  <a:srgbClr val="FFFFFF"/>
                </a:solidFill>
                <a:cs typeface="Segoe UI" panose="020B0502040204020203" pitchFamily="34" charset="0"/>
              </a:rPr>
              <a:t>® </a:t>
            </a:r>
            <a:r>
              <a:rPr lang="en-US" b="1" dirty="0">
                <a:solidFill>
                  <a:srgbClr val="FFFFFF"/>
                </a:solidFill>
                <a:cs typeface="Segoe UI" panose="020B0502040204020203" pitchFamily="34" charset="0"/>
              </a:rPr>
              <a:t>Max</a:t>
            </a:r>
            <a:endParaRPr lang="en-US" dirty="0">
              <a:solidFill>
                <a:srgbClr val="FFFFFF"/>
              </a:solidFill>
              <a:cs typeface="Segoe UI" panose="020B0502040204020203" pitchFamily="34" charset="0"/>
            </a:endParaRPr>
          </a:p>
          <a:p>
            <a:pPr marL="0" indent="0">
              <a:lnSpc>
                <a:spcPct val="100000"/>
              </a:lnSpc>
              <a:buClr>
                <a:srgbClr val="FFFFFF"/>
              </a:buClr>
              <a:buNone/>
            </a:pPr>
            <a:r>
              <a:rPr lang="en-US" sz="1600" dirty="0">
                <a:solidFill>
                  <a:srgbClr val="FFFFFF"/>
                </a:solidFill>
                <a:cs typeface="Segoe UI" panose="020B0502040204020203" pitchFamily="34" charset="0"/>
              </a:rPr>
              <a:t>This strategy provides death benefit protection and maximizes your other retirement savings, with:</a:t>
            </a:r>
          </a:p>
          <a:p>
            <a:pPr marL="290513" indent="-290513">
              <a:lnSpc>
                <a:spcPct val="100000"/>
              </a:lnSpc>
              <a:spcBef>
                <a:spcPts val="1000"/>
              </a:spcBef>
              <a:buClr>
                <a:srgbClr val="FFFFFF"/>
              </a:buClr>
            </a:pPr>
            <a:r>
              <a:rPr lang="en-US" sz="1600" dirty="0">
                <a:solidFill>
                  <a:srgbClr val="FFFFFF"/>
                </a:solidFill>
                <a:cs typeface="Segoe UI" panose="020B0502040204020203" pitchFamily="34" charset="0"/>
              </a:rPr>
              <a:t>Flexible access to potentially tax-deferred growth </a:t>
            </a:r>
          </a:p>
          <a:p>
            <a:pPr marL="290513" indent="-290513">
              <a:lnSpc>
                <a:spcPct val="100000"/>
              </a:lnSpc>
              <a:spcBef>
                <a:spcPts val="1000"/>
              </a:spcBef>
              <a:buClr>
                <a:srgbClr val="FFFFFF"/>
              </a:buClr>
            </a:pPr>
            <a:r>
              <a:rPr lang="en-US" sz="1600" dirty="0">
                <a:solidFill>
                  <a:srgbClr val="FFFFFF"/>
                </a:solidFill>
                <a:cs typeface="Segoe UI" panose="020B0502040204020203" pitchFamily="34" charset="0"/>
              </a:rPr>
              <a:t>No contribution limits for investing</a:t>
            </a:r>
            <a:r>
              <a:rPr lang="en-US" sz="1600" dirty="0">
                <a:solidFill>
                  <a:srgbClr val="FFFFFF"/>
                </a:solidFill>
                <a:latin typeface="Segoe UI"/>
                <a:cs typeface="Segoe UI"/>
              </a:rPr>
              <a:t> </a:t>
            </a:r>
          </a:p>
          <a:p>
            <a:pPr marL="290513" indent="-290513">
              <a:lnSpc>
                <a:spcPct val="100000"/>
              </a:lnSpc>
              <a:spcBef>
                <a:spcPts val="1000"/>
              </a:spcBef>
              <a:buClr>
                <a:srgbClr val="FFFFFF"/>
              </a:buClr>
            </a:pPr>
            <a:r>
              <a:rPr lang="en-US" sz="1600" dirty="0">
                <a:solidFill>
                  <a:srgbClr val="FFFFFF"/>
                </a:solidFill>
                <a:latin typeface="Segoe UI"/>
                <a:cs typeface="Segoe UI"/>
              </a:rPr>
              <a:t>Potential tax-free retirement income when you decide to take withdrawals</a:t>
            </a:r>
          </a:p>
          <a:p>
            <a:pPr marL="290513" indent="-290513">
              <a:lnSpc>
                <a:spcPct val="100000"/>
              </a:lnSpc>
              <a:spcBef>
                <a:spcPts val="1000"/>
              </a:spcBef>
              <a:buClr>
                <a:srgbClr val="FFFFFF"/>
              </a:buClr>
            </a:pPr>
            <a:r>
              <a:rPr lang="en-US" sz="1600" dirty="0">
                <a:solidFill>
                  <a:srgbClr val="FFFFFF"/>
                </a:solidFill>
                <a:latin typeface="Segoe UI"/>
                <a:cs typeface="Segoe UI"/>
              </a:rPr>
              <a:t>A digital experience from end to end, with no labs, </a:t>
            </a:r>
            <a:br>
              <a:rPr lang="en-US" sz="1600" dirty="0">
                <a:solidFill>
                  <a:srgbClr val="FFFFFF"/>
                </a:solidFill>
                <a:latin typeface="Segoe UI"/>
                <a:cs typeface="Segoe UI"/>
              </a:rPr>
            </a:br>
            <a:r>
              <a:rPr lang="en-US" sz="1600" dirty="0">
                <a:solidFill>
                  <a:srgbClr val="FFFFFF"/>
                </a:solidFill>
                <a:latin typeface="Segoe UI"/>
                <a:cs typeface="Segoe UI"/>
              </a:rPr>
              <a:t>no exams and no attending physician statement </a:t>
            </a:r>
            <a:r>
              <a:rPr lang="en-US" sz="160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600" dirty="0">
                <a:solidFill>
                  <a:srgbClr val="FFFFFF"/>
                </a:solidFill>
                <a:latin typeface="Segoe UI"/>
                <a:cs typeface="Segoe UI"/>
              </a:rPr>
              <a:t>APS</a:t>
            </a:r>
            <a:r>
              <a:rPr lang="en-US" sz="160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t>)</a:t>
            </a:r>
          </a:p>
          <a:p>
            <a:pPr marL="290513" indent="-290513">
              <a:lnSpc>
                <a:spcPct val="100000"/>
              </a:lnSpc>
              <a:spcBef>
                <a:spcPts val="1000"/>
              </a:spcBef>
              <a:buClr>
                <a:srgbClr val="FFFFFF"/>
              </a:buClr>
            </a:pPr>
            <a:r>
              <a:rPr lang="en-US" sz="160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t>Underwriting that happens in 48 hours if you qualify</a:t>
            </a:r>
          </a:p>
          <a:p>
            <a:pPr marL="377171" lvl="1" indent="-171446"/>
            <a:endParaRPr lang="en-US" sz="1600" dirty="0">
              <a:solidFill>
                <a:srgbClr val="FFFFFF"/>
              </a:solidFill>
              <a:cs typeface="Segoe UI" panose="020B0502040204020203" pitchFamily="34" charset="0"/>
              <a:sym typeface="Segoe UI" panose="020B0502040204020203" pitchFamily="34" charset="0"/>
            </a:endParaRPr>
          </a:p>
          <a:p>
            <a:pPr marL="1059109" lvl="2" indent="-171446"/>
            <a:endParaRPr lang="en-US" sz="208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p:txBody>
      </p:sp>
      <p:sp>
        <p:nvSpPr>
          <p:cNvPr id="7" name="Text Placeholder 6">
            <a:extLst>
              <a:ext uri="{FF2B5EF4-FFF2-40B4-BE49-F238E27FC236}">
                <a16:creationId xmlns:a16="http://schemas.microsoft.com/office/drawing/2014/main" id="{4C27F577-967D-F346-A554-AE5A439205C4}"/>
              </a:ext>
            </a:extLst>
          </p:cNvPr>
          <p:cNvSpPr>
            <a:spLocks noGrp="1"/>
          </p:cNvSpPr>
          <p:nvPr>
            <p:ph type="body" sz="quarter" idx="15"/>
          </p:nvPr>
        </p:nvSpPr>
        <p:spPr>
          <a:xfrm>
            <a:off x="342146" y="459462"/>
            <a:ext cx="7091587" cy="990782"/>
          </a:xfrm>
        </p:spPr>
        <p:txBody>
          <a:bodyPr/>
          <a:lstStyle/>
          <a:p>
            <a:pPr lvl="0"/>
            <a:r>
              <a:rPr lang="en-US" dirty="0">
                <a:solidFill>
                  <a:srgbClr val="FFFFFF"/>
                </a:solidFill>
              </a:rPr>
              <a:t>Consider VUL Optimizer</a:t>
            </a:r>
            <a:r>
              <a:rPr lang="en-US" sz="2500" baseline="50000" dirty="0">
                <a:solidFill>
                  <a:srgbClr val="FFFFFF"/>
                </a:solidFill>
              </a:rPr>
              <a:t>®</a:t>
            </a:r>
            <a:r>
              <a:rPr lang="en-US" sz="2500" baseline="45000" dirty="0">
                <a:solidFill>
                  <a:srgbClr val="FFFFFF"/>
                </a:solidFill>
              </a:rPr>
              <a:t> </a:t>
            </a:r>
            <a:r>
              <a:rPr lang="en-US" dirty="0">
                <a:solidFill>
                  <a:srgbClr val="FFFFFF"/>
                </a:solidFill>
              </a:rPr>
              <a:t>Max</a:t>
            </a:r>
          </a:p>
        </p:txBody>
      </p:sp>
      <p:pic>
        <p:nvPicPr>
          <p:cNvPr id="14" name="Picture 13">
            <a:extLst>
              <a:ext uri="{FF2B5EF4-FFF2-40B4-BE49-F238E27FC236}">
                <a16:creationId xmlns:a16="http://schemas.microsoft.com/office/drawing/2014/main" id="{06400759-F908-4247-9343-551E93B3F1B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
        <p:nvSpPr>
          <p:cNvPr id="16" name="object 4">
            <a:extLst>
              <a:ext uri="{FF2B5EF4-FFF2-40B4-BE49-F238E27FC236}">
                <a16:creationId xmlns:a16="http://schemas.microsoft.com/office/drawing/2014/main" id="{90835169-09D6-FC48-87C9-106FEE07B0AD}"/>
              </a:ext>
            </a:extLst>
          </p:cNvPr>
          <p:cNvSpPr txBox="1"/>
          <p:nvPr/>
        </p:nvSpPr>
        <p:spPr>
          <a:xfrm>
            <a:off x="444497" y="1391191"/>
            <a:ext cx="6150512" cy="1938992"/>
          </a:xfrm>
          <a:prstGeom prst="rect">
            <a:avLst/>
          </a:prstGeom>
          <a:noFill/>
        </p:spPr>
        <p:txBody>
          <a:bodyPr vert="horz" wrap="square" lIns="0" tIns="0" rIns="0" bIns="0" rtlCol="0">
            <a:spAutoFit/>
          </a:bodyPr>
          <a:lstStyle/>
          <a:p>
            <a:r>
              <a:rPr lang="en-US" dirty="0">
                <a:solidFill>
                  <a:srgbClr val="73C0FF"/>
                </a:solidFill>
                <a:latin typeface="Segoe UI" panose="020B0502040204020203" pitchFamily="34" charset="0"/>
                <a:cs typeface="Segoe UI" panose="020B0502040204020203" pitchFamily="34" charset="0"/>
              </a:rPr>
              <a:t>If you’re looking for more ways to invest growth-oriented assets you’ve earmarked for retirement, VUL Optimizer</a:t>
            </a:r>
            <a:r>
              <a:rPr lang="en-US" sz="1400" baseline="40000" dirty="0">
                <a:solidFill>
                  <a:srgbClr val="73C0FF"/>
                </a:solidFill>
                <a:latin typeface="Segoe UI" panose="020B0502040204020203" pitchFamily="34" charset="0"/>
                <a:cs typeface="Segoe UI" panose="020B0502040204020203" pitchFamily="34" charset="0"/>
              </a:rPr>
              <a:t>® </a:t>
            </a:r>
            <a:r>
              <a:rPr lang="en-US" dirty="0">
                <a:solidFill>
                  <a:srgbClr val="73C0FF"/>
                </a:solidFill>
                <a:latin typeface="Segoe UI" panose="020B0502040204020203" pitchFamily="34" charset="0"/>
                <a:cs typeface="Segoe UI" panose="020B0502040204020203" pitchFamily="34" charset="0"/>
              </a:rPr>
              <a:t>Max provides a potential strategy. It’s a tax-deferred variable universal life </a:t>
            </a:r>
            <a:r>
              <a:rPr lang="en-US" dirty="0">
                <a:solidFill>
                  <a:srgbClr val="73C0FF"/>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dirty="0">
                <a:solidFill>
                  <a:srgbClr val="73C0FF"/>
                </a:solidFill>
                <a:latin typeface="Segoe UI" panose="020B0502040204020203" pitchFamily="34" charset="0"/>
                <a:cs typeface="Segoe UI" panose="020B0502040204020203" pitchFamily="34" charset="0"/>
              </a:rPr>
              <a:t>VUL</a:t>
            </a:r>
            <a:r>
              <a:rPr lang="en-US" dirty="0">
                <a:solidFill>
                  <a:srgbClr val="73C0FF"/>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dirty="0">
                <a:solidFill>
                  <a:srgbClr val="73C0FF"/>
                </a:solidFill>
                <a:latin typeface="Segoe UI" panose="020B0502040204020203" pitchFamily="34" charset="0"/>
                <a:cs typeface="Segoe UI" panose="020B0502040204020203" pitchFamily="34" charset="0"/>
              </a:rPr>
              <a:t>insurance strategy specifically designed to help you create tax-efficient retirement income and protect your family throughout your lifetime with </a:t>
            </a:r>
            <a:br>
              <a:rPr lang="en-US" dirty="0">
                <a:solidFill>
                  <a:srgbClr val="73C0FF"/>
                </a:solidFill>
                <a:latin typeface="Segoe UI" panose="020B0502040204020203" pitchFamily="34" charset="0"/>
                <a:cs typeface="Segoe UI" panose="020B0502040204020203" pitchFamily="34" charset="0"/>
              </a:rPr>
            </a:br>
            <a:r>
              <a:rPr lang="en-US" dirty="0">
                <a:solidFill>
                  <a:srgbClr val="73C0FF"/>
                </a:solidFill>
                <a:latin typeface="Segoe UI" panose="020B0502040204020203" pitchFamily="34" charset="0"/>
                <a:cs typeface="Segoe UI" panose="020B0502040204020203" pitchFamily="34" charset="0"/>
              </a:rPr>
              <a:t>tax-deferred growth. </a:t>
            </a:r>
          </a:p>
        </p:txBody>
      </p:sp>
      <p:sp>
        <p:nvSpPr>
          <p:cNvPr id="20" name="object 4">
            <a:extLst>
              <a:ext uri="{FF2B5EF4-FFF2-40B4-BE49-F238E27FC236}">
                <a16:creationId xmlns:a16="http://schemas.microsoft.com/office/drawing/2014/main" id="{04EE6A28-8CAC-964D-860E-65FC9A4B371C}"/>
              </a:ext>
            </a:extLst>
          </p:cNvPr>
          <p:cNvSpPr txBox="1"/>
          <p:nvPr/>
        </p:nvSpPr>
        <p:spPr>
          <a:xfrm>
            <a:off x="8008537" y="4427666"/>
            <a:ext cx="6253564" cy="2269852"/>
          </a:xfrm>
          <a:prstGeom prst="rect">
            <a:avLst/>
          </a:prstGeom>
          <a:noFill/>
        </p:spPr>
        <p:txBody>
          <a:bodyPr vert="horz" wrap="square" lIns="0" tIns="0" rIns="0" bIns="0" rtlCol="0">
            <a:spAutoFit/>
          </a:bodyPr>
          <a:lstStyle/>
          <a:p>
            <a:pPr>
              <a:lnSpc>
                <a:spcPts val="1500"/>
              </a:lnSpc>
            </a:pPr>
            <a:r>
              <a:rPr lang="en-US" sz="1400" b="1" spc="-20" dirty="0">
                <a:solidFill>
                  <a:srgbClr val="002577"/>
                </a:solidFill>
                <a:latin typeface="Segoe UI" panose="020B0502040204020203" pitchFamily="34" charset="0"/>
                <a:cs typeface="Segoe UI" panose="020B0502040204020203" pitchFamily="34" charset="0"/>
              </a:rPr>
              <a:t>Variable universal life </a:t>
            </a:r>
            <a:r>
              <a:rPr lang="en-US" sz="1400" spc="-2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400" spc="-20" dirty="0">
                <a:solidFill>
                  <a:srgbClr val="002577"/>
                </a:solidFill>
                <a:latin typeface="Segoe UI" panose="020B0502040204020203" pitchFamily="34" charset="0"/>
                <a:cs typeface="Segoe UI" panose="020B0502040204020203" pitchFamily="34" charset="0"/>
              </a:rPr>
              <a:t>VUL</a:t>
            </a:r>
            <a:r>
              <a:rPr lang="en-US" sz="1400" spc="-2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400" spc="-20" dirty="0">
                <a:solidFill>
                  <a:srgbClr val="002577"/>
                </a:solidFill>
                <a:latin typeface="Segoe UI" panose="020B0502040204020203" pitchFamily="34" charset="0"/>
                <a:cs typeface="Segoe UI" panose="020B0502040204020203" pitchFamily="34" charset="0"/>
              </a:rPr>
              <a:t> is a type of life insurance that has the potential to </a:t>
            </a:r>
            <a:r>
              <a:rPr lang="en-US" sz="1400" dirty="0">
                <a:solidFill>
                  <a:srgbClr val="002577"/>
                </a:solidFill>
                <a:latin typeface="Segoe UI" panose="020B0502040204020203" pitchFamily="34" charset="0"/>
                <a:cs typeface="Segoe UI" panose="020B0502040204020203" pitchFamily="34" charset="0"/>
              </a:rPr>
              <a:t>build cash value. When you make payments, you can invest your money in a wide variety of investment options. VUL Optimizer</a:t>
            </a:r>
            <a:r>
              <a:rPr lang="en-US" sz="1200" baseline="40000" dirty="0">
                <a:solidFill>
                  <a:srgbClr val="002577"/>
                </a:solidFill>
                <a:latin typeface="Segoe UI" panose="020B0502040204020203" pitchFamily="34" charset="0"/>
                <a:cs typeface="Segoe UI" panose="020B0502040204020203" pitchFamily="34" charset="0"/>
              </a:rPr>
              <a:t>®</a:t>
            </a:r>
            <a:r>
              <a:rPr lang="en-US" sz="1400" baseline="30000" dirty="0">
                <a:solidFill>
                  <a:srgbClr val="002577"/>
                </a:solidFill>
                <a:latin typeface="Segoe UI" panose="020B0502040204020203" pitchFamily="34" charset="0"/>
                <a:cs typeface="Segoe UI" panose="020B0502040204020203" pitchFamily="34" charset="0"/>
              </a:rPr>
              <a:t> </a:t>
            </a:r>
            <a:r>
              <a:rPr lang="en-US" sz="1400" dirty="0">
                <a:solidFill>
                  <a:srgbClr val="002577"/>
                </a:solidFill>
                <a:latin typeface="Segoe UI" panose="020B0502040204020203" pitchFamily="34" charset="0"/>
                <a:cs typeface="Segoe UI" panose="020B0502040204020203" pitchFamily="34" charset="0"/>
              </a:rPr>
              <a:t>Max is designed to help provide future income for you and your family, so you may want to fund the policy with higher premiums in the early years to take advantage of growth potential and compounding interest. VUL Optimizer</a:t>
            </a:r>
            <a:r>
              <a:rPr lang="en-US" sz="1200" baseline="40000" dirty="0">
                <a:solidFill>
                  <a:srgbClr val="002577"/>
                </a:solidFill>
                <a:latin typeface="Segoe UI" panose="020B0502040204020203" pitchFamily="34" charset="0"/>
                <a:cs typeface="Segoe UI" panose="020B0502040204020203" pitchFamily="34" charset="0"/>
              </a:rPr>
              <a:t>®</a:t>
            </a:r>
            <a:r>
              <a:rPr lang="ko-KR" altLang="en-US" sz="1400" baseline="40000" dirty="0">
                <a:solidFill>
                  <a:srgbClr val="002577"/>
                </a:solidFill>
                <a:latin typeface="Segoe UI" panose="020B0502040204020203" pitchFamily="34" charset="0"/>
                <a:cs typeface="Segoe UI" panose="020B0502040204020203" pitchFamily="34" charset="0"/>
              </a:rPr>
              <a:t> </a:t>
            </a:r>
            <a:r>
              <a:rPr lang="en-US" sz="1400" dirty="0">
                <a:solidFill>
                  <a:srgbClr val="002577"/>
                </a:solidFill>
                <a:latin typeface="Segoe UI" panose="020B0502040204020203" pitchFamily="34" charset="0"/>
                <a:cs typeface="Segoe UI" panose="020B0502040204020203" pitchFamily="34" charset="0"/>
              </a:rPr>
              <a:t>Max also pays a life </a:t>
            </a:r>
            <a:r>
              <a:rPr lang="en-US" sz="1400" spc="-10" dirty="0">
                <a:solidFill>
                  <a:srgbClr val="002577"/>
                </a:solidFill>
                <a:latin typeface="Segoe UI" panose="020B0502040204020203" pitchFamily="34" charset="0"/>
                <a:cs typeface="Segoe UI" panose="020B0502040204020203" pitchFamily="34" charset="0"/>
              </a:rPr>
              <a:t>insurance death benefit that can be used to replace income or cover expenses.</a:t>
            </a:r>
          </a:p>
          <a:p>
            <a:pPr>
              <a:lnSpc>
                <a:spcPts val="1500"/>
              </a:lnSpc>
              <a:spcBef>
                <a:spcPts val="1200"/>
              </a:spcBef>
            </a:pPr>
            <a:r>
              <a:rPr lang="en-US" sz="1400" dirty="0">
                <a:solidFill>
                  <a:srgbClr val="002577"/>
                </a:solidFill>
                <a:latin typeface="Segoe UI" panose="020B0502040204020203" pitchFamily="34" charset="0"/>
                <a:cs typeface="Segoe UI" panose="020B0502040204020203" pitchFamily="34" charset="0"/>
              </a:rPr>
              <a:t>There are fees and charges associated with variable life insurance policies, </a:t>
            </a:r>
            <a:r>
              <a:rPr lang="en-US" sz="1400" spc="-30" dirty="0">
                <a:solidFill>
                  <a:srgbClr val="002577"/>
                </a:solidFill>
                <a:latin typeface="Segoe UI" panose="020B0502040204020203" pitchFamily="34" charset="0"/>
                <a:cs typeface="Segoe UI" panose="020B0502040204020203" pitchFamily="34" charset="0"/>
              </a:rPr>
              <a:t>including mortality and risk charges, administrative fees, investment management </a:t>
            </a:r>
            <a:r>
              <a:rPr lang="en-US" sz="1400" spc="-40" dirty="0">
                <a:solidFill>
                  <a:srgbClr val="002577"/>
                </a:solidFill>
                <a:latin typeface="Segoe UI" panose="020B0502040204020203" pitchFamily="34" charset="0"/>
                <a:cs typeface="Segoe UI" panose="020B0502040204020203" pitchFamily="34" charset="0"/>
              </a:rPr>
              <a:t>fees, front-end load, surrender charges and charges for optional riders. Additionally, </a:t>
            </a:r>
            <a:r>
              <a:rPr lang="en-US" sz="1400" spc="-30" dirty="0">
                <a:solidFill>
                  <a:srgbClr val="002577"/>
                </a:solidFill>
                <a:latin typeface="Segoe UI" panose="020B0502040204020203" pitchFamily="34" charset="0"/>
                <a:cs typeface="Segoe UI" panose="020B0502040204020203" pitchFamily="34" charset="0"/>
              </a:rPr>
              <a:t>variable universal life insurance and its riders have restrictions and limitations.</a:t>
            </a:r>
          </a:p>
        </p:txBody>
      </p:sp>
      <p:sp>
        <p:nvSpPr>
          <p:cNvPr id="22" name="Slide Number Placeholder 1">
            <a:extLst>
              <a:ext uri="{FF2B5EF4-FFF2-40B4-BE49-F238E27FC236}">
                <a16:creationId xmlns:a16="http://schemas.microsoft.com/office/drawing/2014/main" id="{24663BD3-99CA-DE40-B136-064CD6EFBA67}"/>
              </a:ext>
            </a:extLst>
          </p:cNvPr>
          <p:cNvSpPr txBox="1">
            <a:spLocks/>
          </p:cNvSpPr>
          <p:nvPr/>
        </p:nvSpPr>
        <p:spPr>
          <a:xfrm>
            <a:off x="13892029" y="7612687"/>
            <a:ext cx="370072" cy="17467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2C7AFF3D-0B71-614B-ACB6-7F45BDA6A838}" type="slidenum">
              <a:rPr lang="en-US" sz="960" b="1" smtClean="0">
                <a:solidFill>
                  <a:srgbClr val="002677"/>
                </a:solidFill>
                <a:latin typeface="Segoe UI" panose="020B0502040204020203" pitchFamily="34" charset="0"/>
                <a:sym typeface="Segoe UI" panose="020B0502040204020203" pitchFamily="34" charset="0"/>
              </a:rPr>
              <a:pPr algn="r">
                <a:defRPr/>
              </a:pPr>
              <a:t>11</a:t>
            </a:fld>
            <a:endParaRPr lang="en-US" sz="960" b="1" dirty="0">
              <a:solidFill>
                <a:srgbClr val="002677"/>
              </a:solidFill>
              <a:latin typeface="Segoe UI" panose="020B0502040204020203" pitchFamily="34" charset="0"/>
              <a:sym typeface="Segoe UI" panose="020B0502040204020203" pitchFamily="34" charset="0"/>
            </a:endParaRPr>
          </a:p>
        </p:txBody>
      </p:sp>
      <p:sp>
        <p:nvSpPr>
          <p:cNvPr id="23" name="Footer Placeholder 2">
            <a:extLst>
              <a:ext uri="{FF2B5EF4-FFF2-40B4-BE49-F238E27FC236}">
                <a16:creationId xmlns:a16="http://schemas.microsoft.com/office/drawing/2014/main" id="{DDA6FF47-5596-0047-9AE8-94C4F0F57DA9}"/>
              </a:ext>
            </a:extLst>
          </p:cNvPr>
          <p:cNvSpPr txBox="1">
            <a:spLocks/>
          </p:cNvSpPr>
          <p:nvPr/>
        </p:nvSpPr>
        <p:spPr>
          <a:xfrm>
            <a:off x="8945879" y="7615599"/>
            <a:ext cx="4937760" cy="21891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960" b="1" dirty="0">
                <a:solidFill>
                  <a:srgbClr val="002677"/>
                </a:solidFill>
                <a:latin typeface="Segoe UI" panose="020B0502040204020203" pitchFamily="34" charset="0"/>
                <a:sym typeface="Segoe UI" panose="020B0502040204020203" pitchFamily="34" charset="0"/>
              </a:rPr>
              <a:t>VUL Optimizer</a:t>
            </a:r>
            <a:r>
              <a:rPr lang="en-US" sz="700" b="1" baseline="50000" dirty="0">
                <a:solidFill>
                  <a:srgbClr val="002677"/>
                </a:solidFill>
                <a:latin typeface="Segoe UI" panose="020B0502040204020203" pitchFamily="34" charset="0"/>
                <a:sym typeface="Segoe UI" panose="020B0502040204020203" pitchFamily="34" charset="0"/>
              </a:rPr>
              <a:t>®</a:t>
            </a:r>
            <a:r>
              <a:rPr lang="en-US" sz="960" b="1" baseline="50000" dirty="0">
                <a:solidFill>
                  <a:srgbClr val="002677"/>
                </a:solidFill>
                <a:latin typeface="Segoe UI" panose="020B0502040204020203" pitchFamily="34" charset="0"/>
                <a:sym typeface="Segoe UI" panose="020B0502040204020203" pitchFamily="34" charset="0"/>
              </a:rPr>
              <a:t> </a:t>
            </a:r>
            <a:r>
              <a:rPr lang="en-US" sz="960" b="1" dirty="0">
                <a:solidFill>
                  <a:srgbClr val="002677"/>
                </a:solidFill>
                <a:latin typeface="Segoe UI" panose="020B0502040204020203" pitchFamily="34" charset="0"/>
                <a:sym typeface="Segoe UI" panose="020B0502040204020203" pitchFamily="34" charset="0"/>
              </a:rPr>
              <a:t>Max – Month 00, 2024</a:t>
            </a:r>
          </a:p>
        </p:txBody>
      </p:sp>
      <p:sp>
        <p:nvSpPr>
          <p:cNvPr id="13" name="object 20">
            <a:extLst>
              <a:ext uri="{FF2B5EF4-FFF2-40B4-BE49-F238E27FC236}">
                <a16:creationId xmlns:a16="http://schemas.microsoft.com/office/drawing/2014/main" id="{6B9058C7-B4FC-3443-838A-F226D3015640}"/>
              </a:ext>
            </a:extLst>
          </p:cNvPr>
          <p:cNvSpPr txBox="1"/>
          <p:nvPr/>
        </p:nvSpPr>
        <p:spPr>
          <a:xfrm>
            <a:off x="8001000" y="6840093"/>
            <a:ext cx="6137031" cy="615553"/>
          </a:xfrm>
          <a:prstGeom prst="rect">
            <a:avLst/>
          </a:prstGeom>
        </p:spPr>
        <p:txBody>
          <a:bodyPr vert="horz" wrap="square" lIns="0" tIns="0" rIns="0" bIns="0" rtlCol="0" anchor="b" anchorCtr="0">
            <a:spAutoFit/>
          </a:bodyPr>
          <a:lstStyle/>
          <a:p>
            <a:pPr marL="9525" indent="-9525"/>
            <a:r>
              <a:rPr lang="en-US" sz="800" spc="-1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Loans and withdrawals reduce the policy’s cash value and death benefit, may cause certain policy benefits or riders to become unavailable, and increase the chance the policy may lapse. If the policy lapses, is surrendered or becomes a Modified Endowment Contract (MEC), the loan balance at such time would generally be viewed as distributed and taxable under the general rules for distribution of policy cash values. If the </a:t>
            </a:r>
            <a:r>
              <a:rPr lang="en-US" sz="8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policy is a MEC, all distributions (withdrawals or loans) are taxed as ordinary income to the extent of gain in the policy, and may also be subject to an additional 10% premature distribution penalty prior to age 59½, unless certain exceptions are applicable. </a:t>
            </a:r>
          </a:p>
        </p:txBody>
      </p:sp>
    </p:spTree>
    <p:extLst>
      <p:ext uri="{BB962C8B-B14F-4D97-AF65-F5344CB8AC3E}">
        <p14:creationId xmlns:p14="http://schemas.microsoft.com/office/powerpoint/2010/main" val="3089069730"/>
      </p:ext>
    </p:extLst>
  </p:cSld>
  <p:clrMapOvr>
    <a:masterClrMapping/>
  </p:clrMapOvr>
  <p:extLst>
    <p:ext uri="{6950BFC3-D8DA-4A85-94F7-54DA5524770B}">
      <p188:commentRel xmlns:p188="http://schemas.microsoft.com/office/powerpoint/2018/8/main" r:id="rId4"/>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9187024-67FD-064B-9AC5-FD8C930CCB97}"/>
              </a:ext>
            </a:extLst>
          </p:cNvPr>
          <p:cNvGraphicFramePr>
            <a:graphicFrameLocks noChangeAspect="1"/>
          </p:cNvGraphicFramePr>
          <p:nvPr>
            <p:custDataLst>
              <p:tags r:id="rId1"/>
            </p:custDataLst>
            <p:extLst>
              <p:ext uri="{D42A27DB-BD31-4B8C-83A1-F6EECF244321}">
                <p14:modId xmlns:p14="http://schemas.microsoft.com/office/powerpoint/2010/main" val="26511832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9187024-67FD-064B-9AC5-FD8C930CCB97}"/>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graphicFrame>
        <p:nvGraphicFramePr>
          <p:cNvPr id="16" name="Group 121">
            <a:extLst>
              <a:ext uri="{FF2B5EF4-FFF2-40B4-BE49-F238E27FC236}">
                <a16:creationId xmlns:a16="http://schemas.microsoft.com/office/drawing/2014/main" id="{5BF44DA8-33C6-EF4D-95E1-0D942A481839}"/>
              </a:ext>
            </a:extLst>
          </p:cNvPr>
          <p:cNvGraphicFramePr>
            <a:graphicFrameLocks noGrp="1"/>
          </p:cNvGraphicFramePr>
          <p:nvPr>
            <p:extLst>
              <p:ext uri="{D42A27DB-BD31-4B8C-83A1-F6EECF244321}">
                <p14:modId xmlns:p14="http://schemas.microsoft.com/office/powerpoint/2010/main" val="3699498028"/>
              </p:ext>
            </p:extLst>
          </p:nvPr>
        </p:nvGraphicFramePr>
        <p:xfrm>
          <a:off x="7585138" y="3129704"/>
          <a:ext cx="6584156" cy="2688133"/>
        </p:xfrm>
        <a:graphic>
          <a:graphicData uri="http://schemas.openxmlformats.org/drawingml/2006/table">
            <a:tbl>
              <a:tblPr/>
              <a:tblGrid>
                <a:gridCol w="1191802">
                  <a:extLst>
                    <a:ext uri="{9D8B030D-6E8A-4147-A177-3AD203B41FA5}">
                      <a16:colId xmlns:a16="http://schemas.microsoft.com/office/drawing/2014/main" val="20000"/>
                    </a:ext>
                  </a:extLst>
                </a:gridCol>
                <a:gridCol w="1296355">
                  <a:extLst>
                    <a:ext uri="{9D8B030D-6E8A-4147-A177-3AD203B41FA5}">
                      <a16:colId xmlns:a16="http://schemas.microsoft.com/office/drawing/2014/main" val="20001"/>
                    </a:ext>
                  </a:extLst>
                </a:gridCol>
                <a:gridCol w="1365333">
                  <a:extLst>
                    <a:ext uri="{9D8B030D-6E8A-4147-A177-3AD203B41FA5}">
                      <a16:colId xmlns:a16="http://schemas.microsoft.com/office/drawing/2014/main" val="20002"/>
                    </a:ext>
                  </a:extLst>
                </a:gridCol>
                <a:gridCol w="1365333">
                  <a:extLst>
                    <a:ext uri="{9D8B030D-6E8A-4147-A177-3AD203B41FA5}">
                      <a16:colId xmlns:a16="http://schemas.microsoft.com/office/drawing/2014/main" val="3919235071"/>
                    </a:ext>
                  </a:extLst>
                </a:gridCol>
                <a:gridCol w="1365333">
                  <a:extLst>
                    <a:ext uri="{9D8B030D-6E8A-4147-A177-3AD203B41FA5}">
                      <a16:colId xmlns:a16="http://schemas.microsoft.com/office/drawing/2014/main" val="2863629719"/>
                    </a:ext>
                  </a:extLst>
                </a:gridCol>
              </a:tblGrid>
              <a:tr h="244652">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0" marR="0" lvl="0" indent="0" algn="ctr" defTabSz="914400" rtl="0" eaLnBrk="0" fontAlgn="base" latinLnBrk="0" hangingPunct="0">
                        <a:lnSpc>
                          <a:spcPts val="1400"/>
                        </a:lnSpc>
                        <a:spcBef>
                          <a:spcPct val="0"/>
                        </a:spcBef>
                        <a:spcAft>
                          <a:spcPct val="0"/>
                        </a:spcAft>
                        <a:buClr>
                          <a:schemeClr val="tx2"/>
                        </a:buClr>
                        <a:buSzPct val="80000"/>
                        <a:buFont typeface="Wingdings" pitchFamily="2" charset="2"/>
                        <a:buNone/>
                        <a:tabLst/>
                      </a:pPr>
                      <a:endParaRPr kumimoji="0" lang="en-US" sz="1400" b="1" i="0" u="none" strike="noStrike" cap="none" normalizeH="0" baseline="0" dirty="0">
                        <a:ln>
                          <a:noFill/>
                        </a:ln>
                        <a:solidFill>
                          <a:srgbClr val="73C0FF"/>
                        </a:solidFill>
                        <a:effectLst/>
                        <a:latin typeface="Segoe UI" panose="020B0502040204020203" pitchFamily="34" charset="0"/>
                        <a:ea typeface="ＭＳ Ｐゴシック" pitchFamily="-64" charset="-128"/>
                        <a:cs typeface="Segoe UI" panose="020B0502040204020203" pitchFamily="34" charset="0"/>
                      </a:endParaRPr>
                    </a:p>
                  </a:txBody>
                  <a:tcPr marL="53340" marR="53340" anchor="b" horzOverflow="overflow">
                    <a:lnL cap="flat">
                      <a:noFill/>
                    </a:lnL>
                    <a:lnR w="12700" cap="flat" cmpd="sng" algn="ctr">
                      <a:solidFill>
                        <a:srgbClr val="FFFFFF"/>
                      </a:solidFill>
                      <a:prstDash val="solid"/>
                      <a:round/>
                      <a:headEnd type="none" w="med" len="med"/>
                      <a:tailEnd type="none" w="med" len="med"/>
                    </a:lnR>
                    <a:lnT cap="flat">
                      <a:noFill/>
                    </a:lnT>
                    <a:lnB w="635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ts val="1400"/>
                        </a:lnSpc>
                        <a:spcBef>
                          <a:spcPct val="0"/>
                        </a:spcBef>
                        <a:spcAft>
                          <a:spcPct val="0"/>
                        </a:spcAft>
                        <a:buClr>
                          <a:schemeClr val="tx2"/>
                        </a:buClr>
                        <a:buSzPct val="80000"/>
                        <a:buFont typeface="Wingdings" pitchFamily="2" charset="2"/>
                        <a:buNone/>
                        <a:tabLst/>
                        <a:defRPr/>
                      </a:pPr>
                      <a:r>
                        <a:rPr kumimoji="0" lang="en-US" sz="1800" b="1" i="0" u="none" strike="noStrike" cap="none" normalizeH="0" baseline="0" dirty="0">
                          <a:ln>
                            <a:noFill/>
                          </a:ln>
                          <a:solidFill>
                            <a:srgbClr val="3369FF"/>
                          </a:solidFill>
                          <a:effectLst/>
                          <a:latin typeface="Segoe UI" panose="020B0502040204020203" pitchFamily="34" charset="0"/>
                          <a:ea typeface="ＭＳ Ｐゴシック" pitchFamily="-64" charset="-128"/>
                          <a:cs typeface="Segoe UI" panose="020B0502040204020203" pitchFamily="34" charset="0"/>
                        </a:rPr>
                        <a:t>Male</a:t>
                      </a:r>
                    </a:p>
                  </a:txBody>
                  <a:tcPr marL="53340" marR="5334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cap="flat">
                      <a:noFill/>
                    </a:lnT>
                    <a:lnB w="635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ts val="1400"/>
                        </a:lnSpc>
                        <a:spcBef>
                          <a:spcPct val="0"/>
                        </a:spcBef>
                        <a:spcAft>
                          <a:spcPct val="0"/>
                        </a:spcAft>
                        <a:buClr>
                          <a:schemeClr val="tx2"/>
                        </a:buClr>
                        <a:buSzPct val="80000"/>
                        <a:buFont typeface="Wingdings" pitchFamily="2" charset="2"/>
                        <a:buNone/>
                        <a:tabLst/>
                        <a:defRPr/>
                      </a:pPr>
                      <a:endParaRPr kumimoji="0" lang="en-US" sz="1400" b="1" i="0" u="none" strike="noStrike" cap="none" normalizeH="0" baseline="0" dirty="0">
                        <a:ln>
                          <a:noFill/>
                        </a:ln>
                        <a:solidFill>
                          <a:srgbClr val="FFFFFF"/>
                        </a:solidFill>
                        <a:effectLst/>
                        <a:latin typeface="Segoe UI" panose="020B0502040204020203" pitchFamily="34" charset="0"/>
                        <a:ea typeface="ＭＳ Ｐゴシック" pitchFamily="-64" charset="-128"/>
                        <a:cs typeface="Segoe UI" panose="020B0502040204020203" pitchFamily="34" charset="0"/>
                      </a:endParaRPr>
                    </a:p>
                  </a:txBody>
                  <a:tcPr marL="53340" marR="53340" anchor="b" horzOverflow="overflow">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cap="flat">
                      <a:noFill/>
                    </a:lnT>
                    <a:lnB w="6350" cap="flat" cmpd="sng" algn="ctr">
                      <a:noFill/>
                      <a:prstDash val="solid"/>
                      <a:round/>
                      <a:headEnd type="none" w="med" len="med"/>
                      <a:tailEnd type="none" w="med" len="med"/>
                    </a:lnB>
                    <a:lnTlToBr>
                      <a:noFill/>
                    </a:lnTlToBr>
                    <a:lnBlToTr>
                      <a:noFill/>
                    </a:lnBlToTr>
                    <a:solidFill>
                      <a:srgbClr val="002677"/>
                    </a:solidFill>
                  </a:tcPr>
                </a:tc>
                <a:tc gridSpan="2">
                  <a:txBody>
                    <a:bodyPr/>
                    <a:lstStyle/>
                    <a:p>
                      <a:pPr marL="0" marR="0" lvl="0" indent="0" algn="ctr" defTabSz="914400" rtl="0" eaLnBrk="0" fontAlgn="base" latinLnBrk="0" hangingPunct="0">
                        <a:lnSpc>
                          <a:spcPts val="1400"/>
                        </a:lnSpc>
                        <a:spcBef>
                          <a:spcPct val="0"/>
                        </a:spcBef>
                        <a:spcAft>
                          <a:spcPct val="0"/>
                        </a:spcAft>
                        <a:buClr>
                          <a:schemeClr val="tx2"/>
                        </a:buClr>
                        <a:buSzPct val="80000"/>
                        <a:buFont typeface="Wingdings" pitchFamily="2" charset="2"/>
                        <a:buNone/>
                        <a:tabLst/>
                        <a:defRPr/>
                      </a:pPr>
                      <a:r>
                        <a:rPr kumimoji="0" lang="en-US" sz="1800" b="1" i="0" u="none" strike="noStrike" cap="none" normalizeH="0" baseline="0" dirty="0">
                          <a:ln>
                            <a:noFill/>
                          </a:ln>
                          <a:solidFill>
                            <a:srgbClr val="73C0FF"/>
                          </a:solidFill>
                          <a:effectLst/>
                          <a:latin typeface="Segoe UI" panose="020B0502040204020203" pitchFamily="34" charset="0"/>
                          <a:ea typeface="ＭＳ Ｐゴシック" pitchFamily="-64" charset="-128"/>
                          <a:cs typeface="Segoe UI" panose="020B0502040204020203" pitchFamily="34" charset="0"/>
                        </a:rPr>
                        <a:t>Female</a:t>
                      </a:r>
                    </a:p>
                  </a:txBody>
                  <a:tcPr marL="53340" marR="5334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cap="flat">
                      <a:noFill/>
                    </a:lnT>
                    <a:lnB w="635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ts val="1400"/>
                        </a:lnSpc>
                        <a:spcBef>
                          <a:spcPct val="0"/>
                        </a:spcBef>
                        <a:spcAft>
                          <a:spcPct val="0"/>
                        </a:spcAft>
                        <a:buClr>
                          <a:schemeClr val="tx2"/>
                        </a:buClr>
                        <a:buSzPct val="80000"/>
                        <a:buFont typeface="Wingdings" pitchFamily="2" charset="2"/>
                        <a:buNone/>
                        <a:tabLst/>
                        <a:defRPr/>
                      </a:pPr>
                      <a:endParaRPr kumimoji="0" lang="en-US" sz="1400" b="1" i="0" u="none" strike="noStrike" cap="none" normalizeH="0" baseline="0" dirty="0">
                        <a:ln>
                          <a:noFill/>
                        </a:ln>
                        <a:solidFill>
                          <a:srgbClr val="FFFFFF"/>
                        </a:solidFill>
                        <a:effectLst/>
                        <a:latin typeface="Segoe UI" panose="020B0502040204020203" pitchFamily="34" charset="0"/>
                        <a:ea typeface="ＭＳ Ｐゴシック" pitchFamily="-64" charset="-128"/>
                        <a:cs typeface="Segoe UI" panose="020B0502040204020203" pitchFamily="34" charset="0"/>
                      </a:endParaRPr>
                    </a:p>
                  </a:txBody>
                  <a:tcPr marL="53340" marR="5334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cap="flat">
                      <a:noFill/>
                    </a:lnT>
                    <a:lnB w="6350" cap="flat" cmpd="sng" algn="ctr">
                      <a:noFill/>
                      <a:prstDash val="solid"/>
                      <a:round/>
                      <a:headEnd type="none" w="med" len="med"/>
                      <a:tailEnd type="none" w="med" len="med"/>
                    </a:lnB>
                    <a:lnTlToBr>
                      <a:noFill/>
                    </a:lnTlToBr>
                    <a:lnBlToTr>
                      <a:noFill/>
                    </a:lnBlToTr>
                    <a:solidFill>
                      <a:srgbClr val="002677"/>
                    </a:solidFill>
                  </a:tcPr>
                </a:tc>
                <a:extLst>
                  <a:ext uri="{0D108BD9-81ED-4DB2-BD59-A6C34878D82A}">
                    <a16:rowId xmlns:a16="http://schemas.microsoft.com/office/drawing/2014/main" val="10000"/>
                  </a:ext>
                </a:extLst>
              </a:tr>
              <a:tr h="244652">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0" marR="0" lvl="0" indent="0" algn="ctr" defTabSz="914400" rtl="0" eaLnBrk="0" fontAlgn="base" latinLnBrk="0" hangingPunct="0">
                        <a:lnSpc>
                          <a:spcPts val="1400"/>
                        </a:lnSpc>
                        <a:spcBef>
                          <a:spcPct val="0"/>
                        </a:spcBef>
                        <a:spcAft>
                          <a:spcPct val="0"/>
                        </a:spcAft>
                        <a:buClr>
                          <a:schemeClr val="tx2"/>
                        </a:buClr>
                        <a:buSzPct val="80000"/>
                        <a:buFont typeface="Wingdings" pitchFamily="2" charset="2"/>
                        <a:buNone/>
                        <a:tabLst/>
                      </a:pPr>
                      <a:r>
                        <a:rPr kumimoji="0" lang="en-US" sz="1200" b="1" i="0" u="none" strike="noStrike" cap="none" normalizeH="0" baseline="0" noProof="0" dirty="0">
                          <a:ln>
                            <a:noFill/>
                          </a:ln>
                          <a:solidFill>
                            <a:srgbClr val="FFFFFF"/>
                          </a:solidFill>
                          <a:effectLst/>
                          <a:latin typeface="Segoe UI" panose="020B0502040204020203" pitchFamily="34" charset="0"/>
                          <a:ea typeface="ＭＳ Ｐゴシック" pitchFamily="-64" charset="-128"/>
                          <a:cs typeface="Segoe UI" panose="020B0502040204020203" pitchFamily="34" charset="0"/>
                        </a:rPr>
                        <a:t>Age</a:t>
                      </a:r>
                      <a:endParaRPr kumimoji="0" lang="en-US" sz="1200" b="1" i="0" u="none" strike="noStrike" cap="none" normalizeH="0" baseline="0" dirty="0">
                        <a:ln>
                          <a:noFill/>
                        </a:ln>
                        <a:solidFill>
                          <a:srgbClr val="FFFFFF"/>
                        </a:solidFill>
                        <a:effectLst/>
                        <a:latin typeface="Segoe UI" panose="020B0502040204020203" pitchFamily="34" charset="0"/>
                        <a:ea typeface="ＭＳ Ｐゴシック" pitchFamily="-64" charset="-128"/>
                        <a:cs typeface="Segoe UI" panose="020B0502040204020203" pitchFamily="34" charset="0"/>
                      </a:endParaRPr>
                    </a:p>
                  </a:txBody>
                  <a:tcPr marL="53340" marR="53340" anchor="b" horzOverflow="overflow">
                    <a:lnL cap="flat">
                      <a:noFill/>
                    </a:lnL>
                    <a:lnR w="12700" cap="flat" cmpd="sng" algn="ctr">
                      <a:solidFill>
                        <a:srgbClr val="FFFFFF"/>
                      </a:solidFill>
                      <a:prstDash val="solid"/>
                      <a:round/>
                      <a:headEnd type="none" w="med" len="med"/>
                      <a:tailEnd type="none" w="med" len="med"/>
                    </a:lnR>
                    <a:lnT cap="flat">
                      <a:noFill/>
                    </a:lnT>
                    <a:lnB w="6350" cap="flat" cmpd="sng" algn="ctr">
                      <a:noFill/>
                      <a:prstDash val="solid"/>
                      <a:round/>
                      <a:headEnd type="none" w="med" len="med"/>
                      <a:tailEnd type="none" w="med" len="med"/>
                    </a:lnB>
                    <a:lnTlToBr>
                      <a:noFill/>
                    </a:lnTlToBr>
                    <a:lnBlToTr>
                      <a:noFill/>
                    </a:lnBlToTr>
                    <a:solidFill>
                      <a:srgbClr val="002677"/>
                    </a:solidFill>
                  </a:tcP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0" marR="0" lvl="0" indent="0" algn="ctr" defTabSz="914400" rtl="0" eaLnBrk="0" fontAlgn="base" latinLnBrk="0" hangingPunct="0">
                        <a:lnSpc>
                          <a:spcPts val="1400"/>
                        </a:lnSpc>
                        <a:spcBef>
                          <a:spcPct val="0"/>
                        </a:spcBef>
                        <a:spcAft>
                          <a:spcPct val="0"/>
                        </a:spcAft>
                        <a:buClr>
                          <a:schemeClr val="tx2"/>
                        </a:buClr>
                        <a:buSzPct val="80000"/>
                        <a:buFont typeface="Wingdings" pitchFamily="2" charset="2"/>
                        <a:buNone/>
                        <a:tabLst/>
                      </a:pPr>
                      <a:r>
                        <a:rPr kumimoji="0" lang="en-US" sz="1200" b="1" i="0" u="none" strike="noStrike" cap="none" normalizeH="0" baseline="0" dirty="0">
                          <a:ln>
                            <a:noFill/>
                          </a:ln>
                          <a:solidFill>
                            <a:srgbClr val="FFFFFF"/>
                          </a:solidFill>
                          <a:effectLst/>
                          <a:latin typeface="Segoe UI" panose="020B0502040204020203" pitchFamily="34" charset="0"/>
                          <a:ea typeface="ＭＳ Ｐゴシック" pitchFamily="-64" charset="-128"/>
                          <a:cs typeface="Segoe UI" panose="020B0502040204020203" pitchFamily="34" charset="0"/>
                        </a:rPr>
                        <a:t>Minimum</a:t>
                      </a:r>
                      <a:br>
                        <a:rPr kumimoji="0" lang="en-US" sz="1200" b="1" i="0" u="none" strike="noStrike" cap="none" normalizeH="0" baseline="0" dirty="0">
                          <a:ln>
                            <a:noFill/>
                          </a:ln>
                          <a:solidFill>
                            <a:srgbClr val="FFFFFF"/>
                          </a:solidFill>
                          <a:effectLst/>
                          <a:latin typeface="Segoe UI" panose="020B0502040204020203" pitchFamily="34" charset="0"/>
                          <a:ea typeface="ＭＳ Ｐゴシック" pitchFamily="-64" charset="-128"/>
                          <a:cs typeface="Segoe UI" panose="020B0502040204020203" pitchFamily="34" charset="0"/>
                        </a:rPr>
                      </a:br>
                      <a:r>
                        <a:rPr kumimoji="0" lang="en-US" sz="1200" b="1" i="0" u="none" strike="noStrike" cap="none" normalizeH="0" baseline="0" dirty="0">
                          <a:ln>
                            <a:noFill/>
                          </a:ln>
                          <a:solidFill>
                            <a:srgbClr val="FFFFFF"/>
                          </a:solidFill>
                          <a:effectLst/>
                          <a:latin typeface="Segoe UI" panose="020B0502040204020203" pitchFamily="34" charset="0"/>
                          <a:ea typeface="ＭＳ Ｐゴシック" pitchFamily="-64" charset="-128"/>
                          <a:cs typeface="Segoe UI" panose="020B0502040204020203" pitchFamily="34" charset="0"/>
                        </a:rPr>
                        <a:t>annual premium</a:t>
                      </a:r>
                    </a:p>
                  </a:txBody>
                  <a:tcPr marL="53340" marR="5334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cap="flat">
                      <a:noFill/>
                    </a:lnT>
                    <a:lnB w="6350" cap="flat" cmpd="sng" algn="ctr">
                      <a:noFill/>
                      <a:prstDash val="solid"/>
                      <a:round/>
                      <a:headEnd type="none" w="med" len="med"/>
                      <a:tailEnd type="none" w="med" len="med"/>
                    </a:lnB>
                    <a:lnTlToBr>
                      <a:noFill/>
                    </a:lnTlToBr>
                    <a:lnBlToTr>
                      <a:noFill/>
                    </a:lnBlToTr>
                    <a:solidFill>
                      <a:srgbClr val="3369FF"/>
                    </a:solidFill>
                  </a:tcPr>
                </a:tc>
                <a:tc>
                  <a:txBody>
                    <a:bodyPr/>
                    <a:lstStyle/>
                    <a:p>
                      <a:pPr marL="0" marR="0" lvl="0" indent="0" algn="ctr" defTabSz="914400" rtl="0" eaLnBrk="0" fontAlgn="base" latinLnBrk="0" hangingPunct="0">
                        <a:lnSpc>
                          <a:spcPts val="1400"/>
                        </a:lnSpc>
                        <a:spcBef>
                          <a:spcPct val="0"/>
                        </a:spcBef>
                        <a:spcAft>
                          <a:spcPct val="0"/>
                        </a:spcAft>
                        <a:buClr>
                          <a:schemeClr val="tx2"/>
                        </a:buClr>
                        <a:buSzPct val="80000"/>
                        <a:buFont typeface="Wingdings" pitchFamily="2" charset="2"/>
                        <a:buNone/>
                        <a:tabLst/>
                        <a:defRPr/>
                      </a:pPr>
                      <a:r>
                        <a:rPr kumimoji="0" lang="en-US" sz="1200" b="1" i="0" u="none" strike="noStrike" cap="none" normalizeH="0" baseline="0" dirty="0">
                          <a:ln>
                            <a:noFill/>
                          </a:ln>
                          <a:solidFill>
                            <a:srgbClr val="FFFFFF"/>
                          </a:solidFill>
                          <a:effectLst/>
                          <a:latin typeface="Segoe UI" panose="020B0502040204020203" pitchFamily="34" charset="0"/>
                          <a:ea typeface="ＭＳ Ｐゴシック" pitchFamily="-64" charset="-128"/>
                          <a:cs typeface="Segoe UI" panose="020B0502040204020203" pitchFamily="34" charset="0"/>
                        </a:rPr>
                        <a:t>Maximum</a:t>
                      </a:r>
                      <a:br>
                        <a:rPr kumimoji="0" lang="en-US" sz="1200" b="1" i="0" u="none" strike="noStrike" cap="none" normalizeH="0" baseline="0" dirty="0">
                          <a:ln>
                            <a:noFill/>
                          </a:ln>
                          <a:solidFill>
                            <a:srgbClr val="FFFFFF"/>
                          </a:solidFill>
                          <a:effectLst/>
                          <a:latin typeface="Segoe UI" panose="020B0502040204020203" pitchFamily="34" charset="0"/>
                          <a:ea typeface="ＭＳ Ｐゴシック" pitchFamily="-64" charset="-128"/>
                          <a:cs typeface="Segoe UI" panose="020B0502040204020203" pitchFamily="34" charset="0"/>
                        </a:rPr>
                      </a:br>
                      <a:r>
                        <a:rPr kumimoji="0" lang="en-US" sz="1200" b="1" i="0" u="none" strike="noStrike" cap="none" normalizeH="0" baseline="0" dirty="0">
                          <a:ln>
                            <a:noFill/>
                          </a:ln>
                          <a:solidFill>
                            <a:srgbClr val="FFFFFF"/>
                          </a:solidFill>
                          <a:effectLst/>
                          <a:latin typeface="Segoe UI" panose="020B0502040204020203" pitchFamily="34" charset="0"/>
                          <a:ea typeface="ＭＳ Ｐゴシック" pitchFamily="-64" charset="-128"/>
                          <a:cs typeface="Segoe UI" panose="020B0502040204020203" pitchFamily="34" charset="0"/>
                        </a:rPr>
                        <a:t>annual premium</a:t>
                      </a:r>
                    </a:p>
                  </a:txBody>
                  <a:tcPr marL="53340" marR="5334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cap="flat">
                      <a:noFill/>
                    </a:lnT>
                    <a:lnB w="6350" cap="flat" cmpd="sng" algn="ctr">
                      <a:noFill/>
                      <a:prstDash val="solid"/>
                      <a:round/>
                      <a:headEnd type="none" w="med" len="med"/>
                      <a:tailEnd type="none" w="med" len="med"/>
                    </a:lnB>
                    <a:lnTlToBr>
                      <a:noFill/>
                    </a:lnTlToBr>
                    <a:lnBlToTr>
                      <a:noFill/>
                    </a:lnBlToTr>
                    <a:solidFill>
                      <a:srgbClr val="3369FF"/>
                    </a:solidFill>
                  </a:tcPr>
                </a:tc>
                <a:tc>
                  <a:txBody>
                    <a:bodyPr/>
                    <a:lstStyle/>
                    <a:p>
                      <a:pPr marL="0" marR="0" lvl="0" indent="0" algn="ctr" defTabSz="914400" rtl="0" eaLnBrk="0" fontAlgn="base" latinLnBrk="0" hangingPunct="0">
                        <a:lnSpc>
                          <a:spcPts val="1400"/>
                        </a:lnSpc>
                        <a:spcBef>
                          <a:spcPct val="0"/>
                        </a:spcBef>
                        <a:spcAft>
                          <a:spcPct val="0"/>
                        </a:spcAft>
                        <a:buClr>
                          <a:schemeClr val="tx2"/>
                        </a:buClr>
                        <a:buSzPct val="80000"/>
                        <a:buFont typeface="Wingdings" pitchFamily="2" charset="2"/>
                        <a:buNone/>
                        <a:tabLst/>
                        <a:defRPr/>
                      </a:pPr>
                      <a:r>
                        <a:rPr kumimoji="0" lang="en-US" sz="1200" b="1" i="0" u="none" strike="noStrike" cap="none" normalizeH="0" baseline="0" dirty="0">
                          <a:ln>
                            <a:noFill/>
                          </a:ln>
                          <a:solidFill>
                            <a:srgbClr val="002577"/>
                          </a:solidFill>
                          <a:effectLst/>
                          <a:latin typeface="Segoe UI" panose="020B0502040204020203" pitchFamily="34" charset="0"/>
                          <a:ea typeface="ＭＳ Ｐゴシック" pitchFamily="-64" charset="-128"/>
                          <a:cs typeface="Segoe UI" panose="020B0502040204020203" pitchFamily="34" charset="0"/>
                        </a:rPr>
                        <a:t>Minimum</a:t>
                      </a:r>
                      <a:br>
                        <a:rPr kumimoji="0" lang="en-US" sz="1200" b="1" i="0" u="none" strike="noStrike" cap="none" normalizeH="0" baseline="0" dirty="0">
                          <a:ln>
                            <a:noFill/>
                          </a:ln>
                          <a:solidFill>
                            <a:srgbClr val="002577"/>
                          </a:solidFill>
                          <a:effectLst/>
                          <a:latin typeface="Segoe UI" panose="020B0502040204020203" pitchFamily="34" charset="0"/>
                          <a:ea typeface="ＭＳ Ｐゴシック" pitchFamily="-64" charset="-128"/>
                          <a:cs typeface="Segoe UI" panose="020B0502040204020203" pitchFamily="34" charset="0"/>
                        </a:rPr>
                      </a:br>
                      <a:r>
                        <a:rPr kumimoji="0" lang="en-US" sz="1200" b="1" i="0" u="none" strike="noStrike" cap="none" normalizeH="0" baseline="0" dirty="0">
                          <a:ln>
                            <a:noFill/>
                          </a:ln>
                          <a:solidFill>
                            <a:srgbClr val="002577"/>
                          </a:solidFill>
                          <a:effectLst/>
                          <a:latin typeface="Segoe UI" panose="020B0502040204020203" pitchFamily="34" charset="0"/>
                          <a:ea typeface="ＭＳ Ｐゴシック" pitchFamily="-64" charset="-128"/>
                          <a:cs typeface="Segoe UI" panose="020B0502040204020203" pitchFamily="34" charset="0"/>
                        </a:rPr>
                        <a:t>annual premium</a:t>
                      </a:r>
                    </a:p>
                  </a:txBody>
                  <a:tcPr marL="53340" marR="5334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cap="flat">
                      <a:noFill/>
                    </a:lnT>
                    <a:lnB w="6350" cap="flat" cmpd="sng" algn="ctr">
                      <a:noFill/>
                      <a:prstDash val="solid"/>
                      <a:round/>
                      <a:headEnd type="none" w="med" len="med"/>
                      <a:tailEnd type="none" w="med" len="med"/>
                    </a:lnB>
                    <a:lnTlToBr>
                      <a:noFill/>
                    </a:lnTlToBr>
                    <a:lnBlToTr>
                      <a:noFill/>
                    </a:lnBlToTr>
                    <a:solidFill>
                      <a:srgbClr val="73C0FF"/>
                    </a:solidFill>
                  </a:tcPr>
                </a:tc>
                <a:tc>
                  <a:txBody>
                    <a:bodyPr/>
                    <a:lstStyle/>
                    <a:p>
                      <a:pPr marL="0" marR="0" lvl="0" indent="0" algn="ctr" defTabSz="914400" rtl="0" eaLnBrk="0" fontAlgn="base" latinLnBrk="0" hangingPunct="0">
                        <a:lnSpc>
                          <a:spcPts val="1400"/>
                        </a:lnSpc>
                        <a:spcBef>
                          <a:spcPct val="0"/>
                        </a:spcBef>
                        <a:spcAft>
                          <a:spcPct val="0"/>
                        </a:spcAft>
                        <a:buClr>
                          <a:schemeClr val="tx2"/>
                        </a:buClr>
                        <a:buSzPct val="80000"/>
                        <a:buFont typeface="Wingdings" pitchFamily="2" charset="2"/>
                        <a:buNone/>
                        <a:tabLst/>
                        <a:defRPr/>
                      </a:pPr>
                      <a:r>
                        <a:rPr kumimoji="0" lang="en-US" sz="1200" b="1" i="0" u="none" strike="noStrike" cap="none" normalizeH="0" baseline="0" dirty="0">
                          <a:ln>
                            <a:noFill/>
                          </a:ln>
                          <a:solidFill>
                            <a:srgbClr val="002577"/>
                          </a:solidFill>
                          <a:effectLst/>
                          <a:latin typeface="Segoe UI" panose="020B0502040204020203" pitchFamily="34" charset="0"/>
                          <a:ea typeface="ＭＳ Ｐゴシック" pitchFamily="-64" charset="-128"/>
                          <a:cs typeface="Segoe UI" panose="020B0502040204020203" pitchFamily="34" charset="0"/>
                        </a:rPr>
                        <a:t>Maximum</a:t>
                      </a:r>
                      <a:br>
                        <a:rPr kumimoji="0" lang="en-US" sz="1200" b="1" i="0" u="none" strike="noStrike" cap="none" normalizeH="0" baseline="0" dirty="0">
                          <a:ln>
                            <a:noFill/>
                          </a:ln>
                          <a:solidFill>
                            <a:srgbClr val="002577"/>
                          </a:solidFill>
                          <a:effectLst/>
                          <a:latin typeface="Segoe UI" panose="020B0502040204020203" pitchFamily="34" charset="0"/>
                          <a:ea typeface="ＭＳ Ｐゴシック" pitchFamily="-64" charset="-128"/>
                          <a:cs typeface="Segoe UI" panose="020B0502040204020203" pitchFamily="34" charset="0"/>
                        </a:rPr>
                      </a:br>
                      <a:r>
                        <a:rPr kumimoji="0" lang="en-US" sz="1200" b="1" i="0" u="none" strike="noStrike" cap="none" normalizeH="0" baseline="0" dirty="0">
                          <a:ln>
                            <a:noFill/>
                          </a:ln>
                          <a:solidFill>
                            <a:srgbClr val="002577"/>
                          </a:solidFill>
                          <a:effectLst/>
                          <a:latin typeface="Segoe UI" panose="020B0502040204020203" pitchFamily="34" charset="0"/>
                          <a:ea typeface="ＭＳ Ｐゴシック" pitchFamily="-64" charset="-128"/>
                          <a:cs typeface="Segoe UI" panose="020B0502040204020203" pitchFamily="34" charset="0"/>
                        </a:rPr>
                        <a:t>annual premium</a:t>
                      </a:r>
                    </a:p>
                  </a:txBody>
                  <a:tcPr marL="53340" marR="5334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cap="flat">
                      <a:noFill/>
                    </a:lnT>
                    <a:lnB w="6350" cap="flat" cmpd="sng" algn="ctr">
                      <a:noFill/>
                      <a:prstDash val="solid"/>
                      <a:round/>
                      <a:headEnd type="none" w="med" len="med"/>
                      <a:tailEnd type="none" w="med" len="med"/>
                    </a:lnB>
                    <a:lnTlToBr>
                      <a:noFill/>
                    </a:lnTlToBr>
                    <a:lnBlToTr>
                      <a:noFill/>
                    </a:lnBlToTr>
                    <a:solidFill>
                      <a:srgbClr val="73C0FF"/>
                    </a:solidFill>
                  </a:tcPr>
                </a:tc>
                <a:extLst>
                  <a:ext uri="{0D108BD9-81ED-4DB2-BD59-A6C34878D82A}">
                    <a16:rowId xmlns:a16="http://schemas.microsoft.com/office/drawing/2014/main" val="1698479632"/>
                  </a:ext>
                </a:extLst>
              </a:tr>
              <a:tr h="280650">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25</a:t>
                      </a:r>
                    </a:p>
                  </a:txBody>
                  <a:tcPr marL="53340" marR="53340" anchor="b" horzOverflow="overflow">
                    <a:lnL cap="flat">
                      <a:noFill/>
                    </a:lnL>
                    <a:lnR w="6350" cap="flat" cmpd="sng" algn="ctr">
                      <a:solidFill>
                        <a:srgbClr val="002677"/>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2677"/>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$3,700</a:t>
                      </a:r>
                    </a:p>
                  </a:txBody>
                  <a:tcPr marL="53340" marR="53340" anchor="b" horzOverflow="overflow">
                    <a:lnL w="6350" cap="flat" cmpd="sng" algn="ctr">
                      <a:solidFill>
                        <a:srgbClr val="002677"/>
                      </a:solidFill>
                      <a:prstDash val="solid"/>
                      <a:round/>
                      <a:headEnd type="none" w="med" len="med"/>
                      <a:tailEnd type="none" w="med" len="med"/>
                    </a:lnL>
                    <a:lnR w="6350" cap="flat" cmpd="sng" algn="ctr">
                      <a:solidFill>
                        <a:srgbClr val="002677"/>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2677"/>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$70,600</a:t>
                      </a:r>
                    </a:p>
                  </a:txBody>
                  <a:tcPr marL="53340" marR="53340" anchor="b" horzOverflow="overflow">
                    <a:lnL w="6350" cap="flat" cmpd="sng" algn="ctr">
                      <a:solidFill>
                        <a:srgbClr val="002677"/>
                      </a:solidFill>
                      <a:prstDash val="solid"/>
                      <a:round/>
                      <a:headEnd type="none" w="med" len="med"/>
                      <a:tailEnd type="none" w="med" len="med"/>
                    </a:lnL>
                    <a:lnR w="6350" cap="flat" cmpd="sng" algn="ctr">
                      <a:solidFill>
                        <a:srgbClr val="002677"/>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2677"/>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$3,000</a:t>
                      </a:r>
                    </a:p>
                  </a:txBody>
                  <a:tcPr marL="53340" marR="53340" anchor="b" horzOverflow="overflow">
                    <a:lnL w="6350" cap="flat" cmpd="sng" algn="ctr">
                      <a:solidFill>
                        <a:srgbClr val="002677"/>
                      </a:solidFill>
                      <a:prstDash val="solid"/>
                      <a:round/>
                      <a:headEnd type="none" w="med" len="med"/>
                      <a:tailEnd type="none" w="med" len="med"/>
                    </a:lnL>
                    <a:lnR w="6350" cap="flat" cmpd="sng" algn="ctr">
                      <a:solidFill>
                        <a:srgbClr val="002677"/>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2677"/>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$57,100</a:t>
                      </a:r>
                    </a:p>
                  </a:txBody>
                  <a:tcPr marL="53340" marR="53340" anchor="b" horzOverflow="overflow">
                    <a:lnL w="6350" cap="flat" cmpd="sng" algn="ctr">
                      <a:solidFill>
                        <a:srgbClr val="002677"/>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26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80650">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30</a:t>
                      </a:r>
                    </a:p>
                  </a:txBody>
                  <a:tcPr marL="53340" marR="53340" anchor="b" horzOverflow="overflow">
                    <a:lnL cap="flat">
                      <a:noFill/>
                    </a:lnL>
                    <a:lnR w="6350" cap="flat" cmpd="sng" algn="ctr">
                      <a:solidFill>
                        <a:srgbClr val="002677"/>
                      </a:solidFill>
                      <a:prstDash val="solid"/>
                      <a:round/>
                      <a:headEnd type="none" w="med" len="med"/>
                      <a:tailEnd type="none" w="med" len="med"/>
                    </a:lnR>
                    <a:lnT w="6350" cap="flat" cmpd="sng" algn="ctr">
                      <a:solidFill>
                        <a:srgbClr val="002677"/>
                      </a:solidFill>
                      <a:prstDash val="solid"/>
                      <a:round/>
                      <a:headEnd type="none" w="med" len="med"/>
                      <a:tailEnd type="none" w="med" len="med"/>
                    </a:lnT>
                    <a:lnB w="6350" cap="flat" cmpd="sng" algn="ctr">
                      <a:solidFill>
                        <a:srgbClr val="002677"/>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$4,200</a:t>
                      </a:r>
                    </a:p>
                  </a:txBody>
                  <a:tcPr marL="53340" marR="53340" anchor="b" horzOverflow="overflow">
                    <a:lnL w="6350" cap="flat" cmpd="sng" algn="ctr">
                      <a:solidFill>
                        <a:srgbClr val="002677"/>
                      </a:solidFill>
                      <a:prstDash val="solid"/>
                      <a:round/>
                      <a:headEnd type="none" w="med" len="med"/>
                      <a:tailEnd type="none" w="med" len="med"/>
                    </a:lnL>
                    <a:lnR w="6350" cap="flat" cmpd="sng" algn="ctr">
                      <a:solidFill>
                        <a:srgbClr val="002677"/>
                      </a:solidFill>
                      <a:prstDash val="solid"/>
                      <a:round/>
                      <a:headEnd type="none" w="med" len="med"/>
                      <a:tailEnd type="none" w="med" len="med"/>
                    </a:lnR>
                    <a:lnT w="6350" cap="flat" cmpd="sng" algn="ctr">
                      <a:solidFill>
                        <a:srgbClr val="002677"/>
                      </a:solidFill>
                      <a:prstDash val="solid"/>
                      <a:round/>
                      <a:headEnd type="none" w="med" len="med"/>
                      <a:tailEnd type="none" w="med" len="med"/>
                    </a:lnT>
                    <a:lnB w="6350" cap="flat" cmpd="sng" algn="ctr">
                      <a:solidFill>
                        <a:srgbClr val="002677"/>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$80,200</a:t>
                      </a:r>
                    </a:p>
                  </a:txBody>
                  <a:tcPr marL="53340" marR="53340" anchor="b" horzOverflow="overflow">
                    <a:lnL w="6350" cap="flat" cmpd="sng" algn="ctr">
                      <a:solidFill>
                        <a:srgbClr val="002677"/>
                      </a:solidFill>
                      <a:prstDash val="solid"/>
                      <a:round/>
                      <a:headEnd type="none" w="med" len="med"/>
                      <a:tailEnd type="none" w="med" len="med"/>
                    </a:lnL>
                    <a:lnR w="6350" cap="flat" cmpd="sng" algn="ctr">
                      <a:solidFill>
                        <a:srgbClr val="002677"/>
                      </a:solidFill>
                      <a:prstDash val="solid"/>
                      <a:round/>
                      <a:headEnd type="none" w="med" len="med"/>
                      <a:tailEnd type="none" w="med" len="med"/>
                    </a:lnR>
                    <a:lnT w="6350" cap="flat" cmpd="sng" algn="ctr">
                      <a:solidFill>
                        <a:srgbClr val="002677"/>
                      </a:solidFill>
                      <a:prstDash val="solid"/>
                      <a:round/>
                      <a:headEnd type="none" w="med" len="med"/>
                      <a:tailEnd type="none" w="med" len="med"/>
                    </a:lnT>
                    <a:lnB w="6350" cap="flat" cmpd="sng" algn="ctr">
                      <a:solidFill>
                        <a:srgbClr val="002677"/>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$3,400</a:t>
                      </a:r>
                    </a:p>
                  </a:txBody>
                  <a:tcPr marL="53340" marR="53340" anchor="b" horzOverflow="overflow">
                    <a:lnL w="6350" cap="flat" cmpd="sng" algn="ctr">
                      <a:solidFill>
                        <a:srgbClr val="002677"/>
                      </a:solidFill>
                      <a:prstDash val="solid"/>
                      <a:round/>
                      <a:headEnd type="none" w="med" len="med"/>
                      <a:tailEnd type="none" w="med" len="med"/>
                    </a:lnL>
                    <a:lnR w="6350" cap="flat" cmpd="sng" algn="ctr">
                      <a:solidFill>
                        <a:srgbClr val="002677"/>
                      </a:solidFill>
                      <a:prstDash val="solid"/>
                      <a:round/>
                      <a:headEnd type="none" w="med" len="med"/>
                      <a:tailEnd type="none" w="med" len="med"/>
                    </a:lnR>
                    <a:lnT w="6350" cap="flat" cmpd="sng" algn="ctr">
                      <a:solidFill>
                        <a:srgbClr val="002677"/>
                      </a:solidFill>
                      <a:prstDash val="solid"/>
                      <a:round/>
                      <a:headEnd type="none" w="med" len="med"/>
                      <a:tailEnd type="none" w="med" len="med"/>
                    </a:lnT>
                    <a:lnB w="6350" cap="flat" cmpd="sng" algn="ctr">
                      <a:solidFill>
                        <a:srgbClr val="002677"/>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$64,900</a:t>
                      </a:r>
                    </a:p>
                  </a:txBody>
                  <a:tcPr marL="53340" marR="53340" anchor="b" horzOverflow="overflow">
                    <a:lnL w="6350" cap="flat" cmpd="sng" algn="ctr">
                      <a:solidFill>
                        <a:srgbClr val="002677"/>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2677"/>
                      </a:solidFill>
                      <a:prstDash val="solid"/>
                      <a:round/>
                      <a:headEnd type="none" w="med" len="med"/>
                      <a:tailEnd type="none" w="med" len="med"/>
                    </a:lnT>
                    <a:lnB w="6350" cap="flat" cmpd="sng" algn="ctr">
                      <a:solidFill>
                        <a:srgbClr val="0026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80650">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35</a:t>
                      </a:r>
                    </a:p>
                  </a:txBody>
                  <a:tcPr marL="53340" marR="53340" anchor="b" horzOverflow="overflow">
                    <a:lnL cap="flat">
                      <a:noFill/>
                    </a:lnL>
                    <a:lnR w="6350" cap="flat" cmpd="sng" algn="ctr">
                      <a:solidFill>
                        <a:srgbClr val="002677"/>
                      </a:solidFill>
                      <a:prstDash val="solid"/>
                      <a:round/>
                      <a:headEnd type="none" w="med" len="med"/>
                      <a:tailEnd type="none" w="med" len="med"/>
                    </a:lnR>
                    <a:lnT w="6350" cap="flat" cmpd="sng" algn="ctr">
                      <a:solidFill>
                        <a:srgbClr val="002677"/>
                      </a:solidFill>
                      <a:prstDash val="solid"/>
                      <a:round/>
                      <a:headEnd type="none" w="med" len="med"/>
                      <a:tailEnd type="none" w="med" len="med"/>
                    </a:lnT>
                    <a:lnB w="6350" cap="flat" cmpd="sng" algn="ctr">
                      <a:solidFill>
                        <a:srgbClr val="0026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$4,700</a:t>
                      </a:r>
                    </a:p>
                  </a:txBody>
                  <a:tcPr marL="53340" marR="53340" anchor="b" horzOverflow="overflow">
                    <a:lnL w="6350" cap="flat" cmpd="sng" algn="ctr">
                      <a:solidFill>
                        <a:srgbClr val="002677"/>
                      </a:solidFill>
                      <a:prstDash val="solid"/>
                      <a:round/>
                      <a:headEnd type="none" w="med" len="med"/>
                      <a:tailEnd type="none" w="med" len="med"/>
                    </a:lnL>
                    <a:lnR w="6350" cap="flat" cmpd="sng" algn="ctr">
                      <a:solidFill>
                        <a:srgbClr val="002677"/>
                      </a:solidFill>
                      <a:prstDash val="solid"/>
                      <a:round/>
                      <a:headEnd type="none" w="med" len="med"/>
                      <a:tailEnd type="none" w="med" len="med"/>
                    </a:lnR>
                    <a:lnT w="6350" cap="flat" cmpd="sng" algn="ctr">
                      <a:solidFill>
                        <a:srgbClr val="002677"/>
                      </a:solidFill>
                      <a:prstDash val="solid"/>
                      <a:round/>
                      <a:headEnd type="none" w="med" len="med"/>
                      <a:tailEnd type="none" w="med" len="med"/>
                    </a:lnT>
                    <a:lnB w="6350" cap="flat" cmpd="sng" algn="ctr">
                      <a:solidFill>
                        <a:srgbClr val="0026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$91,500</a:t>
                      </a:r>
                    </a:p>
                  </a:txBody>
                  <a:tcPr marL="53340" marR="53340" anchor="b" horzOverflow="overflow">
                    <a:lnL w="6350" cap="flat" cmpd="sng" algn="ctr">
                      <a:solidFill>
                        <a:srgbClr val="002677"/>
                      </a:solidFill>
                      <a:prstDash val="solid"/>
                      <a:round/>
                      <a:headEnd type="none" w="med" len="med"/>
                      <a:tailEnd type="none" w="med" len="med"/>
                    </a:lnL>
                    <a:lnR w="6350" cap="flat" cmpd="sng" algn="ctr">
                      <a:solidFill>
                        <a:srgbClr val="002677"/>
                      </a:solidFill>
                      <a:prstDash val="solid"/>
                      <a:round/>
                      <a:headEnd type="none" w="med" len="med"/>
                      <a:tailEnd type="none" w="med" len="med"/>
                    </a:lnR>
                    <a:lnT w="6350" cap="flat" cmpd="sng" algn="ctr">
                      <a:solidFill>
                        <a:srgbClr val="002677"/>
                      </a:solidFill>
                      <a:prstDash val="solid"/>
                      <a:round/>
                      <a:headEnd type="none" w="med" len="med"/>
                      <a:tailEnd type="none" w="med" len="med"/>
                    </a:lnT>
                    <a:lnB w="6350" cap="flat" cmpd="sng" algn="ctr">
                      <a:solidFill>
                        <a:srgbClr val="0026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$3,900</a:t>
                      </a:r>
                    </a:p>
                  </a:txBody>
                  <a:tcPr marL="53340" marR="53340" anchor="b" horzOverflow="overflow">
                    <a:lnL w="6350" cap="flat" cmpd="sng" algn="ctr">
                      <a:solidFill>
                        <a:srgbClr val="002677"/>
                      </a:solidFill>
                      <a:prstDash val="solid"/>
                      <a:round/>
                      <a:headEnd type="none" w="med" len="med"/>
                      <a:tailEnd type="none" w="med" len="med"/>
                    </a:lnL>
                    <a:lnR w="6350" cap="flat" cmpd="sng" algn="ctr">
                      <a:solidFill>
                        <a:srgbClr val="002677"/>
                      </a:solidFill>
                      <a:prstDash val="solid"/>
                      <a:round/>
                      <a:headEnd type="none" w="med" len="med"/>
                      <a:tailEnd type="none" w="med" len="med"/>
                    </a:lnR>
                    <a:lnT w="6350" cap="flat" cmpd="sng" algn="ctr">
                      <a:solidFill>
                        <a:srgbClr val="002677"/>
                      </a:solidFill>
                      <a:prstDash val="solid"/>
                      <a:round/>
                      <a:headEnd type="none" w="med" len="med"/>
                      <a:tailEnd type="none" w="med" len="med"/>
                    </a:lnT>
                    <a:lnB w="6350" cap="flat" cmpd="sng" algn="ctr">
                      <a:solidFill>
                        <a:srgbClr val="0026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$74,100</a:t>
                      </a:r>
                    </a:p>
                  </a:txBody>
                  <a:tcPr marL="53340" marR="53340" anchor="b" horzOverflow="overflow">
                    <a:lnL w="6350" cap="flat" cmpd="sng" algn="ctr">
                      <a:solidFill>
                        <a:srgbClr val="002677"/>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2677"/>
                      </a:solidFill>
                      <a:prstDash val="solid"/>
                      <a:round/>
                      <a:headEnd type="none" w="med" len="med"/>
                      <a:tailEnd type="none" w="med" len="med"/>
                    </a:lnT>
                    <a:lnB w="6350" cap="flat" cmpd="sng" algn="ctr">
                      <a:solidFill>
                        <a:srgbClr val="0026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4256424232"/>
                  </a:ext>
                </a:extLst>
              </a:tr>
              <a:tr h="280650">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40</a:t>
                      </a:r>
                    </a:p>
                  </a:txBody>
                  <a:tcPr marL="53340" marR="53340" anchor="b" horzOverflow="overflow">
                    <a:lnL cap="flat">
                      <a:noFill/>
                    </a:lnL>
                    <a:lnR w="6350" cap="flat" cmpd="sng" algn="ctr">
                      <a:solidFill>
                        <a:srgbClr val="002677"/>
                      </a:solidFill>
                      <a:prstDash val="solid"/>
                      <a:round/>
                      <a:headEnd type="none" w="med" len="med"/>
                      <a:tailEnd type="none" w="med" len="med"/>
                    </a:lnR>
                    <a:lnT w="6350" cap="flat" cmpd="sng" algn="ctr">
                      <a:solidFill>
                        <a:srgbClr val="002677"/>
                      </a:solidFill>
                      <a:prstDash val="solid"/>
                      <a:round/>
                      <a:headEnd type="none" w="med" len="med"/>
                      <a:tailEnd type="none" w="med" len="med"/>
                    </a:lnT>
                    <a:lnB w="6350" cap="flat" cmpd="sng" algn="ctr">
                      <a:solidFill>
                        <a:srgbClr val="0026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$5,400</a:t>
                      </a:r>
                    </a:p>
                  </a:txBody>
                  <a:tcPr marL="53340" marR="53340" anchor="b" horzOverflow="overflow">
                    <a:lnL w="6350" cap="flat" cmpd="sng" algn="ctr">
                      <a:solidFill>
                        <a:srgbClr val="002677"/>
                      </a:solidFill>
                      <a:prstDash val="solid"/>
                      <a:round/>
                      <a:headEnd type="none" w="med" len="med"/>
                      <a:tailEnd type="none" w="med" len="med"/>
                    </a:lnL>
                    <a:lnR w="6350" cap="flat" cmpd="sng" algn="ctr">
                      <a:solidFill>
                        <a:srgbClr val="002677"/>
                      </a:solidFill>
                      <a:prstDash val="solid"/>
                      <a:round/>
                      <a:headEnd type="none" w="med" len="med"/>
                      <a:tailEnd type="none" w="med" len="med"/>
                    </a:lnR>
                    <a:lnT w="6350" cap="flat" cmpd="sng" algn="ctr">
                      <a:solidFill>
                        <a:srgbClr val="002677"/>
                      </a:solidFill>
                      <a:prstDash val="solid"/>
                      <a:round/>
                      <a:headEnd type="none" w="med" len="med"/>
                      <a:tailEnd type="none" w="med" len="med"/>
                    </a:lnT>
                    <a:lnB w="6350" cap="flat" cmpd="sng" algn="ctr">
                      <a:solidFill>
                        <a:srgbClr val="0026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$105,100</a:t>
                      </a:r>
                    </a:p>
                  </a:txBody>
                  <a:tcPr marL="53340" marR="53340" anchor="b" horzOverflow="overflow">
                    <a:lnL w="6350" cap="flat" cmpd="sng" algn="ctr">
                      <a:solidFill>
                        <a:srgbClr val="002677"/>
                      </a:solidFill>
                      <a:prstDash val="solid"/>
                      <a:round/>
                      <a:headEnd type="none" w="med" len="med"/>
                      <a:tailEnd type="none" w="med" len="med"/>
                    </a:lnL>
                    <a:lnR w="6350" cap="flat" cmpd="sng" algn="ctr">
                      <a:solidFill>
                        <a:srgbClr val="002677"/>
                      </a:solidFill>
                      <a:prstDash val="solid"/>
                      <a:round/>
                      <a:headEnd type="none" w="med" len="med"/>
                      <a:tailEnd type="none" w="med" len="med"/>
                    </a:lnR>
                    <a:lnT w="6350" cap="flat" cmpd="sng" algn="ctr">
                      <a:solidFill>
                        <a:srgbClr val="002677"/>
                      </a:solidFill>
                      <a:prstDash val="solid"/>
                      <a:round/>
                      <a:headEnd type="none" w="med" len="med"/>
                      <a:tailEnd type="none" w="med" len="med"/>
                    </a:lnT>
                    <a:lnB w="6350" cap="flat" cmpd="sng" algn="ctr">
                      <a:solidFill>
                        <a:srgbClr val="0026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$4,400</a:t>
                      </a:r>
                    </a:p>
                  </a:txBody>
                  <a:tcPr marL="53340" marR="53340" anchor="b" horzOverflow="overflow">
                    <a:lnL w="6350" cap="flat" cmpd="sng" algn="ctr">
                      <a:solidFill>
                        <a:srgbClr val="002677"/>
                      </a:solidFill>
                      <a:prstDash val="solid"/>
                      <a:round/>
                      <a:headEnd type="none" w="med" len="med"/>
                      <a:tailEnd type="none" w="med" len="med"/>
                    </a:lnL>
                    <a:lnR w="6350" cap="flat" cmpd="sng" algn="ctr">
                      <a:solidFill>
                        <a:srgbClr val="002677"/>
                      </a:solidFill>
                      <a:prstDash val="solid"/>
                      <a:round/>
                      <a:headEnd type="none" w="med" len="med"/>
                      <a:tailEnd type="none" w="med" len="med"/>
                    </a:lnR>
                    <a:lnT w="6350" cap="flat" cmpd="sng" algn="ctr">
                      <a:solidFill>
                        <a:srgbClr val="002677"/>
                      </a:solidFill>
                      <a:prstDash val="solid"/>
                      <a:round/>
                      <a:headEnd type="none" w="med" len="med"/>
                      <a:tailEnd type="none" w="med" len="med"/>
                    </a:lnT>
                    <a:lnB w="6350" cap="flat" cmpd="sng" algn="ctr">
                      <a:solidFill>
                        <a:srgbClr val="0026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$85,100</a:t>
                      </a:r>
                    </a:p>
                  </a:txBody>
                  <a:tcPr marL="53340" marR="53340" anchor="b" horzOverflow="overflow">
                    <a:lnL w="6350" cap="flat" cmpd="sng" algn="ctr">
                      <a:solidFill>
                        <a:srgbClr val="002677"/>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2677"/>
                      </a:solidFill>
                      <a:prstDash val="solid"/>
                      <a:round/>
                      <a:headEnd type="none" w="med" len="med"/>
                      <a:tailEnd type="none" w="med" len="med"/>
                    </a:lnT>
                    <a:lnB w="6350" cap="flat" cmpd="sng" algn="ctr">
                      <a:solidFill>
                        <a:srgbClr val="0026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810834334"/>
                  </a:ext>
                </a:extLst>
              </a:tr>
              <a:tr h="280650">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45</a:t>
                      </a:r>
                    </a:p>
                  </a:txBody>
                  <a:tcPr marL="53340" marR="53340" anchor="b" horzOverflow="overflow">
                    <a:lnL cap="flat">
                      <a:noFill/>
                    </a:lnL>
                    <a:lnR w="6350" cap="flat" cmpd="sng" algn="ctr">
                      <a:solidFill>
                        <a:srgbClr val="002677"/>
                      </a:solidFill>
                      <a:prstDash val="solid"/>
                      <a:round/>
                      <a:headEnd type="none" w="med" len="med"/>
                      <a:tailEnd type="none" w="med" len="med"/>
                    </a:lnR>
                    <a:lnT w="6350" cap="flat" cmpd="sng" algn="ctr">
                      <a:solidFill>
                        <a:srgbClr val="002677"/>
                      </a:solidFill>
                      <a:prstDash val="solid"/>
                      <a:round/>
                      <a:headEnd type="none" w="med" len="med"/>
                      <a:tailEnd type="none" w="med" len="med"/>
                    </a:lnT>
                    <a:lnB w="6350" cap="flat" cmpd="sng" algn="ctr">
                      <a:solidFill>
                        <a:srgbClr val="0026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$6,200</a:t>
                      </a:r>
                    </a:p>
                  </a:txBody>
                  <a:tcPr marL="53340" marR="53340" anchor="b" horzOverflow="overflow">
                    <a:lnL w="6350" cap="flat" cmpd="sng" algn="ctr">
                      <a:solidFill>
                        <a:srgbClr val="002677"/>
                      </a:solidFill>
                      <a:prstDash val="solid"/>
                      <a:round/>
                      <a:headEnd type="none" w="med" len="med"/>
                      <a:tailEnd type="none" w="med" len="med"/>
                    </a:lnL>
                    <a:lnR w="6350" cap="flat" cmpd="sng" algn="ctr">
                      <a:solidFill>
                        <a:srgbClr val="002677"/>
                      </a:solidFill>
                      <a:prstDash val="solid"/>
                      <a:round/>
                      <a:headEnd type="none" w="med" len="med"/>
                      <a:tailEnd type="none" w="med" len="med"/>
                    </a:lnR>
                    <a:lnT w="6350" cap="flat" cmpd="sng" algn="ctr">
                      <a:solidFill>
                        <a:srgbClr val="002677"/>
                      </a:solidFill>
                      <a:prstDash val="solid"/>
                      <a:round/>
                      <a:headEnd type="none" w="med" len="med"/>
                      <a:tailEnd type="none" w="med" len="med"/>
                    </a:lnT>
                    <a:lnB w="6350" cap="flat" cmpd="sng" algn="ctr">
                      <a:solidFill>
                        <a:srgbClr val="0026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$121,100</a:t>
                      </a:r>
                    </a:p>
                  </a:txBody>
                  <a:tcPr marL="53340" marR="53340" anchor="b" horzOverflow="overflow">
                    <a:lnL w="6350" cap="flat" cmpd="sng" algn="ctr">
                      <a:solidFill>
                        <a:srgbClr val="002677"/>
                      </a:solidFill>
                      <a:prstDash val="solid"/>
                      <a:round/>
                      <a:headEnd type="none" w="med" len="med"/>
                      <a:tailEnd type="none" w="med" len="med"/>
                    </a:lnL>
                    <a:lnR w="6350" cap="flat" cmpd="sng" algn="ctr">
                      <a:solidFill>
                        <a:srgbClr val="002677"/>
                      </a:solidFill>
                      <a:prstDash val="solid"/>
                      <a:round/>
                      <a:headEnd type="none" w="med" len="med"/>
                      <a:tailEnd type="none" w="med" len="med"/>
                    </a:lnR>
                    <a:lnT w="6350" cap="flat" cmpd="sng" algn="ctr">
                      <a:solidFill>
                        <a:srgbClr val="002677"/>
                      </a:solidFill>
                      <a:prstDash val="solid"/>
                      <a:round/>
                      <a:headEnd type="none" w="med" len="med"/>
                      <a:tailEnd type="none" w="med" len="med"/>
                    </a:lnT>
                    <a:lnB w="6350" cap="flat" cmpd="sng" algn="ctr">
                      <a:solidFill>
                        <a:srgbClr val="0026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$5,100</a:t>
                      </a:r>
                    </a:p>
                  </a:txBody>
                  <a:tcPr marL="53340" marR="53340" anchor="b" horzOverflow="overflow">
                    <a:lnL w="6350" cap="flat" cmpd="sng" algn="ctr">
                      <a:solidFill>
                        <a:srgbClr val="002677"/>
                      </a:solidFill>
                      <a:prstDash val="solid"/>
                      <a:round/>
                      <a:headEnd type="none" w="med" len="med"/>
                      <a:tailEnd type="none" w="med" len="med"/>
                    </a:lnL>
                    <a:lnR w="6350" cap="flat" cmpd="sng" algn="ctr">
                      <a:solidFill>
                        <a:srgbClr val="002677"/>
                      </a:solidFill>
                      <a:prstDash val="solid"/>
                      <a:round/>
                      <a:headEnd type="none" w="med" len="med"/>
                      <a:tailEnd type="none" w="med" len="med"/>
                    </a:lnR>
                    <a:lnT w="6350" cap="flat" cmpd="sng" algn="ctr">
                      <a:solidFill>
                        <a:srgbClr val="002677"/>
                      </a:solidFill>
                      <a:prstDash val="solid"/>
                      <a:round/>
                      <a:headEnd type="none" w="med" len="med"/>
                      <a:tailEnd type="none" w="med" len="med"/>
                    </a:lnT>
                    <a:lnB w="6350" cap="flat" cmpd="sng" algn="ctr">
                      <a:solidFill>
                        <a:srgbClr val="0026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$98,300</a:t>
                      </a:r>
                    </a:p>
                  </a:txBody>
                  <a:tcPr marL="53340" marR="53340" anchor="b" horzOverflow="overflow">
                    <a:lnL w="6350" cap="flat" cmpd="sng" algn="ctr">
                      <a:solidFill>
                        <a:srgbClr val="002677"/>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2677"/>
                      </a:solidFill>
                      <a:prstDash val="solid"/>
                      <a:round/>
                      <a:headEnd type="none" w="med" len="med"/>
                      <a:tailEnd type="none" w="med" len="med"/>
                    </a:lnT>
                    <a:lnB w="6350" cap="flat" cmpd="sng" algn="ctr">
                      <a:solidFill>
                        <a:srgbClr val="0026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389721637"/>
                  </a:ext>
                </a:extLst>
              </a:tr>
              <a:tr h="280650">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50</a:t>
                      </a:r>
                    </a:p>
                  </a:txBody>
                  <a:tcPr marL="53340" marR="53340" anchor="b" horzOverflow="overflow">
                    <a:lnL cap="flat">
                      <a:noFill/>
                    </a:lnL>
                    <a:lnR w="6350" cap="flat" cmpd="sng" algn="ctr">
                      <a:solidFill>
                        <a:srgbClr val="002677"/>
                      </a:solidFill>
                      <a:prstDash val="solid"/>
                      <a:round/>
                      <a:headEnd type="none" w="med" len="med"/>
                      <a:tailEnd type="none" w="med" len="med"/>
                    </a:lnR>
                    <a:lnT w="6350" cap="flat" cmpd="sng" algn="ctr">
                      <a:solidFill>
                        <a:srgbClr val="002677"/>
                      </a:solidFill>
                      <a:prstDash val="solid"/>
                      <a:round/>
                      <a:headEnd type="none" w="med" len="med"/>
                      <a:tailEnd type="none" w="med" len="med"/>
                    </a:lnT>
                    <a:lnB w="6350" cap="flat" cmpd="sng" algn="ctr">
                      <a:solidFill>
                        <a:srgbClr val="0026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$7,200</a:t>
                      </a:r>
                    </a:p>
                  </a:txBody>
                  <a:tcPr marL="53340" marR="53340" anchor="b" horzOverflow="overflow">
                    <a:lnL w="6350" cap="flat" cmpd="sng" algn="ctr">
                      <a:solidFill>
                        <a:srgbClr val="002677"/>
                      </a:solidFill>
                      <a:prstDash val="solid"/>
                      <a:round/>
                      <a:headEnd type="none" w="med" len="med"/>
                      <a:tailEnd type="none" w="med" len="med"/>
                    </a:lnL>
                    <a:lnR w="6350" cap="flat" cmpd="sng" algn="ctr">
                      <a:solidFill>
                        <a:srgbClr val="002677"/>
                      </a:solidFill>
                      <a:prstDash val="solid"/>
                      <a:round/>
                      <a:headEnd type="none" w="med" len="med"/>
                      <a:tailEnd type="none" w="med" len="med"/>
                    </a:lnR>
                    <a:lnT w="6350" cap="flat" cmpd="sng" algn="ctr">
                      <a:solidFill>
                        <a:srgbClr val="002677"/>
                      </a:solidFill>
                      <a:prstDash val="solid"/>
                      <a:round/>
                      <a:headEnd type="none" w="med" len="med"/>
                      <a:tailEnd type="none" w="med" len="med"/>
                    </a:lnT>
                    <a:lnB w="6350" cap="flat" cmpd="sng" algn="ctr">
                      <a:solidFill>
                        <a:srgbClr val="0026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$140,700</a:t>
                      </a:r>
                    </a:p>
                  </a:txBody>
                  <a:tcPr marL="53340" marR="53340" anchor="b" horzOverflow="overflow">
                    <a:lnL w="6350" cap="flat" cmpd="sng" algn="ctr">
                      <a:solidFill>
                        <a:srgbClr val="002677"/>
                      </a:solidFill>
                      <a:prstDash val="solid"/>
                      <a:round/>
                      <a:headEnd type="none" w="med" len="med"/>
                      <a:tailEnd type="none" w="med" len="med"/>
                    </a:lnL>
                    <a:lnR w="6350" cap="flat" cmpd="sng" algn="ctr">
                      <a:solidFill>
                        <a:srgbClr val="002677"/>
                      </a:solidFill>
                      <a:prstDash val="solid"/>
                      <a:round/>
                      <a:headEnd type="none" w="med" len="med"/>
                      <a:tailEnd type="none" w="med" len="med"/>
                    </a:lnR>
                    <a:lnT w="6350" cap="flat" cmpd="sng" algn="ctr">
                      <a:solidFill>
                        <a:srgbClr val="002677"/>
                      </a:solidFill>
                      <a:prstDash val="solid"/>
                      <a:round/>
                      <a:headEnd type="none" w="med" len="med"/>
                      <a:tailEnd type="none" w="med" len="med"/>
                    </a:lnT>
                    <a:lnB w="6350" cap="flat" cmpd="sng" algn="ctr">
                      <a:solidFill>
                        <a:srgbClr val="0026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$5,900</a:t>
                      </a:r>
                    </a:p>
                  </a:txBody>
                  <a:tcPr marL="53340" marR="53340" anchor="b" horzOverflow="overflow">
                    <a:lnL w="6350" cap="flat" cmpd="sng" algn="ctr">
                      <a:solidFill>
                        <a:srgbClr val="002677"/>
                      </a:solidFill>
                      <a:prstDash val="solid"/>
                      <a:round/>
                      <a:headEnd type="none" w="med" len="med"/>
                      <a:tailEnd type="none" w="med" len="med"/>
                    </a:lnL>
                    <a:lnR w="6350" cap="flat" cmpd="sng" algn="ctr">
                      <a:solidFill>
                        <a:srgbClr val="002677"/>
                      </a:solidFill>
                      <a:prstDash val="solid"/>
                      <a:round/>
                      <a:headEnd type="none" w="med" len="med"/>
                      <a:tailEnd type="none" w="med" len="med"/>
                    </a:lnR>
                    <a:lnT w="6350" cap="flat" cmpd="sng" algn="ctr">
                      <a:solidFill>
                        <a:srgbClr val="002677"/>
                      </a:solidFill>
                      <a:prstDash val="solid"/>
                      <a:round/>
                      <a:headEnd type="none" w="med" len="med"/>
                      <a:tailEnd type="none" w="med" len="med"/>
                    </a:lnT>
                    <a:lnB w="6350" cap="flat" cmpd="sng" algn="ctr">
                      <a:solidFill>
                        <a:srgbClr val="0026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$114,300</a:t>
                      </a:r>
                    </a:p>
                  </a:txBody>
                  <a:tcPr marL="53340" marR="53340" anchor="b" horzOverflow="overflow">
                    <a:lnL w="6350" cap="flat" cmpd="sng" algn="ctr">
                      <a:solidFill>
                        <a:srgbClr val="002677"/>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2677"/>
                      </a:solidFill>
                      <a:prstDash val="solid"/>
                      <a:round/>
                      <a:headEnd type="none" w="med" len="med"/>
                      <a:tailEnd type="none" w="med" len="med"/>
                    </a:lnT>
                    <a:lnB w="6350" cap="flat" cmpd="sng" algn="ctr">
                      <a:solidFill>
                        <a:srgbClr val="0026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119288113"/>
                  </a:ext>
                </a:extLst>
              </a:tr>
              <a:tr h="280650">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55</a:t>
                      </a:r>
                    </a:p>
                  </a:txBody>
                  <a:tcPr marL="53340" marR="53340" anchor="b" horzOverflow="overflow">
                    <a:lnL cap="flat">
                      <a:noFill/>
                    </a:lnL>
                    <a:lnR w="6350" cap="flat" cmpd="sng" algn="ctr">
                      <a:solidFill>
                        <a:srgbClr val="002677"/>
                      </a:solidFill>
                      <a:prstDash val="solid"/>
                      <a:round/>
                      <a:headEnd type="none" w="med" len="med"/>
                      <a:tailEnd type="none" w="med" len="med"/>
                    </a:lnR>
                    <a:lnT w="6350" cap="flat" cmpd="sng" algn="ctr">
                      <a:solidFill>
                        <a:srgbClr val="00267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$8,400</a:t>
                      </a:r>
                    </a:p>
                  </a:txBody>
                  <a:tcPr marL="53340" marR="53340" anchor="b" horzOverflow="overflow">
                    <a:lnL w="6350" cap="flat" cmpd="sng" algn="ctr">
                      <a:solidFill>
                        <a:srgbClr val="002677"/>
                      </a:solidFill>
                      <a:prstDash val="solid"/>
                      <a:round/>
                      <a:headEnd type="none" w="med" len="med"/>
                      <a:tailEnd type="none" w="med" len="med"/>
                    </a:lnL>
                    <a:lnR w="6350" cap="flat" cmpd="sng" algn="ctr">
                      <a:solidFill>
                        <a:srgbClr val="002677"/>
                      </a:solidFill>
                      <a:prstDash val="solid"/>
                      <a:round/>
                      <a:headEnd type="none" w="med" len="med"/>
                      <a:tailEnd type="none" w="med" len="med"/>
                    </a:lnR>
                    <a:lnT w="6350" cap="flat" cmpd="sng" algn="ctr">
                      <a:solidFill>
                        <a:srgbClr val="00267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$164,600</a:t>
                      </a:r>
                    </a:p>
                  </a:txBody>
                  <a:tcPr marL="53340" marR="53340" anchor="b" horzOverflow="overflow">
                    <a:lnL w="6350" cap="flat" cmpd="sng" algn="ctr">
                      <a:solidFill>
                        <a:srgbClr val="002677"/>
                      </a:solidFill>
                      <a:prstDash val="solid"/>
                      <a:round/>
                      <a:headEnd type="none" w="med" len="med"/>
                      <a:tailEnd type="none" w="med" len="med"/>
                    </a:lnL>
                    <a:lnR w="6350" cap="flat" cmpd="sng" algn="ctr">
                      <a:solidFill>
                        <a:srgbClr val="002677"/>
                      </a:solidFill>
                      <a:prstDash val="solid"/>
                      <a:round/>
                      <a:headEnd type="none" w="med" len="med"/>
                      <a:tailEnd type="none" w="med" len="med"/>
                    </a:lnR>
                    <a:lnT w="6350" cap="flat" cmpd="sng" algn="ctr">
                      <a:solidFill>
                        <a:srgbClr val="00267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$6,900</a:t>
                      </a:r>
                    </a:p>
                  </a:txBody>
                  <a:tcPr marL="53340" marR="53340" anchor="b" horzOverflow="overflow">
                    <a:lnL w="6350" cap="flat" cmpd="sng" algn="ctr">
                      <a:solidFill>
                        <a:srgbClr val="002677"/>
                      </a:solidFill>
                      <a:prstDash val="solid"/>
                      <a:round/>
                      <a:headEnd type="none" w="med" len="med"/>
                      <a:tailEnd type="none" w="med" len="med"/>
                    </a:lnL>
                    <a:lnR w="6350" cap="flat" cmpd="sng" algn="ctr">
                      <a:solidFill>
                        <a:srgbClr val="002677"/>
                      </a:solidFill>
                      <a:prstDash val="solid"/>
                      <a:round/>
                      <a:headEnd type="none" w="med" len="med"/>
                      <a:tailEnd type="none" w="med" len="med"/>
                    </a:lnR>
                    <a:lnT w="6350" cap="flat" cmpd="sng" algn="ctr">
                      <a:solidFill>
                        <a:srgbClr val="00267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0" marR="0" lvl="0" indent="0" algn="ctr" defTabSz="914400" rtl="0" eaLnBrk="0" fontAlgn="base" latinLnBrk="0" hangingPunct="0">
                        <a:lnSpc>
                          <a:spcPct val="100000"/>
                        </a:lnSpc>
                        <a:spcBef>
                          <a:spcPct val="0"/>
                        </a:spcBef>
                        <a:spcAft>
                          <a:spcPct val="0"/>
                        </a:spcAft>
                        <a:buClr>
                          <a:schemeClr val="tx2"/>
                        </a:buClr>
                        <a:buSzPct val="80000"/>
                        <a:buFont typeface="Wingdings" pitchFamily="2" charset="2"/>
                        <a:buNone/>
                        <a:tabLst/>
                      </a:pPr>
                      <a:r>
                        <a:rPr kumimoji="0" lang="en-US" sz="1200" b="0" i="0" u="none" strike="noStrike" cap="none" normalizeH="0" baseline="0" dirty="0">
                          <a:ln>
                            <a:noFill/>
                          </a:ln>
                          <a:solidFill>
                            <a:srgbClr val="002060"/>
                          </a:solidFill>
                          <a:effectLst/>
                          <a:latin typeface="Segoe UI" panose="020B0502040204020203" pitchFamily="34" charset="0"/>
                          <a:ea typeface="ＭＳ Ｐゴシック" pitchFamily="-64" charset="-128"/>
                          <a:cs typeface="Segoe UI" panose="020B0502040204020203" pitchFamily="34" charset="0"/>
                        </a:rPr>
                        <a:t>$133,900</a:t>
                      </a:r>
                    </a:p>
                  </a:txBody>
                  <a:tcPr marL="53340" marR="53340" anchor="b" horzOverflow="overflow">
                    <a:lnL w="6350" cap="flat" cmpd="sng" algn="ctr">
                      <a:solidFill>
                        <a:srgbClr val="002677"/>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267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sp>
        <p:nvSpPr>
          <p:cNvPr id="4" name="Title 3">
            <a:extLst>
              <a:ext uri="{FF2B5EF4-FFF2-40B4-BE49-F238E27FC236}">
                <a16:creationId xmlns:a16="http://schemas.microsoft.com/office/drawing/2014/main" id="{57D94F28-4AD6-D048-BA38-58C7B29A7555}"/>
              </a:ext>
            </a:extLst>
          </p:cNvPr>
          <p:cNvSpPr>
            <a:spLocks noGrp="1"/>
          </p:cNvSpPr>
          <p:nvPr>
            <p:ph type="title"/>
          </p:nvPr>
        </p:nvSpPr>
        <p:spPr>
          <a:xfrm>
            <a:off x="433953" y="438151"/>
            <a:ext cx="13828774" cy="698883"/>
          </a:xfrm>
        </p:spPr>
        <p:txBody>
          <a:bodyPr vert="horz"/>
          <a:lstStyle/>
          <a:p>
            <a:pPr lvl="0"/>
            <a:r>
              <a:rPr lang="en-US" dirty="0">
                <a:solidFill>
                  <a:srgbClr val="002577"/>
                </a:solidFill>
              </a:rPr>
              <a:t>VUL Optimizer</a:t>
            </a:r>
            <a:r>
              <a:rPr lang="en-US" sz="2500" baseline="50000" dirty="0">
                <a:solidFill>
                  <a:srgbClr val="002577"/>
                </a:solidFill>
              </a:rPr>
              <a:t>®</a:t>
            </a:r>
            <a:r>
              <a:rPr lang="en-US" sz="2500" baseline="45000" dirty="0">
                <a:solidFill>
                  <a:srgbClr val="002577"/>
                </a:solidFill>
              </a:rPr>
              <a:t> </a:t>
            </a:r>
            <a:r>
              <a:rPr lang="en-US" dirty="0">
                <a:solidFill>
                  <a:srgbClr val="002577"/>
                </a:solidFill>
              </a:rPr>
              <a:t>Max</a:t>
            </a:r>
          </a:p>
        </p:txBody>
      </p:sp>
      <p:sp>
        <p:nvSpPr>
          <p:cNvPr id="8" name="object 3">
            <a:extLst>
              <a:ext uri="{FF2B5EF4-FFF2-40B4-BE49-F238E27FC236}">
                <a16:creationId xmlns:a16="http://schemas.microsoft.com/office/drawing/2014/main" id="{B70DBF6F-64AA-FE4F-A0BA-E66AA3F365D1}"/>
              </a:ext>
            </a:extLst>
          </p:cNvPr>
          <p:cNvSpPr/>
          <p:nvPr/>
        </p:nvSpPr>
        <p:spPr>
          <a:xfrm>
            <a:off x="457200" y="2979549"/>
            <a:ext cx="13716000" cy="0"/>
          </a:xfrm>
          <a:custGeom>
            <a:avLst/>
            <a:gdLst/>
            <a:ahLst/>
            <a:cxnLst/>
            <a:rect l="l" t="t" r="r" b="b"/>
            <a:pathLst>
              <a:path w="13716000">
                <a:moveTo>
                  <a:pt x="0" y="0"/>
                </a:moveTo>
                <a:lnTo>
                  <a:pt x="13716000" y="1"/>
                </a:lnTo>
              </a:path>
            </a:pathLst>
          </a:custGeom>
          <a:ln w="6350">
            <a:solidFill>
              <a:srgbClr val="002577"/>
            </a:solidFill>
          </a:ln>
        </p:spPr>
        <p:txBody>
          <a:bodyPr wrap="square" lIns="0" tIns="0" rIns="0" bIns="0" rtlCol="0"/>
          <a:lstStyle/>
          <a:p>
            <a:endParaRPr/>
          </a:p>
        </p:txBody>
      </p:sp>
      <p:sp>
        <p:nvSpPr>
          <p:cNvPr id="9" name="object 4">
            <a:extLst>
              <a:ext uri="{FF2B5EF4-FFF2-40B4-BE49-F238E27FC236}">
                <a16:creationId xmlns:a16="http://schemas.microsoft.com/office/drawing/2014/main" id="{00F80C29-C48A-B54F-9108-309EB09BBC7C}"/>
              </a:ext>
            </a:extLst>
          </p:cNvPr>
          <p:cNvSpPr txBox="1"/>
          <p:nvPr/>
        </p:nvSpPr>
        <p:spPr>
          <a:xfrm>
            <a:off x="444497" y="1391191"/>
            <a:ext cx="8869185" cy="1098699"/>
          </a:xfrm>
          <a:prstGeom prst="rect">
            <a:avLst/>
          </a:prstGeom>
          <a:noFill/>
        </p:spPr>
        <p:txBody>
          <a:bodyPr vert="horz" wrap="square" lIns="0" tIns="0" rIns="0" bIns="0" rtlCol="0">
            <a:spAutoFit/>
          </a:bodyPr>
          <a:lstStyle/>
          <a:p>
            <a:pPr marL="12700">
              <a:lnSpc>
                <a:spcPct val="100000"/>
              </a:lnSpc>
            </a:pPr>
            <a:r>
              <a:rPr lang="en-US" sz="2300" b="1" spc="-5" dirty="0">
                <a:solidFill>
                  <a:srgbClr val="3369FF"/>
                </a:solidFill>
                <a:latin typeface="Segoe UI"/>
                <a:cs typeface="Segoe UI"/>
              </a:rPr>
              <a:t>The prospective applicant for this strategy </a:t>
            </a:r>
          </a:p>
          <a:p>
            <a:pPr marL="12700">
              <a:lnSpc>
                <a:spcPts val="2400"/>
              </a:lnSpc>
              <a:spcBef>
                <a:spcPts val="1200"/>
              </a:spcBef>
            </a:pPr>
            <a:r>
              <a:rPr lang="en-US" dirty="0">
                <a:solidFill>
                  <a:srgbClr val="002577"/>
                </a:solidFill>
                <a:latin typeface="Segoe UI"/>
                <a:cs typeface="Segoe UI"/>
              </a:rPr>
              <a:t>If you’re looking to generate retirement income and diversify your taxes in the future, VUL Optimizer</a:t>
            </a:r>
            <a:r>
              <a:rPr lang="en-US" sz="1400" baseline="45000" dirty="0">
                <a:solidFill>
                  <a:srgbClr val="002577"/>
                </a:solidFill>
                <a:latin typeface="Segoe UI"/>
                <a:cs typeface="Segoe UI"/>
              </a:rPr>
              <a:t>® </a:t>
            </a:r>
            <a:r>
              <a:rPr lang="en-US" dirty="0">
                <a:solidFill>
                  <a:srgbClr val="002577"/>
                </a:solidFill>
                <a:latin typeface="Segoe UI"/>
                <a:cs typeface="Segoe UI"/>
              </a:rPr>
              <a:t>Max may be a good strategy for you.</a:t>
            </a:r>
            <a:endParaRPr lang="en-US" b="1" spc="-5" dirty="0">
              <a:solidFill>
                <a:srgbClr val="3369FF"/>
              </a:solidFill>
              <a:latin typeface="Segoe UI"/>
              <a:cs typeface="Segoe UI"/>
            </a:endParaRPr>
          </a:p>
        </p:txBody>
      </p:sp>
      <p:sp>
        <p:nvSpPr>
          <p:cNvPr id="23" name="object 4">
            <a:extLst>
              <a:ext uri="{FF2B5EF4-FFF2-40B4-BE49-F238E27FC236}">
                <a16:creationId xmlns:a16="http://schemas.microsoft.com/office/drawing/2014/main" id="{D4049AB9-2150-2448-BC71-36AD25A89A26}"/>
              </a:ext>
            </a:extLst>
          </p:cNvPr>
          <p:cNvSpPr txBox="1"/>
          <p:nvPr/>
        </p:nvSpPr>
        <p:spPr>
          <a:xfrm>
            <a:off x="452770" y="3078910"/>
            <a:ext cx="5956194" cy="3385542"/>
          </a:xfrm>
          <a:prstGeom prst="rect">
            <a:avLst/>
          </a:prstGeom>
          <a:noFill/>
        </p:spPr>
        <p:txBody>
          <a:bodyPr vert="horz" wrap="square" lIns="0" tIns="0" rIns="0" bIns="0" rtlCol="0">
            <a:spAutoFit/>
          </a:bodyPr>
          <a:lstStyle/>
          <a:p>
            <a:pPr marL="295275" lvl="1" indent="-285750">
              <a:lnSpc>
                <a:spcPct val="100000"/>
              </a:lnSpc>
              <a:spcBef>
                <a:spcPts val="1200"/>
              </a:spcBef>
              <a:buFont typeface="Courier New" panose="02070309020205020404" pitchFamily="49" charset="0"/>
              <a:buChar char="o"/>
            </a:pPr>
            <a:r>
              <a:rPr lang="en-US" sz="1600" b="1" dirty="0">
                <a:solidFill>
                  <a:srgbClr val="002577"/>
                </a:solidFill>
                <a:latin typeface="Segoe UI" panose="020B0502040204020203" pitchFamily="34" charset="0"/>
                <a:cs typeface="Segoe UI" panose="020B0502040204020203" pitchFamily="34" charset="0"/>
              </a:rPr>
              <a:t>Age range: </a:t>
            </a:r>
            <a:r>
              <a:rPr lang="en-US" sz="1600" dirty="0">
                <a:solidFill>
                  <a:srgbClr val="002577"/>
                </a:solidFill>
                <a:latin typeface="Segoe UI" panose="020B0502040204020203" pitchFamily="34" charset="0"/>
                <a:cs typeface="Segoe UI" panose="020B0502040204020203" pitchFamily="34" charset="0"/>
              </a:rPr>
              <a:t>20-55</a:t>
            </a:r>
          </a:p>
          <a:p>
            <a:pPr marL="295275" lvl="1" indent="-285750">
              <a:lnSpc>
                <a:spcPct val="100000"/>
              </a:lnSpc>
              <a:spcBef>
                <a:spcPts val="1200"/>
              </a:spcBef>
              <a:buFont typeface="Courier New" panose="02070309020205020404" pitchFamily="49" charset="0"/>
              <a:buChar char="o"/>
            </a:pPr>
            <a:r>
              <a:rPr lang="en-US" sz="1600" dirty="0">
                <a:solidFill>
                  <a:srgbClr val="002577"/>
                </a:solidFill>
                <a:latin typeface="Segoe UI" panose="020B0502040204020203" pitchFamily="34" charset="0"/>
                <a:cs typeface="Segoe UI" panose="020B0502040204020203" pitchFamily="34" charset="0"/>
              </a:rPr>
              <a:t>Has a need for life insurance of up to $2,000,000 face amount</a:t>
            </a:r>
          </a:p>
          <a:p>
            <a:pPr marL="295275" lvl="1" indent="-285750">
              <a:lnSpc>
                <a:spcPct val="100000"/>
              </a:lnSpc>
              <a:spcBef>
                <a:spcPts val="1200"/>
              </a:spcBef>
              <a:buFont typeface="Courier New" panose="02070309020205020404" pitchFamily="49" charset="0"/>
              <a:buChar char="o"/>
            </a:pPr>
            <a:r>
              <a:rPr lang="en-US" sz="1600" dirty="0">
                <a:solidFill>
                  <a:srgbClr val="002577"/>
                </a:solidFill>
                <a:latin typeface="Segoe UI" panose="020B0502040204020203" pitchFamily="34" charset="0"/>
                <a:cs typeface="Segoe UI" panose="020B0502040204020203" pitchFamily="34" charset="0"/>
              </a:rPr>
              <a:t>Routinely goes to wellness visits</a:t>
            </a:r>
          </a:p>
          <a:p>
            <a:pPr marL="295275" lvl="1" indent="-285750">
              <a:lnSpc>
                <a:spcPct val="100000"/>
              </a:lnSpc>
              <a:spcBef>
                <a:spcPts val="1200"/>
              </a:spcBef>
              <a:buFont typeface="Courier New" panose="02070309020205020404" pitchFamily="49" charset="0"/>
              <a:buChar char="o"/>
            </a:pPr>
            <a:r>
              <a:rPr lang="en-US" sz="1600" dirty="0">
                <a:solidFill>
                  <a:srgbClr val="002577"/>
                </a:solidFill>
                <a:latin typeface="Segoe UI" panose="020B0502040204020203" pitchFamily="34" charset="0"/>
                <a:cs typeface="Segoe UI" panose="020B0502040204020203" pitchFamily="34" charset="0"/>
              </a:rPr>
              <a:t>Healthy, active lifestyle</a:t>
            </a:r>
          </a:p>
          <a:p>
            <a:pPr marL="295275" lvl="1" indent="-285750">
              <a:lnSpc>
                <a:spcPct val="100000"/>
              </a:lnSpc>
              <a:spcBef>
                <a:spcPts val="1200"/>
              </a:spcBef>
              <a:buFont typeface="Courier New" panose="02070309020205020404" pitchFamily="49" charset="0"/>
              <a:buChar char="o"/>
            </a:pPr>
            <a:r>
              <a:rPr lang="en-US" sz="1600" dirty="0">
                <a:solidFill>
                  <a:srgbClr val="002577"/>
                </a:solidFill>
                <a:latin typeface="Segoe UI" panose="020B0502040204020203" pitchFamily="34" charset="0"/>
                <a:cs typeface="Segoe UI" panose="020B0502040204020203" pitchFamily="34" charset="0"/>
              </a:rPr>
              <a:t>Limited use of prescription medications</a:t>
            </a:r>
          </a:p>
          <a:p>
            <a:pPr marL="295275" lvl="1" indent="-285750">
              <a:lnSpc>
                <a:spcPct val="100000"/>
              </a:lnSpc>
              <a:spcBef>
                <a:spcPts val="1200"/>
              </a:spcBef>
              <a:buFont typeface="Courier New" panose="02070309020205020404" pitchFamily="49" charset="0"/>
              <a:buChar char="o"/>
            </a:pPr>
            <a:r>
              <a:rPr lang="en-US" sz="1600" dirty="0">
                <a:solidFill>
                  <a:srgbClr val="002577"/>
                </a:solidFill>
                <a:latin typeface="Segoe UI" panose="020B0502040204020203" pitchFamily="34" charset="0"/>
                <a:cs typeface="Segoe UI" panose="020B0502040204020203" pitchFamily="34" charset="0"/>
              </a:rPr>
              <a:t>U.S. citizen or permanent resident residing permanently </a:t>
            </a:r>
            <a:br>
              <a:rPr lang="en-US" sz="1600" dirty="0">
                <a:solidFill>
                  <a:srgbClr val="002577"/>
                </a:solidFill>
                <a:latin typeface="Segoe UI" panose="020B0502040204020203" pitchFamily="34" charset="0"/>
                <a:cs typeface="Segoe UI" panose="020B0502040204020203" pitchFamily="34" charset="0"/>
              </a:rPr>
            </a:br>
            <a:r>
              <a:rPr lang="en-US" sz="1600" dirty="0">
                <a:solidFill>
                  <a:srgbClr val="002577"/>
                </a:solidFill>
                <a:latin typeface="Segoe UI" panose="020B0502040204020203" pitchFamily="34" charset="0"/>
                <a:cs typeface="Segoe UI" panose="020B0502040204020203" pitchFamily="34" charset="0"/>
              </a:rPr>
              <a:t>in the United States</a:t>
            </a:r>
          </a:p>
          <a:p>
            <a:pPr marL="295275" lvl="1" indent="-285750">
              <a:lnSpc>
                <a:spcPct val="100000"/>
              </a:lnSpc>
              <a:spcBef>
                <a:spcPts val="1200"/>
              </a:spcBef>
              <a:buFont typeface="Courier New" panose="02070309020205020404" pitchFamily="49" charset="0"/>
              <a:buChar char="o"/>
            </a:pPr>
            <a:r>
              <a:rPr lang="en-US" sz="1600" dirty="0">
                <a:solidFill>
                  <a:srgbClr val="002577"/>
                </a:solidFill>
                <a:latin typeface="Segoe UI" panose="020B0502040204020203" pitchFamily="34" charset="0"/>
                <a:cs typeface="Segoe UI" panose="020B0502040204020203" pitchFamily="34" charset="0"/>
              </a:rPr>
              <a:t>Has contributed the maximum amount to their 401</a:t>
            </a:r>
            <a:r>
              <a:rPr lang="en-US" sz="16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600" dirty="0">
                <a:solidFill>
                  <a:srgbClr val="002577"/>
                </a:solidFill>
                <a:latin typeface="Segoe UI" panose="020B0502040204020203" pitchFamily="34" charset="0"/>
                <a:cs typeface="Segoe UI" panose="020B0502040204020203" pitchFamily="34" charset="0"/>
              </a:rPr>
              <a:t>k</a:t>
            </a:r>
            <a:r>
              <a:rPr lang="en-US" sz="16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600" dirty="0">
                <a:solidFill>
                  <a:srgbClr val="002577"/>
                </a:solidFill>
                <a:latin typeface="Segoe UI" panose="020B0502040204020203" pitchFamily="34" charset="0"/>
                <a:cs typeface="Segoe UI" panose="020B0502040204020203" pitchFamily="34" charset="0"/>
              </a:rPr>
              <a:t> </a:t>
            </a:r>
            <a:br>
              <a:rPr lang="en-US" sz="1600" dirty="0">
                <a:solidFill>
                  <a:srgbClr val="002577"/>
                </a:solidFill>
                <a:latin typeface="Segoe UI" panose="020B0502040204020203" pitchFamily="34" charset="0"/>
                <a:cs typeface="Segoe UI" panose="020B0502040204020203" pitchFamily="34" charset="0"/>
              </a:rPr>
            </a:br>
            <a:r>
              <a:rPr lang="en-US" sz="1600" dirty="0">
                <a:solidFill>
                  <a:srgbClr val="002577"/>
                </a:solidFill>
                <a:latin typeface="Segoe UI" panose="020B0502040204020203" pitchFamily="34" charset="0"/>
                <a:cs typeface="Segoe UI" panose="020B0502040204020203" pitchFamily="34" charset="0"/>
              </a:rPr>
              <a:t>and has assets in the ranges shown to fund supplemental retirement income</a:t>
            </a:r>
          </a:p>
        </p:txBody>
      </p:sp>
      <p:sp>
        <p:nvSpPr>
          <p:cNvPr id="28" name="Slide Number Placeholder 1">
            <a:extLst>
              <a:ext uri="{FF2B5EF4-FFF2-40B4-BE49-F238E27FC236}">
                <a16:creationId xmlns:a16="http://schemas.microsoft.com/office/drawing/2014/main" id="{B174042E-48E9-9B4A-99AF-A9B803D41993}"/>
              </a:ext>
            </a:extLst>
          </p:cNvPr>
          <p:cNvSpPr txBox="1">
            <a:spLocks/>
          </p:cNvSpPr>
          <p:nvPr/>
        </p:nvSpPr>
        <p:spPr>
          <a:xfrm>
            <a:off x="13892029" y="7612687"/>
            <a:ext cx="370072" cy="17467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2C7AFF3D-0B71-614B-ACB6-7F45BDA6A838}" type="slidenum">
              <a:rPr lang="en-US" sz="960" b="1" smtClean="0">
                <a:solidFill>
                  <a:srgbClr val="002677"/>
                </a:solidFill>
                <a:latin typeface="Segoe UI" panose="020B0502040204020203" pitchFamily="34" charset="0"/>
                <a:sym typeface="Segoe UI" panose="020B0502040204020203" pitchFamily="34" charset="0"/>
              </a:rPr>
              <a:pPr algn="r">
                <a:defRPr/>
              </a:pPr>
              <a:t>12</a:t>
            </a:fld>
            <a:endParaRPr lang="en-US" sz="960" b="1" dirty="0">
              <a:solidFill>
                <a:srgbClr val="002677"/>
              </a:solidFill>
              <a:latin typeface="Segoe UI" panose="020B0502040204020203" pitchFamily="34" charset="0"/>
              <a:sym typeface="Segoe UI" panose="020B0502040204020203" pitchFamily="34" charset="0"/>
            </a:endParaRPr>
          </a:p>
        </p:txBody>
      </p:sp>
      <p:sp>
        <p:nvSpPr>
          <p:cNvPr id="29" name="Footer Placeholder 2">
            <a:extLst>
              <a:ext uri="{FF2B5EF4-FFF2-40B4-BE49-F238E27FC236}">
                <a16:creationId xmlns:a16="http://schemas.microsoft.com/office/drawing/2014/main" id="{4B819D6A-6103-774E-8381-DF8EFF4F8096}"/>
              </a:ext>
            </a:extLst>
          </p:cNvPr>
          <p:cNvSpPr txBox="1">
            <a:spLocks/>
          </p:cNvSpPr>
          <p:nvPr/>
        </p:nvSpPr>
        <p:spPr>
          <a:xfrm>
            <a:off x="8945879" y="7615599"/>
            <a:ext cx="4937760" cy="21891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960" b="1" dirty="0">
                <a:solidFill>
                  <a:srgbClr val="002677"/>
                </a:solidFill>
                <a:latin typeface="Segoe UI" panose="020B0502040204020203" pitchFamily="34" charset="0"/>
                <a:sym typeface="Segoe UI" panose="020B0502040204020203" pitchFamily="34" charset="0"/>
              </a:rPr>
              <a:t>VUL Optimizer</a:t>
            </a:r>
            <a:r>
              <a:rPr lang="en-US" sz="700" b="1" baseline="50000" dirty="0">
                <a:solidFill>
                  <a:srgbClr val="002677"/>
                </a:solidFill>
                <a:latin typeface="Segoe UI" panose="020B0502040204020203" pitchFamily="34" charset="0"/>
                <a:sym typeface="Segoe UI" panose="020B0502040204020203" pitchFamily="34" charset="0"/>
              </a:rPr>
              <a:t>®</a:t>
            </a:r>
            <a:r>
              <a:rPr lang="en-US" sz="960" b="1" baseline="50000" dirty="0">
                <a:solidFill>
                  <a:srgbClr val="002677"/>
                </a:solidFill>
                <a:latin typeface="Segoe UI" panose="020B0502040204020203" pitchFamily="34" charset="0"/>
                <a:sym typeface="Segoe UI" panose="020B0502040204020203" pitchFamily="34" charset="0"/>
              </a:rPr>
              <a:t> </a:t>
            </a:r>
            <a:r>
              <a:rPr lang="en-US" sz="960" b="1" dirty="0">
                <a:solidFill>
                  <a:srgbClr val="002677"/>
                </a:solidFill>
                <a:latin typeface="Segoe UI" panose="020B0502040204020203" pitchFamily="34" charset="0"/>
                <a:sym typeface="Segoe UI" panose="020B0502040204020203" pitchFamily="34" charset="0"/>
              </a:rPr>
              <a:t>Max – Month 00, 2024</a:t>
            </a:r>
          </a:p>
        </p:txBody>
      </p:sp>
      <p:sp>
        <p:nvSpPr>
          <p:cNvPr id="30" name="object 20">
            <a:extLst>
              <a:ext uri="{FF2B5EF4-FFF2-40B4-BE49-F238E27FC236}">
                <a16:creationId xmlns:a16="http://schemas.microsoft.com/office/drawing/2014/main" id="{9E4F2267-36FD-1041-BA2E-36EB2DA8798F}"/>
              </a:ext>
            </a:extLst>
          </p:cNvPr>
          <p:cNvSpPr txBox="1"/>
          <p:nvPr/>
        </p:nvSpPr>
        <p:spPr>
          <a:xfrm>
            <a:off x="7581566" y="6164723"/>
            <a:ext cx="6591300" cy="1036181"/>
          </a:xfrm>
          <a:prstGeom prst="rect">
            <a:avLst/>
          </a:prstGeom>
        </p:spPr>
        <p:txBody>
          <a:bodyPr vert="horz" wrap="square" lIns="0" tIns="0" rIns="0" bIns="0" rtlCol="0">
            <a:spAutoFit/>
          </a:bodyPr>
          <a:lstStyle/>
          <a:p>
            <a:pPr marL="4763" indent="7938">
              <a:spcBef>
                <a:spcPts val="400"/>
              </a:spcBef>
            </a:pPr>
            <a:r>
              <a:rPr lang="en-US" sz="8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Annual premium amounts are based on the Guideline Premium Test and Death Benefit Option B (Option B death benefit equals the policy’s face amount, plus account value) at issue. If using the cash value accumulation test (CVAT) and Death Benefit Option A (Option A death benefit equals the policy’s face amount), these premiums may be different. The minimum premium columns represent the necessary premium to qualify for VUL Optimizer</a:t>
            </a:r>
            <a:r>
              <a:rPr lang="en-US" sz="800" baseline="300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8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Max at the minimum face amount of $100,000 and the maximum premium columns represent the necessary premium to qualify for </a:t>
            </a:r>
            <a:br>
              <a:rPr lang="en-US" sz="8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br>
            <a:r>
              <a:rPr lang="en-US" sz="8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VUL Optimizer</a:t>
            </a:r>
            <a:r>
              <a:rPr lang="en-US" sz="800" baseline="300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8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Max at the maximum face amount of $2,000,000. The numbers have been rounded for simplicity.</a:t>
            </a:r>
          </a:p>
          <a:p>
            <a:pPr marL="4763" indent="7938">
              <a:spcBef>
                <a:spcPts val="400"/>
              </a:spcBef>
            </a:pPr>
            <a:r>
              <a:rPr lang="en-US" sz="8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To determine how this approach might work for you, individual illustrations based on your own individual age containing both guaranteed charges and guaranteed interest rates, as well as other important information, should be prepared or requested for your review. Your financial professional can provide you a copy of the individual illustration.</a:t>
            </a:r>
          </a:p>
        </p:txBody>
      </p:sp>
      <p:sp>
        <p:nvSpPr>
          <p:cNvPr id="7" name="object 2">
            <a:extLst>
              <a:ext uri="{FF2B5EF4-FFF2-40B4-BE49-F238E27FC236}">
                <a16:creationId xmlns:a16="http://schemas.microsoft.com/office/drawing/2014/main" id="{A79E4B1A-C2C2-5E46-8792-F60F70447FA5}"/>
              </a:ext>
            </a:extLst>
          </p:cNvPr>
          <p:cNvSpPr/>
          <p:nvPr/>
        </p:nvSpPr>
        <p:spPr>
          <a:xfrm flipH="1">
            <a:off x="7270671" y="3105209"/>
            <a:ext cx="51050" cy="4209991"/>
          </a:xfrm>
          <a:custGeom>
            <a:avLst/>
            <a:gdLst/>
            <a:ahLst/>
            <a:cxnLst/>
            <a:rect l="l" t="t" r="r" b="b"/>
            <a:pathLst>
              <a:path h="3079115">
                <a:moveTo>
                  <a:pt x="0" y="0"/>
                </a:moveTo>
                <a:lnTo>
                  <a:pt x="1" y="3078790"/>
                </a:lnTo>
              </a:path>
            </a:pathLst>
          </a:custGeom>
          <a:ln w="6350">
            <a:solidFill>
              <a:srgbClr val="002677"/>
            </a:solidFill>
          </a:ln>
        </p:spPr>
        <p:txBody>
          <a:bodyPr wrap="square" lIns="0" tIns="0" rIns="0" bIns="0" rtlCol="0"/>
          <a:lstStyle/>
          <a:p>
            <a:endParaRPr/>
          </a:p>
        </p:txBody>
      </p:sp>
    </p:spTree>
    <p:extLst>
      <p:ext uri="{BB962C8B-B14F-4D97-AF65-F5344CB8AC3E}">
        <p14:creationId xmlns:p14="http://schemas.microsoft.com/office/powerpoint/2010/main" val="2418010331"/>
      </p:ext>
    </p:extLst>
  </p:cSld>
  <p:clrMapOvr>
    <a:masterClrMapping/>
  </p:clrMapOvr>
  <p:extLst>
    <p:ext uri="{6950BFC3-D8DA-4A85-94F7-54DA5524770B}">
      <p188:commentRel xmlns:p188="http://schemas.microsoft.com/office/powerpoint/2018/8/main" r:id="rId4"/>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9187024-67FD-064B-9AC5-FD8C930CCB97}"/>
              </a:ext>
            </a:extLst>
          </p:cNvPr>
          <p:cNvGraphicFramePr>
            <a:graphicFrameLocks noChangeAspect="1"/>
          </p:cNvGraphicFramePr>
          <p:nvPr>
            <p:custDataLst>
              <p:tags r:id="rId1"/>
            </p:custDataLst>
            <p:extLst>
              <p:ext uri="{D42A27DB-BD31-4B8C-83A1-F6EECF244321}">
                <p14:modId xmlns:p14="http://schemas.microsoft.com/office/powerpoint/2010/main" val="311831860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9187024-67FD-064B-9AC5-FD8C930CCB97}"/>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57D94F28-4AD6-D048-BA38-58C7B29A7555}"/>
              </a:ext>
            </a:extLst>
          </p:cNvPr>
          <p:cNvSpPr>
            <a:spLocks noGrp="1"/>
          </p:cNvSpPr>
          <p:nvPr>
            <p:ph type="title"/>
          </p:nvPr>
        </p:nvSpPr>
        <p:spPr>
          <a:xfrm>
            <a:off x="433953" y="438151"/>
            <a:ext cx="13828774" cy="698883"/>
          </a:xfrm>
        </p:spPr>
        <p:txBody>
          <a:bodyPr vert="horz"/>
          <a:lstStyle/>
          <a:p>
            <a:pPr lvl="0"/>
            <a:r>
              <a:rPr lang="en-US" dirty="0">
                <a:solidFill>
                  <a:srgbClr val="002577"/>
                </a:solidFill>
              </a:rPr>
              <a:t>What does a typical client look like?</a:t>
            </a:r>
          </a:p>
        </p:txBody>
      </p:sp>
      <p:sp>
        <p:nvSpPr>
          <p:cNvPr id="8" name="object 3">
            <a:extLst>
              <a:ext uri="{FF2B5EF4-FFF2-40B4-BE49-F238E27FC236}">
                <a16:creationId xmlns:a16="http://schemas.microsoft.com/office/drawing/2014/main" id="{B70DBF6F-64AA-FE4F-A0BA-E66AA3F365D1}"/>
              </a:ext>
            </a:extLst>
          </p:cNvPr>
          <p:cNvSpPr/>
          <p:nvPr/>
        </p:nvSpPr>
        <p:spPr>
          <a:xfrm>
            <a:off x="457200" y="2286000"/>
            <a:ext cx="6792913" cy="123110"/>
          </a:xfrm>
          <a:custGeom>
            <a:avLst/>
            <a:gdLst/>
            <a:ahLst/>
            <a:cxnLst/>
            <a:rect l="l" t="t" r="r" b="b"/>
            <a:pathLst>
              <a:path w="13716000">
                <a:moveTo>
                  <a:pt x="0" y="0"/>
                </a:moveTo>
                <a:lnTo>
                  <a:pt x="13716000" y="1"/>
                </a:lnTo>
              </a:path>
            </a:pathLst>
          </a:custGeom>
          <a:ln w="6350">
            <a:solidFill>
              <a:srgbClr val="002577"/>
            </a:solidFill>
          </a:ln>
        </p:spPr>
        <p:txBody>
          <a:bodyPr wrap="square" lIns="0" tIns="0" rIns="0" bIns="0" rtlCol="0"/>
          <a:lstStyle/>
          <a:p>
            <a:endParaRPr/>
          </a:p>
        </p:txBody>
      </p:sp>
      <p:sp>
        <p:nvSpPr>
          <p:cNvPr id="28" name="Slide Number Placeholder 1">
            <a:extLst>
              <a:ext uri="{FF2B5EF4-FFF2-40B4-BE49-F238E27FC236}">
                <a16:creationId xmlns:a16="http://schemas.microsoft.com/office/drawing/2014/main" id="{B174042E-48E9-9B4A-99AF-A9B803D41993}"/>
              </a:ext>
            </a:extLst>
          </p:cNvPr>
          <p:cNvSpPr txBox="1">
            <a:spLocks/>
          </p:cNvSpPr>
          <p:nvPr/>
        </p:nvSpPr>
        <p:spPr>
          <a:xfrm>
            <a:off x="13892029" y="7612687"/>
            <a:ext cx="370072" cy="17467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2C7AFF3D-0B71-614B-ACB6-7F45BDA6A838}" type="slidenum">
              <a:rPr lang="en-US" sz="960" b="1" smtClean="0">
                <a:solidFill>
                  <a:srgbClr val="002677"/>
                </a:solidFill>
                <a:latin typeface="Segoe UI" panose="020B0502040204020203" pitchFamily="34" charset="0"/>
                <a:sym typeface="Segoe UI" panose="020B0502040204020203" pitchFamily="34" charset="0"/>
              </a:rPr>
              <a:pPr algn="r">
                <a:defRPr/>
              </a:pPr>
              <a:t>13</a:t>
            </a:fld>
            <a:endParaRPr lang="en-US" sz="960" b="1" dirty="0">
              <a:solidFill>
                <a:srgbClr val="002677"/>
              </a:solidFill>
              <a:latin typeface="Segoe UI" panose="020B0502040204020203" pitchFamily="34" charset="0"/>
              <a:sym typeface="Segoe UI" panose="020B0502040204020203" pitchFamily="34" charset="0"/>
            </a:endParaRPr>
          </a:p>
        </p:txBody>
      </p:sp>
      <p:sp>
        <p:nvSpPr>
          <p:cNvPr id="29" name="Footer Placeholder 2">
            <a:extLst>
              <a:ext uri="{FF2B5EF4-FFF2-40B4-BE49-F238E27FC236}">
                <a16:creationId xmlns:a16="http://schemas.microsoft.com/office/drawing/2014/main" id="{4B819D6A-6103-774E-8381-DF8EFF4F8096}"/>
              </a:ext>
            </a:extLst>
          </p:cNvPr>
          <p:cNvSpPr txBox="1">
            <a:spLocks/>
          </p:cNvSpPr>
          <p:nvPr/>
        </p:nvSpPr>
        <p:spPr>
          <a:xfrm>
            <a:off x="8945879" y="7615599"/>
            <a:ext cx="4937760" cy="21891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960" b="1" dirty="0">
                <a:solidFill>
                  <a:srgbClr val="002677"/>
                </a:solidFill>
                <a:latin typeface="Segoe UI" panose="020B0502040204020203" pitchFamily="34" charset="0"/>
                <a:sym typeface="Segoe UI" panose="020B0502040204020203" pitchFamily="34" charset="0"/>
              </a:rPr>
              <a:t>VUL Optimizer</a:t>
            </a:r>
            <a:r>
              <a:rPr lang="en-US" sz="700" b="1" baseline="50000" dirty="0">
                <a:solidFill>
                  <a:srgbClr val="002677"/>
                </a:solidFill>
                <a:latin typeface="Segoe UI" panose="020B0502040204020203" pitchFamily="34" charset="0"/>
                <a:sym typeface="Segoe UI" panose="020B0502040204020203" pitchFamily="34" charset="0"/>
              </a:rPr>
              <a:t>®</a:t>
            </a:r>
            <a:r>
              <a:rPr lang="en-US" sz="960" b="1" baseline="50000" dirty="0">
                <a:solidFill>
                  <a:srgbClr val="002677"/>
                </a:solidFill>
                <a:latin typeface="Segoe UI" panose="020B0502040204020203" pitchFamily="34" charset="0"/>
                <a:sym typeface="Segoe UI" panose="020B0502040204020203" pitchFamily="34" charset="0"/>
              </a:rPr>
              <a:t> </a:t>
            </a:r>
            <a:r>
              <a:rPr lang="en-US" sz="960" b="1" dirty="0">
                <a:solidFill>
                  <a:srgbClr val="002677"/>
                </a:solidFill>
                <a:latin typeface="Segoe UI" panose="020B0502040204020203" pitchFamily="34" charset="0"/>
                <a:sym typeface="Segoe UI" panose="020B0502040204020203" pitchFamily="34" charset="0"/>
              </a:rPr>
              <a:t>Max – Month 00, 2024</a:t>
            </a:r>
          </a:p>
        </p:txBody>
      </p:sp>
      <p:sp>
        <p:nvSpPr>
          <p:cNvPr id="20" name="object 6">
            <a:extLst>
              <a:ext uri="{FF2B5EF4-FFF2-40B4-BE49-F238E27FC236}">
                <a16:creationId xmlns:a16="http://schemas.microsoft.com/office/drawing/2014/main" id="{1010E78E-7045-E941-9037-57A78728DBA6}"/>
              </a:ext>
            </a:extLst>
          </p:cNvPr>
          <p:cNvSpPr txBox="1"/>
          <p:nvPr/>
        </p:nvSpPr>
        <p:spPr>
          <a:xfrm>
            <a:off x="457200" y="2377491"/>
            <a:ext cx="6619021" cy="276999"/>
          </a:xfrm>
          <a:prstGeom prst="rect">
            <a:avLst/>
          </a:prstGeom>
        </p:spPr>
        <p:txBody>
          <a:bodyPr vert="horz" wrap="square" lIns="0" tIns="0" rIns="0" bIns="0" rtlCol="0">
            <a:spAutoFit/>
          </a:bodyPr>
          <a:lstStyle/>
          <a:p>
            <a:pPr marL="12700">
              <a:lnSpc>
                <a:spcPct val="100000"/>
              </a:lnSpc>
            </a:pPr>
            <a:r>
              <a:rPr lang="en-US" sz="1800" b="1" dirty="0">
                <a:solidFill>
                  <a:srgbClr val="002577"/>
                </a:solidFill>
                <a:latin typeface="Segoe UI"/>
                <a:cs typeface="Segoe UI"/>
              </a:rPr>
              <a:t>Clients typically wouldn’t have a history of these conditions:</a:t>
            </a:r>
            <a:r>
              <a:rPr lang="en-US" sz="1600" b="1" baseline="30000" dirty="0">
                <a:solidFill>
                  <a:srgbClr val="002577"/>
                </a:solidFill>
                <a:latin typeface="Segoe UI"/>
                <a:cs typeface="Segoe UI"/>
              </a:rPr>
              <a:t>4</a:t>
            </a:r>
            <a:endParaRPr sz="1600" baseline="30000" dirty="0">
              <a:latin typeface="Segoe UI"/>
              <a:cs typeface="Segoe UI"/>
            </a:endParaRPr>
          </a:p>
        </p:txBody>
      </p:sp>
      <p:sp>
        <p:nvSpPr>
          <p:cNvPr id="24" name="Text Placeholder 13">
            <a:extLst>
              <a:ext uri="{FF2B5EF4-FFF2-40B4-BE49-F238E27FC236}">
                <a16:creationId xmlns:a16="http://schemas.microsoft.com/office/drawing/2014/main" id="{D694E4AA-2049-544D-9DD6-3FCF39EDC6AD}"/>
              </a:ext>
            </a:extLst>
          </p:cNvPr>
          <p:cNvSpPr txBox="1">
            <a:spLocks/>
          </p:cNvSpPr>
          <p:nvPr/>
        </p:nvSpPr>
        <p:spPr>
          <a:xfrm>
            <a:off x="367925" y="3053718"/>
            <a:ext cx="3442075" cy="2857500"/>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7338" lvl="2" indent="-277813">
              <a:lnSpc>
                <a:spcPct val="100000"/>
              </a:lnSpc>
              <a:spcBef>
                <a:spcPts val="800"/>
              </a:spcBef>
              <a:buFont typeface="Courier New" panose="02070309020205020404" pitchFamily="49" charset="0"/>
              <a:buChar char="o"/>
            </a:pPr>
            <a:r>
              <a:rPr lang="en-US" sz="1600" dirty="0">
                <a:solidFill>
                  <a:srgbClr val="002677"/>
                </a:solidFill>
                <a:latin typeface="Segoe UI" panose="020B0502040204020203" pitchFamily="34" charset="0"/>
                <a:cs typeface="Segoe UI" panose="020B0502040204020203" pitchFamily="34" charset="0"/>
              </a:rPr>
              <a:t>Alcohol and/or drug misuse</a:t>
            </a:r>
          </a:p>
          <a:p>
            <a:pPr marL="287338" lvl="2" indent="-277813">
              <a:lnSpc>
                <a:spcPct val="100000"/>
              </a:lnSpc>
              <a:spcBef>
                <a:spcPts val="800"/>
              </a:spcBef>
              <a:buFont typeface="Courier New" panose="02070309020205020404" pitchFamily="49" charset="0"/>
              <a:buChar char="o"/>
            </a:pPr>
            <a:r>
              <a:rPr lang="en-US" sz="1600" dirty="0">
                <a:solidFill>
                  <a:srgbClr val="002677"/>
                </a:solidFill>
                <a:latin typeface="Segoe UI" panose="020B0502040204020203" pitchFamily="34" charset="0"/>
                <a:cs typeface="Segoe UI" panose="020B0502040204020203" pitchFamily="34" charset="0"/>
              </a:rPr>
              <a:t>Heart condition</a:t>
            </a:r>
          </a:p>
          <a:p>
            <a:pPr marL="287338" lvl="2" indent="-277813">
              <a:lnSpc>
                <a:spcPct val="100000"/>
              </a:lnSpc>
              <a:spcBef>
                <a:spcPts val="800"/>
              </a:spcBef>
              <a:buFont typeface="Courier New" panose="02070309020205020404" pitchFamily="49" charset="0"/>
              <a:buChar char="o"/>
            </a:pPr>
            <a:r>
              <a:rPr lang="en-US" sz="1600" dirty="0">
                <a:solidFill>
                  <a:srgbClr val="002677"/>
                </a:solidFill>
                <a:latin typeface="Segoe UI" panose="020B0502040204020203" pitchFamily="34" charset="0"/>
                <a:cs typeface="Segoe UI" panose="020B0502040204020203" pitchFamily="34" charset="0"/>
              </a:rPr>
              <a:t>COPD/emphysema</a:t>
            </a:r>
          </a:p>
          <a:p>
            <a:pPr marL="287338" lvl="2" indent="-277813">
              <a:lnSpc>
                <a:spcPct val="100000"/>
              </a:lnSpc>
              <a:spcBef>
                <a:spcPts val="800"/>
              </a:spcBef>
              <a:buFont typeface="Courier New" panose="02070309020205020404" pitchFamily="49" charset="0"/>
              <a:buChar char="o"/>
            </a:pPr>
            <a:r>
              <a:rPr lang="en-US" sz="1600" dirty="0">
                <a:solidFill>
                  <a:srgbClr val="002677"/>
                </a:solidFill>
                <a:latin typeface="Segoe UI" panose="020B0502040204020203" pitchFamily="34" charset="0"/>
                <a:cs typeface="Segoe UI" panose="020B0502040204020203" pitchFamily="34" charset="0"/>
              </a:rPr>
              <a:t>Diabetes</a:t>
            </a:r>
          </a:p>
          <a:p>
            <a:pPr marL="287338" lvl="2" indent="-277813">
              <a:lnSpc>
                <a:spcPct val="100000"/>
              </a:lnSpc>
              <a:spcBef>
                <a:spcPts val="800"/>
              </a:spcBef>
              <a:buFont typeface="Courier New" panose="02070309020205020404" pitchFamily="49" charset="0"/>
              <a:buChar char="o"/>
            </a:pPr>
            <a:r>
              <a:rPr lang="en-US" sz="1600" dirty="0">
                <a:solidFill>
                  <a:srgbClr val="002677"/>
                </a:solidFill>
                <a:latin typeface="Segoe UI" panose="020B0502040204020203" pitchFamily="34" charset="0"/>
                <a:cs typeface="Segoe UI" panose="020B0502040204020203" pitchFamily="34" charset="0"/>
              </a:rPr>
              <a:t>DWI</a:t>
            </a:r>
          </a:p>
          <a:p>
            <a:pPr marL="287338" lvl="2" indent="-277813">
              <a:lnSpc>
                <a:spcPct val="100000"/>
              </a:lnSpc>
              <a:spcBef>
                <a:spcPts val="800"/>
              </a:spcBef>
              <a:buFont typeface="Courier New" panose="02070309020205020404" pitchFamily="49" charset="0"/>
              <a:buChar char="o"/>
            </a:pPr>
            <a:r>
              <a:rPr lang="en-US" sz="1600" dirty="0">
                <a:solidFill>
                  <a:srgbClr val="002677"/>
                </a:solidFill>
                <a:latin typeface="Segoe UI" panose="020B0502040204020203" pitchFamily="34" charset="0"/>
                <a:cs typeface="Segoe UI" panose="020B0502040204020203" pitchFamily="34" charset="0"/>
              </a:rPr>
              <a:t>License suspension</a:t>
            </a:r>
          </a:p>
          <a:p>
            <a:pPr marL="287338" lvl="2" indent="-277813">
              <a:lnSpc>
                <a:spcPct val="100000"/>
              </a:lnSpc>
              <a:spcBef>
                <a:spcPts val="800"/>
              </a:spcBef>
              <a:buFont typeface="Courier New" panose="02070309020205020404" pitchFamily="49" charset="0"/>
              <a:buChar char="o"/>
            </a:pPr>
            <a:r>
              <a:rPr lang="en-US" sz="1600" dirty="0">
                <a:solidFill>
                  <a:srgbClr val="002677"/>
                </a:solidFill>
                <a:latin typeface="Segoe UI" panose="020B0502040204020203" pitchFamily="34" charset="0"/>
                <a:cs typeface="Segoe UI" panose="020B0502040204020203" pitchFamily="34" charset="0"/>
              </a:rPr>
              <a:t>Reckless driving</a:t>
            </a:r>
          </a:p>
          <a:p>
            <a:pPr marL="287338" lvl="2" indent="-277813">
              <a:lnSpc>
                <a:spcPct val="100000"/>
              </a:lnSpc>
              <a:spcBef>
                <a:spcPts val="800"/>
              </a:spcBef>
              <a:buFont typeface="Courier New" panose="02070309020205020404" pitchFamily="49" charset="0"/>
              <a:buChar char="o"/>
            </a:pPr>
            <a:r>
              <a:rPr lang="en-US" sz="1600" dirty="0">
                <a:solidFill>
                  <a:srgbClr val="002677"/>
                </a:solidFill>
                <a:latin typeface="Segoe UI" panose="020B0502040204020203" pitchFamily="34" charset="0"/>
                <a:cs typeface="Segoe UI" panose="020B0502040204020203" pitchFamily="34" charset="0"/>
              </a:rPr>
              <a:t>Epilepsy/seizure</a:t>
            </a:r>
          </a:p>
        </p:txBody>
      </p:sp>
      <p:sp>
        <p:nvSpPr>
          <p:cNvPr id="25" name="Text Placeholder 13">
            <a:extLst>
              <a:ext uri="{FF2B5EF4-FFF2-40B4-BE49-F238E27FC236}">
                <a16:creationId xmlns:a16="http://schemas.microsoft.com/office/drawing/2014/main" id="{95896F5A-42FB-BD4C-83B9-C8834DD1D2BF}"/>
              </a:ext>
            </a:extLst>
          </p:cNvPr>
          <p:cNvSpPr txBox="1">
            <a:spLocks/>
          </p:cNvSpPr>
          <p:nvPr/>
        </p:nvSpPr>
        <p:spPr>
          <a:xfrm>
            <a:off x="4016378" y="3053718"/>
            <a:ext cx="3784854" cy="2857500"/>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7338" lvl="2" indent="-280988" defTabSz="914400">
              <a:lnSpc>
                <a:spcPct val="100000"/>
              </a:lnSpc>
              <a:spcBef>
                <a:spcPts val="800"/>
              </a:spcBef>
              <a:buFont typeface="Courier New" panose="02070309020205020404" pitchFamily="49" charset="0"/>
              <a:buChar char="o"/>
            </a:pPr>
            <a:r>
              <a:rPr lang="en-US" sz="1600" dirty="0">
                <a:solidFill>
                  <a:schemeClr val="tx2"/>
                </a:solidFill>
                <a:latin typeface="Segoe UI" panose="020B0502040204020203" pitchFamily="34" charset="0"/>
                <a:cs typeface="Segoe UI" panose="020B0502040204020203" pitchFamily="34" charset="0"/>
              </a:rPr>
              <a:t>Gastric bypass/lap band</a:t>
            </a:r>
          </a:p>
          <a:p>
            <a:pPr marL="287338" lvl="2" indent="-280988" defTabSz="914400">
              <a:lnSpc>
                <a:spcPct val="100000"/>
              </a:lnSpc>
              <a:spcBef>
                <a:spcPts val="800"/>
              </a:spcBef>
              <a:buFont typeface="Courier New" panose="02070309020205020404" pitchFamily="49" charset="0"/>
              <a:buChar char="o"/>
            </a:pPr>
            <a:r>
              <a:rPr lang="en-US" sz="1600" dirty="0">
                <a:solidFill>
                  <a:schemeClr val="tx2"/>
                </a:solidFill>
                <a:latin typeface="Segoe UI" panose="020B0502040204020203" pitchFamily="34" charset="0"/>
                <a:cs typeface="Segoe UI" panose="020B0502040204020203" pitchFamily="34" charset="0"/>
              </a:rPr>
              <a:t>Hepatitis</a:t>
            </a:r>
          </a:p>
          <a:p>
            <a:pPr marL="287338" lvl="2" indent="-280988" defTabSz="914400">
              <a:lnSpc>
                <a:spcPct val="100000"/>
              </a:lnSpc>
              <a:spcBef>
                <a:spcPts val="800"/>
              </a:spcBef>
              <a:buFont typeface="Courier New" panose="02070309020205020404" pitchFamily="49" charset="0"/>
              <a:buChar char="o"/>
            </a:pPr>
            <a:r>
              <a:rPr lang="en-US" sz="1600" dirty="0">
                <a:solidFill>
                  <a:schemeClr val="tx2"/>
                </a:solidFill>
                <a:latin typeface="Segoe UI" panose="020B0502040204020203" pitchFamily="34" charset="0"/>
                <a:cs typeface="Segoe UI" panose="020B0502040204020203" pitchFamily="34" charset="0"/>
              </a:rPr>
              <a:t>Kidney disease</a:t>
            </a:r>
          </a:p>
          <a:p>
            <a:pPr marL="287338" lvl="2" indent="-280988" defTabSz="914400">
              <a:lnSpc>
                <a:spcPct val="100000"/>
              </a:lnSpc>
              <a:spcBef>
                <a:spcPts val="800"/>
              </a:spcBef>
              <a:buFont typeface="Courier New" panose="02070309020205020404" pitchFamily="49" charset="0"/>
              <a:buChar char="o"/>
            </a:pPr>
            <a:r>
              <a:rPr lang="en-US" sz="1600" dirty="0">
                <a:solidFill>
                  <a:schemeClr val="tx2"/>
                </a:solidFill>
                <a:latin typeface="Segoe UI" panose="020B0502040204020203" pitchFamily="34" charset="0"/>
                <a:cs typeface="Segoe UI" panose="020B0502040204020203" pitchFamily="34" charset="0"/>
              </a:rPr>
              <a:t>MS</a:t>
            </a:r>
          </a:p>
          <a:p>
            <a:pPr marL="287338" lvl="2" indent="-280988" defTabSz="914400">
              <a:lnSpc>
                <a:spcPct val="100000"/>
              </a:lnSpc>
              <a:spcBef>
                <a:spcPts val="800"/>
              </a:spcBef>
              <a:buFont typeface="Courier New" panose="02070309020205020404" pitchFamily="49" charset="0"/>
              <a:buChar char="o"/>
            </a:pPr>
            <a:r>
              <a:rPr lang="en-US" sz="1600" dirty="0">
                <a:solidFill>
                  <a:schemeClr val="tx2"/>
                </a:solidFill>
                <a:effectLst/>
                <a:latin typeface="Segoe UI" panose="020B0502040204020203" pitchFamily="34" charset="0"/>
                <a:ea typeface="Times New Roman" panose="02020603050405020304" pitchFamily="18" charset="0"/>
                <a:cs typeface="Segoe UI" panose="020B0502040204020203" pitchFamily="34" charset="0"/>
              </a:rPr>
              <a:t>Nicotine use in the last 12 months</a:t>
            </a:r>
            <a:endParaRPr lang="en-US" sz="1600" dirty="0">
              <a:solidFill>
                <a:schemeClr val="tx2"/>
              </a:solidFill>
              <a:latin typeface="Segoe UI" panose="020B0502040204020203" pitchFamily="34" charset="0"/>
              <a:cs typeface="Segoe UI" panose="020B0502040204020203" pitchFamily="34" charset="0"/>
            </a:endParaRPr>
          </a:p>
          <a:p>
            <a:pPr marL="287338" lvl="2" indent="-280988" defTabSz="914400">
              <a:lnSpc>
                <a:spcPct val="100000"/>
              </a:lnSpc>
              <a:spcBef>
                <a:spcPts val="800"/>
              </a:spcBef>
              <a:buFont typeface="Courier New" panose="02070309020205020404" pitchFamily="49" charset="0"/>
              <a:buChar char="o"/>
            </a:pPr>
            <a:r>
              <a:rPr lang="en-US" sz="1600" dirty="0">
                <a:solidFill>
                  <a:schemeClr val="tx2"/>
                </a:solidFill>
                <a:latin typeface="Segoe UI" panose="020B0502040204020203" pitchFamily="34" charset="0"/>
                <a:cs typeface="Segoe UI" panose="020B0502040204020203" pitchFamily="34" charset="0"/>
              </a:rPr>
              <a:t>Parkinson’s disease</a:t>
            </a:r>
          </a:p>
          <a:p>
            <a:pPr marL="287338" lvl="2" indent="-280988" defTabSz="914400">
              <a:lnSpc>
                <a:spcPct val="100000"/>
              </a:lnSpc>
              <a:spcBef>
                <a:spcPts val="800"/>
              </a:spcBef>
              <a:buFont typeface="Courier New" panose="02070309020205020404" pitchFamily="49" charset="0"/>
              <a:buChar char="o"/>
            </a:pPr>
            <a:r>
              <a:rPr lang="en-US" sz="1600" dirty="0">
                <a:solidFill>
                  <a:schemeClr val="tx2"/>
                </a:solidFill>
                <a:latin typeface="Segoe UI" panose="020B0502040204020203" pitchFamily="34" charset="0"/>
                <a:cs typeface="Segoe UI" panose="020B0502040204020203" pitchFamily="34" charset="0"/>
              </a:rPr>
              <a:t>Psychological disorder</a:t>
            </a:r>
          </a:p>
          <a:p>
            <a:pPr marL="287338" lvl="2" indent="-280988" defTabSz="914400">
              <a:lnSpc>
                <a:spcPct val="100000"/>
              </a:lnSpc>
              <a:spcBef>
                <a:spcPts val="800"/>
              </a:spcBef>
              <a:buFont typeface="Courier New" panose="02070309020205020404" pitchFamily="49" charset="0"/>
              <a:buChar char="o"/>
            </a:pPr>
            <a:r>
              <a:rPr lang="en-US" sz="1600" dirty="0">
                <a:solidFill>
                  <a:schemeClr val="tx2"/>
                </a:solidFill>
                <a:latin typeface="Segoe UI" panose="020B0502040204020203" pitchFamily="34" charset="0"/>
                <a:cs typeface="Segoe UI" panose="020B0502040204020203" pitchFamily="34" charset="0"/>
              </a:rPr>
              <a:t>Sleep apnea</a:t>
            </a:r>
          </a:p>
          <a:p>
            <a:pPr marL="287338" lvl="2" indent="-280988" defTabSz="914400">
              <a:lnSpc>
                <a:spcPct val="100000"/>
              </a:lnSpc>
              <a:spcBef>
                <a:spcPts val="800"/>
              </a:spcBef>
              <a:buFont typeface="Courier New" panose="02070309020205020404" pitchFamily="49" charset="0"/>
              <a:buChar char="o"/>
            </a:pPr>
            <a:r>
              <a:rPr lang="en-US" sz="1600" dirty="0">
                <a:solidFill>
                  <a:schemeClr val="tx2"/>
                </a:solidFill>
                <a:latin typeface="Segoe UI" panose="020B0502040204020203" pitchFamily="34" charset="0"/>
                <a:cs typeface="Segoe UI" panose="020B0502040204020203" pitchFamily="34" charset="0"/>
              </a:rPr>
              <a:t>Stroke</a:t>
            </a:r>
          </a:p>
        </p:txBody>
      </p:sp>
      <p:sp>
        <p:nvSpPr>
          <p:cNvPr id="27" name="object 6">
            <a:extLst>
              <a:ext uri="{FF2B5EF4-FFF2-40B4-BE49-F238E27FC236}">
                <a16:creationId xmlns:a16="http://schemas.microsoft.com/office/drawing/2014/main" id="{238BF306-F12F-D94B-9996-FA0644218E28}"/>
              </a:ext>
            </a:extLst>
          </p:cNvPr>
          <p:cNvSpPr txBox="1"/>
          <p:nvPr/>
        </p:nvSpPr>
        <p:spPr>
          <a:xfrm>
            <a:off x="7563173" y="2377491"/>
            <a:ext cx="6619021" cy="276999"/>
          </a:xfrm>
          <a:prstGeom prst="rect">
            <a:avLst/>
          </a:prstGeom>
        </p:spPr>
        <p:txBody>
          <a:bodyPr vert="horz" wrap="square" lIns="0" tIns="0" rIns="0" bIns="0" rtlCol="0">
            <a:spAutoFit/>
          </a:bodyPr>
          <a:lstStyle/>
          <a:p>
            <a:pPr marL="12700">
              <a:lnSpc>
                <a:spcPct val="100000"/>
              </a:lnSpc>
            </a:pPr>
            <a:r>
              <a:rPr lang="en-US" sz="1800" b="1" dirty="0">
                <a:solidFill>
                  <a:srgbClr val="002577"/>
                </a:solidFill>
                <a:latin typeface="Segoe UI"/>
                <a:cs typeface="Segoe UI"/>
              </a:rPr>
              <a:t>The ideal client build for VUL Optimizer</a:t>
            </a:r>
            <a:r>
              <a:rPr lang="en-US" sz="1400" b="1" baseline="45000" dirty="0">
                <a:solidFill>
                  <a:srgbClr val="002577"/>
                </a:solidFill>
                <a:latin typeface="Segoe UI"/>
                <a:cs typeface="Segoe UI"/>
              </a:rPr>
              <a:t>®</a:t>
            </a:r>
            <a:r>
              <a:rPr lang="en-US" b="1" baseline="45000" dirty="0">
                <a:solidFill>
                  <a:srgbClr val="002577"/>
                </a:solidFill>
                <a:latin typeface="Segoe UI"/>
                <a:cs typeface="Segoe UI"/>
              </a:rPr>
              <a:t> </a:t>
            </a:r>
            <a:r>
              <a:rPr lang="en-US" sz="1800" b="1" dirty="0">
                <a:solidFill>
                  <a:srgbClr val="002577"/>
                </a:solidFill>
                <a:latin typeface="Segoe UI"/>
                <a:cs typeface="Segoe UI"/>
              </a:rPr>
              <a:t>Max looks like:</a:t>
            </a:r>
            <a:endParaRPr sz="1600" baseline="45000" dirty="0">
              <a:latin typeface="Segoe UI"/>
              <a:cs typeface="Segoe UI"/>
            </a:endParaRPr>
          </a:p>
        </p:txBody>
      </p:sp>
      <p:sp>
        <p:nvSpPr>
          <p:cNvPr id="31" name="object 20">
            <a:extLst>
              <a:ext uri="{FF2B5EF4-FFF2-40B4-BE49-F238E27FC236}">
                <a16:creationId xmlns:a16="http://schemas.microsoft.com/office/drawing/2014/main" id="{7F0DBB6E-9B80-6649-9927-5C3D7D34062E}"/>
              </a:ext>
            </a:extLst>
          </p:cNvPr>
          <p:cNvSpPr txBox="1"/>
          <p:nvPr/>
        </p:nvSpPr>
        <p:spPr>
          <a:xfrm>
            <a:off x="473505" y="7067227"/>
            <a:ext cx="6056316" cy="246221"/>
          </a:xfrm>
          <a:prstGeom prst="rect">
            <a:avLst/>
          </a:prstGeom>
        </p:spPr>
        <p:txBody>
          <a:bodyPr vert="horz" wrap="square" lIns="0" tIns="0" rIns="0" bIns="0" rtlCol="0">
            <a:spAutoFit/>
          </a:bodyPr>
          <a:lstStyle/>
          <a:p>
            <a:pPr marL="177800" indent="-177800">
              <a:buNone/>
            </a:pPr>
            <a:r>
              <a:rPr lang="en-US" sz="8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4	Ideal clients for VUL Optimizer</a:t>
            </a:r>
            <a:r>
              <a:rPr lang="en-US" sz="800" baseline="300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8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Max typically wouldn’t have a history of these medical conditions. If they do, applying for another product with full underwriting may be a better option.</a:t>
            </a:r>
          </a:p>
        </p:txBody>
      </p:sp>
      <p:sp>
        <p:nvSpPr>
          <p:cNvPr id="32" name="object 3">
            <a:extLst>
              <a:ext uri="{FF2B5EF4-FFF2-40B4-BE49-F238E27FC236}">
                <a16:creationId xmlns:a16="http://schemas.microsoft.com/office/drawing/2014/main" id="{56F6CCA4-FE7B-AD45-B964-AC3F579869DA}"/>
              </a:ext>
            </a:extLst>
          </p:cNvPr>
          <p:cNvSpPr/>
          <p:nvPr/>
        </p:nvSpPr>
        <p:spPr>
          <a:xfrm>
            <a:off x="7578671" y="2285999"/>
            <a:ext cx="6594529" cy="123111"/>
          </a:xfrm>
          <a:custGeom>
            <a:avLst/>
            <a:gdLst/>
            <a:ahLst/>
            <a:cxnLst/>
            <a:rect l="l" t="t" r="r" b="b"/>
            <a:pathLst>
              <a:path w="13716000">
                <a:moveTo>
                  <a:pt x="0" y="0"/>
                </a:moveTo>
                <a:lnTo>
                  <a:pt x="13716000" y="1"/>
                </a:lnTo>
              </a:path>
            </a:pathLst>
          </a:custGeom>
          <a:ln w="6350">
            <a:solidFill>
              <a:srgbClr val="002577"/>
            </a:solidFill>
          </a:ln>
        </p:spPr>
        <p:txBody>
          <a:bodyPr wrap="square" lIns="0" tIns="0" rIns="0" bIns="0" rtlCol="0"/>
          <a:lstStyle/>
          <a:p>
            <a:endParaRPr/>
          </a:p>
        </p:txBody>
      </p:sp>
      <p:sp>
        <p:nvSpPr>
          <p:cNvPr id="2" name="object 6">
            <a:extLst>
              <a:ext uri="{FF2B5EF4-FFF2-40B4-BE49-F238E27FC236}">
                <a16:creationId xmlns:a16="http://schemas.microsoft.com/office/drawing/2014/main" id="{79DD2417-BDDB-D9B9-A1DC-0EDB8E3036D0}"/>
              </a:ext>
            </a:extLst>
          </p:cNvPr>
          <p:cNvSpPr txBox="1"/>
          <p:nvPr/>
        </p:nvSpPr>
        <p:spPr>
          <a:xfrm>
            <a:off x="457200" y="6310446"/>
            <a:ext cx="6619021" cy="215444"/>
          </a:xfrm>
          <a:prstGeom prst="rect">
            <a:avLst/>
          </a:prstGeom>
        </p:spPr>
        <p:txBody>
          <a:bodyPr vert="horz" wrap="square" lIns="0" tIns="0" rIns="0" bIns="0" rtlCol="0">
            <a:spAutoFit/>
          </a:bodyPr>
          <a:lstStyle/>
          <a:p>
            <a:pPr marL="12700">
              <a:lnSpc>
                <a:spcPct val="100000"/>
              </a:lnSpc>
            </a:pPr>
            <a:r>
              <a:rPr lang="en-US" sz="1400" b="1" dirty="0">
                <a:solidFill>
                  <a:srgbClr val="002577"/>
                </a:solidFill>
                <a:latin typeface="Segoe UI"/>
                <a:cs typeface="Segoe UI"/>
              </a:rPr>
              <a:t>*This list is not all inclusive</a:t>
            </a:r>
            <a:endParaRPr sz="1200" baseline="30000" dirty="0">
              <a:latin typeface="Segoe UI"/>
              <a:cs typeface="Segoe UI"/>
            </a:endParaRPr>
          </a:p>
        </p:txBody>
      </p:sp>
      <p:graphicFrame>
        <p:nvGraphicFramePr>
          <p:cNvPr id="3" name="Table 2">
            <a:extLst>
              <a:ext uri="{FF2B5EF4-FFF2-40B4-BE49-F238E27FC236}">
                <a16:creationId xmlns:a16="http://schemas.microsoft.com/office/drawing/2014/main" id="{AA2D700C-527E-15A0-772F-181545DE6801}"/>
              </a:ext>
            </a:extLst>
          </p:cNvPr>
          <p:cNvGraphicFramePr>
            <a:graphicFrameLocks noGrp="1"/>
          </p:cNvGraphicFramePr>
          <p:nvPr>
            <p:extLst>
              <p:ext uri="{D42A27DB-BD31-4B8C-83A1-F6EECF244321}">
                <p14:modId xmlns:p14="http://schemas.microsoft.com/office/powerpoint/2010/main" val="4036893984"/>
              </p:ext>
            </p:extLst>
          </p:nvPr>
        </p:nvGraphicFramePr>
        <p:xfrm>
          <a:off x="8504305" y="3002853"/>
          <a:ext cx="4736756" cy="4160251"/>
        </p:xfrm>
        <a:graphic>
          <a:graphicData uri="http://schemas.openxmlformats.org/drawingml/2006/table">
            <a:tbl>
              <a:tblPr firstRow="1" bandRow="1">
                <a:tableStyleId>{5C22544A-7EE6-4342-B048-85BDC9FD1C3A}</a:tableStyleId>
              </a:tblPr>
              <a:tblGrid>
                <a:gridCol w="1184189">
                  <a:extLst>
                    <a:ext uri="{9D8B030D-6E8A-4147-A177-3AD203B41FA5}">
                      <a16:colId xmlns:a16="http://schemas.microsoft.com/office/drawing/2014/main" val="2042179762"/>
                    </a:ext>
                  </a:extLst>
                </a:gridCol>
                <a:gridCol w="1184189">
                  <a:extLst>
                    <a:ext uri="{9D8B030D-6E8A-4147-A177-3AD203B41FA5}">
                      <a16:colId xmlns:a16="http://schemas.microsoft.com/office/drawing/2014/main" val="2585355535"/>
                    </a:ext>
                  </a:extLst>
                </a:gridCol>
                <a:gridCol w="1184189">
                  <a:extLst>
                    <a:ext uri="{9D8B030D-6E8A-4147-A177-3AD203B41FA5}">
                      <a16:colId xmlns:a16="http://schemas.microsoft.com/office/drawing/2014/main" val="587701996"/>
                    </a:ext>
                  </a:extLst>
                </a:gridCol>
                <a:gridCol w="1184189">
                  <a:extLst>
                    <a:ext uri="{9D8B030D-6E8A-4147-A177-3AD203B41FA5}">
                      <a16:colId xmlns:a16="http://schemas.microsoft.com/office/drawing/2014/main" val="2669218950"/>
                    </a:ext>
                  </a:extLst>
                </a:gridCol>
              </a:tblGrid>
              <a:tr h="557047">
                <a:tc>
                  <a:txBody>
                    <a:bodyPr/>
                    <a:lstStyle/>
                    <a:p>
                      <a:pPr algn="ctr" fontAlgn="b"/>
                      <a:r>
                        <a:rPr lang="en-US" sz="1200" u="none" strike="noStrike" dirty="0">
                          <a:solidFill>
                            <a:srgbClr val="FFFFFF"/>
                          </a:solidFill>
                          <a:effectLst/>
                          <a:latin typeface="Segoe UI" panose="020B0502040204020203" pitchFamily="34" charset="0"/>
                          <a:cs typeface="Segoe UI" panose="020B0502040204020203" pitchFamily="34" charset="0"/>
                        </a:rPr>
                        <a:t>Height (ft)</a:t>
                      </a:r>
                      <a:endParaRPr lang="en-US" sz="1200" b="0"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tx2"/>
                    </a:solidFill>
                  </a:tcPr>
                </a:tc>
                <a:tc>
                  <a:txBody>
                    <a:bodyPr/>
                    <a:lstStyle/>
                    <a:p>
                      <a:pPr algn="ctr" fontAlgn="b"/>
                      <a:r>
                        <a:rPr lang="en-US" sz="1200" u="none" strike="noStrike" dirty="0">
                          <a:solidFill>
                            <a:srgbClr val="FFFFFF"/>
                          </a:solidFill>
                          <a:effectLst/>
                          <a:latin typeface="Segoe UI" panose="020B0502040204020203" pitchFamily="34" charset="0"/>
                          <a:cs typeface="Segoe UI" panose="020B0502040204020203" pitchFamily="34" charset="0"/>
                        </a:rPr>
                        <a:t>Weight (</a:t>
                      </a:r>
                      <a:r>
                        <a:rPr lang="en-US" sz="1200" u="none" strike="noStrike" dirty="0" err="1">
                          <a:solidFill>
                            <a:srgbClr val="FFFFFF"/>
                          </a:solidFill>
                          <a:effectLst/>
                          <a:latin typeface="Segoe UI" panose="020B0502040204020203" pitchFamily="34" charset="0"/>
                          <a:cs typeface="Segoe UI" panose="020B0502040204020203" pitchFamily="34" charset="0"/>
                        </a:rPr>
                        <a:t>lbs</a:t>
                      </a:r>
                      <a:r>
                        <a:rPr lang="en-US" sz="1200" u="none" strike="noStrike" dirty="0">
                          <a:solidFill>
                            <a:srgbClr val="FFFFFF"/>
                          </a:solidFill>
                          <a:effectLst/>
                          <a:latin typeface="Segoe UI" panose="020B0502040204020203" pitchFamily="34" charset="0"/>
                          <a:cs typeface="Segoe UI" panose="020B0502040204020203" pitchFamily="34" charset="0"/>
                        </a:rPr>
                        <a:t>)</a:t>
                      </a:r>
                      <a:endParaRPr lang="en-US" sz="1200" b="0"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tc>
                <a:tc>
                  <a:txBody>
                    <a:bodyPr/>
                    <a:lstStyle/>
                    <a:p>
                      <a:pPr algn="ctr" fontAlgn="b"/>
                      <a:r>
                        <a:rPr lang="en-US" sz="1200" u="none" strike="noStrike" dirty="0">
                          <a:solidFill>
                            <a:srgbClr val="FFFFFF"/>
                          </a:solidFill>
                          <a:effectLst/>
                          <a:latin typeface="Segoe UI" panose="020B0502040204020203" pitchFamily="34" charset="0"/>
                          <a:cs typeface="Segoe UI" panose="020B0502040204020203" pitchFamily="34" charset="0"/>
                        </a:rPr>
                        <a:t>Height (ft)</a:t>
                      </a:r>
                      <a:endParaRPr lang="en-US" sz="1200" b="0"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tx2"/>
                    </a:solidFill>
                  </a:tcPr>
                </a:tc>
                <a:tc>
                  <a:txBody>
                    <a:bodyPr/>
                    <a:lstStyle/>
                    <a:p>
                      <a:pPr algn="ctr" fontAlgn="b"/>
                      <a:r>
                        <a:rPr lang="en-US" sz="1200" u="none" strike="noStrike" dirty="0">
                          <a:solidFill>
                            <a:srgbClr val="FFFFFF"/>
                          </a:solidFill>
                          <a:effectLst/>
                          <a:latin typeface="Segoe UI" panose="020B0502040204020203" pitchFamily="34" charset="0"/>
                          <a:cs typeface="Segoe UI" panose="020B0502040204020203" pitchFamily="34" charset="0"/>
                        </a:rPr>
                        <a:t>Weight (</a:t>
                      </a:r>
                      <a:r>
                        <a:rPr lang="en-US" sz="1200" u="none" strike="noStrike" dirty="0" err="1">
                          <a:solidFill>
                            <a:srgbClr val="FFFFFF"/>
                          </a:solidFill>
                          <a:effectLst/>
                          <a:latin typeface="Segoe UI" panose="020B0502040204020203" pitchFamily="34" charset="0"/>
                          <a:cs typeface="Segoe UI" panose="020B0502040204020203" pitchFamily="34" charset="0"/>
                        </a:rPr>
                        <a:t>lbs</a:t>
                      </a:r>
                      <a:r>
                        <a:rPr lang="en-US" sz="1200" u="none" strike="noStrike" dirty="0">
                          <a:solidFill>
                            <a:srgbClr val="FFFFFF"/>
                          </a:solidFill>
                          <a:effectLst/>
                          <a:latin typeface="Segoe UI" panose="020B0502040204020203" pitchFamily="34" charset="0"/>
                          <a:cs typeface="Segoe UI" panose="020B0502040204020203" pitchFamily="34" charset="0"/>
                        </a:rPr>
                        <a:t>)</a:t>
                      </a:r>
                      <a:endParaRPr lang="en-US" sz="1200" b="0"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tc>
                <a:extLst>
                  <a:ext uri="{0D108BD9-81ED-4DB2-BD59-A6C34878D82A}">
                    <a16:rowId xmlns:a16="http://schemas.microsoft.com/office/drawing/2014/main" val="793198827"/>
                  </a:ext>
                </a:extLst>
              </a:tr>
              <a:tr h="300267">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4'8" </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tx2"/>
                    </a:solidFill>
                  </a:tcPr>
                </a:tc>
                <a:tc>
                  <a:txBody>
                    <a:bodyPr/>
                    <a:lstStyle/>
                    <a:p>
                      <a:pPr algn="ctr" fontAlgn="b"/>
                      <a:r>
                        <a:rPr lang="en-US" sz="1200" b="1" u="none" strike="noStrike">
                          <a:solidFill>
                            <a:srgbClr val="FFFFFF"/>
                          </a:solidFill>
                          <a:effectLst/>
                          <a:latin typeface="Segoe UI" panose="020B0502040204020203" pitchFamily="34" charset="0"/>
                          <a:cs typeface="Segoe UI" panose="020B0502040204020203" pitchFamily="34" charset="0"/>
                        </a:rPr>
                        <a:t>145</a:t>
                      </a:r>
                      <a:endParaRPr lang="en-US" sz="1200" b="1" i="0" u="none" strike="noStrike">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accent1"/>
                    </a:solidFill>
                  </a:tcPr>
                </a:tc>
                <a:tc>
                  <a:txBody>
                    <a:bodyPr/>
                    <a:lstStyle/>
                    <a:p>
                      <a:pPr algn="ctr" fontAlgn="b"/>
                      <a:r>
                        <a:rPr lang="en-US" sz="1200" b="1" u="none" strike="noStrike">
                          <a:solidFill>
                            <a:srgbClr val="FFFFFF"/>
                          </a:solidFill>
                          <a:effectLst/>
                          <a:latin typeface="Segoe UI" panose="020B0502040204020203" pitchFamily="34" charset="0"/>
                          <a:cs typeface="Segoe UI" panose="020B0502040204020203" pitchFamily="34" charset="0"/>
                        </a:rPr>
                        <a:t>5’8’’</a:t>
                      </a:r>
                      <a:endParaRPr lang="en-US" sz="1200" b="1" i="0" u="none" strike="noStrike">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tx2"/>
                    </a:solidFill>
                  </a:tcPr>
                </a:tc>
                <a:tc>
                  <a:txBody>
                    <a:bodyPr/>
                    <a:lstStyle/>
                    <a:p>
                      <a:pPr algn="ctr" fontAlgn="b"/>
                      <a:r>
                        <a:rPr lang="en-US" sz="1200" b="1" u="none" strike="noStrike">
                          <a:solidFill>
                            <a:srgbClr val="FFFFFF"/>
                          </a:solidFill>
                          <a:effectLst/>
                          <a:latin typeface="Segoe UI" panose="020B0502040204020203" pitchFamily="34" charset="0"/>
                          <a:cs typeface="Segoe UI" panose="020B0502040204020203" pitchFamily="34" charset="0"/>
                        </a:rPr>
                        <a:t>214</a:t>
                      </a:r>
                      <a:endParaRPr lang="en-US" sz="1200" b="1" i="0" u="none" strike="noStrike">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accent1"/>
                    </a:solidFill>
                  </a:tcPr>
                </a:tc>
                <a:extLst>
                  <a:ext uri="{0D108BD9-81ED-4DB2-BD59-A6C34878D82A}">
                    <a16:rowId xmlns:a16="http://schemas.microsoft.com/office/drawing/2014/main" val="367755285"/>
                  </a:ext>
                </a:extLst>
              </a:tr>
              <a:tr h="300267">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4'9" </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tx2"/>
                    </a:solidFill>
                  </a:tcPr>
                </a:tc>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150</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accent1"/>
                    </a:solidFill>
                  </a:tcPr>
                </a:tc>
                <a:tc>
                  <a:txBody>
                    <a:bodyPr/>
                    <a:lstStyle/>
                    <a:p>
                      <a:pPr algn="ctr" fontAlgn="b"/>
                      <a:r>
                        <a:rPr lang="en-US" sz="1200" b="1" u="none" strike="noStrike">
                          <a:solidFill>
                            <a:srgbClr val="FFFFFF"/>
                          </a:solidFill>
                          <a:effectLst/>
                          <a:latin typeface="Segoe UI" panose="020B0502040204020203" pitchFamily="34" charset="0"/>
                          <a:cs typeface="Segoe UI" panose="020B0502040204020203" pitchFamily="34" charset="0"/>
                        </a:rPr>
                        <a:t>5’9’’</a:t>
                      </a:r>
                      <a:endParaRPr lang="en-US" sz="1200" b="1" i="0" u="none" strike="noStrike">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tx2"/>
                    </a:solidFill>
                  </a:tcPr>
                </a:tc>
                <a:tc>
                  <a:txBody>
                    <a:bodyPr/>
                    <a:lstStyle/>
                    <a:p>
                      <a:pPr algn="ctr" fontAlgn="b"/>
                      <a:r>
                        <a:rPr lang="en-US" sz="1200" b="1" u="none" strike="noStrike">
                          <a:solidFill>
                            <a:srgbClr val="FFFFFF"/>
                          </a:solidFill>
                          <a:effectLst/>
                          <a:latin typeface="Segoe UI" panose="020B0502040204020203" pitchFamily="34" charset="0"/>
                          <a:cs typeface="Segoe UI" panose="020B0502040204020203" pitchFamily="34" charset="0"/>
                        </a:rPr>
                        <a:t>220</a:t>
                      </a:r>
                      <a:endParaRPr lang="en-US" sz="1200" b="1" i="0" u="none" strike="noStrike">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accent1"/>
                    </a:solidFill>
                  </a:tcPr>
                </a:tc>
                <a:extLst>
                  <a:ext uri="{0D108BD9-81ED-4DB2-BD59-A6C34878D82A}">
                    <a16:rowId xmlns:a16="http://schemas.microsoft.com/office/drawing/2014/main" val="3427403339"/>
                  </a:ext>
                </a:extLst>
              </a:tr>
              <a:tr h="300267">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4'10" </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tx2"/>
                    </a:solidFill>
                  </a:tcPr>
                </a:tc>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155</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accent1"/>
                    </a:solidFill>
                  </a:tcPr>
                </a:tc>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5’10’’</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tx2"/>
                    </a:solidFill>
                  </a:tcPr>
                </a:tc>
                <a:tc>
                  <a:txBody>
                    <a:bodyPr/>
                    <a:lstStyle/>
                    <a:p>
                      <a:pPr algn="ctr" fontAlgn="b"/>
                      <a:r>
                        <a:rPr lang="en-US" sz="1200" b="1" u="none" strike="noStrike">
                          <a:solidFill>
                            <a:srgbClr val="FFFFFF"/>
                          </a:solidFill>
                          <a:effectLst/>
                          <a:latin typeface="Segoe UI" panose="020B0502040204020203" pitchFamily="34" charset="0"/>
                          <a:cs typeface="Segoe UI" panose="020B0502040204020203" pitchFamily="34" charset="0"/>
                        </a:rPr>
                        <a:t>227</a:t>
                      </a:r>
                      <a:endParaRPr lang="en-US" sz="1200" b="1" i="0" u="none" strike="noStrike">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accent1"/>
                    </a:solidFill>
                  </a:tcPr>
                </a:tc>
                <a:extLst>
                  <a:ext uri="{0D108BD9-81ED-4DB2-BD59-A6C34878D82A}">
                    <a16:rowId xmlns:a16="http://schemas.microsoft.com/office/drawing/2014/main" val="4035469150"/>
                  </a:ext>
                </a:extLst>
              </a:tr>
              <a:tr h="300267">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4'11" </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tx2"/>
                    </a:solidFill>
                  </a:tcPr>
                </a:tc>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161</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accent1"/>
                    </a:solidFill>
                  </a:tcPr>
                </a:tc>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5’11’’</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tx2"/>
                    </a:solidFill>
                  </a:tcPr>
                </a:tc>
                <a:tc>
                  <a:txBody>
                    <a:bodyPr/>
                    <a:lstStyle/>
                    <a:p>
                      <a:pPr algn="ctr" fontAlgn="b"/>
                      <a:r>
                        <a:rPr lang="en-US" sz="1200" b="1" u="none" strike="noStrike">
                          <a:solidFill>
                            <a:srgbClr val="FFFFFF"/>
                          </a:solidFill>
                          <a:effectLst/>
                          <a:latin typeface="Segoe UI" panose="020B0502040204020203" pitchFamily="34" charset="0"/>
                          <a:cs typeface="Segoe UI" panose="020B0502040204020203" pitchFamily="34" charset="0"/>
                        </a:rPr>
                        <a:t>233</a:t>
                      </a:r>
                      <a:endParaRPr lang="en-US" sz="1200" b="1" i="0" u="none" strike="noStrike">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accent1"/>
                    </a:solidFill>
                  </a:tcPr>
                </a:tc>
                <a:extLst>
                  <a:ext uri="{0D108BD9-81ED-4DB2-BD59-A6C34878D82A}">
                    <a16:rowId xmlns:a16="http://schemas.microsoft.com/office/drawing/2014/main" val="2707386819"/>
                  </a:ext>
                </a:extLst>
              </a:tr>
              <a:tr h="300267">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5’0’’</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tx2"/>
                    </a:solidFill>
                  </a:tcPr>
                </a:tc>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166</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accent1"/>
                    </a:solidFill>
                  </a:tcPr>
                </a:tc>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6’0’’</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tx2"/>
                    </a:solidFill>
                  </a:tcPr>
                </a:tc>
                <a:tc>
                  <a:txBody>
                    <a:bodyPr/>
                    <a:lstStyle/>
                    <a:p>
                      <a:pPr algn="ctr" fontAlgn="b"/>
                      <a:r>
                        <a:rPr lang="en-US" sz="1200" b="1" u="none" strike="noStrike">
                          <a:solidFill>
                            <a:srgbClr val="FFFFFF"/>
                          </a:solidFill>
                          <a:effectLst/>
                          <a:latin typeface="Segoe UI" panose="020B0502040204020203" pitchFamily="34" charset="0"/>
                          <a:cs typeface="Segoe UI" panose="020B0502040204020203" pitchFamily="34" charset="0"/>
                        </a:rPr>
                        <a:t>240</a:t>
                      </a:r>
                      <a:endParaRPr lang="en-US" sz="1200" b="1" i="0" u="none" strike="noStrike">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accent1"/>
                    </a:solidFill>
                  </a:tcPr>
                </a:tc>
                <a:extLst>
                  <a:ext uri="{0D108BD9-81ED-4DB2-BD59-A6C34878D82A}">
                    <a16:rowId xmlns:a16="http://schemas.microsoft.com/office/drawing/2014/main" val="2801945323"/>
                  </a:ext>
                </a:extLst>
              </a:tr>
              <a:tr h="300267">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5’1’’</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tx2"/>
                    </a:solidFill>
                  </a:tcPr>
                </a:tc>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172</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accent1"/>
                    </a:solidFill>
                  </a:tcPr>
                </a:tc>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6’1’’</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tx2"/>
                    </a:solidFill>
                  </a:tcPr>
                </a:tc>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247</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accent1"/>
                    </a:solidFill>
                  </a:tcPr>
                </a:tc>
                <a:extLst>
                  <a:ext uri="{0D108BD9-81ED-4DB2-BD59-A6C34878D82A}">
                    <a16:rowId xmlns:a16="http://schemas.microsoft.com/office/drawing/2014/main" val="3282775777"/>
                  </a:ext>
                </a:extLst>
              </a:tr>
              <a:tr h="300267">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5’2’’</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tx2"/>
                    </a:solidFill>
                  </a:tcPr>
                </a:tc>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178</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accent1"/>
                    </a:solidFill>
                  </a:tcPr>
                </a:tc>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6’2’’</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tx2"/>
                    </a:solidFill>
                  </a:tcPr>
                </a:tc>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253</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accent1"/>
                    </a:solidFill>
                  </a:tcPr>
                </a:tc>
                <a:extLst>
                  <a:ext uri="{0D108BD9-81ED-4DB2-BD59-A6C34878D82A}">
                    <a16:rowId xmlns:a16="http://schemas.microsoft.com/office/drawing/2014/main" val="4117990807"/>
                  </a:ext>
                </a:extLst>
              </a:tr>
              <a:tr h="300267">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5’3’’</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tx2"/>
                    </a:solidFill>
                  </a:tcPr>
                </a:tc>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184</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accent1"/>
                    </a:solidFill>
                  </a:tcPr>
                </a:tc>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6’3’’</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tx2"/>
                    </a:solidFill>
                  </a:tcPr>
                </a:tc>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260</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accent1"/>
                    </a:solidFill>
                  </a:tcPr>
                </a:tc>
                <a:extLst>
                  <a:ext uri="{0D108BD9-81ED-4DB2-BD59-A6C34878D82A}">
                    <a16:rowId xmlns:a16="http://schemas.microsoft.com/office/drawing/2014/main" val="2434939751"/>
                  </a:ext>
                </a:extLst>
              </a:tr>
              <a:tr h="300267">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5’4’’</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tx2"/>
                    </a:solidFill>
                  </a:tcPr>
                </a:tc>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189</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accent1"/>
                    </a:solidFill>
                  </a:tcPr>
                </a:tc>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6’4’’</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tx2"/>
                    </a:solidFill>
                  </a:tcPr>
                </a:tc>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267</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accent1"/>
                    </a:solidFill>
                  </a:tcPr>
                </a:tc>
                <a:extLst>
                  <a:ext uri="{0D108BD9-81ED-4DB2-BD59-A6C34878D82A}">
                    <a16:rowId xmlns:a16="http://schemas.microsoft.com/office/drawing/2014/main" val="2528456260"/>
                  </a:ext>
                </a:extLst>
              </a:tr>
              <a:tr h="300267">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5’5’’</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tx2"/>
                    </a:solidFill>
                  </a:tcPr>
                </a:tc>
                <a:tc>
                  <a:txBody>
                    <a:bodyPr/>
                    <a:lstStyle/>
                    <a:p>
                      <a:pPr algn="ctr" fontAlgn="b"/>
                      <a:r>
                        <a:rPr lang="en-US" sz="1200" b="1" u="none" strike="noStrike">
                          <a:solidFill>
                            <a:srgbClr val="FFFFFF"/>
                          </a:solidFill>
                          <a:effectLst/>
                          <a:latin typeface="Segoe UI" panose="020B0502040204020203" pitchFamily="34" charset="0"/>
                          <a:cs typeface="Segoe UI" panose="020B0502040204020203" pitchFamily="34" charset="0"/>
                        </a:rPr>
                        <a:t>195</a:t>
                      </a:r>
                      <a:endParaRPr lang="en-US" sz="1200" b="1" i="0" u="none" strike="noStrike">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accent1"/>
                    </a:solidFill>
                  </a:tcPr>
                </a:tc>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6’5”</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tx2"/>
                    </a:solidFill>
                  </a:tcPr>
                </a:tc>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274</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accent1"/>
                    </a:solidFill>
                  </a:tcPr>
                </a:tc>
                <a:extLst>
                  <a:ext uri="{0D108BD9-81ED-4DB2-BD59-A6C34878D82A}">
                    <a16:rowId xmlns:a16="http://schemas.microsoft.com/office/drawing/2014/main" val="1333629195"/>
                  </a:ext>
                </a:extLst>
              </a:tr>
              <a:tr h="300267">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5’6’’</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tx2"/>
                    </a:solidFill>
                  </a:tcPr>
                </a:tc>
                <a:tc>
                  <a:txBody>
                    <a:bodyPr/>
                    <a:lstStyle/>
                    <a:p>
                      <a:pPr algn="ctr" fontAlgn="b"/>
                      <a:r>
                        <a:rPr lang="en-US" sz="1200" b="1" u="none" strike="noStrike">
                          <a:solidFill>
                            <a:srgbClr val="FFFFFF"/>
                          </a:solidFill>
                          <a:effectLst/>
                          <a:latin typeface="Segoe UI" panose="020B0502040204020203" pitchFamily="34" charset="0"/>
                          <a:cs typeface="Segoe UI" panose="020B0502040204020203" pitchFamily="34" charset="0"/>
                        </a:rPr>
                        <a:t>201</a:t>
                      </a:r>
                      <a:endParaRPr lang="en-US" sz="1200" b="1" i="0" u="none" strike="noStrike">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accent1"/>
                    </a:solidFill>
                  </a:tcPr>
                </a:tc>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6’6”</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tx2"/>
                    </a:solidFill>
                  </a:tcPr>
                </a:tc>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282</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accent1"/>
                    </a:solidFill>
                  </a:tcPr>
                </a:tc>
                <a:extLst>
                  <a:ext uri="{0D108BD9-81ED-4DB2-BD59-A6C34878D82A}">
                    <a16:rowId xmlns:a16="http://schemas.microsoft.com/office/drawing/2014/main" val="291525076"/>
                  </a:ext>
                </a:extLst>
              </a:tr>
              <a:tr h="300267">
                <a:tc>
                  <a:txBody>
                    <a:bodyPr/>
                    <a:lstStyle/>
                    <a:p>
                      <a:pPr algn="ctr" fontAlgn="b"/>
                      <a:r>
                        <a:rPr lang="en-US" sz="1200" b="1" u="none" strike="noStrike" dirty="0">
                          <a:solidFill>
                            <a:srgbClr val="FFFFFF"/>
                          </a:solidFill>
                          <a:effectLst/>
                          <a:latin typeface="Segoe UI" panose="020B0502040204020203" pitchFamily="34" charset="0"/>
                          <a:cs typeface="Segoe UI" panose="020B0502040204020203" pitchFamily="34" charset="0"/>
                        </a:rPr>
                        <a:t>5’7’’</a:t>
                      </a:r>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tx2"/>
                    </a:solidFill>
                  </a:tcPr>
                </a:tc>
                <a:tc>
                  <a:txBody>
                    <a:bodyPr/>
                    <a:lstStyle/>
                    <a:p>
                      <a:pPr algn="ctr" fontAlgn="b"/>
                      <a:r>
                        <a:rPr lang="en-US" sz="1200" b="1" u="none" strike="noStrike">
                          <a:solidFill>
                            <a:srgbClr val="FFFFFF"/>
                          </a:solidFill>
                          <a:effectLst/>
                          <a:latin typeface="Segoe UI" panose="020B0502040204020203" pitchFamily="34" charset="0"/>
                          <a:cs typeface="Segoe UI" panose="020B0502040204020203" pitchFamily="34" charset="0"/>
                        </a:rPr>
                        <a:t>208</a:t>
                      </a:r>
                      <a:endParaRPr lang="en-US" sz="1200" b="1" i="0" u="none" strike="noStrike">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accent1"/>
                    </a:solidFill>
                  </a:tcPr>
                </a:tc>
                <a:tc>
                  <a:txBody>
                    <a:bodyPr/>
                    <a:lstStyle/>
                    <a:p>
                      <a:pPr algn="ctr" fontAlgn="b"/>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tx2"/>
                    </a:solidFill>
                  </a:tcPr>
                </a:tc>
                <a:tc>
                  <a:txBody>
                    <a:bodyPr/>
                    <a:lstStyle/>
                    <a:p>
                      <a:pPr algn="ctr" fontAlgn="b"/>
                      <a:endParaRPr lang="en-US" sz="1200" b="1" i="0" u="none" strike="noStrike" dirty="0">
                        <a:solidFill>
                          <a:srgbClr val="FFFFFF"/>
                        </a:solidFill>
                        <a:effectLst/>
                        <a:latin typeface="Segoe UI" panose="020B0502040204020203" pitchFamily="34" charset="0"/>
                        <a:cs typeface="Segoe UI" panose="020B0502040204020203" pitchFamily="34" charset="0"/>
                      </a:endParaRPr>
                    </a:p>
                  </a:txBody>
                  <a:tcPr marL="6350" marR="6350" marT="6350" marB="0" anchor="b">
                    <a:solidFill>
                      <a:schemeClr val="accent1"/>
                    </a:solidFill>
                  </a:tcPr>
                </a:tc>
                <a:extLst>
                  <a:ext uri="{0D108BD9-81ED-4DB2-BD59-A6C34878D82A}">
                    <a16:rowId xmlns:a16="http://schemas.microsoft.com/office/drawing/2014/main" val="3794574168"/>
                  </a:ext>
                </a:extLst>
              </a:tr>
            </a:tbl>
          </a:graphicData>
        </a:graphic>
      </p:graphicFrame>
    </p:spTree>
    <p:extLst>
      <p:ext uri="{BB962C8B-B14F-4D97-AF65-F5344CB8AC3E}">
        <p14:creationId xmlns:p14="http://schemas.microsoft.com/office/powerpoint/2010/main" val="687831943"/>
      </p:ext>
    </p:extLst>
  </p:cSld>
  <p:clrMapOvr>
    <a:masterClrMapping/>
  </p:clrMapOvr>
  <p:extLst>
    <p:ext uri="{6950BFC3-D8DA-4A85-94F7-54DA5524770B}">
      <p188:commentRel xmlns:p188="http://schemas.microsoft.com/office/powerpoint/2018/8/main" r:id="rId4"/>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578FB135-3F82-AB46-B1DC-54D7A75D03B1}"/>
              </a:ext>
            </a:extLst>
          </p:cNvPr>
          <p:cNvGraphicFramePr>
            <a:graphicFrameLocks noChangeAspect="1"/>
          </p:cNvGraphicFramePr>
          <p:nvPr>
            <p:custDataLst>
              <p:tags r:id="rId1"/>
            </p:custDataLst>
            <p:extLst>
              <p:ext uri="{D42A27DB-BD31-4B8C-83A1-F6EECF244321}">
                <p14:modId xmlns:p14="http://schemas.microsoft.com/office/powerpoint/2010/main" val="896600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3" name="Object 12" hidden="1">
                        <a:extLst>
                          <a:ext uri="{FF2B5EF4-FFF2-40B4-BE49-F238E27FC236}">
                            <a16:creationId xmlns:a16="http://schemas.microsoft.com/office/drawing/2014/main" id="{578FB135-3F82-AB46-B1DC-54D7A75D03B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7917823-0BCC-4B4E-A2B0-AB81392218F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3" name="Footer Placeholder 2">
            <a:extLst>
              <a:ext uri="{FF2B5EF4-FFF2-40B4-BE49-F238E27FC236}">
                <a16:creationId xmlns:a16="http://schemas.microsoft.com/office/drawing/2014/main" id="{A87AF513-0E59-0843-AE2C-D5422E966134}"/>
              </a:ext>
            </a:extLst>
          </p:cNvPr>
          <p:cNvSpPr>
            <a:spLocks noGrp="1"/>
          </p:cNvSpPr>
          <p:nvPr>
            <p:ph type="ftr" sz="quarter" idx="3"/>
          </p:nvPr>
        </p:nvSpPr>
        <p:spPr>
          <a:xfrm>
            <a:off x="8945879" y="7623348"/>
            <a:ext cx="4937760" cy="218918"/>
          </a:xfrm>
        </p:spPr>
        <p:txBody>
          <a:bodyPr/>
          <a:lstStyle/>
          <a:p>
            <a:pPr>
              <a:defRPr/>
            </a:pPr>
            <a:r>
              <a:rPr lang="en-US" dirty="0"/>
              <a:t>VUL Optimizer</a:t>
            </a:r>
            <a:r>
              <a:rPr lang="en-US" sz="700" baseline="50000" dirty="0"/>
              <a:t>®</a:t>
            </a:r>
            <a:r>
              <a:rPr lang="en-US" baseline="50000" dirty="0"/>
              <a:t> </a:t>
            </a:r>
            <a:r>
              <a:rPr lang="en-US" dirty="0"/>
              <a:t>Max – Month 00, 2024</a:t>
            </a:r>
          </a:p>
        </p:txBody>
      </p:sp>
      <p:sp>
        <p:nvSpPr>
          <p:cNvPr id="4" name="Title 3">
            <a:extLst>
              <a:ext uri="{FF2B5EF4-FFF2-40B4-BE49-F238E27FC236}">
                <a16:creationId xmlns:a16="http://schemas.microsoft.com/office/drawing/2014/main" id="{ED05C76B-9866-044C-BFFA-6CE314D880CD}"/>
              </a:ext>
            </a:extLst>
          </p:cNvPr>
          <p:cNvSpPr>
            <a:spLocks noGrp="1"/>
          </p:cNvSpPr>
          <p:nvPr>
            <p:ph type="ctrTitle"/>
          </p:nvPr>
        </p:nvSpPr>
        <p:spPr>
          <a:xfrm>
            <a:off x="364864" y="400484"/>
            <a:ext cx="13808336" cy="872496"/>
          </a:xfrm>
        </p:spPr>
        <p:txBody>
          <a:bodyPr vert="horz"/>
          <a:lstStyle/>
          <a:p>
            <a:r>
              <a:rPr lang="en-US" sz="3200" dirty="0">
                <a:latin typeface="Segoe UI" panose="020B0502040204020203" pitchFamily="34" charset="0"/>
                <a:sym typeface="Segoe UI" panose="020B0502040204020203" pitchFamily="34" charset="0"/>
              </a:rPr>
              <a:t>A better experience: simplified, shortened and digital end to end</a:t>
            </a:r>
          </a:p>
        </p:txBody>
      </p:sp>
      <p:sp>
        <p:nvSpPr>
          <p:cNvPr id="6" name="Text Placeholder 5">
            <a:extLst>
              <a:ext uri="{FF2B5EF4-FFF2-40B4-BE49-F238E27FC236}">
                <a16:creationId xmlns:a16="http://schemas.microsoft.com/office/drawing/2014/main" id="{56F8687D-06E5-1F49-B94F-194DD311DFEA}"/>
              </a:ext>
            </a:extLst>
          </p:cNvPr>
          <p:cNvSpPr>
            <a:spLocks noGrp="1"/>
          </p:cNvSpPr>
          <p:nvPr>
            <p:ph type="body" sz="quarter" idx="21"/>
          </p:nvPr>
        </p:nvSpPr>
        <p:spPr>
          <a:xfrm>
            <a:off x="277025" y="2471061"/>
            <a:ext cx="1320999" cy="990597"/>
          </a:xfrm>
        </p:spPr>
        <p:txBody>
          <a:bodyPr/>
          <a:lstStyle/>
          <a:p>
            <a:r>
              <a:rPr lang="en-US" dirty="0">
                <a:latin typeface="Segoe UI" panose="020B0502040204020203" pitchFamily="34" charset="0"/>
                <a:sym typeface="Segoe UI" panose="020B0502040204020203" pitchFamily="34" charset="0"/>
              </a:rPr>
              <a:t>1</a:t>
            </a:r>
          </a:p>
        </p:txBody>
      </p:sp>
      <p:sp>
        <p:nvSpPr>
          <p:cNvPr id="9" name="Text Placeholder 8">
            <a:extLst>
              <a:ext uri="{FF2B5EF4-FFF2-40B4-BE49-F238E27FC236}">
                <a16:creationId xmlns:a16="http://schemas.microsoft.com/office/drawing/2014/main" id="{824FCA7B-1375-E34D-A07D-930676ABF90D}"/>
              </a:ext>
            </a:extLst>
          </p:cNvPr>
          <p:cNvSpPr>
            <a:spLocks noGrp="1"/>
          </p:cNvSpPr>
          <p:nvPr>
            <p:ph type="body" sz="quarter" idx="31"/>
          </p:nvPr>
        </p:nvSpPr>
        <p:spPr>
          <a:xfrm>
            <a:off x="11415787" y="2878221"/>
            <a:ext cx="2956681" cy="758248"/>
          </a:xfrm>
        </p:spPr>
        <p:txBody>
          <a:bodyPr/>
          <a:lstStyle/>
          <a:p>
            <a:pPr lvl="0"/>
            <a:r>
              <a:rPr lang="en-US" sz="2000" dirty="0">
                <a:latin typeface="Segoe UI" panose="020B0502040204020203" pitchFamily="34" charset="0"/>
                <a:sym typeface="Segoe UI" panose="020B0502040204020203" pitchFamily="34" charset="0"/>
              </a:rPr>
              <a:t>Tax-free retirement</a:t>
            </a:r>
          </a:p>
          <a:p>
            <a:pPr lvl="0"/>
            <a:r>
              <a:rPr lang="en-US" sz="2000" dirty="0">
                <a:latin typeface="Segoe UI" panose="020B0502040204020203" pitchFamily="34" charset="0"/>
                <a:sym typeface="Segoe UI" panose="020B0502040204020203" pitchFamily="34" charset="0"/>
              </a:rPr>
              <a:t>income and more</a:t>
            </a:r>
          </a:p>
        </p:txBody>
      </p:sp>
      <p:sp>
        <p:nvSpPr>
          <p:cNvPr id="10" name="Text Placeholder 9">
            <a:extLst>
              <a:ext uri="{FF2B5EF4-FFF2-40B4-BE49-F238E27FC236}">
                <a16:creationId xmlns:a16="http://schemas.microsoft.com/office/drawing/2014/main" id="{EDC97D6E-CF04-B24F-9E59-F7447FE4962B}"/>
              </a:ext>
            </a:extLst>
          </p:cNvPr>
          <p:cNvSpPr>
            <a:spLocks noGrp="1"/>
          </p:cNvSpPr>
          <p:nvPr>
            <p:ph type="body" sz="quarter" idx="36"/>
          </p:nvPr>
        </p:nvSpPr>
        <p:spPr/>
        <p:txBody>
          <a:bodyPr/>
          <a:lstStyle/>
          <a:p>
            <a:r>
              <a:rPr lang="en-US" dirty="0">
                <a:solidFill>
                  <a:srgbClr val="FFFFFF"/>
                </a:solidFill>
                <a:latin typeface="Segoe UI" panose="020B0502040204020203" pitchFamily="34" charset="0"/>
                <a:sym typeface="Segoe UI" panose="020B0502040204020203" pitchFamily="34" charset="0"/>
              </a:rPr>
              <a:t>2</a:t>
            </a:r>
          </a:p>
        </p:txBody>
      </p:sp>
      <p:sp>
        <p:nvSpPr>
          <p:cNvPr id="11" name="Text Placeholder 10">
            <a:extLst>
              <a:ext uri="{FF2B5EF4-FFF2-40B4-BE49-F238E27FC236}">
                <a16:creationId xmlns:a16="http://schemas.microsoft.com/office/drawing/2014/main" id="{F7ED9422-D308-5740-B497-2271B3CC8F13}"/>
              </a:ext>
            </a:extLst>
          </p:cNvPr>
          <p:cNvSpPr>
            <a:spLocks noGrp="1"/>
          </p:cNvSpPr>
          <p:nvPr>
            <p:ph type="body" sz="quarter" idx="38"/>
          </p:nvPr>
        </p:nvSpPr>
        <p:spPr>
          <a:xfrm>
            <a:off x="7642233" y="2471061"/>
            <a:ext cx="1320999" cy="990597"/>
          </a:xfrm>
        </p:spPr>
        <p:txBody>
          <a:bodyPr/>
          <a:lstStyle/>
          <a:p>
            <a:r>
              <a:rPr lang="en-US" dirty="0">
                <a:latin typeface="Segoe UI" panose="020B0502040204020203" pitchFamily="34" charset="0"/>
                <a:sym typeface="Segoe UI" panose="020B0502040204020203" pitchFamily="34" charset="0"/>
              </a:rPr>
              <a:t>3</a:t>
            </a:r>
          </a:p>
        </p:txBody>
      </p:sp>
      <p:sp>
        <p:nvSpPr>
          <p:cNvPr id="23" name="object 4">
            <a:extLst>
              <a:ext uri="{FF2B5EF4-FFF2-40B4-BE49-F238E27FC236}">
                <a16:creationId xmlns:a16="http://schemas.microsoft.com/office/drawing/2014/main" id="{17AAC01F-D82D-8043-AC36-A5860F08D469}"/>
              </a:ext>
            </a:extLst>
          </p:cNvPr>
          <p:cNvSpPr txBox="1"/>
          <p:nvPr/>
        </p:nvSpPr>
        <p:spPr>
          <a:xfrm>
            <a:off x="444498" y="1099588"/>
            <a:ext cx="12674736" cy="1000274"/>
          </a:xfrm>
          <a:prstGeom prst="rect">
            <a:avLst/>
          </a:prstGeom>
          <a:noFill/>
        </p:spPr>
        <p:txBody>
          <a:bodyPr vert="horz" wrap="square" lIns="0" tIns="0" rIns="0" bIns="0" rtlCol="0">
            <a:spAutoFit/>
          </a:bodyPr>
          <a:lstStyle/>
          <a:p>
            <a:pPr marL="12700">
              <a:lnSpc>
                <a:spcPct val="100000"/>
              </a:lnSpc>
            </a:pPr>
            <a:r>
              <a:rPr lang="en-US" sz="2300" b="1" spc="-5" dirty="0">
                <a:solidFill>
                  <a:srgbClr val="3369FF"/>
                </a:solidFill>
                <a:latin typeface="Segoe UI"/>
                <a:cs typeface="Segoe UI"/>
              </a:rPr>
              <a:t>The entire process and experience is just 48 hours</a:t>
            </a:r>
          </a:p>
          <a:p>
            <a:pPr marL="12700">
              <a:spcBef>
                <a:spcPts val="1200"/>
              </a:spcBef>
            </a:pPr>
            <a:r>
              <a:rPr lang="en-US" sz="1600" dirty="0">
                <a:solidFill>
                  <a:srgbClr val="002577"/>
                </a:solidFill>
                <a:latin typeface="Segoe UI" panose="020B0502040204020203" pitchFamily="34" charset="0"/>
                <a:cs typeface="Segoe UI" panose="020B0502040204020203" pitchFamily="34" charset="0"/>
              </a:rPr>
              <a:t>Once a VUL Optimizer</a:t>
            </a:r>
            <a:r>
              <a:rPr lang="en-US" sz="1400" baseline="40000" dirty="0">
                <a:solidFill>
                  <a:srgbClr val="002577"/>
                </a:solidFill>
                <a:latin typeface="Segoe UI" panose="020B0502040204020203" pitchFamily="34" charset="0"/>
                <a:cs typeface="Segoe UI" panose="020B0502040204020203" pitchFamily="34" charset="0"/>
              </a:rPr>
              <a:t>®</a:t>
            </a:r>
            <a:r>
              <a:rPr lang="en-US" sz="1600" baseline="40000" dirty="0">
                <a:solidFill>
                  <a:srgbClr val="002577"/>
                </a:solidFill>
                <a:latin typeface="Segoe UI" panose="020B0502040204020203" pitchFamily="34" charset="0"/>
                <a:cs typeface="Segoe UI" panose="020B0502040204020203" pitchFamily="34" charset="0"/>
              </a:rPr>
              <a:t> </a:t>
            </a:r>
            <a:r>
              <a:rPr lang="en-US" sz="1600" dirty="0">
                <a:solidFill>
                  <a:srgbClr val="002577"/>
                </a:solidFill>
                <a:latin typeface="Segoe UI" panose="020B0502040204020203" pitchFamily="34" charset="0"/>
                <a:cs typeface="Segoe UI" panose="020B0502040204020203" pitchFamily="34" charset="0"/>
              </a:rPr>
              <a:t>Max </a:t>
            </a:r>
            <a:r>
              <a:rPr lang="en-US" sz="1600" dirty="0" err="1">
                <a:solidFill>
                  <a:srgbClr val="002577"/>
                </a:solidFill>
                <a:latin typeface="Segoe UI" panose="020B0502040204020203" pitchFamily="34" charset="0"/>
                <a:cs typeface="Segoe UI" panose="020B0502040204020203" pitchFamily="34" charset="0"/>
              </a:rPr>
              <a:t>eApp</a:t>
            </a:r>
            <a:r>
              <a:rPr lang="en-US" sz="1600" dirty="0">
                <a:solidFill>
                  <a:srgbClr val="002577"/>
                </a:solidFill>
                <a:latin typeface="Segoe UI" panose="020B0502040204020203" pitchFamily="34" charset="0"/>
                <a:cs typeface="Segoe UI" panose="020B0502040204020203" pitchFamily="34" charset="0"/>
              </a:rPr>
              <a:t> is submitted, Equitable will use noninvasive and no-touch medical and non-medical resources, including electronic health records, to conduct the underwriting review. If they’re eligible, they’ll receive a decision in 48 hours.</a:t>
            </a:r>
          </a:p>
        </p:txBody>
      </p:sp>
      <p:sp>
        <p:nvSpPr>
          <p:cNvPr id="24" name="object 4">
            <a:extLst>
              <a:ext uri="{FF2B5EF4-FFF2-40B4-BE49-F238E27FC236}">
                <a16:creationId xmlns:a16="http://schemas.microsoft.com/office/drawing/2014/main" id="{E718A855-BA86-C74F-91B3-137F44275F43}"/>
              </a:ext>
            </a:extLst>
          </p:cNvPr>
          <p:cNvSpPr txBox="1"/>
          <p:nvPr/>
        </p:nvSpPr>
        <p:spPr>
          <a:xfrm>
            <a:off x="452770" y="3636469"/>
            <a:ext cx="3094419" cy="2887970"/>
          </a:xfrm>
          <a:prstGeom prst="rect">
            <a:avLst/>
          </a:prstGeom>
          <a:noFill/>
        </p:spPr>
        <p:txBody>
          <a:bodyPr vert="horz" wrap="square" lIns="0" tIns="91440" rIns="0" bIns="0" rtlCol="0">
            <a:spAutoFit/>
          </a:bodyPr>
          <a:lstStyle/>
          <a:p>
            <a:r>
              <a:rPr lang="en-US" sz="1500" dirty="0">
                <a:solidFill>
                  <a:srgbClr val="FFFFFF"/>
                </a:solidFill>
                <a:latin typeface="Segoe UI" panose="020B0502040204020203" pitchFamily="34" charset="0"/>
                <a:cs typeface="Segoe UI" panose="020B0502040204020203" pitchFamily="34" charset="0"/>
              </a:rPr>
              <a:t>Your financial professional will</a:t>
            </a:r>
          </a:p>
          <a:p>
            <a:r>
              <a:rPr lang="en-US" sz="1500" dirty="0">
                <a:solidFill>
                  <a:srgbClr val="FFFFFF"/>
                </a:solidFill>
                <a:latin typeface="Segoe UI" panose="020B0502040204020203" pitchFamily="34" charset="0"/>
                <a:cs typeface="Segoe UI" panose="020B0502040204020203" pitchFamily="34" charset="0"/>
              </a:rPr>
              <a:t>complete our modeling system</a:t>
            </a:r>
          </a:p>
          <a:p>
            <a:r>
              <a:rPr lang="en-US" sz="1500" dirty="0">
                <a:solidFill>
                  <a:srgbClr val="FFFFFF"/>
                </a:solidFill>
                <a:latin typeface="Segoe UI" panose="020B0502040204020203" pitchFamily="34" charset="0"/>
                <a:cs typeface="Segoe UI" panose="020B0502040204020203" pitchFamily="34" charset="0"/>
              </a:rPr>
              <a:t>and review with you.</a:t>
            </a:r>
          </a:p>
          <a:p>
            <a:pPr>
              <a:lnSpc>
                <a:spcPts val="1600"/>
              </a:lnSpc>
              <a:spcBef>
                <a:spcPts val="1200"/>
              </a:spcBef>
            </a:pPr>
            <a:r>
              <a:rPr lang="en-US" sz="1400" b="1" spc="-30" dirty="0">
                <a:solidFill>
                  <a:srgbClr val="73C0FF"/>
                </a:solidFill>
                <a:latin typeface="Segoe UI" panose="020B0502040204020203" pitchFamily="34" charset="0"/>
                <a:cs typeface="Segoe UI" panose="020B0502040204020203" pitchFamily="34" charset="0"/>
              </a:rPr>
              <a:t>It requires the following information:</a:t>
            </a:r>
          </a:p>
          <a:p>
            <a:pPr marL="231775" indent="-231775">
              <a:lnSpc>
                <a:spcPts val="1500"/>
              </a:lnSpc>
              <a:spcBef>
                <a:spcPts val="1000"/>
              </a:spcBef>
              <a:buFont typeface="Courier New" panose="02070309020205020404" pitchFamily="49" charset="0"/>
              <a:buChar char="o"/>
            </a:pPr>
            <a:r>
              <a:rPr lang="en-US" sz="1400" spc="-30" dirty="0">
                <a:solidFill>
                  <a:srgbClr val="FFFFFF"/>
                </a:solidFill>
                <a:latin typeface="Segoe UI" panose="020B0502040204020203" pitchFamily="34" charset="0"/>
                <a:cs typeface="Segoe UI" panose="020B0502040204020203" pitchFamily="34" charset="0"/>
              </a:rPr>
              <a:t>Name, age and gender</a:t>
            </a:r>
          </a:p>
          <a:p>
            <a:pPr marL="231775" indent="-231775">
              <a:lnSpc>
                <a:spcPts val="1500"/>
              </a:lnSpc>
              <a:spcBef>
                <a:spcPts val="1000"/>
              </a:spcBef>
              <a:buFont typeface="Courier New" panose="02070309020205020404" pitchFamily="49" charset="0"/>
              <a:buChar char="o"/>
            </a:pPr>
            <a:r>
              <a:rPr lang="en-US" sz="1400" spc="-30" dirty="0">
                <a:solidFill>
                  <a:srgbClr val="FFFFFF"/>
                </a:solidFill>
                <a:latin typeface="Segoe UI" panose="020B0502040204020203" pitchFamily="34" charset="0"/>
                <a:cs typeface="Segoe UI" panose="020B0502040204020203" pitchFamily="34" charset="0"/>
              </a:rPr>
              <a:t>Payment amount and duration</a:t>
            </a:r>
          </a:p>
          <a:p>
            <a:pPr marL="231775" indent="-231775">
              <a:lnSpc>
                <a:spcPts val="1500"/>
              </a:lnSpc>
              <a:spcBef>
                <a:spcPts val="1000"/>
              </a:spcBef>
              <a:buFont typeface="Courier New" panose="02070309020205020404" pitchFamily="49" charset="0"/>
              <a:buChar char="o"/>
            </a:pPr>
            <a:r>
              <a:rPr lang="en-US" sz="1400" spc="-30" dirty="0">
                <a:solidFill>
                  <a:srgbClr val="FFFFFF"/>
                </a:solidFill>
                <a:latin typeface="Segoe UI" panose="020B0502040204020203" pitchFamily="34" charset="0"/>
                <a:cs typeface="Segoe UI" panose="020B0502040204020203" pitchFamily="34" charset="0"/>
              </a:rPr>
              <a:t>Tax bracket</a:t>
            </a:r>
          </a:p>
          <a:p>
            <a:pPr marL="231775" indent="-231775">
              <a:lnSpc>
                <a:spcPts val="1500"/>
              </a:lnSpc>
              <a:spcBef>
                <a:spcPts val="1000"/>
              </a:spcBef>
              <a:buFont typeface="Courier New" panose="02070309020205020404" pitchFamily="49" charset="0"/>
              <a:buChar char="o"/>
            </a:pPr>
            <a:r>
              <a:rPr lang="en-US" sz="1400" spc="-30" dirty="0">
                <a:solidFill>
                  <a:srgbClr val="FFFFFF"/>
                </a:solidFill>
                <a:latin typeface="Segoe UI" panose="020B0502040204020203" pitchFamily="34" charset="0"/>
                <a:cs typeface="Segoe UI" panose="020B0502040204020203" pitchFamily="34" charset="0"/>
              </a:rPr>
              <a:t>Premium allocation, rate of return assumption and years/age you want </a:t>
            </a:r>
            <a:br>
              <a:rPr lang="en-US" sz="1400" spc="-30" dirty="0">
                <a:solidFill>
                  <a:srgbClr val="FFFFFF"/>
                </a:solidFill>
                <a:latin typeface="Segoe UI" panose="020B0502040204020203" pitchFamily="34" charset="0"/>
                <a:cs typeface="Segoe UI" panose="020B0502040204020203" pitchFamily="34" charset="0"/>
              </a:rPr>
            </a:br>
            <a:r>
              <a:rPr lang="en-US" sz="1400" spc="-30" dirty="0">
                <a:solidFill>
                  <a:srgbClr val="FFFFFF"/>
                </a:solidFill>
                <a:latin typeface="Segoe UI" panose="020B0502040204020203" pitchFamily="34" charset="0"/>
                <a:cs typeface="Segoe UI" panose="020B0502040204020203" pitchFamily="34" charset="0"/>
              </a:rPr>
              <a:t>income for projection purposes</a:t>
            </a:r>
          </a:p>
        </p:txBody>
      </p:sp>
      <p:sp>
        <p:nvSpPr>
          <p:cNvPr id="26" name="object 4">
            <a:extLst>
              <a:ext uri="{FF2B5EF4-FFF2-40B4-BE49-F238E27FC236}">
                <a16:creationId xmlns:a16="http://schemas.microsoft.com/office/drawing/2014/main" id="{17B770C2-F26B-F845-8CED-0C7002A83C48}"/>
              </a:ext>
            </a:extLst>
          </p:cNvPr>
          <p:cNvSpPr txBox="1"/>
          <p:nvPr/>
        </p:nvSpPr>
        <p:spPr>
          <a:xfrm>
            <a:off x="4125868" y="3607593"/>
            <a:ext cx="2909631" cy="1246495"/>
          </a:xfrm>
          <a:prstGeom prst="rect">
            <a:avLst/>
          </a:prstGeom>
          <a:noFill/>
        </p:spPr>
        <p:txBody>
          <a:bodyPr vert="horz" wrap="square" lIns="0" tIns="91440" rIns="0" bIns="0" rtlCol="0">
            <a:spAutoFit/>
          </a:bodyPr>
          <a:lstStyle/>
          <a:p>
            <a:r>
              <a:rPr lang="en-US" sz="1500" spc="20" dirty="0">
                <a:solidFill>
                  <a:schemeClr val="bg1"/>
                </a:solidFill>
                <a:latin typeface="Segoe UI" panose="020B0502040204020203" pitchFamily="34" charset="0"/>
                <a:cs typeface="Segoe UI" panose="020B0502040204020203" pitchFamily="34" charset="0"/>
              </a:rPr>
              <a:t>Next, your financial professional </a:t>
            </a:r>
            <a:r>
              <a:rPr lang="en-US" sz="1500" spc="-20" dirty="0">
                <a:solidFill>
                  <a:schemeClr val="bg1"/>
                </a:solidFill>
                <a:latin typeface="Segoe UI" panose="020B0502040204020203" pitchFamily="34" charset="0"/>
                <a:cs typeface="Segoe UI" panose="020B0502040204020203" pitchFamily="34" charset="0"/>
              </a:rPr>
              <a:t>will fill out the </a:t>
            </a:r>
            <a:r>
              <a:rPr lang="en-US" sz="1500" spc="-20" dirty="0" err="1">
                <a:solidFill>
                  <a:schemeClr val="bg1"/>
                </a:solidFill>
                <a:latin typeface="Segoe UI" panose="020B0502040204020203" pitchFamily="34" charset="0"/>
                <a:cs typeface="Segoe UI" panose="020B0502040204020203" pitchFamily="34" charset="0"/>
              </a:rPr>
              <a:t>eApp</a:t>
            </a:r>
            <a:r>
              <a:rPr lang="en-US" sz="1500" spc="-20" dirty="0">
                <a:solidFill>
                  <a:schemeClr val="bg1"/>
                </a:solidFill>
                <a:latin typeface="Segoe UI" panose="020B0502040204020203" pitchFamily="34" charset="0"/>
                <a:cs typeface="Segoe UI" panose="020B0502040204020203" pitchFamily="34" charset="0"/>
              </a:rPr>
              <a:t> with you and send to you to complete the short </a:t>
            </a:r>
            <a:r>
              <a:rPr lang="en-US" sz="1500" spc="50" dirty="0">
                <a:solidFill>
                  <a:schemeClr val="bg1"/>
                </a:solidFill>
                <a:latin typeface="Segoe UI" panose="020B0502040204020203" pitchFamily="34" charset="0"/>
                <a:cs typeface="Segoe UI" panose="020B0502040204020203" pitchFamily="34" charset="0"/>
              </a:rPr>
              <a:t>medical and personal history </a:t>
            </a:r>
            <a:r>
              <a:rPr lang="en-US" sz="1500" spc="-20" dirty="0">
                <a:solidFill>
                  <a:schemeClr val="bg1"/>
                </a:solidFill>
                <a:latin typeface="Segoe UI" panose="020B0502040204020203" pitchFamily="34" charset="0"/>
                <a:cs typeface="Segoe UI" panose="020B0502040204020203" pitchFamily="34" charset="0"/>
              </a:rPr>
              <a:t>questions and sign the application.</a:t>
            </a:r>
          </a:p>
        </p:txBody>
      </p:sp>
      <p:sp>
        <p:nvSpPr>
          <p:cNvPr id="27" name="object 4">
            <a:extLst>
              <a:ext uri="{FF2B5EF4-FFF2-40B4-BE49-F238E27FC236}">
                <a16:creationId xmlns:a16="http://schemas.microsoft.com/office/drawing/2014/main" id="{43EFB831-1416-0345-91F6-927FCC796D8D}"/>
              </a:ext>
            </a:extLst>
          </p:cNvPr>
          <p:cNvSpPr txBox="1"/>
          <p:nvPr/>
        </p:nvSpPr>
        <p:spPr>
          <a:xfrm>
            <a:off x="7775721" y="3607594"/>
            <a:ext cx="2659198" cy="1246495"/>
          </a:xfrm>
          <a:prstGeom prst="rect">
            <a:avLst/>
          </a:prstGeom>
          <a:noFill/>
        </p:spPr>
        <p:txBody>
          <a:bodyPr vert="horz" wrap="square" lIns="0" tIns="91440" rIns="0" bIns="0" rtlCol="0">
            <a:spAutoFit/>
          </a:bodyPr>
          <a:lstStyle/>
          <a:p>
            <a:r>
              <a:rPr lang="en-US" sz="1500" dirty="0">
                <a:solidFill>
                  <a:srgbClr val="002577"/>
                </a:solidFill>
                <a:latin typeface="Segoe UI" panose="020B0502040204020203" pitchFamily="34" charset="0"/>
                <a:cs typeface="Segoe UI" panose="020B0502040204020203" pitchFamily="34" charset="0"/>
              </a:rPr>
              <a:t>After approval, the policy will be issued and electronically delivered </a:t>
            </a:r>
            <a:r>
              <a:rPr lang="en-US" sz="15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500" dirty="0" err="1">
                <a:solidFill>
                  <a:srgbClr val="002577"/>
                </a:solidFill>
                <a:latin typeface="Segoe UI" panose="020B0502040204020203" pitchFamily="34" charset="0"/>
                <a:cs typeface="Segoe UI" panose="020B0502040204020203" pitchFamily="34" charset="0"/>
              </a:rPr>
              <a:t>eDelivery</a:t>
            </a:r>
            <a:r>
              <a:rPr lang="en-US" sz="15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1500" dirty="0">
                <a:solidFill>
                  <a:srgbClr val="002577"/>
                </a:solidFill>
                <a:latin typeface="Segoe UI" panose="020B0502040204020203" pitchFamily="34" charset="0"/>
                <a:cs typeface="Segoe UI" panose="020B0502040204020203" pitchFamily="34" charset="0"/>
              </a:rPr>
              <a:t>to you and your financial professional for electronic signatures.</a:t>
            </a:r>
            <a:r>
              <a:rPr lang="en-US" sz="1500" baseline="30000" dirty="0">
                <a:solidFill>
                  <a:srgbClr val="002577"/>
                </a:solidFill>
                <a:latin typeface="Segoe UI" panose="020B0502040204020203" pitchFamily="34" charset="0"/>
                <a:cs typeface="Segoe UI" panose="020B0502040204020203" pitchFamily="34" charset="0"/>
              </a:rPr>
              <a:t>5</a:t>
            </a:r>
            <a:endParaRPr lang="en-US" sz="1500" baseline="30000" dirty="0">
              <a:solidFill>
                <a:srgbClr val="002577"/>
              </a:solidFill>
              <a:latin typeface="Segoe UI" panose="020B0502040204020203" pitchFamily="34" charset="0"/>
              <a:cs typeface="Segoe UI" panose="020B0502040204020203" pitchFamily="34" charset="0"/>
              <a:sym typeface="Segoe UI" panose="020B0502040204020203" pitchFamily="34" charset="0"/>
            </a:endParaRPr>
          </a:p>
        </p:txBody>
      </p:sp>
      <p:sp>
        <p:nvSpPr>
          <p:cNvPr id="28" name="object 4">
            <a:extLst>
              <a:ext uri="{FF2B5EF4-FFF2-40B4-BE49-F238E27FC236}">
                <a16:creationId xmlns:a16="http://schemas.microsoft.com/office/drawing/2014/main" id="{CB30F2CD-DC7F-144D-9A03-8D5AA2E5A3D5}"/>
              </a:ext>
            </a:extLst>
          </p:cNvPr>
          <p:cNvSpPr txBox="1"/>
          <p:nvPr/>
        </p:nvSpPr>
        <p:spPr>
          <a:xfrm>
            <a:off x="11510320" y="3597969"/>
            <a:ext cx="2373319" cy="2169825"/>
          </a:xfrm>
          <a:prstGeom prst="rect">
            <a:avLst/>
          </a:prstGeom>
          <a:noFill/>
        </p:spPr>
        <p:txBody>
          <a:bodyPr vert="horz" wrap="square" lIns="0" tIns="91440" rIns="0" bIns="0" rtlCol="0">
            <a:spAutoFit/>
          </a:bodyPr>
          <a:lstStyle/>
          <a:p>
            <a:r>
              <a:rPr lang="en-US" sz="1500" dirty="0">
                <a:solidFill>
                  <a:srgbClr val="002577"/>
                </a:solidFill>
                <a:latin typeface="Segoe UI" panose="020B0502040204020203" pitchFamily="34" charset="0"/>
                <a:cs typeface="Segoe UI" panose="020B0502040204020203" pitchFamily="34" charset="0"/>
              </a:rPr>
              <a:t>With simple, noninvasive underwriting and quick </a:t>
            </a:r>
            <a:r>
              <a:rPr lang="en-US" sz="1500" dirty="0" err="1">
                <a:solidFill>
                  <a:srgbClr val="002577"/>
                </a:solidFill>
                <a:latin typeface="Segoe UI" panose="020B0502040204020203" pitchFamily="34" charset="0"/>
                <a:cs typeface="Segoe UI" panose="020B0502040204020203" pitchFamily="34" charset="0"/>
              </a:rPr>
              <a:t>eDelivery</a:t>
            </a:r>
            <a:r>
              <a:rPr lang="en-US" sz="1500" dirty="0">
                <a:solidFill>
                  <a:srgbClr val="002577"/>
                </a:solidFill>
                <a:latin typeface="Segoe UI" panose="020B0502040204020203" pitchFamily="34" charset="0"/>
                <a:cs typeface="Segoe UI" panose="020B0502040204020203" pitchFamily="34" charset="0"/>
              </a:rPr>
              <a:t> of your policy all in 48 hours, VUL Optimizer</a:t>
            </a:r>
            <a:r>
              <a:rPr lang="en-US" sz="1500" baseline="30000" dirty="0">
                <a:solidFill>
                  <a:srgbClr val="002577"/>
                </a:solidFill>
                <a:latin typeface="Segoe UI" panose="020B0502040204020203" pitchFamily="34" charset="0"/>
                <a:cs typeface="Segoe UI" panose="020B0502040204020203" pitchFamily="34" charset="0"/>
              </a:rPr>
              <a:t>® </a:t>
            </a:r>
            <a:r>
              <a:rPr lang="en-US" sz="1500" dirty="0">
                <a:solidFill>
                  <a:srgbClr val="002577"/>
                </a:solidFill>
                <a:latin typeface="Segoe UI" panose="020B0502040204020203" pitchFamily="34" charset="0"/>
                <a:cs typeface="Segoe UI" panose="020B0502040204020203" pitchFamily="34" charset="0"/>
              </a:rPr>
              <a:t>Max may be a good option for you if you </a:t>
            </a:r>
            <a:r>
              <a:rPr lang="en-US" sz="1500" spc="-10" dirty="0">
                <a:solidFill>
                  <a:srgbClr val="002577"/>
                </a:solidFill>
                <a:latin typeface="Segoe UI" panose="020B0502040204020203" pitchFamily="34" charset="0"/>
                <a:cs typeface="Segoe UI" panose="020B0502040204020203" pitchFamily="34" charset="0"/>
              </a:rPr>
              <a:t>need a tax-free death benefit to ensure more of your assets go to your beneficiaries.</a:t>
            </a:r>
          </a:p>
        </p:txBody>
      </p:sp>
      <p:sp>
        <p:nvSpPr>
          <p:cNvPr id="29" name="Rectangle 28">
            <a:extLst>
              <a:ext uri="{FF2B5EF4-FFF2-40B4-BE49-F238E27FC236}">
                <a16:creationId xmlns:a16="http://schemas.microsoft.com/office/drawing/2014/main" id="{4F95EBDC-B5DA-2343-B055-7B1C3584A66F}"/>
              </a:ext>
            </a:extLst>
          </p:cNvPr>
          <p:cNvSpPr/>
          <p:nvPr/>
        </p:nvSpPr>
        <p:spPr>
          <a:xfrm>
            <a:off x="0" y="6971502"/>
            <a:ext cx="14630400" cy="444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7">
            <a:extLst>
              <a:ext uri="{FF2B5EF4-FFF2-40B4-BE49-F238E27FC236}">
                <a16:creationId xmlns:a16="http://schemas.microsoft.com/office/drawing/2014/main" id="{322BBABC-AE55-5241-BA1E-2928D349D081}"/>
              </a:ext>
            </a:extLst>
          </p:cNvPr>
          <p:cNvSpPr txBox="1">
            <a:spLocks/>
          </p:cNvSpPr>
          <p:nvPr/>
        </p:nvSpPr>
        <p:spPr>
          <a:xfrm>
            <a:off x="1056251" y="2852004"/>
            <a:ext cx="2541711" cy="784465"/>
          </a:xfrm>
          <a:prstGeom prst="rect">
            <a:avLst/>
          </a:prstGeom>
        </p:spPr>
        <p:txBody>
          <a:bodyPr/>
          <a:lstStyle>
            <a:lvl1pPr marL="0" indent="0" algn="l" defTabSz="1097198" rtl="0" eaLnBrk="1" latinLnBrk="0" hangingPunct="1">
              <a:lnSpc>
                <a:spcPts val="12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000" dirty="0">
                <a:solidFill>
                  <a:schemeClr val="bg1"/>
                </a:solidFill>
              </a:rPr>
              <a:t>Modeling</a:t>
            </a:r>
          </a:p>
        </p:txBody>
      </p:sp>
      <p:sp>
        <p:nvSpPr>
          <p:cNvPr id="19" name="Text Placeholder 7">
            <a:extLst>
              <a:ext uri="{FF2B5EF4-FFF2-40B4-BE49-F238E27FC236}">
                <a16:creationId xmlns:a16="http://schemas.microsoft.com/office/drawing/2014/main" id="{BC7FBBF3-A830-104A-AD2A-4C48621AA260}"/>
              </a:ext>
            </a:extLst>
          </p:cNvPr>
          <p:cNvSpPr txBox="1">
            <a:spLocks/>
          </p:cNvSpPr>
          <p:nvPr/>
        </p:nvSpPr>
        <p:spPr>
          <a:xfrm>
            <a:off x="4778397" y="2852004"/>
            <a:ext cx="2541711" cy="784465"/>
          </a:xfrm>
          <a:prstGeom prst="rect">
            <a:avLst/>
          </a:prstGeom>
        </p:spPr>
        <p:txBody>
          <a:bodyPr/>
          <a:lstStyle>
            <a:lvl1pPr marL="0" indent="0" algn="l" defTabSz="1097198" rtl="0" eaLnBrk="1" latinLnBrk="0" hangingPunct="1">
              <a:lnSpc>
                <a:spcPts val="12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000" dirty="0" err="1">
                <a:solidFill>
                  <a:schemeClr val="bg1"/>
                </a:solidFill>
              </a:rPr>
              <a:t>eApp</a:t>
            </a:r>
            <a:endParaRPr lang="en-US" sz="2000" dirty="0">
              <a:solidFill>
                <a:schemeClr val="bg1"/>
              </a:solidFill>
            </a:endParaRPr>
          </a:p>
          <a:p>
            <a:r>
              <a:rPr lang="en-US" sz="1400" b="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400" b="0" dirty="0">
                <a:solidFill>
                  <a:schemeClr val="bg1"/>
                </a:solidFill>
                <a:cs typeface="Segoe UI" panose="020B0502040204020203" pitchFamily="34" charset="0"/>
              </a:rPr>
              <a:t>electronic application</a:t>
            </a:r>
            <a:r>
              <a:rPr lang="en-US" sz="1400" b="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a:t>
            </a:r>
            <a:endParaRPr lang="en-US" sz="1400" dirty="0">
              <a:solidFill>
                <a:schemeClr val="bg1"/>
              </a:solidFill>
            </a:endParaRPr>
          </a:p>
        </p:txBody>
      </p:sp>
      <p:sp>
        <p:nvSpPr>
          <p:cNvPr id="22" name="Text Placeholder 7">
            <a:extLst>
              <a:ext uri="{FF2B5EF4-FFF2-40B4-BE49-F238E27FC236}">
                <a16:creationId xmlns:a16="http://schemas.microsoft.com/office/drawing/2014/main" id="{3053BDBA-D96F-1B4B-A59E-C2AE5056BAC7}"/>
              </a:ext>
            </a:extLst>
          </p:cNvPr>
          <p:cNvSpPr txBox="1">
            <a:spLocks/>
          </p:cNvSpPr>
          <p:nvPr/>
        </p:nvSpPr>
        <p:spPr>
          <a:xfrm>
            <a:off x="8425239" y="2852004"/>
            <a:ext cx="2541711" cy="784465"/>
          </a:xfrm>
          <a:prstGeom prst="rect">
            <a:avLst/>
          </a:prstGeom>
        </p:spPr>
        <p:txBody>
          <a:bodyPr/>
          <a:lstStyle>
            <a:lvl1pPr marL="0" indent="0" algn="l" defTabSz="1097198" rtl="0" eaLnBrk="1" latinLnBrk="0" hangingPunct="1">
              <a:lnSpc>
                <a:spcPts val="12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000" dirty="0" err="1">
                <a:solidFill>
                  <a:srgbClr val="012677"/>
                </a:solidFill>
              </a:rPr>
              <a:t>eDelivery</a:t>
            </a:r>
            <a:endParaRPr lang="en-US" sz="2000" dirty="0">
              <a:solidFill>
                <a:srgbClr val="012677"/>
              </a:solidFill>
            </a:endParaRPr>
          </a:p>
          <a:p>
            <a:r>
              <a:rPr lang="en-US" sz="1400" b="0" dirty="0">
                <a:solidFill>
                  <a:srgbClr val="0126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400" b="0" dirty="0">
                <a:solidFill>
                  <a:srgbClr val="012677"/>
                </a:solidFill>
                <a:cs typeface="Segoe UI" panose="020B0502040204020203" pitchFamily="34" charset="0"/>
              </a:rPr>
              <a:t>electronic application</a:t>
            </a:r>
            <a:r>
              <a:rPr lang="en-US" sz="1400" b="0" dirty="0">
                <a:solidFill>
                  <a:srgbClr val="012677"/>
                </a:solidFill>
                <a:latin typeface="Segoe UI Historic" panose="020B0502040204020203" pitchFamily="34" charset="0"/>
                <a:ea typeface="Segoe UI Historic" panose="020B0502040204020203" pitchFamily="34" charset="0"/>
                <a:cs typeface="Segoe UI Historic" panose="020B0502040204020203" pitchFamily="34" charset="0"/>
              </a:rPr>
              <a:t>)</a:t>
            </a:r>
            <a:endParaRPr lang="en-US" sz="1400" dirty="0">
              <a:solidFill>
                <a:srgbClr val="012677"/>
              </a:solidFill>
            </a:endParaRPr>
          </a:p>
        </p:txBody>
      </p:sp>
      <p:sp>
        <p:nvSpPr>
          <p:cNvPr id="25" name="object 20">
            <a:extLst>
              <a:ext uri="{FF2B5EF4-FFF2-40B4-BE49-F238E27FC236}">
                <a16:creationId xmlns:a16="http://schemas.microsoft.com/office/drawing/2014/main" id="{C6EA2470-EA5F-D548-9FA6-9E69C0ACD3C6}"/>
              </a:ext>
            </a:extLst>
          </p:cNvPr>
          <p:cNvSpPr txBox="1"/>
          <p:nvPr/>
        </p:nvSpPr>
        <p:spPr>
          <a:xfrm>
            <a:off x="473505" y="7185793"/>
            <a:ext cx="10400870" cy="123111"/>
          </a:xfrm>
          <a:prstGeom prst="rect">
            <a:avLst/>
          </a:prstGeom>
        </p:spPr>
        <p:txBody>
          <a:bodyPr vert="horz" wrap="square" lIns="0" tIns="0" rIns="0" bIns="0" rtlCol="0">
            <a:spAutoFit/>
          </a:bodyPr>
          <a:lstStyle/>
          <a:p>
            <a:pPr marL="177800" indent="-177800">
              <a:buNone/>
            </a:pPr>
            <a:r>
              <a:rPr lang="en-US" sz="8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5	To have a policy delivered through </a:t>
            </a:r>
            <a:r>
              <a:rPr lang="en-US" sz="800" dirty="0" err="1">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eDelivery</a:t>
            </a:r>
            <a:r>
              <a:rPr lang="en-US" sz="8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 the owner and insured must be the same person. If they are not, the policy will be issued on paper. Other regular </a:t>
            </a:r>
            <a:r>
              <a:rPr lang="en-US" sz="800" dirty="0" err="1">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eDelivery</a:t>
            </a:r>
            <a:r>
              <a:rPr lang="en-US" sz="8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 guidelines will be followed.</a:t>
            </a:r>
          </a:p>
        </p:txBody>
      </p:sp>
    </p:spTree>
    <p:extLst>
      <p:ext uri="{BB962C8B-B14F-4D97-AF65-F5344CB8AC3E}">
        <p14:creationId xmlns:p14="http://schemas.microsoft.com/office/powerpoint/2010/main" val="2352913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4915E2D-034D-0E4D-AB8F-8645CDA71C8C}"/>
              </a:ext>
            </a:extLst>
          </p:cNvPr>
          <p:cNvGraphicFramePr>
            <a:graphicFrameLocks noChangeAspect="1"/>
          </p:cNvGraphicFramePr>
          <p:nvPr>
            <p:custDataLst>
              <p:tags r:id="rId1"/>
            </p:custDataLst>
            <p:extLst>
              <p:ext uri="{D42A27DB-BD31-4B8C-83A1-F6EECF244321}">
                <p14:modId xmlns:p14="http://schemas.microsoft.com/office/powerpoint/2010/main" val="115773357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24915E2D-034D-0E4D-AB8F-8645CDA71C8C}"/>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object 2"/>
          <p:cNvSpPr txBox="1">
            <a:spLocks noGrp="1"/>
          </p:cNvSpPr>
          <p:nvPr>
            <p:ph type="title"/>
          </p:nvPr>
        </p:nvSpPr>
        <p:spPr>
          <a:xfrm>
            <a:off x="433953" y="391657"/>
            <a:ext cx="13828774" cy="538609"/>
          </a:xfrm>
          <a:prstGeom prst="rect">
            <a:avLst/>
          </a:prstGeom>
        </p:spPr>
        <p:txBody>
          <a:bodyPr vert="horz" wrap="square" lIns="0" tIns="0" rIns="0" bIns="0" rtlCol="0">
            <a:spAutoFit/>
          </a:bodyPr>
          <a:lstStyle/>
          <a:p>
            <a:pPr marL="36195">
              <a:lnSpc>
                <a:spcPts val="4160"/>
              </a:lnSpc>
            </a:pPr>
            <a:r>
              <a:rPr dirty="0">
                <a:solidFill>
                  <a:srgbClr val="002577"/>
                </a:solidFill>
              </a:rPr>
              <a:t>I</a:t>
            </a:r>
            <a:r>
              <a:rPr spc="-15" dirty="0">
                <a:solidFill>
                  <a:srgbClr val="002577"/>
                </a:solidFill>
              </a:rPr>
              <a:t>m</a:t>
            </a:r>
            <a:r>
              <a:rPr dirty="0">
                <a:solidFill>
                  <a:srgbClr val="002577"/>
                </a:solidFill>
              </a:rPr>
              <a:t>p</a:t>
            </a:r>
            <a:r>
              <a:rPr spc="-5" dirty="0">
                <a:solidFill>
                  <a:srgbClr val="002577"/>
                </a:solidFill>
              </a:rPr>
              <a:t>o</a:t>
            </a:r>
            <a:r>
              <a:rPr spc="-15" dirty="0">
                <a:solidFill>
                  <a:srgbClr val="002577"/>
                </a:solidFill>
              </a:rPr>
              <a:t>r</a:t>
            </a:r>
            <a:r>
              <a:rPr spc="-5" dirty="0">
                <a:solidFill>
                  <a:srgbClr val="002577"/>
                </a:solidFill>
              </a:rPr>
              <a:t>t</a:t>
            </a:r>
            <a:r>
              <a:rPr dirty="0">
                <a:solidFill>
                  <a:srgbClr val="002577"/>
                </a:solidFill>
              </a:rPr>
              <a:t>a</a:t>
            </a:r>
            <a:r>
              <a:rPr spc="-5" dirty="0">
                <a:solidFill>
                  <a:srgbClr val="002577"/>
                </a:solidFill>
              </a:rPr>
              <a:t>n</a:t>
            </a:r>
            <a:r>
              <a:rPr dirty="0">
                <a:solidFill>
                  <a:srgbClr val="002577"/>
                </a:solidFill>
              </a:rPr>
              <a:t>t</a:t>
            </a:r>
            <a:r>
              <a:rPr spc="-5" dirty="0">
                <a:solidFill>
                  <a:srgbClr val="002577"/>
                </a:solidFill>
              </a:rPr>
              <a:t> </a:t>
            </a:r>
            <a:r>
              <a:rPr spc="5" dirty="0">
                <a:solidFill>
                  <a:srgbClr val="002577"/>
                </a:solidFill>
              </a:rPr>
              <a:t>i</a:t>
            </a:r>
            <a:r>
              <a:rPr spc="-5" dirty="0">
                <a:solidFill>
                  <a:srgbClr val="002577"/>
                </a:solidFill>
              </a:rPr>
              <a:t>nfo</a:t>
            </a:r>
            <a:r>
              <a:rPr spc="-15" dirty="0">
                <a:solidFill>
                  <a:srgbClr val="002577"/>
                </a:solidFill>
              </a:rPr>
              <a:t>r</a:t>
            </a:r>
            <a:r>
              <a:rPr spc="-10" dirty="0">
                <a:solidFill>
                  <a:srgbClr val="002577"/>
                </a:solidFill>
              </a:rPr>
              <a:t>m</a:t>
            </a:r>
            <a:r>
              <a:rPr dirty="0">
                <a:solidFill>
                  <a:srgbClr val="002577"/>
                </a:solidFill>
              </a:rPr>
              <a:t>a</a:t>
            </a:r>
            <a:r>
              <a:rPr spc="-5" dirty="0">
                <a:solidFill>
                  <a:srgbClr val="002577"/>
                </a:solidFill>
              </a:rPr>
              <a:t>t</a:t>
            </a:r>
            <a:r>
              <a:rPr spc="5" dirty="0">
                <a:solidFill>
                  <a:srgbClr val="002577"/>
                </a:solidFill>
              </a:rPr>
              <a:t>i</a:t>
            </a:r>
            <a:r>
              <a:rPr spc="-5" dirty="0">
                <a:solidFill>
                  <a:srgbClr val="002577"/>
                </a:solidFill>
              </a:rPr>
              <a:t>o</a:t>
            </a:r>
            <a:r>
              <a:rPr dirty="0">
                <a:solidFill>
                  <a:srgbClr val="002577"/>
                </a:solidFill>
              </a:rPr>
              <a:t>n</a:t>
            </a:r>
          </a:p>
        </p:txBody>
      </p:sp>
      <p:sp>
        <p:nvSpPr>
          <p:cNvPr id="3" name="object 3"/>
          <p:cNvSpPr txBox="1"/>
          <p:nvPr/>
        </p:nvSpPr>
        <p:spPr>
          <a:xfrm>
            <a:off x="457201" y="1371600"/>
            <a:ext cx="13657686" cy="2985433"/>
          </a:xfrm>
          <a:prstGeom prst="rect">
            <a:avLst/>
          </a:prstGeom>
        </p:spPr>
        <p:txBody>
          <a:bodyPr vert="horz" wrap="square" lIns="0" tIns="0" rIns="0" bIns="0" rtlCol="0">
            <a:spAutoFit/>
          </a:bodyPr>
          <a:lstStyle/>
          <a:p>
            <a:pPr>
              <a:spcBef>
                <a:spcPts val="1200"/>
              </a:spcBef>
            </a:pPr>
            <a:r>
              <a:rPr lang="en-US" sz="1100" spc="-1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The VUL Optimizer</a:t>
            </a:r>
            <a:r>
              <a:rPr lang="en-US" sz="1100" spc="-10" baseline="300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1100" spc="-1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Max is a VUL Optimizer</a:t>
            </a:r>
            <a:r>
              <a:rPr lang="en-US" sz="1100" spc="-10" baseline="300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1100" spc="-1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policy with a standard plus underwriting class. VUL Optimizer</a:t>
            </a:r>
            <a:r>
              <a:rPr lang="en-US" sz="1100" spc="-10" baseline="300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1100" spc="-1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Max allows for potential insureds, ages 20-55, to qualify for a standard plus underwriting class without labs, exams or an attending physician statement (APS) when the requested face amount is no greater than $2,000,000 and planned annualized premium requirements are met in the first 5 policy years. Traditional VUL Optimizer</a:t>
            </a:r>
            <a:r>
              <a:rPr lang="en-US" sz="1100" spc="-10" baseline="300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100" spc="-1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 underwriting that may require additional items or information, such as labs, exams and an APS, is also available, which may result in a better or worse underwriting class.</a:t>
            </a:r>
          </a:p>
          <a:p>
            <a:pPr>
              <a:spcBef>
                <a:spcPts val="1200"/>
              </a:spcBef>
            </a:pPr>
            <a:r>
              <a:rPr lang="en-US" sz="1100" b="1" spc="20"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t>This piece is not a complete description of the VUL Optimizer</a:t>
            </a:r>
            <a:r>
              <a:rPr lang="en-US" sz="1000" b="1" spc="20" baseline="30000"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t>®</a:t>
            </a:r>
            <a:r>
              <a:rPr lang="en-US" sz="1100" b="1" spc="20" baseline="30000"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t> </a:t>
            </a:r>
            <a:r>
              <a:rPr lang="en-US" sz="1100" b="1" spc="20"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t>variable life insurance policy. The prospectus contain more complete information about the product, including investment objectives, risks, charges, expenses, limitations and restrictions. Please read the product prospectus and consider the information carefully before purchasing a policy or sending money. You should contact your representative for a copy of the current prospectus.</a:t>
            </a:r>
          </a:p>
          <a:p>
            <a:pPr>
              <a:spcBef>
                <a:spcPts val="1200"/>
              </a:spcBef>
            </a:pPr>
            <a:r>
              <a:rPr lang="en-US" sz="1100" spc="-1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VUL Optimizer</a:t>
            </a:r>
            <a:r>
              <a:rPr lang="en-US" sz="1100" spc="-10" baseline="300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1100" spc="-1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is issued in New York and Puerto Rico by Equitable Financial Life Insurance Company, NY, NY; and in all other jurisdictions by Equitable Financial Life Insurance Company of America, an Arizona stock company with an administrative office located in Charlotte, NC. Distributed by Equitable Network, LLC (Equitable Network Insurance Agency of California, LLC in CA; Equitable Network Insurance Agency of Utah, LLC in UT; Equitable Network of Puerto Rico, Inc. in PR) and Equitable Distributors, LLC (NY, NY). When sold by New York state-based (i.e., domiciled) Equitable Advisors Financial Professionals, VUL Optimizer</a:t>
            </a:r>
            <a:r>
              <a:rPr lang="en-US" sz="1100" spc="-10" baseline="300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1100" spc="-1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is issued by Equitable Financial Life Insurance Company, 1345 Avenue of the Americas, NY, NY 10105.</a:t>
            </a:r>
          </a:p>
          <a:p>
            <a:pPr>
              <a:spcBef>
                <a:spcPts val="1200"/>
              </a:spcBef>
            </a:pPr>
            <a:r>
              <a:rPr lang="en-US" sz="1100" spc="-1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References to Equitable in this brochure represent both Equitable Financial Life Insurance Company and Equitable Financial Life Insurance Company of America, which are affiliated companies. Overall, Equitable is the brand name of the retirement and protection subsidiaries of Equitable Holdings, Inc., including Equitable Financial Life Insurance Company (NY, NY); Equitable Financial Life Insurance Company of America, an AZ stock company with an administrative office located in Charlotte, NC; and Equitable Distributors, LLC. Equitable Advisors is the brand name of Equitable Advisors, LLC (member FINRA, SIPC) (Equitable Financial Advisors in </a:t>
            </a:r>
            <a:r>
              <a:rPr lang="en-US" sz="1100" spc="-10" dirty="0" err="1">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Ml</a:t>
            </a:r>
            <a:r>
              <a:rPr lang="en-US" sz="1100" spc="-1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 &amp; TN).</a:t>
            </a:r>
            <a:endPar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a:p>
            <a:pPr>
              <a:spcBef>
                <a:spcPts val="1200"/>
              </a:spcBef>
            </a:pPr>
            <a:r>
              <a:rPr lang="en-US" sz="1100" spc="-1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 2024 Equitable Holdings, Inc. All rights reserved GE-6540916.1 (4/24) (Exp. 4/26)</a:t>
            </a:r>
            <a:r>
              <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1100" dirty="0">
                <a:solidFill>
                  <a:srgbClr val="75787B"/>
                </a:solidFill>
                <a:latin typeface="Segoe UI Historic"/>
                <a:cs typeface="Segoe UI Historic"/>
              </a:rPr>
              <a:t>l  </a:t>
            </a:r>
            <a:r>
              <a:rPr lang="en-US" sz="1100" spc="-15" dirty="0">
                <a:solidFill>
                  <a:srgbClr val="75787B"/>
                </a:solidFill>
                <a:latin typeface="Segoe UI Historic"/>
                <a:cs typeface="Segoe UI Historic"/>
              </a:rPr>
              <a:t>G1365757</a:t>
            </a:r>
            <a:endParaRPr lang="en-US" sz="1100" spc="-10" dirty="0">
              <a:solidFill>
                <a:srgbClr val="75787B"/>
              </a:solidFill>
              <a:highlight>
                <a:srgbClr val="FFFF00"/>
              </a:highlight>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6" name="object 21">
            <a:extLst>
              <a:ext uri="{FF2B5EF4-FFF2-40B4-BE49-F238E27FC236}">
                <a16:creationId xmlns:a16="http://schemas.microsoft.com/office/drawing/2014/main" id="{20E84812-50ED-AF4F-AA93-87D4A38A769A}"/>
              </a:ext>
            </a:extLst>
          </p:cNvPr>
          <p:cNvSpPr txBox="1">
            <a:spLocks noGrp="1"/>
          </p:cNvSpPr>
          <p:nvPr>
            <p:ph type="ftr" sz="quarter" idx="5"/>
          </p:nvPr>
        </p:nvSpPr>
        <p:spPr>
          <a:xfrm>
            <a:off x="10639587" y="7656163"/>
            <a:ext cx="3155023" cy="147733"/>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960" dirty="0">
                <a:solidFill>
                  <a:srgbClr val="002677"/>
                </a:solidFill>
                <a:latin typeface="Segoe UI" panose="020B0502040204020203" pitchFamily="34" charset="0"/>
                <a:sym typeface="Segoe UI" panose="020B0502040204020203" pitchFamily="34" charset="0"/>
              </a:rPr>
              <a:t>VUL Optimizer</a:t>
            </a:r>
            <a:r>
              <a:rPr lang="en-US" sz="700" baseline="50000" dirty="0">
                <a:solidFill>
                  <a:srgbClr val="002677"/>
                </a:solidFill>
                <a:latin typeface="Segoe UI" panose="020B0502040204020203" pitchFamily="34" charset="0"/>
                <a:sym typeface="Segoe UI" panose="020B0502040204020203" pitchFamily="34" charset="0"/>
              </a:rPr>
              <a:t>®</a:t>
            </a:r>
            <a:r>
              <a:rPr lang="en-US" sz="960" baseline="50000" dirty="0">
                <a:solidFill>
                  <a:srgbClr val="002677"/>
                </a:solidFill>
                <a:latin typeface="Segoe UI" panose="020B0502040204020203" pitchFamily="34" charset="0"/>
                <a:sym typeface="Segoe UI" panose="020B0502040204020203" pitchFamily="34" charset="0"/>
              </a:rPr>
              <a:t> </a:t>
            </a:r>
            <a:r>
              <a:rPr lang="en-US" sz="960" dirty="0">
                <a:solidFill>
                  <a:srgbClr val="002677"/>
                </a:solidFill>
                <a:latin typeface="Segoe UI" panose="020B0502040204020203" pitchFamily="34" charset="0"/>
                <a:sym typeface="Segoe UI" panose="020B0502040204020203" pitchFamily="34" charset="0"/>
              </a:rPr>
              <a:t>Max – Month 00, 2024</a:t>
            </a:r>
          </a:p>
        </p:txBody>
      </p:sp>
      <p:sp>
        <p:nvSpPr>
          <p:cNvPr id="7" name="object 22">
            <a:extLst>
              <a:ext uri="{FF2B5EF4-FFF2-40B4-BE49-F238E27FC236}">
                <a16:creationId xmlns:a16="http://schemas.microsoft.com/office/drawing/2014/main" id="{55000E19-9DA6-3B46-8844-30E9392F54D4}"/>
              </a:ext>
            </a:extLst>
          </p:cNvPr>
          <p:cNvSpPr txBox="1">
            <a:spLocks noGrp="1"/>
          </p:cNvSpPr>
          <p:nvPr>
            <p:ph type="sldNum" sz="quarter" idx="7"/>
          </p:nvPr>
        </p:nvSpPr>
        <p:spPr>
          <a:xfrm>
            <a:off x="13815253" y="7654511"/>
            <a:ext cx="356746" cy="147733"/>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0" algn="r">
              <a:lnSpc>
                <a:spcPct val="100000"/>
              </a:lnSpc>
            </a:pPr>
            <a:fld id="{81D60167-4931-47E6-BA6A-407CBD079E47}" type="slidenum">
              <a:rPr lang="en-US" sz="960" smtClean="0">
                <a:solidFill>
                  <a:srgbClr val="002677"/>
                </a:solidFill>
              </a:rPr>
              <a:pPr marL="95250" algn="r">
                <a:lnSpc>
                  <a:spcPct val="100000"/>
                </a:lnSpc>
              </a:pPr>
              <a:t>15</a:t>
            </a:fld>
            <a:endParaRPr sz="960" dirty="0">
              <a:solidFill>
                <a:srgbClr val="002677"/>
              </a:solidFill>
            </a:endParaRPr>
          </a:p>
        </p:txBody>
      </p:sp>
    </p:spTree>
    <p:extLst>
      <p:ext uri="{BB962C8B-B14F-4D97-AF65-F5344CB8AC3E}">
        <p14:creationId xmlns:p14="http://schemas.microsoft.com/office/powerpoint/2010/main" val="1044911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4630400" cy="8229600"/>
          </a:xfrm>
          <a:custGeom>
            <a:avLst/>
            <a:gdLst/>
            <a:ahLst/>
            <a:cxnLst/>
            <a:rect l="l" t="t" r="r" b="b"/>
            <a:pathLst>
              <a:path w="14630400" h="8229600">
                <a:moveTo>
                  <a:pt x="0" y="0"/>
                </a:moveTo>
                <a:lnTo>
                  <a:pt x="14630400" y="0"/>
                </a:lnTo>
                <a:lnTo>
                  <a:pt x="14630400" y="8229599"/>
                </a:lnTo>
                <a:lnTo>
                  <a:pt x="0" y="8229599"/>
                </a:lnTo>
                <a:lnTo>
                  <a:pt x="0" y="0"/>
                </a:lnTo>
                <a:close/>
              </a:path>
            </a:pathLst>
          </a:custGeom>
          <a:solidFill>
            <a:srgbClr val="336AFF"/>
          </a:solidFill>
        </p:spPr>
        <p:txBody>
          <a:bodyPr wrap="square" lIns="0" tIns="0" rIns="0" bIns="0" rtlCol="0"/>
          <a:lstStyle/>
          <a:p>
            <a:endParaRPr/>
          </a:p>
        </p:txBody>
      </p:sp>
      <p:sp>
        <p:nvSpPr>
          <p:cNvPr id="3" name="object 3"/>
          <p:cNvSpPr/>
          <p:nvPr/>
        </p:nvSpPr>
        <p:spPr>
          <a:xfrm>
            <a:off x="364865" y="7567838"/>
            <a:ext cx="1330407" cy="3117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276088" y="2514600"/>
            <a:ext cx="3593591" cy="318820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262240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4630400" cy="8229600"/>
          </a:xfrm>
          <a:custGeom>
            <a:avLst/>
            <a:gdLst/>
            <a:ahLst/>
            <a:cxnLst/>
            <a:rect l="l" t="t" r="r" b="b"/>
            <a:pathLst>
              <a:path w="14630400" h="8229600">
                <a:moveTo>
                  <a:pt x="0" y="0"/>
                </a:moveTo>
                <a:lnTo>
                  <a:pt x="14630400" y="0"/>
                </a:lnTo>
                <a:lnTo>
                  <a:pt x="14630400" y="8229599"/>
                </a:lnTo>
                <a:lnTo>
                  <a:pt x="0" y="8229599"/>
                </a:lnTo>
                <a:lnTo>
                  <a:pt x="0" y="0"/>
                </a:lnTo>
                <a:close/>
              </a:path>
            </a:pathLst>
          </a:custGeom>
          <a:solidFill>
            <a:srgbClr val="002577"/>
          </a:solidFill>
        </p:spPr>
        <p:txBody>
          <a:bodyPr wrap="square" lIns="0" tIns="0" rIns="0" bIns="0" rtlCol="0"/>
          <a:lstStyle/>
          <a:p>
            <a:endParaRPr/>
          </a:p>
        </p:txBody>
      </p:sp>
      <p:sp>
        <p:nvSpPr>
          <p:cNvPr id="3" name="object 3"/>
          <p:cNvSpPr/>
          <p:nvPr/>
        </p:nvSpPr>
        <p:spPr>
          <a:xfrm>
            <a:off x="364865" y="7567838"/>
            <a:ext cx="1330407" cy="3117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7518400"/>
            <a:ext cx="1828800" cy="711200"/>
          </a:xfrm>
          <a:custGeom>
            <a:avLst/>
            <a:gdLst/>
            <a:ahLst/>
            <a:cxnLst/>
            <a:rect l="l" t="t" r="r" b="b"/>
            <a:pathLst>
              <a:path w="1828800" h="711200">
                <a:moveTo>
                  <a:pt x="0" y="0"/>
                </a:moveTo>
                <a:lnTo>
                  <a:pt x="1828800" y="0"/>
                </a:lnTo>
                <a:lnTo>
                  <a:pt x="1828800" y="711199"/>
                </a:lnTo>
                <a:lnTo>
                  <a:pt x="0" y="711199"/>
                </a:lnTo>
                <a:lnTo>
                  <a:pt x="0" y="0"/>
                </a:lnTo>
              </a:path>
            </a:pathLst>
          </a:custGeom>
          <a:solidFill>
            <a:srgbClr val="002577"/>
          </a:solidFill>
        </p:spPr>
        <p:txBody>
          <a:bodyPr wrap="square" lIns="0" tIns="0" rIns="0" bIns="0" rtlCol="0"/>
          <a:lstStyle/>
          <a:p>
            <a:endParaRPr/>
          </a:p>
        </p:txBody>
      </p:sp>
      <p:sp>
        <p:nvSpPr>
          <p:cNvPr id="5" name="object 5"/>
          <p:cNvSpPr/>
          <p:nvPr/>
        </p:nvSpPr>
        <p:spPr>
          <a:xfrm>
            <a:off x="364865" y="7567838"/>
            <a:ext cx="1330407" cy="311708"/>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4803775" y="3591756"/>
            <a:ext cx="5025390" cy="1041400"/>
          </a:xfrm>
          <a:prstGeom prst="rect">
            <a:avLst/>
          </a:prstGeom>
        </p:spPr>
        <p:txBody>
          <a:bodyPr vert="horz" wrap="square" lIns="0" tIns="0" rIns="0" bIns="0" rtlCol="0">
            <a:spAutoFit/>
          </a:bodyPr>
          <a:lstStyle/>
          <a:p>
            <a:pPr marL="12700">
              <a:lnSpc>
                <a:spcPct val="100000"/>
              </a:lnSpc>
            </a:pPr>
            <a:r>
              <a:rPr sz="8000" spc="-5" dirty="0">
                <a:solidFill>
                  <a:srgbClr val="FFFFFF"/>
                </a:solidFill>
                <a:latin typeface="Segoe UI"/>
                <a:cs typeface="Segoe UI"/>
              </a:rPr>
              <a:t>Than</a:t>
            </a:r>
            <a:r>
              <a:rPr sz="8000" dirty="0">
                <a:solidFill>
                  <a:srgbClr val="FFFFFF"/>
                </a:solidFill>
                <a:latin typeface="Segoe UI"/>
                <a:cs typeface="Segoe UI"/>
              </a:rPr>
              <a:t>k</a:t>
            </a:r>
            <a:r>
              <a:rPr sz="8000" spc="10" dirty="0">
                <a:solidFill>
                  <a:srgbClr val="FFFFFF"/>
                </a:solidFill>
                <a:latin typeface="Segoe UI"/>
                <a:cs typeface="Segoe UI"/>
              </a:rPr>
              <a:t> </a:t>
            </a:r>
            <a:r>
              <a:rPr sz="8000" spc="-5" dirty="0">
                <a:solidFill>
                  <a:srgbClr val="FFFFFF"/>
                </a:solidFill>
                <a:latin typeface="Segoe UI"/>
                <a:cs typeface="Segoe UI"/>
              </a:rPr>
              <a:t>you</a:t>
            </a:r>
            <a:endParaRPr sz="8000">
              <a:latin typeface="Segoe UI"/>
              <a:cs typeface="Segoe UI"/>
            </a:endParaRPr>
          </a:p>
        </p:txBody>
      </p:sp>
    </p:spTree>
    <p:extLst>
      <p:ext uri="{BB962C8B-B14F-4D97-AF65-F5344CB8AC3E}">
        <p14:creationId xmlns:p14="http://schemas.microsoft.com/office/powerpoint/2010/main" val="2430365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14415" y="3127400"/>
            <a:ext cx="3401567" cy="197479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32192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A829622-D25C-C944-8092-70CB9814A72A}"/>
              </a:ext>
            </a:extLst>
          </p:cNvPr>
          <p:cNvGraphicFramePr>
            <a:graphicFrameLocks noChangeAspect="1"/>
          </p:cNvGraphicFramePr>
          <p:nvPr>
            <p:custDataLst>
              <p:tags r:id="rId1"/>
            </p:custDataLst>
            <p:extLst>
              <p:ext uri="{D42A27DB-BD31-4B8C-83A1-F6EECF244321}">
                <p14:modId xmlns:p14="http://schemas.microsoft.com/office/powerpoint/2010/main" val="27021378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A829622-D25C-C944-8092-70CB9814A72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53746910-E308-D644-8E09-B238B9068E16}"/>
              </a:ext>
            </a:extLst>
          </p:cNvPr>
          <p:cNvSpPr>
            <a:spLocks noGrp="1"/>
          </p:cNvSpPr>
          <p:nvPr>
            <p:ph type="ctrTitle"/>
          </p:nvPr>
        </p:nvSpPr>
        <p:spPr>
          <a:xfrm>
            <a:off x="260593" y="78059"/>
            <a:ext cx="2443795" cy="2286000"/>
          </a:xfrm>
        </p:spPr>
        <p:txBody>
          <a:bodyPr/>
          <a:lstStyle/>
          <a:p>
            <a:r>
              <a:rPr lang="en-US" dirty="0">
                <a:latin typeface="Segoe UI" panose="020B0502040204020203" pitchFamily="34" charset="0"/>
                <a:sym typeface="Segoe UI" panose="020B0502040204020203" pitchFamily="34" charset="0"/>
              </a:rPr>
              <a:t>1</a:t>
            </a:r>
          </a:p>
        </p:txBody>
      </p:sp>
      <p:sp>
        <p:nvSpPr>
          <p:cNvPr id="5" name="Subtitle 4">
            <a:extLst>
              <a:ext uri="{FF2B5EF4-FFF2-40B4-BE49-F238E27FC236}">
                <a16:creationId xmlns:a16="http://schemas.microsoft.com/office/drawing/2014/main" id="{51F04563-5146-634D-B751-271593AF4A0D}"/>
              </a:ext>
            </a:extLst>
          </p:cNvPr>
          <p:cNvSpPr>
            <a:spLocks noGrp="1"/>
          </p:cNvSpPr>
          <p:nvPr>
            <p:ph type="subTitle" idx="1"/>
          </p:nvPr>
        </p:nvSpPr>
        <p:spPr>
          <a:xfrm>
            <a:off x="332852" y="2679588"/>
            <a:ext cx="7821933" cy="3185953"/>
          </a:xfrm>
        </p:spPr>
        <p:txBody>
          <a:bodyPr/>
          <a:lstStyle/>
          <a:p>
            <a:pPr>
              <a:spcBef>
                <a:spcPts val="0"/>
              </a:spcBef>
            </a:pPr>
            <a:r>
              <a:rPr lang="en-US" dirty="0"/>
              <a:t>Plan today for </a:t>
            </a:r>
            <a:br>
              <a:rPr lang="en-US" dirty="0"/>
            </a:br>
            <a:r>
              <a:rPr lang="en-US" dirty="0"/>
              <a:t>the tax efficiency </a:t>
            </a:r>
          </a:p>
          <a:p>
            <a:pPr>
              <a:spcBef>
                <a:spcPts val="0"/>
              </a:spcBef>
            </a:pPr>
            <a:r>
              <a:rPr lang="en-US" dirty="0"/>
              <a:t>you want tomorrow</a:t>
            </a:r>
          </a:p>
        </p:txBody>
      </p:sp>
      <p:sp>
        <p:nvSpPr>
          <p:cNvPr id="6" name="Slide Number Placeholder 5">
            <a:extLst>
              <a:ext uri="{FF2B5EF4-FFF2-40B4-BE49-F238E27FC236}">
                <a16:creationId xmlns:a16="http://schemas.microsoft.com/office/drawing/2014/main" id="{D403139C-C50C-2D4B-9544-C09AD5256FC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960" b="1" i="0" u="none" strike="noStrike" kern="1200" cap="none" spc="0" normalizeH="0" baseline="0" noProof="0" dirty="0">
              <a:ln>
                <a:noFill/>
              </a:ln>
              <a:solidFill>
                <a:srgbClr val="FFFFFF"/>
              </a:solidFill>
              <a:effectLst/>
              <a:uLnTx/>
              <a:uFillTx/>
              <a:ea typeface="+mn-ea"/>
              <a:cs typeface="+mn-cs"/>
              <a:sym typeface="Segoe UI" panose="020B0502040204020203" pitchFamily="34" charset="0"/>
            </a:endParaRPr>
          </a:p>
        </p:txBody>
      </p:sp>
      <p:sp>
        <p:nvSpPr>
          <p:cNvPr id="7" name="Footer Placeholder 3">
            <a:extLst>
              <a:ext uri="{FF2B5EF4-FFF2-40B4-BE49-F238E27FC236}">
                <a16:creationId xmlns:a16="http://schemas.microsoft.com/office/drawing/2014/main" id="{3613D0DF-3240-DF42-AC47-8D51ACAC01B8}"/>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defRPr>
            </a:lvl1pPr>
          </a:lstStyle>
          <a:p>
            <a:r>
              <a:rPr lang="en-US" dirty="0">
                <a:cs typeface="Segoe UI" panose="020B0502040204020203" pitchFamily="34" charset="0"/>
              </a:rPr>
              <a:t>VUL Optimizer</a:t>
            </a:r>
            <a:r>
              <a:rPr lang="en-US" sz="700" baseline="50000" dirty="0">
                <a:cs typeface="Segoe UI" panose="020B0502040204020203" pitchFamily="34" charset="0"/>
              </a:rPr>
              <a:t>®</a:t>
            </a:r>
            <a:r>
              <a:rPr lang="en-US" dirty="0">
                <a:cs typeface="Segoe UI" panose="020B0502040204020203" pitchFamily="34" charset="0"/>
              </a:rPr>
              <a:t> Max – Month 00, 2024</a:t>
            </a:r>
          </a:p>
        </p:txBody>
      </p:sp>
    </p:spTree>
    <p:extLst>
      <p:ext uri="{BB962C8B-B14F-4D97-AF65-F5344CB8AC3E}">
        <p14:creationId xmlns:p14="http://schemas.microsoft.com/office/powerpoint/2010/main" val="3085298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FEF679B-CE7E-3A42-B3C7-5CCD43AE2157}"/>
              </a:ext>
            </a:extLst>
          </p:cNvPr>
          <p:cNvGraphicFramePr>
            <a:graphicFrameLocks noChangeAspect="1"/>
          </p:cNvGraphicFramePr>
          <p:nvPr>
            <p:custDataLst>
              <p:tags r:id="rId1"/>
            </p:custDataLst>
            <p:extLst>
              <p:ext uri="{D42A27DB-BD31-4B8C-83A1-F6EECF244321}">
                <p14:modId xmlns:p14="http://schemas.microsoft.com/office/powerpoint/2010/main" val="22263837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0FEF679B-CE7E-3A42-B3C7-5CCD43AE215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3" name="Oval 12">
            <a:extLst>
              <a:ext uri="{FF2B5EF4-FFF2-40B4-BE49-F238E27FC236}">
                <a16:creationId xmlns:a16="http://schemas.microsoft.com/office/drawing/2014/main" id="{9E10A49B-C0B3-EA43-8CB3-A51A0C7FF9C0}"/>
              </a:ext>
            </a:extLst>
          </p:cNvPr>
          <p:cNvSpPr/>
          <p:nvPr/>
        </p:nvSpPr>
        <p:spPr>
          <a:xfrm>
            <a:off x="10884143" y="3730041"/>
            <a:ext cx="807707" cy="807707"/>
          </a:xfrm>
          <a:prstGeom prst="ellipse">
            <a:avLst/>
          </a:prstGeom>
          <a:solidFill>
            <a:srgbClr val="01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pic>
        <p:nvPicPr>
          <p:cNvPr id="4" name="Graphic 3">
            <a:extLst>
              <a:ext uri="{FF2B5EF4-FFF2-40B4-BE49-F238E27FC236}">
                <a16:creationId xmlns:a16="http://schemas.microsoft.com/office/drawing/2014/main" id="{F457A6D0-B4BB-DE40-A7DB-90176C8314C5}"/>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943931" y="3734467"/>
            <a:ext cx="725314" cy="725314"/>
          </a:xfrm>
          <a:prstGeom prst="rect">
            <a:avLst/>
          </a:prstGeom>
        </p:spPr>
      </p:pic>
      <p:pic>
        <p:nvPicPr>
          <p:cNvPr id="6" name="Picture 5" descr="Diagram&#10;&#10;Description automatically generated">
            <a:extLst>
              <a:ext uri="{FF2B5EF4-FFF2-40B4-BE49-F238E27FC236}">
                <a16:creationId xmlns:a16="http://schemas.microsoft.com/office/drawing/2014/main" id="{28740482-1C8A-6743-9864-C5AD68B0490B}"/>
              </a:ext>
            </a:extLst>
          </p:cNvPr>
          <p:cNvPicPr>
            <a:picLocks noChangeAspect="1"/>
          </p:cNvPicPr>
          <p:nvPr/>
        </p:nvPicPr>
        <p:blipFill>
          <a:blip r:embed="rId8"/>
          <a:stretch>
            <a:fillRect/>
          </a:stretch>
        </p:blipFill>
        <p:spPr>
          <a:xfrm>
            <a:off x="367546" y="2464870"/>
            <a:ext cx="9567131" cy="4806108"/>
          </a:xfrm>
          <a:prstGeom prst="rect">
            <a:avLst/>
          </a:prstGeom>
        </p:spPr>
      </p:pic>
      <p:sp>
        <p:nvSpPr>
          <p:cNvPr id="19" name="Text Placeholder 4">
            <a:extLst>
              <a:ext uri="{FF2B5EF4-FFF2-40B4-BE49-F238E27FC236}">
                <a16:creationId xmlns:a16="http://schemas.microsoft.com/office/drawing/2014/main" id="{E845FAF1-22D5-9247-A77C-90295AD7EA3C}"/>
              </a:ext>
            </a:extLst>
          </p:cNvPr>
          <p:cNvSpPr txBox="1">
            <a:spLocks/>
          </p:cNvSpPr>
          <p:nvPr/>
        </p:nvSpPr>
        <p:spPr>
          <a:xfrm>
            <a:off x="367546" y="459462"/>
            <a:ext cx="13831055" cy="914400"/>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ts val="3000"/>
              </a:lnSpc>
              <a:buNone/>
            </a:pPr>
            <a:r>
              <a:rPr lang="en-US" sz="3500" b="1" dirty="0">
                <a:solidFill>
                  <a:srgbClr val="002677"/>
                </a:solidFill>
                <a:latin typeface="Segoe UI" panose="020B0502040204020203" pitchFamily="34" charset="0"/>
                <a:cs typeface="Segoe UI" panose="020B0502040204020203" pitchFamily="34" charset="0"/>
              </a:rPr>
              <a:t>Take control of your taxes</a:t>
            </a:r>
          </a:p>
        </p:txBody>
      </p:sp>
      <p:sp>
        <p:nvSpPr>
          <p:cNvPr id="8" name="object 4">
            <a:extLst>
              <a:ext uri="{FF2B5EF4-FFF2-40B4-BE49-F238E27FC236}">
                <a16:creationId xmlns:a16="http://schemas.microsoft.com/office/drawing/2014/main" id="{9E365A04-4976-CD49-9C62-23FEB3548AB2}"/>
              </a:ext>
            </a:extLst>
          </p:cNvPr>
          <p:cNvSpPr txBox="1"/>
          <p:nvPr/>
        </p:nvSpPr>
        <p:spPr>
          <a:xfrm>
            <a:off x="444497" y="1391191"/>
            <a:ext cx="9838755" cy="707886"/>
          </a:xfrm>
          <a:prstGeom prst="rect">
            <a:avLst/>
          </a:prstGeom>
          <a:noFill/>
        </p:spPr>
        <p:txBody>
          <a:bodyPr vert="horz" wrap="square" lIns="0" tIns="0" rIns="0" bIns="0" rtlCol="0">
            <a:spAutoFit/>
          </a:bodyPr>
          <a:lstStyle/>
          <a:p>
            <a:pPr marL="12700">
              <a:lnSpc>
                <a:spcPct val="100000"/>
              </a:lnSpc>
            </a:pPr>
            <a:r>
              <a:rPr lang="en-US" sz="2300" b="1" spc="-5" dirty="0">
                <a:solidFill>
                  <a:srgbClr val="3369FF"/>
                </a:solidFill>
                <a:latin typeface="Segoe UI"/>
                <a:cs typeface="Segoe UI"/>
              </a:rPr>
              <a:t>See how setting up an asset location strategy today can help you manage your taxes in the future</a:t>
            </a:r>
            <a:endParaRPr sz="1800" baseline="30000" dirty="0">
              <a:latin typeface="Segoe UI"/>
              <a:cs typeface="Segoe UI"/>
            </a:endParaRPr>
          </a:p>
        </p:txBody>
      </p:sp>
      <p:sp>
        <p:nvSpPr>
          <p:cNvPr id="9" name="object 4">
            <a:extLst>
              <a:ext uri="{FF2B5EF4-FFF2-40B4-BE49-F238E27FC236}">
                <a16:creationId xmlns:a16="http://schemas.microsoft.com/office/drawing/2014/main" id="{E171D44F-0A72-5249-97CD-5FB479066B82}"/>
              </a:ext>
            </a:extLst>
          </p:cNvPr>
          <p:cNvSpPr txBox="1"/>
          <p:nvPr/>
        </p:nvSpPr>
        <p:spPr>
          <a:xfrm>
            <a:off x="10885255" y="4840885"/>
            <a:ext cx="3078163" cy="2215991"/>
          </a:xfrm>
          <a:prstGeom prst="rect">
            <a:avLst/>
          </a:prstGeom>
          <a:noFill/>
          <a:ln>
            <a:noFill/>
          </a:ln>
        </p:spPr>
        <p:txBody>
          <a:bodyPr vert="horz" wrap="square" lIns="0" tIns="0" rIns="0" bIns="0" rtlCol="0">
            <a:spAutoFit/>
          </a:bodyPr>
          <a:lstStyle/>
          <a:p>
            <a:r>
              <a:rPr lang="en-US" sz="1600" b="1" spc="-10" dirty="0">
                <a:solidFill>
                  <a:srgbClr val="002577"/>
                </a:solidFill>
                <a:latin typeface="Segoe UI" panose="020B0502040204020203" pitchFamily="34" charset="0"/>
                <a:cs typeface="Segoe UI" panose="020B0502040204020203" pitchFamily="34" charset="0"/>
              </a:rPr>
              <a:t>No one is sure what will happen with taxes in the future. That’s why it’s so important to set up a strategy today that can help you take control of your taxes in the future, add flexibility to your tax situation and help you keep more of what you earn.</a:t>
            </a:r>
          </a:p>
          <a:p>
            <a:endParaRPr lang="en-US" sz="1600" b="1" dirty="0">
              <a:solidFill>
                <a:srgbClr val="002577"/>
              </a:solidFill>
              <a:latin typeface="Segoe UI" panose="020B0502040204020203" pitchFamily="34" charset="0"/>
              <a:cs typeface="Segoe UI" panose="020B0502040204020203" pitchFamily="34" charset="0"/>
            </a:endParaRPr>
          </a:p>
        </p:txBody>
      </p:sp>
      <p:sp>
        <p:nvSpPr>
          <p:cNvPr id="18" name="Slide Number Placeholder 1">
            <a:extLst>
              <a:ext uri="{FF2B5EF4-FFF2-40B4-BE49-F238E27FC236}">
                <a16:creationId xmlns:a16="http://schemas.microsoft.com/office/drawing/2014/main" id="{E9D909B3-2C7D-F644-8DD8-987909C3FF1F}"/>
              </a:ext>
            </a:extLst>
          </p:cNvPr>
          <p:cNvSpPr txBox="1">
            <a:spLocks/>
          </p:cNvSpPr>
          <p:nvPr/>
        </p:nvSpPr>
        <p:spPr>
          <a:xfrm>
            <a:off x="13892029" y="7612687"/>
            <a:ext cx="370072" cy="17467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2C7AFF3D-0B71-614B-ACB6-7F45BDA6A838}" type="slidenum">
              <a:rPr lang="en-US" sz="960" b="1" smtClean="0">
                <a:solidFill>
                  <a:srgbClr val="002677"/>
                </a:solidFill>
                <a:latin typeface="Segoe UI" panose="020B0502040204020203" pitchFamily="34" charset="0"/>
                <a:sym typeface="Segoe UI" panose="020B0502040204020203" pitchFamily="34" charset="0"/>
              </a:rPr>
              <a:pPr algn="r">
                <a:defRPr/>
              </a:pPr>
              <a:t>3</a:t>
            </a:fld>
            <a:endParaRPr lang="en-US" sz="960" b="1" dirty="0">
              <a:solidFill>
                <a:srgbClr val="002677"/>
              </a:solidFill>
              <a:latin typeface="Segoe UI" panose="020B0502040204020203" pitchFamily="34" charset="0"/>
              <a:sym typeface="Segoe UI" panose="020B0502040204020203" pitchFamily="34" charset="0"/>
            </a:endParaRPr>
          </a:p>
        </p:txBody>
      </p:sp>
      <p:sp>
        <p:nvSpPr>
          <p:cNvPr id="20" name="Footer Placeholder 2">
            <a:extLst>
              <a:ext uri="{FF2B5EF4-FFF2-40B4-BE49-F238E27FC236}">
                <a16:creationId xmlns:a16="http://schemas.microsoft.com/office/drawing/2014/main" id="{D0029625-17A3-3C49-B2DD-5CCC9335B8C6}"/>
              </a:ext>
            </a:extLst>
          </p:cNvPr>
          <p:cNvSpPr txBox="1">
            <a:spLocks/>
          </p:cNvSpPr>
          <p:nvPr/>
        </p:nvSpPr>
        <p:spPr>
          <a:xfrm>
            <a:off x="8945879" y="7615599"/>
            <a:ext cx="4937760" cy="21891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960" b="1" dirty="0">
                <a:solidFill>
                  <a:srgbClr val="002677"/>
                </a:solidFill>
                <a:latin typeface="Segoe UI" panose="020B0502040204020203" pitchFamily="34" charset="0"/>
                <a:sym typeface="Segoe UI" panose="020B0502040204020203" pitchFamily="34" charset="0"/>
              </a:rPr>
              <a:t>VUL Optimizer</a:t>
            </a:r>
            <a:r>
              <a:rPr lang="en-US" sz="700" b="1" baseline="50000" dirty="0">
                <a:solidFill>
                  <a:srgbClr val="002677"/>
                </a:solidFill>
                <a:latin typeface="Segoe UI" panose="020B0502040204020203" pitchFamily="34" charset="0"/>
                <a:sym typeface="Segoe UI" panose="020B0502040204020203" pitchFamily="34" charset="0"/>
              </a:rPr>
              <a:t>®</a:t>
            </a:r>
            <a:r>
              <a:rPr lang="en-US" sz="960" b="1" baseline="50000" dirty="0">
                <a:solidFill>
                  <a:srgbClr val="002677"/>
                </a:solidFill>
                <a:latin typeface="Segoe UI" panose="020B0502040204020203" pitchFamily="34" charset="0"/>
                <a:sym typeface="Segoe UI" panose="020B0502040204020203" pitchFamily="34" charset="0"/>
              </a:rPr>
              <a:t> </a:t>
            </a:r>
            <a:r>
              <a:rPr lang="en-US" sz="960" b="1" dirty="0">
                <a:solidFill>
                  <a:srgbClr val="002677"/>
                </a:solidFill>
                <a:latin typeface="Segoe UI" panose="020B0502040204020203" pitchFamily="34" charset="0"/>
                <a:sym typeface="Segoe UI" panose="020B0502040204020203" pitchFamily="34" charset="0"/>
              </a:rPr>
              <a:t>Max – Month 00, 2024</a:t>
            </a:r>
          </a:p>
        </p:txBody>
      </p:sp>
      <p:sp>
        <p:nvSpPr>
          <p:cNvPr id="15" name="object 2">
            <a:extLst>
              <a:ext uri="{FF2B5EF4-FFF2-40B4-BE49-F238E27FC236}">
                <a16:creationId xmlns:a16="http://schemas.microsoft.com/office/drawing/2014/main" id="{8B1DD01C-4EB6-C74E-BEF7-7B40C0A27398}"/>
              </a:ext>
            </a:extLst>
          </p:cNvPr>
          <p:cNvSpPr/>
          <p:nvPr/>
        </p:nvSpPr>
        <p:spPr>
          <a:xfrm rot="5400000" flipH="1">
            <a:off x="12388912" y="3106865"/>
            <a:ext cx="63866" cy="3085146"/>
          </a:xfrm>
          <a:custGeom>
            <a:avLst/>
            <a:gdLst/>
            <a:ahLst/>
            <a:cxnLst/>
            <a:rect l="l" t="t" r="r" b="b"/>
            <a:pathLst>
              <a:path h="3079115">
                <a:moveTo>
                  <a:pt x="0" y="0"/>
                </a:moveTo>
                <a:lnTo>
                  <a:pt x="1" y="3078790"/>
                </a:lnTo>
              </a:path>
            </a:pathLst>
          </a:custGeom>
          <a:ln w="50800">
            <a:solidFill>
              <a:srgbClr val="002577"/>
            </a:solidFill>
          </a:ln>
        </p:spPr>
        <p:txBody>
          <a:bodyPr wrap="square" lIns="0" tIns="0" rIns="0" bIns="0" rtlCol="0"/>
          <a:lstStyle/>
          <a:p>
            <a:endParaRPr/>
          </a:p>
        </p:txBody>
      </p:sp>
    </p:spTree>
    <p:extLst>
      <p:ext uri="{BB962C8B-B14F-4D97-AF65-F5344CB8AC3E}">
        <p14:creationId xmlns:p14="http://schemas.microsoft.com/office/powerpoint/2010/main" val="2099736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FEF679B-CE7E-3A42-B3C7-5CCD43AE2157}"/>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0FEF679B-CE7E-3A42-B3C7-5CCD43AE215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9" name="Text Placeholder 4">
            <a:extLst>
              <a:ext uri="{FF2B5EF4-FFF2-40B4-BE49-F238E27FC236}">
                <a16:creationId xmlns:a16="http://schemas.microsoft.com/office/drawing/2014/main" id="{E845FAF1-22D5-9247-A77C-90295AD7EA3C}"/>
              </a:ext>
            </a:extLst>
          </p:cNvPr>
          <p:cNvSpPr txBox="1">
            <a:spLocks/>
          </p:cNvSpPr>
          <p:nvPr/>
        </p:nvSpPr>
        <p:spPr>
          <a:xfrm>
            <a:off x="367546" y="459462"/>
            <a:ext cx="13831055" cy="914400"/>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ts val="3000"/>
              </a:lnSpc>
              <a:buNone/>
            </a:pPr>
            <a:r>
              <a:rPr lang="en-US" sz="3500" b="1" dirty="0">
                <a:solidFill>
                  <a:srgbClr val="002677"/>
                </a:solidFill>
                <a:latin typeface="Segoe UI" panose="020B0502040204020203" pitchFamily="34" charset="0"/>
                <a:cs typeface="Segoe UI" panose="020B0502040204020203" pitchFamily="34" charset="0"/>
              </a:rPr>
              <a:t>Not all products are created “tax-equal”</a:t>
            </a:r>
          </a:p>
        </p:txBody>
      </p:sp>
      <p:sp>
        <p:nvSpPr>
          <p:cNvPr id="7" name="Slide Number Placeholder 1">
            <a:extLst>
              <a:ext uri="{FF2B5EF4-FFF2-40B4-BE49-F238E27FC236}">
                <a16:creationId xmlns:a16="http://schemas.microsoft.com/office/drawing/2014/main" id="{8B24CEBA-7386-2D49-81B0-B88F4BA97D23}"/>
              </a:ext>
            </a:extLst>
          </p:cNvPr>
          <p:cNvSpPr txBox="1">
            <a:spLocks/>
          </p:cNvSpPr>
          <p:nvPr/>
        </p:nvSpPr>
        <p:spPr>
          <a:xfrm>
            <a:off x="13892029" y="7612687"/>
            <a:ext cx="370072" cy="17467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2C7AFF3D-0B71-614B-ACB6-7F45BDA6A838}" type="slidenum">
              <a:rPr lang="en-US" sz="960" b="1" smtClean="0">
                <a:solidFill>
                  <a:srgbClr val="002677"/>
                </a:solidFill>
                <a:latin typeface="Segoe UI" panose="020B0502040204020203" pitchFamily="34" charset="0"/>
                <a:sym typeface="Segoe UI" panose="020B0502040204020203" pitchFamily="34" charset="0"/>
              </a:rPr>
              <a:pPr algn="r">
                <a:defRPr/>
              </a:pPr>
              <a:t>4</a:t>
            </a:fld>
            <a:endParaRPr lang="en-US" sz="960" b="1" dirty="0">
              <a:solidFill>
                <a:srgbClr val="002677"/>
              </a:solidFill>
              <a:latin typeface="Segoe UI" panose="020B0502040204020203" pitchFamily="34" charset="0"/>
              <a:sym typeface="Segoe UI" panose="020B0502040204020203" pitchFamily="34" charset="0"/>
            </a:endParaRPr>
          </a:p>
        </p:txBody>
      </p:sp>
      <p:sp>
        <p:nvSpPr>
          <p:cNvPr id="8" name="Footer Placeholder 2">
            <a:extLst>
              <a:ext uri="{FF2B5EF4-FFF2-40B4-BE49-F238E27FC236}">
                <a16:creationId xmlns:a16="http://schemas.microsoft.com/office/drawing/2014/main" id="{D4B04A03-C6FF-BA47-8ABF-7740B081C5CC}"/>
              </a:ext>
            </a:extLst>
          </p:cNvPr>
          <p:cNvSpPr txBox="1">
            <a:spLocks/>
          </p:cNvSpPr>
          <p:nvPr/>
        </p:nvSpPr>
        <p:spPr>
          <a:xfrm>
            <a:off x="8945879" y="7615599"/>
            <a:ext cx="4937760" cy="21891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960" b="1" dirty="0">
                <a:solidFill>
                  <a:srgbClr val="002677"/>
                </a:solidFill>
                <a:latin typeface="Segoe UI" panose="020B0502040204020203" pitchFamily="34" charset="0"/>
                <a:sym typeface="Segoe UI" panose="020B0502040204020203" pitchFamily="34" charset="0"/>
              </a:rPr>
              <a:t>VUL Optimizer</a:t>
            </a:r>
            <a:r>
              <a:rPr lang="en-US" sz="700" b="1" baseline="50000" dirty="0">
                <a:solidFill>
                  <a:srgbClr val="002677"/>
                </a:solidFill>
                <a:latin typeface="Segoe UI" panose="020B0502040204020203" pitchFamily="34" charset="0"/>
                <a:sym typeface="Segoe UI" panose="020B0502040204020203" pitchFamily="34" charset="0"/>
              </a:rPr>
              <a:t>®</a:t>
            </a:r>
            <a:r>
              <a:rPr lang="en-US" sz="960" b="1" baseline="50000" dirty="0">
                <a:solidFill>
                  <a:srgbClr val="002677"/>
                </a:solidFill>
                <a:latin typeface="Segoe UI" panose="020B0502040204020203" pitchFamily="34" charset="0"/>
                <a:sym typeface="Segoe UI" panose="020B0502040204020203" pitchFamily="34" charset="0"/>
              </a:rPr>
              <a:t> </a:t>
            </a:r>
            <a:r>
              <a:rPr lang="en-US" sz="960" b="1" dirty="0">
                <a:solidFill>
                  <a:srgbClr val="002677"/>
                </a:solidFill>
                <a:latin typeface="Segoe UI" panose="020B0502040204020203" pitchFamily="34" charset="0"/>
                <a:sym typeface="Segoe UI" panose="020B0502040204020203" pitchFamily="34" charset="0"/>
              </a:rPr>
              <a:t>Max – Month 00, 2024</a:t>
            </a:r>
          </a:p>
        </p:txBody>
      </p:sp>
      <p:grpSp>
        <p:nvGrpSpPr>
          <p:cNvPr id="9" name="Group 8">
            <a:extLst>
              <a:ext uri="{FF2B5EF4-FFF2-40B4-BE49-F238E27FC236}">
                <a16:creationId xmlns:a16="http://schemas.microsoft.com/office/drawing/2014/main" id="{F9380308-1BEC-2645-BEE2-26C258BAE2E9}"/>
              </a:ext>
            </a:extLst>
          </p:cNvPr>
          <p:cNvGrpSpPr/>
          <p:nvPr/>
        </p:nvGrpSpPr>
        <p:grpSpPr>
          <a:xfrm>
            <a:off x="8051312" y="1861458"/>
            <a:ext cx="5169630" cy="836390"/>
            <a:chOff x="8131284" y="1779589"/>
            <a:chExt cx="5169630" cy="836390"/>
          </a:xfrm>
          <a:solidFill>
            <a:srgbClr val="008ACB"/>
          </a:solidFill>
        </p:grpSpPr>
        <p:pic>
          <p:nvPicPr>
            <p:cNvPr id="10" name="Graphic 9">
              <a:extLst>
                <a:ext uri="{FF2B5EF4-FFF2-40B4-BE49-F238E27FC236}">
                  <a16:creationId xmlns:a16="http://schemas.microsoft.com/office/drawing/2014/main" id="{456BFFDB-C0B5-3845-B5A5-AB1D31DED0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22191" y="1779589"/>
              <a:ext cx="2378723" cy="836390"/>
            </a:xfrm>
            <a:prstGeom prst="rect">
              <a:avLst/>
            </a:prstGeom>
          </p:spPr>
        </p:pic>
        <p:pic>
          <p:nvPicPr>
            <p:cNvPr id="11" name="Graphic 10">
              <a:extLst>
                <a:ext uri="{FF2B5EF4-FFF2-40B4-BE49-F238E27FC236}">
                  <a16:creationId xmlns:a16="http://schemas.microsoft.com/office/drawing/2014/main" id="{AAEAB2E6-4C8E-DB40-AADE-18ADEF23E6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31284" y="1779589"/>
              <a:ext cx="2378723" cy="836390"/>
            </a:xfrm>
            <a:prstGeom prst="rect">
              <a:avLst/>
            </a:prstGeom>
          </p:spPr>
        </p:pic>
        <p:pic>
          <p:nvPicPr>
            <p:cNvPr id="12" name="Graphic 11">
              <a:extLst>
                <a:ext uri="{FF2B5EF4-FFF2-40B4-BE49-F238E27FC236}">
                  <a16:creationId xmlns:a16="http://schemas.microsoft.com/office/drawing/2014/main" id="{396145AD-7654-0146-8A29-C00647DCC15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55499" y="1779589"/>
              <a:ext cx="2378723" cy="836390"/>
            </a:xfrm>
            <a:prstGeom prst="rect">
              <a:avLst/>
            </a:prstGeom>
          </p:spPr>
        </p:pic>
      </p:grpSp>
      <p:sp>
        <p:nvSpPr>
          <p:cNvPr id="13" name="Rectangle 12">
            <a:extLst>
              <a:ext uri="{FF2B5EF4-FFF2-40B4-BE49-F238E27FC236}">
                <a16:creationId xmlns:a16="http://schemas.microsoft.com/office/drawing/2014/main" id="{0F306615-F7D6-2746-9F28-AADA64898B9E}"/>
              </a:ext>
            </a:extLst>
          </p:cNvPr>
          <p:cNvSpPr/>
          <p:nvPr/>
        </p:nvSpPr>
        <p:spPr>
          <a:xfrm>
            <a:off x="8272872" y="2055485"/>
            <a:ext cx="5100762" cy="430887"/>
          </a:xfrm>
          <a:prstGeom prst="rect">
            <a:avLst/>
          </a:prstGeom>
        </p:spPr>
        <p:txBody>
          <a:bodyPr wrap="square">
            <a:spAutoFit/>
          </a:bodyPr>
          <a:lstStyle/>
          <a:p>
            <a:r>
              <a:rPr lang="en-US" sz="2200" b="1" dirty="0">
                <a:solidFill>
                  <a:srgbClr val="FFFFFF"/>
                </a:solidFill>
                <a:latin typeface="Segoe UI" panose="020B0502040204020203" pitchFamily="34" charset="0"/>
                <a:ea typeface="Segoe UI Historic" panose="020B0502040204020203" pitchFamily="34" charset="0"/>
                <a:cs typeface="Segoe UI" panose="020B0502040204020203" pitchFamily="34" charset="0"/>
              </a:rPr>
              <a:t>Generating income in retirement</a:t>
            </a:r>
          </a:p>
        </p:txBody>
      </p:sp>
      <p:grpSp>
        <p:nvGrpSpPr>
          <p:cNvPr id="14" name="Group 13">
            <a:extLst>
              <a:ext uri="{FF2B5EF4-FFF2-40B4-BE49-F238E27FC236}">
                <a16:creationId xmlns:a16="http://schemas.microsoft.com/office/drawing/2014/main" id="{6EF19F06-73ED-8746-AF75-B8168625D39F}"/>
              </a:ext>
            </a:extLst>
          </p:cNvPr>
          <p:cNvGrpSpPr/>
          <p:nvPr/>
        </p:nvGrpSpPr>
        <p:grpSpPr>
          <a:xfrm>
            <a:off x="1482311" y="1861458"/>
            <a:ext cx="5169630" cy="836390"/>
            <a:chOff x="8131284" y="1779589"/>
            <a:chExt cx="5169630" cy="836390"/>
          </a:xfrm>
          <a:solidFill>
            <a:srgbClr val="012577"/>
          </a:solidFill>
        </p:grpSpPr>
        <p:pic>
          <p:nvPicPr>
            <p:cNvPr id="15" name="Graphic 14">
              <a:extLst>
                <a:ext uri="{FF2B5EF4-FFF2-40B4-BE49-F238E27FC236}">
                  <a16:creationId xmlns:a16="http://schemas.microsoft.com/office/drawing/2014/main" id="{70EF313F-4F40-FD49-A8C2-5D2162A229A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22191" y="1779589"/>
              <a:ext cx="2378723" cy="836390"/>
            </a:xfrm>
            <a:prstGeom prst="rect">
              <a:avLst/>
            </a:prstGeom>
          </p:spPr>
        </p:pic>
        <p:pic>
          <p:nvPicPr>
            <p:cNvPr id="16" name="Graphic 15">
              <a:extLst>
                <a:ext uri="{FF2B5EF4-FFF2-40B4-BE49-F238E27FC236}">
                  <a16:creationId xmlns:a16="http://schemas.microsoft.com/office/drawing/2014/main" id="{B1E66533-5168-134E-8FF1-2FBE9247D52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31284" y="1779589"/>
              <a:ext cx="2378723" cy="836390"/>
            </a:xfrm>
            <a:prstGeom prst="rect">
              <a:avLst/>
            </a:prstGeom>
          </p:spPr>
        </p:pic>
        <p:pic>
          <p:nvPicPr>
            <p:cNvPr id="18" name="Graphic 17">
              <a:extLst>
                <a:ext uri="{FF2B5EF4-FFF2-40B4-BE49-F238E27FC236}">
                  <a16:creationId xmlns:a16="http://schemas.microsoft.com/office/drawing/2014/main" id="{74D5F23A-7B33-8A4F-8119-9E58900FE93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55499" y="1779589"/>
              <a:ext cx="2378723" cy="836390"/>
            </a:xfrm>
            <a:prstGeom prst="rect">
              <a:avLst/>
            </a:prstGeom>
          </p:spPr>
        </p:pic>
      </p:grpSp>
      <p:sp>
        <p:nvSpPr>
          <p:cNvPr id="20" name="Rectangle 19">
            <a:extLst>
              <a:ext uri="{FF2B5EF4-FFF2-40B4-BE49-F238E27FC236}">
                <a16:creationId xmlns:a16="http://schemas.microsoft.com/office/drawing/2014/main" id="{38CF9372-0F81-1D49-82E3-7C46EFB76467}"/>
              </a:ext>
            </a:extLst>
          </p:cNvPr>
          <p:cNvSpPr/>
          <p:nvPr/>
        </p:nvSpPr>
        <p:spPr>
          <a:xfrm>
            <a:off x="1703871" y="2055485"/>
            <a:ext cx="5100762" cy="430887"/>
          </a:xfrm>
          <a:prstGeom prst="rect">
            <a:avLst/>
          </a:prstGeom>
        </p:spPr>
        <p:txBody>
          <a:bodyPr wrap="square">
            <a:spAutoFit/>
          </a:bodyPr>
          <a:lstStyle/>
          <a:p>
            <a:r>
              <a:rPr lang="en-US" sz="2200" b="1" dirty="0">
                <a:solidFill>
                  <a:srgbClr val="FFFFFF"/>
                </a:solidFill>
                <a:latin typeface="Segoe UI" panose="020B0502040204020203" pitchFamily="34" charset="0"/>
                <a:ea typeface="Segoe UI Historic" panose="020B0502040204020203" pitchFamily="34" charset="0"/>
                <a:cs typeface="Segoe UI" panose="020B0502040204020203" pitchFamily="34" charset="0"/>
              </a:rPr>
              <a:t>Building wealth</a:t>
            </a:r>
          </a:p>
        </p:txBody>
      </p:sp>
      <p:grpSp>
        <p:nvGrpSpPr>
          <p:cNvPr id="21" name="Group 20">
            <a:extLst>
              <a:ext uri="{FF2B5EF4-FFF2-40B4-BE49-F238E27FC236}">
                <a16:creationId xmlns:a16="http://schemas.microsoft.com/office/drawing/2014/main" id="{D817BC68-D130-304B-B1F8-224C2F4CB7C1}"/>
              </a:ext>
            </a:extLst>
          </p:cNvPr>
          <p:cNvGrpSpPr/>
          <p:nvPr/>
        </p:nvGrpSpPr>
        <p:grpSpPr>
          <a:xfrm>
            <a:off x="4893472" y="2930240"/>
            <a:ext cx="1349989" cy="1109086"/>
            <a:chOff x="5086081" y="3400598"/>
            <a:chExt cx="1640666" cy="1347892"/>
          </a:xfrm>
        </p:grpSpPr>
        <p:sp>
          <p:nvSpPr>
            <p:cNvPr id="22" name="Oval 21">
              <a:extLst>
                <a:ext uri="{FF2B5EF4-FFF2-40B4-BE49-F238E27FC236}">
                  <a16:creationId xmlns:a16="http://schemas.microsoft.com/office/drawing/2014/main" id="{3376EC83-BC5F-4245-97AF-4C3F017060EC}"/>
                </a:ext>
              </a:extLst>
            </p:cNvPr>
            <p:cNvSpPr/>
            <p:nvPr/>
          </p:nvSpPr>
          <p:spPr>
            <a:xfrm>
              <a:off x="5417188" y="3400598"/>
              <a:ext cx="981621" cy="981621"/>
            </a:xfrm>
            <a:prstGeom prst="ellipse">
              <a:avLst/>
            </a:prstGeom>
            <a:solidFill>
              <a:srgbClr val="01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3" name="Text Placeholder 4">
              <a:extLst>
                <a:ext uri="{FF2B5EF4-FFF2-40B4-BE49-F238E27FC236}">
                  <a16:creationId xmlns:a16="http://schemas.microsoft.com/office/drawing/2014/main" id="{9B0BEB20-0339-A345-B56F-DF9C9072C097}"/>
                </a:ext>
              </a:extLst>
            </p:cNvPr>
            <p:cNvSpPr txBox="1">
              <a:spLocks/>
            </p:cNvSpPr>
            <p:nvPr/>
          </p:nvSpPr>
          <p:spPr>
            <a:xfrm>
              <a:off x="5086081" y="4475440"/>
              <a:ext cx="1640666" cy="273050"/>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400" b="1" dirty="0">
                  <a:solidFill>
                    <a:srgbClr val="012577"/>
                  </a:solidFill>
                  <a:latin typeface="Segoe UI" panose="020B0502040204020203" pitchFamily="34" charset="0"/>
                  <a:cs typeface="Segoe UI" panose="020B0502040204020203" pitchFamily="34" charset="0"/>
                  <a:sym typeface="Segoe UI" panose="020B0502040204020203" pitchFamily="34" charset="0"/>
                </a:rPr>
                <a:t>Taxable</a:t>
              </a:r>
              <a:endParaRPr lang="en-US" sz="1400" dirty="0"/>
            </a:p>
          </p:txBody>
        </p:sp>
        <p:pic>
          <p:nvPicPr>
            <p:cNvPr id="24" name="Graphic 23">
              <a:extLst>
                <a:ext uri="{FF2B5EF4-FFF2-40B4-BE49-F238E27FC236}">
                  <a16:creationId xmlns:a16="http://schemas.microsoft.com/office/drawing/2014/main" id="{C9FB296F-262B-EB4C-8355-2F96D86DF8AC}"/>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632499" y="3615872"/>
              <a:ext cx="545292" cy="583727"/>
            </a:xfrm>
            <a:prstGeom prst="rect">
              <a:avLst/>
            </a:prstGeom>
          </p:spPr>
        </p:pic>
      </p:grpSp>
      <p:grpSp>
        <p:nvGrpSpPr>
          <p:cNvPr id="25" name="Group 24">
            <a:extLst>
              <a:ext uri="{FF2B5EF4-FFF2-40B4-BE49-F238E27FC236}">
                <a16:creationId xmlns:a16="http://schemas.microsoft.com/office/drawing/2014/main" id="{BBF919A7-E666-6A4F-AF61-34F16ACA689A}"/>
              </a:ext>
            </a:extLst>
          </p:cNvPr>
          <p:cNvGrpSpPr/>
          <p:nvPr/>
        </p:nvGrpSpPr>
        <p:grpSpPr>
          <a:xfrm>
            <a:off x="4563727" y="4295027"/>
            <a:ext cx="2017208" cy="1109086"/>
            <a:chOff x="4678701" y="5082749"/>
            <a:chExt cx="2451549" cy="1347892"/>
          </a:xfrm>
        </p:grpSpPr>
        <p:grpSp>
          <p:nvGrpSpPr>
            <p:cNvPr id="26" name="Group 25">
              <a:extLst>
                <a:ext uri="{FF2B5EF4-FFF2-40B4-BE49-F238E27FC236}">
                  <a16:creationId xmlns:a16="http://schemas.microsoft.com/office/drawing/2014/main" id="{BC61BDC2-1A9D-E547-B5F3-89D3D04B57FF}"/>
                </a:ext>
              </a:extLst>
            </p:cNvPr>
            <p:cNvGrpSpPr/>
            <p:nvPr/>
          </p:nvGrpSpPr>
          <p:grpSpPr>
            <a:xfrm>
              <a:off x="4678701" y="5082749"/>
              <a:ext cx="2451549" cy="1347892"/>
              <a:chOff x="4678701" y="3400598"/>
              <a:chExt cx="2451549" cy="1347892"/>
            </a:xfrm>
          </p:grpSpPr>
          <p:sp>
            <p:nvSpPr>
              <p:cNvPr id="28" name="Oval 27">
                <a:extLst>
                  <a:ext uri="{FF2B5EF4-FFF2-40B4-BE49-F238E27FC236}">
                    <a16:creationId xmlns:a16="http://schemas.microsoft.com/office/drawing/2014/main" id="{168C7FAC-7626-824F-896B-D8F32FE55C05}"/>
                  </a:ext>
                </a:extLst>
              </p:cNvPr>
              <p:cNvSpPr/>
              <p:nvPr/>
            </p:nvSpPr>
            <p:spPr>
              <a:xfrm>
                <a:off x="5417188" y="3400598"/>
                <a:ext cx="981621" cy="981621"/>
              </a:xfrm>
              <a:prstGeom prst="ellipse">
                <a:avLst/>
              </a:prstGeom>
              <a:solidFill>
                <a:srgbClr val="01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9" name="Text Placeholder 4">
                <a:extLst>
                  <a:ext uri="{FF2B5EF4-FFF2-40B4-BE49-F238E27FC236}">
                    <a16:creationId xmlns:a16="http://schemas.microsoft.com/office/drawing/2014/main" id="{38664D89-2C2D-D540-8495-11008EA68FDB}"/>
                  </a:ext>
                </a:extLst>
              </p:cNvPr>
              <p:cNvSpPr txBox="1">
                <a:spLocks/>
              </p:cNvSpPr>
              <p:nvPr/>
            </p:nvSpPr>
            <p:spPr>
              <a:xfrm>
                <a:off x="4678701" y="4475440"/>
                <a:ext cx="2451549" cy="273050"/>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400" b="1" dirty="0">
                    <a:solidFill>
                      <a:srgbClr val="012577"/>
                    </a:solidFill>
                    <a:latin typeface="Segoe UI" panose="020B0502040204020203" pitchFamily="34" charset="0"/>
                    <a:cs typeface="Segoe UI" panose="020B0502040204020203" pitchFamily="34" charset="0"/>
                    <a:sym typeface="Segoe UI" panose="020B0502040204020203" pitchFamily="34" charset="0"/>
                  </a:rPr>
                  <a:t>Tax-deferred</a:t>
                </a:r>
                <a:endParaRPr lang="en-US" sz="1400" dirty="0"/>
              </a:p>
            </p:txBody>
          </p:sp>
        </p:grpSp>
        <p:pic>
          <p:nvPicPr>
            <p:cNvPr id="27" name="Graphic 26">
              <a:extLst>
                <a:ext uri="{FF2B5EF4-FFF2-40B4-BE49-F238E27FC236}">
                  <a16:creationId xmlns:a16="http://schemas.microsoft.com/office/drawing/2014/main" id="{302041FC-CD4E-094C-93F1-A26CFF89BB1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491259" y="5159673"/>
              <a:ext cx="827772" cy="827772"/>
            </a:xfrm>
            <a:prstGeom prst="rect">
              <a:avLst/>
            </a:prstGeom>
          </p:spPr>
        </p:pic>
      </p:grpSp>
      <p:grpSp>
        <p:nvGrpSpPr>
          <p:cNvPr id="30" name="Group 29">
            <a:extLst>
              <a:ext uri="{FF2B5EF4-FFF2-40B4-BE49-F238E27FC236}">
                <a16:creationId xmlns:a16="http://schemas.microsoft.com/office/drawing/2014/main" id="{05BBB021-CDA7-D94C-BB70-9FC6736854D7}"/>
              </a:ext>
            </a:extLst>
          </p:cNvPr>
          <p:cNvGrpSpPr/>
          <p:nvPr/>
        </p:nvGrpSpPr>
        <p:grpSpPr>
          <a:xfrm>
            <a:off x="4563727" y="5671988"/>
            <a:ext cx="2017208" cy="1109086"/>
            <a:chOff x="4680559" y="6739021"/>
            <a:chExt cx="2017208" cy="1109086"/>
          </a:xfrm>
        </p:grpSpPr>
        <p:grpSp>
          <p:nvGrpSpPr>
            <p:cNvPr id="31" name="Group 30">
              <a:extLst>
                <a:ext uri="{FF2B5EF4-FFF2-40B4-BE49-F238E27FC236}">
                  <a16:creationId xmlns:a16="http://schemas.microsoft.com/office/drawing/2014/main" id="{0C09F2CB-5571-3740-82BA-4C2DCF0A90F9}"/>
                </a:ext>
              </a:extLst>
            </p:cNvPr>
            <p:cNvGrpSpPr/>
            <p:nvPr/>
          </p:nvGrpSpPr>
          <p:grpSpPr>
            <a:xfrm>
              <a:off x="4680559" y="6739021"/>
              <a:ext cx="2017208" cy="1109086"/>
              <a:chOff x="4678701" y="3400598"/>
              <a:chExt cx="2451549" cy="1347892"/>
            </a:xfrm>
          </p:grpSpPr>
          <p:sp>
            <p:nvSpPr>
              <p:cNvPr id="33" name="Oval 32">
                <a:extLst>
                  <a:ext uri="{FF2B5EF4-FFF2-40B4-BE49-F238E27FC236}">
                    <a16:creationId xmlns:a16="http://schemas.microsoft.com/office/drawing/2014/main" id="{3826F765-5A63-5B4C-B53E-3EE747684D93}"/>
                  </a:ext>
                </a:extLst>
              </p:cNvPr>
              <p:cNvSpPr/>
              <p:nvPr/>
            </p:nvSpPr>
            <p:spPr>
              <a:xfrm>
                <a:off x="5417188" y="3400598"/>
                <a:ext cx="981621" cy="981621"/>
              </a:xfrm>
              <a:prstGeom prst="ellipse">
                <a:avLst/>
              </a:prstGeom>
              <a:solidFill>
                <a:srgbClr val="01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34" name="Text Placeholder 4">
                <a:extLst>
                  <a:ext uri="{FF2B5EF4-FFF2-40B4-BE49-F238E27FC236}">
                    <a16:creationId xmlns:a16="http://schemas.microsoft.com/office/drawing/2014/main" id="{94D0C1CA-9F03-8149-99A5-313FFFF8A5B9}"/>
                  </a:ext>
                </a:extLst>
              </p:cNvPr>
              <p:cNvSpPr txBox="1">
                <a:spLocks/>
              </p:cNvSpPr>
              <p:nvPr/>
            </p:nvSpPr>
            <p:spPr>
              <a:xfrm>
                <a:off x="4678701" y="4475440"/>
                <a:ext cx="2451549" cy="273050"/>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400" b="1" dirty="0">
                    <a:solidFill>
                      <a:srgbClr val="012577"/>
                    </a:solidFill>
                    <a:latin typeface="Segoe UI" panose="020B0502040204020203" pitchFamily="34" charset="0"/>
                    <a:cs typeface="Segoe UI" panose="020B0502040204020203" pitchFamily="34" charset="0"/>
                    <a:sym typeface="Segoe UI" panose="020B0502040204020203" pitchFamily="34" charset="0"/>
                  </a:rPr>
                  <a:t>Tax-free</a:t>
                </a:r>
                <a:endParaRPr lang="en-US" sz="1400" dirty="0"/>
              </a:p>
            </p:txBody>
          </p:sp>
        </p:grpSp>
        <p:pic>
          <p:nvPicPr>
            <p:cNvPr id="32" name="Graphic 31">
              <a:extLst>
                <a:ext uri="{FF2B5EF4-FFF2-40B4-BE49-F238E27FC236}">
                  <a16:creationId xmlns:a16="http://schemas.microsoft.com/office/drawing/2014/main" id="{17EF169C-5B05-B845-A739-E90BA1F96F1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372574" y="6821811"/>
              <a:ext cx="640038" cy="640038"/>
            </a:xfrm>
            <a:prstGeom prst="rect">
              <a:avLst/>
            </a:prstGeom>
          </p:spPr>
        </p:pic>
      </p:grpSp>
      <p:sp>
        <p:nvSpPr>
          <p:cNvPr id="35" name="Text Placeholder 4">
            <a:extLst>
              <a:ext uri="{FF2B5EF4-FFF2-40B4-BE49-F238E27FC236}">
                <a16:creationId xmlns:a16="http://schemas.microsoft.com/office/drawing/2014/main" id="{430EDE9A-736A-8C41-9902-B8438CE8B6DF}"/>
              </a:ext>
            </a:extLst>
          </p:cNvPr>
          <p:cNvSpPr txBox="1">
            <a:spLocks/>
          </p:cNvSpPr>
          <p:nvPr/>
        </p:nvSpPr>
        <p:spPr>
          <a:xfrm>
            <a:off x="1712527" y="2862675"/>
            <a:ext cx="2789990" cy="1027281"/>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spcBef>
                <a:spcPts val="400"/>
              </a:spcBef>
              <a:buNone/>
            </a:pPr>
            <a:r>
              <a:rPr lang="en-US" sz="1400" dirty="0">
                <a:solidFill>
                  <a:srgbClr val="012577"/>
                </a:solidFill>
                <a:latin typeface="Segoe UI Historic" panose="020B0502040204020203" pitchFamily="34" charset="0"/>
                <a:ea typeface="Segoe UI Historic" panose="020B0502040204020203" pitchFamily="34" charset="0"/>
                <a:cs typeface="Segoe UI Historic" panose="020B0502040204020203" pitchFamily="34" charset="0"/>
                <a:sym typeface="Segoe UI" panose="020B0502040204020203" pitchFamily="34" charset="0"/>
              </a:rPr>
              <a:t>Brokerage accounts</a:t>
            </a:r>
          </a:p>
          <a:p>
            <a:pPr marL="0" indent="0">
              <a:spcBef>
                <a:spcPts val="400"/>
              </a:spcBef>
              <a:buNone/>
            </a:pPr>
            <a:r>
              <a:rPr lang="en-US" sz="1400" dirty="0">
                <a:solidFill>
                  <a:srgbClr val="012577"/>
                </a:solidFill>
                <a:latin typeface="Segoe UI Historic" panose="020B0502040204020203" pitchFamily="34" charset="0"/>
                <a:ea typeface="Segoe UI Historic" panose="020B0502040204020203" pitchFamily="34" charset="0"/>
                <a:cs typeface="Segoe UI Historic" panose="020B0502040204020203" pitchFamily="34" charset="0"/>
                <a:sym typeface="Segoe UI" panose="020B0502040204020203" pitchFamily="34" charset="0"/>
              </a:rPr>
              <a:t>CDs</a:t>
            </a:r>
          </a:p>
          <a:p>
            <a:pPr marL="0" indent="0">
              <a:spcBef>
                <a:spcPts val="400"/>
              </a:spcBef>
              <a:buNone/>
            </a:pPr>
            <a:r>
              <a:rPr lang="en-US" sz="1400" dirty="0">
                <a:solidFill>
                  <a:srgbClr val="012577"/>
                </a:solidFill>
                <a:latin typeface="Segoe UI Historic" panose="020B0502040204020203" pitchFamily="34" charset="0"/>
                <a:ea typeface="Segoe UI Historic" panose="020B0502040204020203" pitchFamily="34" charset="0"/>
                <a:cs typeface="Segoe UI Historic" panose="020B0502040204020203" pitchFamily="34" charset="0"/>
                <a:sym typeface="Segoe UI" panose="020B0502040204020203" pitchFamily="34" charset="0"/>
              </a:rPr>
              <a:t>Money market funds</a:t>
            </a:r>
          </a:p>
          <a:p>
            <a:pPr marL="0" indent="0">
              <a:spcBef>
                <a:spcPts val="400"/>
              </a:spcBef>
              <a:buNone/>
            </a:pPr>
            <a:r>
              <a:rPr lang="en-US" sz="1400" dirty="0">
                <a:solidFill>
                  <a:srgbClr val="012577"/>
                </a:solidFill>
                <a:latin typeface="Segoe UI Historic" panose="020B0502040204020203" pitchFamily="34" charset="0"/>
                <a:ea typeface="Segoe UI Historic" panose="020B0502040204020203" pitchFamily="34" charset="0"/>
                <a:cs typeface="Segoe UI Historic" panose="020B0502040204020203" pitchFamily="34" charset="0"/>
                <a:sym typeface="Segoe UI" panose="020B0502040204020203" pitchFamily="34" charset="0"/>
              </a:rPr>
              <a:t>Savings</a:t>
            </a:r>
            <a:endParaRPr lang="en-US" sz="14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6" name="Text Placeholder 4">
            <a:extLst>
              <a:ext uri="{FF2B5EF4-FFF2-40B4-BE49-F238E27FC236}">
                <a16:creationId xmlns:a16="http://schemas.microsoft.com/office/drawing/2014/main" id="{27DF3B38-AFB6-1B47-BEC6-A818B1F09232}"/>
              </a:ext>
            </a:extLst>
          </p:cNvPr>
          <p:cNvSpPr txBox="1">
            <a:spLocks/>
          </p:cNvSpPr>
          <p:nvPr/>
        </p:nvSpPr>
        <p:spPr>
          <a:xfrm>
            <a:off x="1712527" y="4225146"/>
            <a:ext cx="2789990" cy="885286"/>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spcBef>
                <a:spcPts val="400"/>
              </a:spcBef>
              <a:buNone/>
            </a:pPr>
            <a:r>
              <a:rPr lang="en-US" sz="1400" dirty="0">
                <a:solidFill>
                  <a:srgbClr val="012577"/>
                </a:solidFill>
                <a:latin typeface="Segoe UI Historic" panose="020B0502040204020203" pitchFamily="34" charset="0"/>
                <a:ea typeface="Segoe UI Historic" panose="020B0502040204020203" pitchFamily="34" charset="0"/>
                <a:cs typeface="Segoe UI Historic" panose="020B0502040204020203" pitchFamily="34" charset="0"/>
                <a:sym typeface="Segoe UI" panose="020B0502040204020203" pitchFamily="34" charset="0"/>
              </a:rPr>
              <a:t>401(k), 403(b)</a:t>
            </a:r>
          </a:p>
          <a:p>
            <a:pPr marL="0" indent="0">
              <a:spcBef>
                <a:spcPts val="400"/>
              </a:spcBef>
              <a:buNone/>
            </a:pPr>
            <a:r>
              <a:rPr lang="en-US" sz="1400" dirty="0">
                <a:solidFill>
                  <a:srgbClr val="012577"/>
                </a:solidFill>
                <a:latin typeface="Segoe UI Historic" panose="020B0502040204020203" pitchFamily="34" charset="0"/>
                <a:ea typeface="Segoe UI Historic" panose="020B0502040204020203" pitchFamily="34" charset="0"/>
                <a:cs typeface="Segoe UI Historic" panose="020B0502040204020203" pitchFamily="34" charset="0"/>
                <a:sym typeface="Segoe UI" panose="020B0502040204020203" pitchFamily="34" charset="0"/>
              </a:rPr>
              <a:t>Pension plans</a:t>
            </a:r>
          </a:p>
          <a:p>
            <a:pPr marL="0" indent="0">
              <a:spcBef>
                <a:spcPts val="400"/>
              </a:spcBef>
              <a:buNone/>
            </a:pPr>
            <a:r>
              <a:rPr lang="en-US" sz="1400" dirty="0">
                <a:solidFill>
                  <a:srgbClr val="012577"/>
                </a:solidFill>
                <a:latin typeface="Segoe UI Historic" panose="020B0502040204020203" pitchFamily="34" charset="0"/>
                <a:ea typeface="Segoe UI Historic" panose="020B0502040204020203" pitchFamily="34" charset="0"/>
                <a:cs typeface="Segoe UI Historic" panose="020B0502040204020203" pitchFamily="34" charset="0"/>
                <a:sym typeface="Segoe UI" panose="020B0502040204020203" pitchFamily="34" charset="0"/>
              </a:rPr>
              <a:t>Traditional IRA</a:t>
            </a:r>
            <a:endParaRPr lang="en-US" sz="14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7" name="Text Placeholder 4">
            <a:extLst>
              <a:ext uri="{FF2B5EF4-FFF2-40B4-BE49-F238E27FC236}">
                <a16:creationId xmlns:a16="http://schemas.microsoft.com/office/drawing/2014/main" id="{A6E04DEC-0A5C-E545-B587-D91600EFF801}"/>
              </a:ext>
            </a:extLst>
          </p:cNvPr>
          <p:cNvSpPr txBox="1">
            <a:spLocks/>
          </p:cNvSpPr>
          <p:nvPr/>
        </p:nvSpPr>
        <p:spPr>
          <a:xfrm>
            <a:off x="1712527" y="5605372"/>
            <a:ext cx="2789990" cy="1088503"/>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spcBef>
                <a:spcPts val="400"/>
              </a:spcBef>
              <a:buNone/>
            </a:pPr>
            <a:r>
              <a:rPr lang="en-US" sz="1400" dirty="0">
                <a:solidFill>
                  <a:srgbClr val="012577"/>
                </a:solidFill>
                <a:latin typeface="Segoe UI Historic" panose="020B0502040204020203" pitchFamily="34" charset="0"/>
                <a:ea typeface="Segoe UI Historic" panose="020B0502040204020203" pitchFamily="34" charset="0"/>
                <a:cs typeface="Segoe UI Historic" panose="020B0502040204020203" pitchFamily="34" charset="0"/>
                <a:sym typeface="Segoe UI" panose="020B0502040204020203" pitchFamily="34" charset="0"/>
              </a:rPr>
              <a:t>Tax-exempt municipal bonds</a:t>
            </a:r>
          </a:p>
          <a:p>
            <a:pPr marL="0" indent="0">
              <a:spcBef>
                <a:spcPts val="400"/>
              </a:spcBef>
              <a:buNone/>
            </a:pPr>
            <a:r>
              <a:rPr lang="en-US" sz="1400" dirty="0">
                <a:solidFill>
                  <a:srgbClr val="012577"/>
                </a:solidFill>
                <a:latin typeface="Segoe UI Historic" panose="020B0502040204020203" pitchFamily="34" charset="0"/>
                <a:ea typeface="Segoe UI Historic" panose="020B0502040204020203" pitchFamily="34" charset="0"/>
                <a:cs typeface="Segoe UI Historic" panose="020B0502040204020203" pitchFamily="34" charset="0"/>
                <a:sym typeface="Segoe UI" panose="020B0502040204020203" pitchFamily="34" charset="0"/>
              </a:rPr>
              <a:t>Roth IRAs</a:t>
            </a:r>
          </a:p>
          <a:p>
            <a:pPr marL="0" indent="0">
              <a:spcBef>
                <a:spcPts val="400"/>
              </a:spcBef>
              <a:buNone/>
            </a:pPr>
            <a:r>
              <a:rPr lang="en-US" sz="1400" dirty="0">
                <a:solidFill>
                  <a:srgbClr val="012577"/>
                </a:solidFill>
                <a:latin typeface="Segoe UI Historic" panose="020B0502040204020203" pitchFamily="34" charset="0"/>
                <a:ea typeface="Segoe UI Historic" panose="020B0502040204020203" pitchFamily="34" charset="0"/>
                <a:cs typeface="Segoe UI Historic" panose="020B0502040204020203" pitchFamily="34" charset="0"/>
                <a:sym typeface="Segoe UI" panose="020B0502040204020203" pitchFamily="34" charset="0"/>
              </a:rPr>
              <a:t>Fixed life insurance</a:t>
            </a:r>
          </a:p>
          <a:p>
            <a:pPr marL="0" indent="0">
              <a:spcBef>
                <a:spcPts val="400"/>
              </a:spcBef>
              <a:buNone/>
            </a:pPr>
            <a:r>
              <a:rPr lang="en-US" sz="1400" dirty="0">
                <a:solidFill>
                  <a:srgbClr val="012577"/>
                </a:solidFill>
                <a:latin typeface="Segoe UI Historic" panose="020B0502040204020203" pitchFamily="34" charset="0"/>
                <a:ea typeface="Segoe UI Historic" panose="020B0502040204020203" pitchFamily="34" charset="0"/>
                <a:cs typeface="Segoe UI Historic" panose="020B0502040204020203" pitchFamily="34" charset="0"/>
                <a:sym typeface="Segoe UI" panose="020B0502040204020203" pitchFamily="34" charset="0"/>
              </a:rPr>
              <a:t>Variable universal life</a:t>
            </a:r>
            <a:endParaRPr lang="en-US" sz="14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38" name="Group 37">
            <a:extLst>
              <a:ext uri="{FF2B5EF4-FFF2-40B4-BE49-F238E27FC236}">
                <a16:creationId xmlns:a16="http://schemas.microsoft.com/office/drawing/2014/main" id="{AF7A009B-93A6-4746-AB20-68915A9F69F7}"/>
              </a:ext>
            </a:extLst>
          </p:cNvPr>
          <p:cNvGrpSpPr/>
          <p:nvPr/>
        </p:nvGrpSpPr>
        <p:grpSpPr>
          <a:xfrm>
            <a:off x="8287693" y="2930240"/>
            <a:ext cx="1349989" cy="1109086"/>
            <a:chOff x="5138496" y="3400598"/>
            <a:chExt cx="1640666" cy="1347892"/>
          </a:xfrm>
        </p:grpSpPr>
        <p:sp>
          <p:nvSpPr>
            <p:cNvPr id="39" name="Oval 38">
              <a:extLst>
                <a:ext uri="{FF2B5EF4-FFF2-40B4-BE49-F238E27FC236}">
                  <a16:creationId xmlns:a16="http://schemas.microsoft.com/office/drawing/2014/main" id="{5E929023-21A1-244A-B449-A831C2F5AA81}"/>
                </a:ext>
              </a:extLst>
            </p:cNvPr>
            <p:cNvSpPr/>
            <p:nvPr/>
          </p:nvSpPr>
          <p:spPr>
            <a:xfrm>
              <a:off x="5459122" y="3400598"/>
              <a:ext cx="981621" cy="981621"/>
            </a:xfrm>
            <a:prstGeom prst="ellipse">
              <a:avLst/>
            </a:prstGeom>
            <a:solidFill>
              <a:srgbClr val="01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40" name="Text Placeholder 4">
              <a:extLst>
                <a:ext uri="{FF2B5EF4-FFF2-40B4-BE49-F238E27FC236}">
                  <a16:creationId xmlns:a16="http://schemas.microsoft.com/office/drawing/2014/main" id="{5368EB91-FA41-034C-8046-5865C4E066B3}"/>
                </a:ext>
              </a:extLst>
            </p:cNvPr>
            <p:cNvSpPr txBox="1">
              <a:spLocks/>
            </p:cNvSpPr>
            <p:nvPr/>
          </p:nvSpPr>
          <p:spPr>
            <a:xfrm>
              <a:off x="5138496" y="4475440"/>
              <a:ext cx="1640666" cy="273050"/>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400" b="1" dirty="0">
                  <a:solidFill>
                    <a:srgbClr val="012577"/>
                  </a:solidFill>
                  <a:latin typeface="Segoe UI" panose="020B0502040204020203" pitchFamily="34" charset="0"/>
                  <a:cs typeface="Segoe UI" panose="020B0502040204020203" pitchFamily="34" charset="0"/>
                  <a:sym typeface="Segoe UI" panose="020B0502040204020203" pitchFamily="34" charset="0"/>
                </a:rPr>
                <a:t>Taxable</a:t>
              </a:r>
              <a:endParaRPr lang="en-US" sz="1400" dirty="0"/>
            </a:p>
          </p:txBody>
        </p:sp>
        <p:pic>
          <p:nvPicPr>
            <p:cNvPr id="41" name="Graphic 40">
              <a:extLst>
                <a:ext uri="{FF2B5EF4-FFF2-40B4-BE49-F238E27FC236}">
                  <a16:creationId xmlns:a16="http://schemas.microsoft.com/office/drawing/2014/main" id="{BAB02459-6D82-C148-B541-2708FB2412A6}"/>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674431" y="3615872"/>
              <a:ext cx="545293" cy="583727"/>
            </a:xfrm>
            <a:prstGeom prst="rect">
              <a:avLst/>
            </a:prstGeom>
          </p:spPr>
        </p:pic>
      </p:grpSp>
      <p:grpSp>
        <p:nvGrpSpPr>
          <p:cNvPr id="42" name="Group 41">
            <a:extLst>
              <a:ext uri="{FF2B5EF4-FFF2-40B4-BE49-F238E27FC236}">
                <a16:creationId xmlns:a16="http://schemas.microsoft.com/office/drawing/2014/main" id="{BEDDB813-C3D4-894F-A9E5-39AE7C12C60A}"/>
              </a:ext>
            </a:extLst>
          </p:cNvPr>
          <p:cNvGrpSpPr/>
          <p:nvPr/>
        </p:nvGrpSpPr>
        <p:grpSpPr>
          <a:xfrm>
            <a:off x="7949322" y="5671988"/>
            <a:ext cx="2017208" cy="1109086"/>
            <a:chOff x="4715063" y="6739021"/>
            <a:chExt cx="2017208" cy="1109086"/>
          </a:xfrm>
        </p:grpSpPr>
        <p:grpSp>
          <p:nvGrpSpPr>
            <p:cNvPr id="43" name="Group 42">
              <a:extLst>
                <a:ext uri="{FF2B5EF4-FFF2-40B4-BE49-F238E27FC236}">
                  <a16:creationId xmlns:a16="http://schemas.microsoft.com/office/drawing/2014/main" id="{476CFEBD-E3D2-0D43-AFFC-B0F851182087}"/>
                </a:ext>
              </a:extLst>
            </p:cNvPr>
            <p:cNvGrpSpPr/>
            <p:nvPr/>
          </p:nvGrpSpPr>
          <p:grpSpPr>
            <a:xfrm>
              <a:off x="4715063" y="6739021"/>
              <a:ext cx="2017208" cy="1109086"/>
              <a:chOff x="4720633" y="3400598"/>
              <a:chExt cx="2451549" cy="1347892"/>
            </a:xfrm>
          </p:grpSpPr>
          <p:sp>
            <p:nvSpPr>
              <p:cNvPr id="45" name="Oval 44">
                <a:extLst>
                  <a:ext uri="{FF2B5EF4-FFF2-40B4-BE49-F238E27FC236}">
                    <a16:creationId xmlns:a16="http://schemas.microsoft.com/office/drawing/2014/main" id="{3BC06BB1-A2E7-784C-836F-B7AE3EF8CED9}"/>
                  </a:ext>
                </a:extLst>
              </p:cNvPr>
              <p:cNvSpPr/>
              <p:nvPr/>
            </p:nvSpPr>
            <p:spPr>
              <a:xfrm>
                <a:off x="5459119" y="3400598"/>
                <a:ext cx="981621" cy="981621"/>
              </a:xfrm>
              <a:prstGeom prst="ellipse">
                <a:avLst/>
              </a:prstGeom>
              <a:solidFill>
                <a:srgbClr val="008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46" name="Text Placeholder 4">
                <a:extLst>
                  <a:ext uri="{FF2B5EF4-FFF2-40B4-BE49-F238E27FC236}">
                    <a16:creationId xmlns:a16="http://schemas.microsoft.com/office/drawing/2014/main" id="{76BF0B24-233F-0842-AADA-6577A9B43EA4}"/>
                  </a:ext>
                </a:extLst>
              </p:cNvPr>
              <p:cNvSpPr txBox="1">
                <a:spLocks/>
              </p:cNvSpPr>
              <p:nvPr/>
            </p:nvSpPr>
            <p:spPr>
              <a:xfrm>
                <a:off x="4720633" y="4475440"/>
                <a:ext cx="2451549" cy="273050"/>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400" b="1" dirty="0">
                    <a:solidFill>
                      <a:srgbClr val="008ACB"/>
                    </a:solidFill>
                    <a:latin typeface="Segoe UI" panose="020B0502040204020203" pitchFamily="34" charset="0"/>
                    <a:cs typeface="Segoe UI" panose="020B0502040204020203" pitchFamily="34" charset="0"/>
                    <a:sym typeface="Segoe UI" panose="020B0502040204020203" pitchFamily="34" charset="0"/>
                  </a:rPr>
                  <a:t>Tax-free</a:t>
                </a:r>
                <a:endParaRPr lang="en-US" sz="1400" dirty="0">
                  <a:solidFill>
                    <a:srgbClr val="008ACB"/>
                  </a:solidFill>
                </a:endParaRPr>
              </a:p>
            </p:txBody>
          </p:sp>
        </p:grpSp>
        <p:pic>
          <p:nvPicPr>
            <p:cNvPr id="44" name="Graphic 43">
              <a:extLst>
                <a:ext uri="{FF2B5EF4-FFF2-40B4-BE49-F238E27FC236}">
                  <a16:creationId xmlns:a16="http://schemas.microsoft.com/office/drawing/2014/main" id="{A00B3150-C1A9-1948-9F5A-C9E53320673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407078" y="6821811"/>
              <a:ext cx="640038" cy="640038"/>
            </a:xfrm>
            <a:prstGeom prst="rect">
              <a:avLst/>
            </a:prstGeom>
          </p:spPr>
        </p:pic>
      </p:grpSp>
      <p:sp>
        <p:nvSpPr>
          <p:cNvPr id="47" name="Text Placeholder 4">
            <a:extLst>
              <a:ext uri="{FF2B5EF4-FFF2-40B4-BE49-F238E27FC236}">
                <a16:creationId xmlns:a16="http://schemas.microsoft.com/office/drawing/2014/main" id="{6CF629FA-3886-994B-AE41-E86ACF90C28F}"/>
              </a:ext>
            </a:extLst>
          </p:cNvPr>
          <p:cNvSpPr txBox="1">
            <a:spLocks/>
          </p:cNvSpPr>
          <p:nvPr/>
        </p:nvSpPr>
        <p:spPr>
          <a:xfrm>
            <a:off x="9897887" y="2860407"/>
            <a:ext cx="2789990" cy="1670788"/>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spcBef>
                <a:spcPts val="400"/>
              </a:spcBef>
              <a:buNone/>
            </a:pPr>
            <a:r>
              <a:rPr lang="en-US" sz="1400" dirty="0">
                <a:solidFill>
                  <a:srgbClr val="012577"/>
                </a:solidFill>
                <a:latin typeface="Segoe UI Historic" panose="020B0502040204020203" pitchFamily="34" charset="0"/>
                <a:ea typeface="Segoe UI Historic" panose="020B0502040204020203" pitchFamily="34" charset="0"/>
                <a:cs typeface="Segoe UI Historic" panose="020B0502040204020203" pitchFamily="34" charset="0"/>
                <a:sym typeface="Segoe UI" panose="020B0502040204020203" pitchFamily="34" charset="0"/>
              </a:rPr>
              <a:t>Brokerage accounts</a:t>
            </a:r>
          </a:p>
          <a:p>
            <a:pPr marL="0" indent="0">
              <a:spcBef>
                <a:spcPts val="400"/>
              </a:spcBef>
              <a:buNone/>
            </a:pPr>
            <a:r>
              <a:rPr lang="en-US" sz="1400" dirty="0">
                <a:solidFill>
                  <a:srgbClr val="012577"/>
                </a:solidFill>
                <a:latin typeface="Segoe UI Historic" panose="020B0502040204020203" pitchFamily="34" charset="0"/>
                <a:ea typeface="Segoe UI Historic" panose="020B0502040204020203" pitchFamily="34" charset="0"/>
                <a:cs typeface="Segoe UI Historic" panose="020B0502040204020203" pitchFamily="34" charset="0"/>
                <a:sym typeface="Segoe UI" panose="020B0502040204020203" pitchFamily="34" charset="0"/>
              </a:rPr>
              <a:t>CDs</a:t>
            </a:r>
          </a:p>
          <a:p>
            <a:pPr marL="0" indent="0">
              <a:spcBef>
                <a:spcPts val="400"/>
              </a:spcBef>
              <a:buNone/>
            </a:pPr>
            <a:r>
              <a:rPr lang="en-US" sz="1400" dirty="0">
                <a:solidFill>
                  <a:srgbClr val="012577"/>
                </a:solidFill>
                <a:latin typeface="Segoe UI Historic" panose="020B0502040204020203" pitchFamily="34" charset="0"/>
                <a:ea typeface="Segoe UI Historic" panose="020B0502040204020203" pitchFamily="34" charset="0"/>
                <a:cs typeface="Segoe UI Historic" panose="020B0502040204020203" pitchFamily="34" charset="0"/>
                <a:sym typeface="Segoe UI" panose="020B0502040204020203" pitchFamily="34" charset="0"/>
              </a:rPr>
              <a:t>Money market funds</a:t>
            </a:r>
          </a:p>
          <a:p>
            <a:pPr marL="0" indent="0">
              <a:spcBef>
                <a:spcPts val="400"/>
              </a:spcBef>
              <a:buNone/>
            </a:pPr>
            <a:r>
              <a:rPr lang="en-US" sz="1400" dirty="0">
                <a:solidFill>
                  <a:srgbClr val="012577"/>
                </a:solidFill>
                <a:latin typeface="Segoe UI Historic" panose="020B0502040204020203" pitchFamily="34" charset="0"/>
                <a:ea typeface="Segoe UI Historic" panose="020B0502040204020203" pitchFamily="34" charset="0"/>
                <a:cs typeface="Segoe UI Historic" panose="020B0502040204020203" pitchFamily="34" charset="0"/>
                <a:sym typeface="Segoe UI" panose="020B0502040204020203" pitchFamily="34" charset="0"/>
              </a:rPr>
              <a:t>Savings</a:t>
            </a:r>
          </a:p>
          <a:p>
            <a:pPr marL="0" indent="0">
              <a:spcBef>
                <a:spcPts val="400"/>
              </a:spcBef>
              <a:buNone/>
            </a:pPr>
            <a:r>
              <a:rPr lang="en-US" sz="1400" dirty="0">
                <a:solidFill>
                  <a:srgbClr val="012577"/>
                </a:solidFill>
                <a:latin typeface="Segoe UI Historic" panose="020B0502040204020203" pitchFamily="34" charset="0"/>
                <a:ea typeface="Segoe UI Historic" panose="020B0502040204020203" pitchFamily="34" charset="0"/>
                <a:cs typeface="Segoe UI Historic" panose="020B0502040204020203" pitchFamily="34" charset="0"/>
                <a:sym typeface="Segoe UI" panose="020B0502040204020203" pitchFamily="34" charset="0"/>
              </a:rPr>
              <a:t>401(k), 403(b) pension plans</a:t>
            </a:r>
          </a:p>
          <a:p>
            <a:pPr marL="0" indent="0">
              <a:spcBef>
                <a:spcPts val="400"/>
              </a:spcBef>
              <a:buNone/>
            </a:pPr>
            <a:r>
              <a:rPr lang="en-US" sz="1400" dirty="0">
                <a:solidFill>
                  <a:srgbClr val="012577"/>
                </a:solidFill>
                <a:latin typeface="Segoe UI Historic" panose="020B0502040204020203" pitchFamily="34" charset="0"/>
                <a:ea typeface="Segoe UI Historic" panose="020B0502040204020203" pitchFamily="34" charset="0"/>
                <a:cs typeface="Segoe UI Historic" panose="020B0502040204020203" pitchFamily="34" charset="0"/>
                <a:sym typeface="Segoe UI" panose="020B0502040204020203" pitchFamily="34" charset="0"/>
              </a:rPr>
              <a:t>Traditional IRA</a:t>
            </a:r>
            <a:endParaRPr lang="en-US" sz="14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48" name="Text Placeholder 4">
            <a:extLst>
              <a:ext uri="{FF2B5EF4-FFF2-40B4-BE49-F238E27FC236}">
                <a16:creationId xmlns:a16="http://schemas.microsoft.com/office/drawing/2014/main" id="{2048EB3D-051E-3A43-9788-51AEB4CD10B4}"/>
              </a:ext>
            </a:extLst>
          </p:cNvPr>
          <p:cNvSpPr txBox="1">
            <a:spLocks/>
          </p:cNvSpPr>
          <p:nvPr/>
        </p:nvSpPr>
        <p:spPr>
          <a:xfrm>
            <a:off x="9897887" y="5610251"/>
            <a:ext cx="2789990" cy="1088503"/>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spcBef>
                <a:spcPts val="400"/>
              </a:spcBef>
              <a:buNone/>
            </a:pPr>
            <a:r>
              <a:rPr lang="en-US" sz="1400" dirty="0">
                <a:solidFill>
                  <a:srgbClr val="008ACB"/>
                </a:solidFill>
                <a:latin typeface="Segoe UI Historic" panose="020B0502040204020203" pitchFamily="34" charset="0"/>
                <a:ea typeface="Segoe UI Historic" panose="020B0502040204020203" pitchFamily="34" charset="0"/>
                <a:cs typeface="Segoe UI Historic" panose="020B0502040204020203" pitchFamily="34" charset="0"/>
                <a:sym typeface="Segoe UI" panose="020B0502040204020203" pitchFamily="34" charset="0"/>
              </a:rPr>
              <a:t>Tax-exempt municipal bonds</a:t>
            </a:r>
          </a:p>
          <a:p>
            <a:pPr marL="0" indent="0">
              <a:spcBef>
                <a:spcPts val="400"/>
              </a:spcBef>
              <a:buNone/>
            </a:pPr>
            <a:r>
              <a:rPr lang="en-US" sz="1400" dirty="0">
                <a:solidFill>
                  <a:srgbClr val="008ACB"/>
                </a:solidFill>
                <a:latin typeface="Segoe UI Historic" panose="020B0502040204020203" pitchFamily="34" charset="0"/>
                <a:ea typeface="Segoe UI Historic" panose="020B0502040204020203" pitchFamily="34" charset="0"/>
                <a:cs typeface="Segoe UI Historic" panose="020B0502040204020203" pitchFamily="34" charset="0"/>
                <a:sym typeface="Segoe UI" panose="020B0502040204020203" pitchFamily="34" charset="0"/>
              </a:rPr>
              <a:t>Roth IRAs</a:t>
            </a:r>
          </a:p>
          <a:p>
            <a:pPr marL="0" indent="0">
              <a:spcBef>
                <a:spcPts val="400"/>
              </a:spcBef>
              <a:buNone/>
            </a:pPr>
            <a:r>
              <a:rPr lang="en-US" sz="1400" dirty="0">
                <a:solidFill>
                  <a:srgbClr val="008ACB"/>
                </a:solidFill>
                <a:latin typeface="Segoe UI Historic" panose="020B0502040204020203" pitchFamily="34" charset="0"/>
                <a:ea typeface="Segoe UI Historic" panose="020B0502040204020203" pitchFamily="34" charset="0"/>
                <a:cs typeface="Segoe UI Historic" panose="020B0502040204020203" pitchFamily="34" charset="0"/>
                <a:sym typeface="Segoe UI" panose="020B0502040204020203" pitchFamily="34" charset="0"/>
              </a:rPr>
              <a:t>Fixed life insurance</a:t>
            </a:r>
          </a:p>
          <a:p>
            <a:pPr marL="0" indent="0">
              <a:spcBef>
                <a:spcPts val="400"/>
              </a:spcBef>
              <a:buNone/>
            </a:pPr>
            <a:r>
              <a:rPr lang="en-US" sz="1400" dirty="0">
                <a:solidFill>
                  <a:srgbClr val="008ACB"/>
                </a:solidFill>
                <a:latin typeface="Segoe UI Historic" panose="020B0502040204020203" pitchFamily="34" charset="0"/>
                <a:ea typeface="Segoe UI Historic" panose="020B0502040204020203" pitchFamily="34" charset="0"/>
                <a:cs typeface="Segoe UI Historic" panose="020B0502040204020203" pitchFamily="34" charset="0"/>
                <a:sym typeface="Segoe UI" panose="020B0502040204020203" pitchFamily="34" charset="0"/>
              </a:rPr>
              <a:t>Variable universal life</a:t>
            </a:r>
            <a:endParaRPr lang="en-US" sz="1400" dirty="0">
              <a:solidFill>
                <a:srgbClr val="008ACB"/>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49" name="Graphic 48">
            <a:extLst>
              <a:ext uri="{FF2B5EF4-FFF2-40B4-BE49-F238E27FC236}">
                <a16:creationId xmlns:a16="http://schemas.microsoft.com/office/drawing/2014/main" id="{3F407656-761C-884B-8CCA-CEEAD705880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368673" y="3219584"/>
            <a:ext cx="1828800" cy="228600"/>
          </a:xfrm>
          <a:prstGeom prst="rect">
            <a:avLst/>
          </a:prstGeom>
        </p:spPr>
      </p:pic>
      <p:pic>
        <p:nvPicPr>
          <p:cNvPr id="50" name="Graphic 49">
            <a:extLst>
              <a:ext uri="{FF2B5EF4-FFF2-40B4-BE49-F238E27FC236}">
                <a16:creationId xmlns:a16="http://schemas.microsoft.com/office/drawing/2014/main" id="{B93B2377-0E6A-D246-8D98-3348E8FFAB6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368673" y="5962785"/>
            <a:ext cx="1828800" cy="228600"/>
          </a:xfrm>
          <a:prstGeom prst="rect">
            <a:avLst/>
          </a:prstGeom>
        </p:spPr>
      </p:pic>
      <p:pic>
        <p:nvPicPr>
          <p:cNvPr id="51" name="Graphic 50">
            <a:extLst>
              <a:ext uri="{FF2B5EF4-FFF2-40B4-BE49-F238E27FC236}">
                <a16:creationId xmlns:a16="http://schemas.microsoft.com/office/drawing/2014/main" id="{CB586A45-1A61-7A4F-B1B6-72D53D267BB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20131163">
            <a:off x="6292461" y="4202294"/>
            <a:ext cx="1982816" cy="228600"/>
          </a:xfrm>
          <a:prstGeom prst="rect">
            <a:avLst/>
          </a:prstGeom>
        </p:spPr>
      </p:pic>
    </p:spTree>
    <p:extLst>
      <p:ext uri="{BB962C8B-B14F-4D97-AF65-F5344CB8AC3E}">
        <p14:creationId xmlns:p14="http://schemas.microsoft.com/office/powerpoint/2010/main" val="1837354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FEF679B-CE7E-3A42-B3C7-5CCD43AE2157}"/>
              </a:ext>
            </a:extLst>
          </p:cNvPr>
          <p:cNvGraphicFramePr>
            <a:graphicFrameLocks noChangeAspect="1"/>
          </p:cNvGraphicFramePr>
          <p:nvPr>
            <p:custDataLst>
              <p:tags r:id="rId1"/>
            </p:custDataLst>
            <p:extLst>
              <p:ext uri="{D42A27DB-BD31-4B8C-83A1-F6EECF244321}">
                <p14:modId xmlns:p14="http://schemas.microsoft.com/office/powerpoint/2010/main" val="311742413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3" name="Object 2" hidden="1">
                        <a:extLst>
                          <a:ext uri="{FF2B5EF4-FFF2-40B4-BE49-F238E27FC236}">
                            <a16:creationId xmlns:a16="http://schemas.microsoft.com/office/drawing/2014/main" id="{0FEF679B-CE7E-3A42-B3C7-5CCD43AE2157}"/>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pic>
        <p:nvPicPr>
          <p:cNvPr id="4" name="Picture 3" descr="Graphical user interface, application&#10;&#10;Description automatically generated">
            <a:extLst>
              <a:ext uri="{FF2B5EF4-FFF2-40B4-BE49-F238E27FC236}">
                <a16:creationId xmlns:a16="http://schemas.microsoft.com/office/drawing/2014/main" id="{8470BF97-2076-C64A-B6F5-1BCCF635FB32}"/>
              </a:ext>
            </a:extLst>
          </p:cNvPr>
          <p:cNvPicPr>
            <a:picLocks noChangeAspect="1"/>
          </p:cNvPicPr>
          <p:nvPr/>
        </p:nvPicPr>
        <p:blipFill>
          <a:blip r:embed="rId7"/>
          <a:stretch>
            <a:fillRect/>
          </a:stretch>
        </p:blipFill>
        <p:spPr>
          <a:xfrm>
            <a:off x="2356701" y="5011495"/>
            <a:ext cx="9916850" cy="1830803"/>
          </a:xfrm>
          <a:prstGeom prst="rect">
            <a:avLst/>
          </a:prstGeom>
        </p:spPr>
      </p:pic>
      <p:sp>
        <p:nvSpPr>
          <p:cNvPr id="19" name="Text Placeholder 4">
            <a:extLst>
              <a:ext uri="{FF2B5EF4-FFF2-40B4-BE49-F238E27FC236}">
                <a16:creationId xmlns:a16="http://schemas.microsoft.com/office/drawing/2014/main" id="{E845FAF1-22D5-9247-A77C-90295AD7EA3C}"/>
              </a:ext>
            </a:extLst>
          </p:cNvPr>
          <p:cNvSpPr txBox="1">
            <a:spLocks/>
          </p:cNvSpPr>
          <p:nvPr/>
        </p:nvSpPr>
        <p:spPr>
          <a:xfrm>
            <a:off x="367546" y="459462"/>
            <a:ext cx="13831055" cy="914400"/>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ts val="3000"/>
              </a:lnSpc>
              <a:buNone/>
            </a:pPr>
            <a:r>
              <a:rPr lang="en-US" sz="3500" b="1" dirty="0">
                <a:solidFill>
                  <a:srgbClr val="002677"/>
                </a:solidFill>
                <a:latin typeface="Segoe UI" panose="020B0502040204020203" pitchFamily="34" charset="0"/>
                <a:cs typeface="Segoe UI" panose="020B0502040204020203" pitchFamily="34" charset="0"/>
              </a:rPr>
              <a:t>Each income tax-free investment has different benefits</a:t>
            </a:r>
          </a:p>
        </p:txBody>
      </p:sp>
      <p:sp>
        <p:nvSpPr>
          <p:cNvPr id="10" name="Slide Number Placeholder 1">
            <a:extLst>
              <a:ext uri="{FF2B5EF4-FFF2-40B4-BE49-F238E27FC236}">
                <a16:creationId xmlns:a16="http://schemas.microsoft.com/office/drawing/2014/main" id="{E6F8B49D-1E45-4944-9162-4048292F4155}"/>
              </a:ext>
            </a:extLst>
          </p:cNvPr>
          <p:cNvSpPr txBox="1">
            <a:spLocks/>
          </p:cNvSpPr>
          <p:nvPr/>
        </p:nvSpPr>
        <p:spPr>
          <a:xfrm>
            <a:off x="13892029" y="7612687"/>
            <a:ext cx="370072" cy="17467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2C7AFF3D-0B71-614B-ACB6-7F45BDA6A838}" type="slidenum">
              <a:rPr lang="en-US" sz="960" b="1" smtClean="0">
                <a:solidFill>
                  <a:srgbClr val="002677"/>
                </a:solidFill>
                <a:latin typeface="Segoe UI" panose="020B0502040204020203" pitchFamily="34" charset="0"/>
                <a:sym typeface="Segoe UI" panose="020B0502040204020203" pitchFamily="34" charset="0"/>
              </a:rPr>
              <a:pPr algn="r">
                <a:defRPr/>
              </a:pPr>
              <a:t>5</a:t>
            </a:fld>
            <a:endParaRPr lang="en-US" sz="960" b="1" dirty="0">
              <a:solidFill>
                <a:srgbClr val="002677"/>
              </a:solidFill>
              <a:latin typeface="Segoe UI" panose="020B0502040204020203" pitchFamily="34" charset="0"/>
              <a:sym typeface="Segoe UI" panose="020B0502040204020203" pitchFamily="34" charset="0"/>
            </a:endParaRPr>
          </a:p>
        </p:txBody>
      </p:sp>
      <p:sp>
        <p:nvSpPr>
          <p:cNvPr id="11" name="Footer Placeholder 2">
            <a:extLst>
              <a:ext uri="{FF2B5EF4-FFF2-40B4-BE49-F238E27FC236}">
                <a16:creationId xmlns:a16="http://schemas.microsoft.com/office/drawing/2014/main" id="{8864FC22-697D-8E4A-AA36-2A376F874162}"/>
              </a:ext>
            </a:extLst>
          </p:cNvPr>
          <p:cNvSpPr txBox="1">
            <a:spLocks/>
          </p:cNvSpPr>
          <p:nvPr/>
        </p:nvSpPr>
        <p:spPr>
          <a:xfrm>
            <a:off x="8945879" y="7615599"/>
            <a:ext cx="4937760" cy="21891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960" b="1" dirty="0">
                <a:solidFill>
                  <a:srgbClr val="002677"/>
                </a:solidFill>
                <a:latin typeface="Segoe UI" panose="020B0502040204020203" pitchFamily="34" charset="0"/>
                <a:sym typeface="Segoe UI" panose="020B0502040204020203" pitchFamily="34" charset="0"/>
              </a:rPr>
              <a:t>VUL Optimizer</a:t>
            </a:r>
            <a:r>
              <a:rPr lang="en-US" sz="700" b="1" baseline="50000" dirty="0">
                <a:solidFill>
                  <a:srgbClr val="002677"/>
                </a:solidFill>
                <a:latin typeface="Segoe UI" panose="020B0502040204020203" pitchFamily="34" charset="0"/>
                <a:sym typeface="Segoe UI" panose="020B0502040204020203" pitchFamily="34" charset="0"/>
              </a:rPr>
              <a:t>®</a:t>
            </a:r>
            <a:r>
              <a:rPr lang="en-US" sz="960" b="1" baseline="50000" dirty="0">
                <a:solidFill>
                  <a:srgbClr val="002677"/>
                </a:solidFill>
                <a:latin typeface="Segoe UI" panose="020B0502040204020203" pitchFamily="34" charset="0"/>
                <a:sym typeface="Segoe UI" panose="020B0502040204020203" pitchFamily="34" charset="0"/>
              </a:rPr>
              <a:t> </a:t>
            </a:r>
            <a:r>
              <a:rPr lang="en-US" sz="960" b="1" dirty="0">
                <a:solidFill>
                  <a:srgbClr val="002677"/>
                </a:solidFill>
                <a:latin typeface="Segoe UI" panose="020B0502040204020203" pitchFamily="34" charset="0"/>
                <a:sym typeface="Segoe UI" panose="020B0502040204020203" pitchFamily="34" charset="0"/>
              </a:rPr>
              <a:t>Max – Month 00, 2024</a:t>
            </a:r>
          </a:p>
        </p:txBody>
      </p:sp>
      <p:pic>
        <p:nvPicPr>
          <p:cNvPr id="9" name="Picture 8">
            <a:extLst>
              <a:ext uri="{FF2B5EF4-FFF2-40B4-BE49-F238E27FC236}">
                <a16:creationId xmlns:a16="http://schemas.microsoft.com/office/drawing/2014/main" id="{35B6E77B-3C51-3642-E175-EE35C0C76452}"/>
              </a:ext>
            </a:extLst>
          </p:cNvPr>
          <p:cNvPicPr>
            <a:picLocks noChangeAspect="1"/>
          </p:cNvPicPr>
          <p:nvPr/>
        </p:nvPicPr>
        <p:blipFill>
          <a:blip r:embed="rId8"/>
          <a:stretch>
            <a:fillRect/>
          </a:stretch>
        </p:blipFill>
        <p:spPr>
          <a:xfrm>
            <a:off x="2356701" y="1462288"/>
            <a:ext cx="9908704" cy="5305024"/>
          </a:xfrm>
          <a:prstGeom prst="rect">
            <a:avLst/>
          </a:prstGeom>
        </p:spPr>
      </p:pic>
    </p:spTree>
    <p:extLst>
      <p:ext uri="{BB962C8B-B14F-4D97-AF65-F5344CB8AC3E}">
        <p14:creationId xmlns:p14="http://schemas.microsoft.com/office/powerpoint/2010/main" val="2965772551"/>
      </p:ext>
    </p:extLst>
  </p:cSld>
  <p:clrMapOvr>
    <a:masterClrMapping/>
  </p:clrMapOvr>
  <p:extLst>
    <p:ext uri="{6950BFC3-D8DA-4A85-94F7-54DA5524770B}">
      <p188:commentRel xmlns:p188="http://schemas.microsoft.com/office/powerpoint/2018/8/main" r:id="rId4"/>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3E269CEE-7B1D-9D44-93F3-8BBBF3DB2941}"/>
              </a:ext>
            </a:extLst>
          </p:cNvPr>
          <p:cNvGraphicFramePr>
            <a:graphicFrameLocks noChangeAspect="1"/>
          </p:cNvGraphicFramePr>
          <p:nvPr>
            <p:custDataLst>
              <p:tags r:id="rId1"/>
            </p:custDataLst>
            <p:extLst>
              <p:ext uri="{D42A27DB-BD31-4B8C-83A1-F6EECF244321}">
                <p14:modId xmlns:p14="http://schemas.microsoft.com/office/powerpoint/2010/main" val="54653284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5" name="Object 14" hidden="1">
                        <a:extLst>
                          <a:ext uri="{FF2B5EF4-FFF2-40B4-BE49-F238E27FC236}">
                            <a16:creationId xmlns:a16="http://schemas.microsoft.com/office/drawing/2014/main" id="{3E269CEE-7B1D-9D44-93F3-8BBBF3DB294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1632B36C-9922-9A4A-B19C-AA5BD9052404}"/>
              </a:ext>
            </a:extLst>
          </p:cNvPr>
          <p:cNvSpPr/>
          <p:nvPr/>
        </p:nvSpPr>
        <p:spPr>
          <a:xfrm>
            <a:off x="973666" y="1543833"/>
            <a:ext cx="9588429" cy="5594802"/>
          </a:xfrm>
          <a:prstGeom prst="rect">
            <a:avLst/>
          </a:prstGeom>
          <a:solidFill>
            <a:srgbClr val="FFFFFF"/>
          </a:solidFill>
          <a:ln>
            <a:noFill/>
          </a:ln>
          <a:effectLst>
            <a:outerShdw blurRad="127000" dist="38100" dir="27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3F7394E-238E-4594-850C-DD6EECBF9725}"/>
              </a:ext>
            </a:extLst>
          </p:cNvPr>
          <p:cNvSpPr txBox="1"/>
          <p:nvPr/>
        </p:nvSpPr>
        <p:spPr>
          <a:xfrm>
            <a:off x="10874375" y="2782719"/>
            <a:ext cx="3017654" cy="4416594"/>
          </a:xfrm>
          <a:prstGeom prst="rect">
            <a:avLst/>
          </a:prstGeom>
          <a:noFill/>
        </p:spPr>
        <p:txBody>
          <a:bodyPr wrap="square" rtlCol="0" anchor="b" anchorCtr="0">
            <a:spAutoFit/>
          </a:bodyPr>
          <a:lstStyle/>
          <a:p>
            <a:pPr marL="180975" indent="-180975">
              <a:spcBef>
                <a:spcPts val="600"/>
              </a:spcBef>
            </a:pPr>
            <a:r>
              <a:rPr lang="en-US" sz="8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1 	Loans and withdrawals reduce the policy’s cash value and death benefit, may cause certain policy benefits or riders to become unavailable, and increase the chance the policy may lapse. You may need to pay higher premiums in later years to keep the policy from lapsing. If the policy lapses, is surrendered or becomes a Modified Endowment Contract (MEC), the loan balance at such time would generally be viewed as distributed and taxable under the general rules for distribution of policy cash values.</a:t>
            </a:r>
          </a:p>
          <a:p>
            <a:pPr marL="180975" indent="-180975">
              <a:spcBef>
                <a:spcPts val="600"/>
              </a:spcBef>
            </a:pPr>
            <a:r>
              <a:rPr lang="en-US" sz="8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	Under current federal tax rules, you generally may take federal income tax-free withdrawals up to your basis (total premiums paid) in the policy or loans from a life insurance policy that is not a MEC. Certain exceptions may apply for partial withdrawals during the policy’s first 15 years. If the policy is a MEC, all distributions (withdrawals or loans) are taxed as ordinary income to the extent of gain in the policy, and may also be subject to an additional 10% premature distribution penalty prior to age 59½, unless certain exceptions are applicable. </a:t>
            </a:r>
          </a:p>
          <a:p>
            <a:pPr marL="180975">
              <a:spcBef>
                <a:spcPts val="600"/>
              </a:spcBef>
            </a:pPr>
            <a:r>
              <a:rPr lang="en-US" sz="800" b="1"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t>Please remember cash value life insurance does have other considerations you should review carefully before selecting a life insurance policy. Please keep these important points in mind and review with your financial professional:</a:t>
            </a:r>
          </a:p>
          <a:p>
            <a:pPr marL="346075" indent="-165100">
              <a:spcBef>
                <a:spcPts val="600"/>
              </a:spcBef>
              <a:buFont typeface="Courier New" panose="02070309020205020404" pitchFamily="49" charset="0"/>
              <a:buChar char="o"/>
            </a:pPr>
            <a:r>
              <a:rPr lang="en-US" sz="800" b="1"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t>If you do not keep paying the premium on a life insurance policy, you will lose substantial money </a:t>
            </a:r>
            <a:br>
              <a:rPr lang="en-US" sz="800" b="1"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br>
            <a:r>
              <a:rPr lang="en-US" sz="800" b="1"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t>in early years. </a:t>
            </a:r>
          </a:p>
          <a:p>
            <a:pPr marL="346075" indent="-165100">
              <a:spcBef>
                <a:spcPts val="600"/>
              </a:spcBef>
              <a:buFont typeface="Courier New" panose="02070309020205020404" pitchFamily="49" charset="0"/>
              <a:buChar char="o"/>
            </a:pPr>
            <a:r>
              <a:rPr lang="en-US" sz="800" b="1"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t>To be effective, you need to hold the policy until death. A life insurance policy generally takes years </a:t>
            </a:r>
            <a:br>
              <a:rPr lang="en-US" sz="800" b="1"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br>
            <a:r>
              <a:rPr lang="en-US" sz="800" b="1"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t>to build up a substantial cash value.</a:t>
            </a:r>
          </a:p>
          <a:p>
            <a:pPr marL="346075" indent="-165100">
              <a:spcBef>
                <a:spcPts val="600"/>
              </a:spcBef>
              <a:buFont typeface="Courier New" panose="02070309020205020404" pitchFamily="49" charset="0"/>
              <a:buChar char="o"/>
            </a:pPr>
            <a:r>
              <a:rPr lang="en-US" sz="800" b="1"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t>You must qualify medically and financially for life insurance, unlike a Roth IRA.</a:t>
            </a:r>
          </a:p>
        </p:txBody>
      </p:sp>
      <p:sp>
        <p:nvSpPr>
          <p:cNvPr id="10" name="Title 1">
            <a:extLst>
              <a:ext uri="{FF2B5EF4-FFF2-40B4-BE49-F238E27FC236}">
                <a16:creationId xmlns:a16="http://schemas.microsoft.com/office/drawing/2014/main" id="{14DD3DB0-4B1A-A442-8BEA-5639ACAE2930}"/>
              </a:ext>
            </a:extLst>
          </p:cNvPr>
          <p:cNvSpPr>
            <a:spLocks noGrp="1"/>
          </p:cNvSpPr>
          <p:nvPr>
            <p:ph type="ctrTitle"/>
          </p:nvPr>
        </p:nvSpPr>
        <p:spPr>
          <a:xfrm>
            <a:off x="388609" y="199081"/>
            <a:ext cx="12784052" cy="743577"/>
          </a:xfrm>
        </p:spPr>
        <p:txBody>
          <a:bodyPr vert="horz">
            <a:normAutofit/>
          </a:bodyPr>
          <a:lstStyle/>
          <a:p>
            <a:r>
              <a:rPr lang="en-US" altLang="en-US" sz="3500" dirty="0">
                <a:solidFill>
                  <a:srgbClr val="002577"/>
                </a:solidFill>
                <a:cs typeface="Segoe UI" panose="020B0502040204020203" pitchFamily="34" charset="0"/>
              </a:rPr>
              <a:t>Comparison of tax-free assets</a:t>
            </a:r>
            <a:endParaRPr lang="en-US" sz="3500" dirty="0">
              <a:solidFill>
                <a:srgbClr val="002577"/>
              </a:solidFill>
            </a:endParaRPr>
          </a:p>
        </p:txBody>
      </p:sp>
      <p:sp>
        <p:nvSpPr>
          <p:cNvPr id="8" name="Slide Number Placeholder 1">
            <a:extLst>
              <a:ext uri="{FF2B5EF4-FFF2-40B4-BE49-F238E27FC236}">
                <a16:creationId xmlns:a16="http://schemas.microsoft.com/office/drawing/2014/main" id="{8275C108-9E16-E14C-B391-8906056F52CD}"/>
              </a:ext>
            </a:extLst>
          </p:cNvPr>
          <p:cNvSpPr txBox="1">
            <a:spLocks/>
          </p:cNvSpPr>
          <p:nvPr/>
        </p:nvSpPr>
        <p:spPr>
          <a:xfrm>
            <a:off x="13892029" y="7612687"/>
            <a:ext cx="370072" cy="17467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2C7AFF3D-0B71-614B-ACB6-7F45BDA6A838}" type="slidenum">
              <a:rPr lang="en-US" sz="960" b="1" smtClean="0">
                <a:solidFill>
                  <a:srgbClr val="002677"/>
                </a:solidFill>
                <a:latin typeface="Segoe UI" panose="020B0502040204020203" pitchFamily="34" charset="0"/>
                <a:sym typeface="Segoe UI" panose="020B0502040204020203" pitchFamily="34" charset="0"/>
              </a:rPr>
              <a:pPr algn="r">
                <a:defRPr/>
              </a:pPr>
              <a:t>6</a:t>
            </a:fld>
            <a:endParaRPr lang="en-US" sz="960" b="1" dirty="0">
              <a:solidFill>
                <a:srgbClr val="002677"/>
              </a:solidFill>
              <a:latin typeface="Segoe UI" panose="020B0502040204020203" pitchFamily="34" charset="0"/>
              <a:sym typeface="Segoe UI" panose="020B0502040204020203" pitchFamily="34" charset="0"/>
            </a:endParaRPr>
          </a:p>
        </p:txBody>
      </p:sp>
      <p:sp>
        <p:nvSpPr>
          <p:cNvPr id="12" name="Footer Placeholder 2">
            <a:extLst>
              <a:ext uri="{FF2B5EF4-FFF2-40B4-BE49-F238E27FC236}">
                <a16:creationId xmlns:a16="http://schemas.microsoft.com/office/drawing/2014/main" id="{2CC14679-5DC8-B24F-BE3A-0B965949E9F7}"/>
              </a:ext>
            </a:extLst>
          </p:cNvPr>
          <p:cNvSpPr txBox="1">
            <a:spLocks/>
          </p:cNvSpPr>
          <p:nvPr/>
        </p:nvSpPr>
        <p:spPr>
          <a:xfrm>
            <a:off x="8945879" y="7615599"/>
            <a:ext cx="4937760" cy="21891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960" b="1" dirty="0">
                <a:solidFill>
                  <a:srgbClr val="002677"/>
                </a:solidFill>
                <a:latin typeface="Segoe UI" panose="020B0502040204020203" pitchFamily="34" charset="0"/>
                <a:sym typeface="Segoe UI" panose="020B0502040204020203" pitchFamily="34" charset="0"/>
              </a:rPr>
              <a:t>VUL Optimizer</a:t>
            </a:r>
            <a:r>
              <a:rPr lang="en-US" sz="700" b="1" baseline="50000" dirty="0">
                <a:solidFill>
                  <a:srgbClr val="002677"/>
                </a:solidFill>
                <a:latin typeface="Segoe UI" panose="020B0502040204020203" pitchFamily="34" charset="0"/>
                <a:sym typeface="Segoe UI" panose="020B0502040204020203" pitchFamily="34" charset="0"/>
              </a:rPr>
              <a:t>®</a:t>
            </a:r>
            <a:r>
              <a:rPr lang="en-US" sz="960" b="1" baseline="50000" dirty="0">
                <a:solidFill>
                  <a:srgbClr val="002677"/>
                </a:solidFill>
                <a:latin typeface="Segoe UI" panose="020B0502040204020203" pitchFamily="34" charset="0"/>
                <a:sym typeface="Segoe UI" panose="020B0502040204020203" pitchFamily="34" charset="0"/>
              </a:rPr>
              <a:t> </a:t>
            </a:r>
            <a:r>
              <a:rPr lang="en-US" sz="960" b="1" dirty="0">
                <a:solidFill>
                  <a:srgbClr val="002677"/>
                </a:solidFill>
                <a:latin typeface="Segoe UI" panose="020B0502040204020203" pitchFamily="34" charset="0"/>
                <a:sym typeface="Segoe UI" panose="020B0502040204020203" pitchFamily="34" charset="0"/>
              </a:rPr>
              <a:t>Max – Month 00, 2024</a:t>
            </a:r>
          </a:p>
        </p:txBody>
      </p:sp>
      <p:pic>
        <p:nvPicPr>
          <p:cNvPr id="9" name="Picture 8" descr="Table&#10;&#10;Description automatically generated">
            <a:extLst>
              <a:ext uri="{FF2B5EF4-FFF2-40B4-BE49-F238E27FC236}">
                <a16:creationId xmlns:a16="http://schemas.microsoft.com/office/drawing/2014/main" id="{FAE8E3F3-7846-8947-86CB-586927E0F73A}"/>
              </a:ext>
            </a:extLst>
          </p:cNvPr>
          <p:cNvPicPr>
            <a:picLocks noChangeAspect="1"/>
          </p:cNvPicPr>
          <p:nvPr/>
        </p:nvPicPr>
        <p:blipFill>
          <a:blip r:embed="rId6"/>
          <a:stretch>
            <a:fillRect/>
          </a:stretch>
        </p:blipFill>
        <p:spPr>
          <a:xfrm>
            <a:off x="1117210" y="1775794"/>
            <a:ext cx="9336851" cy="5229752"/>
          </a:xfrm>
          <a:prstGeom prst="rect">
            <a:avLst/>
          </a:prstGeom>
        </p:spPr>
      </p:pic>
    </p:spTree>
    <p:extLst>
      <p:ext uri="{BB962C8B-B14F-4D97-AF65-F5344CB8AC3E}">
        <p14:creationId xmlns:p14="http://schemas.microsoft.com/office/powerpoint/2010/main" val="4198537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9187024-67FD-064B-9AC5-FD8C930CCB97}"/>
              </a:ext>
            </a:extLst>
          </p:cNvPr>
          <p:cNvGraphicFramePr>
            <a:graphicFrameLocks noChangeAspect="1"/>
          </p:cNvGraphicFramePr>
          <p:nvPr>
            <p:custDataLst>
              <p:tags r:id="rId1"/>
            </p:custDataLst>
            <p:extLst>
              <p:ext uri="{D42A27DB-BD31-4B8C-83A1-F6EECF244321}">
                <p14:modId xmlns:p14="http://schemas.microsoft.com/office/powerpoint/2010/main" val="82076742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9187024-67FD-064B-9AC5-FD8C930CCB9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840D81AD-7B4F-F141-9341-EBC8839AA8D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209833" y="3250122"/>
            <a:ext cx="1859498" cy="1862840"/>
          </a:xfrm>
          <a:prstGeom prst="rect">
            <a:avLst/>
          </a:prstGeom>
        </p:spPr>
      </p:pic>
      <p:sp>
        <p:nvSpPr>
          <p:cNvPr id="4" name="Title 3">
            <a:extLst>
              <a:ext uri="{FF2B5EF4-FFF2-40B4-BE49-F238E27FC236}">
                <a16:creationId xmlns:a16="http://schemas.microsoft.com/office/drawing/2014/main" id="{57D94F28-4AD6-D048-BA38-58C7B29A7555}"/>
              </a:ext>
            </a:extLst>
          </p:cNvPr>
          <p:cNvSpPr>
            <a:spLocks noGrp="1"/>
          </p:cNvSpPr>
          <p:nvPr>
            <p:ph type="title"/>
          </p:nvPr>
        </p:nvSpPr>
        <p:spPr>
          <a:xfrm>
            <a:off x="344149" y="364675"/>
            <a:ext cx="13828774" cy="698883"/>
          </a:xfrm>
        </p:spPr>
        <p:txBody>
          <a:bodyPr vert="horz"/>
          <a:lstStyle/>
          <a:p>
            <a:r>
              <a:rPr lang="en-US" dirty="0">
                <a:solidFill>
                  <a:srgbClr val="002577"/>
                </a:solidFill>
              </a:rPr>
              <a:t>Managing your tax bracket</a:t>
            </a:r>
          </a:p>
        </p:txBody>
      </p:sp>
      <p:sp>
        <p:nvSpPr>
          <p:cNvPr id="8" name="object 3">
            <a:extLst>
              <a:ext uri="{FF2B5EF4-FFF2-40B4-BE49-F238E27FC236}">
                <a16:creationId xmlns:a16="http://schemas.microsoft.com/office/drawing/2014/main" id="{B70DBF6F-64AA-FE4F-A0BA-E66AA3F365D1}"/>
              </a:ext>
            </a:extLst>
          </p:cNvPr>
          <p:cNvSpPr/>
          <p:nvPr/>
        </p:nvSpPr>
        <p:spPr>
          <a:xfrm>
            <a:off x="457200" y="3204822"/>
            <a:ext cx="13716000" cy="0"/>
          </a:xfrm>
          <a:custGeom>
            <a:avLst/>
            <a:gdLst/>
            <a:ahLst/>
            <a:cxnLst/>
            <a:rect l="l" t="t" r="r" b="b"/>
            <a:pathLst>
              <a:path w="13716000">
                <a:moveTo>
                  <a:pt x="0" y="0"/>
                </a:moveTo>
                <a:lnTo>
                  <a:pt x="13716000" y="1"/>
                </a:lnTo>
              </a:path>
            </a:pathLst>
          </a:custGeom>
          <a:ln w="6350">
            <a:solidFill>
              <a:srgbClr val="002677"/>
            </a:solidFill>
          </a:ln>
        </p:spPr>
        <p:txBody>
          <a:bodyPr wrap="square" lIns="0" tIns="0" rIns="0" bIns="0" rtlCol="0"/>
          <a:lstStyle/>
          <a:p>
            <a:endParaRPr/>
          </a:p>
        </p:txBody>
      </p:sp>
      <p:sp>
        <p:nvSpPr>
          <p:cNvPr id="9" name="object 4">
            <a:extLst>
              <a:ext uri="{FF2B5EF4-FFF2-40B4-BE49-F238E27FC236}">
                <a16:creationId xmlns:a16="http://schemas.microsoft.com/office/drawing/2014/main" id="{00F80C29-C48A-B54F-9108-309EB09BBC7C}"/>
              </a:ext>
            </a:extLst>
          </p:cNvPr>
          <p:cNvSpPr txBox="1"/>
          <p:nvPr/>
        </p:nvSpPr>
        <p:spPr>
          <a:xfrm>
            <a:off x="444497" y="1391191"/>
            <a:ext cx="10550528" cy="1215717"/>
          </a:xfrm>
          <a:prstGeom prst="rect">
            <a:avLst/>
          </a:prstGeom>
          <a:noFill/>
        </p:spPr>
        <p:txBody>
          <a:bodyPr vert="horz" wrap="square" lIns="0" tIns="0" rIns="0" bIns="0" rtlCol="0">
            <a:spAutoFit/>
          </a:bodyPr>
          <a:lstStyle/>
          <a:p>
            <a:pPr marL="12700">
              <a:lnSpc>
                <a:spcPct val="100000"/>
              </a:lnSpc>
            </a:pPr>
            <a:r>
              <a:rPr lang="en-US" sz="2300" b="1" spc="-5" dirty="0">
                <a:solidFill>
                  <a:srgbClr val="3369FF"/>
                </a:solidFill>
                <a:latin typeface="Segoe UI"/>
                <a:cs typeface="Segoe UI"/>
              </a:rPr>
              <a:t>Life insurance to protect against tax rate ups and downs</a:t>
            </a:r>
          </a:p>
          <a:p>
            <a:pPr marL="12700">
              <a:lnSpc>
                <a:spcPct val="100000"/>
              </a:lnSpc>
              <a:spcBef>
                <a:spcPts val="1200"/>
              </a:spcBef>
            </a:pPr>
            <a:r>
              <a:rPr lang="en-US" sz="1800" dirty="0">
                <a:solidFill>
                  <a:srgbClr val="002577"/>
                </a:solidFill>
                <a:latin typeface="Segoe UI"/>
                <a:cs typeface="Segoe UI"/>
              </a:rPr>
              <a:t>It’s always important to diversify and spread your risk among many investments. </a:t>
            </a:r>
          </a:p>
          <a:p>
            <a:pPr marL="12700">
              <a:lnSpc>
                <a:spcPct val="100000"/>
              </a:lnSpc>
              <a:spcBef>
                <a:spcPts val="1200"/>
              </a:spcBef>
            </a:pPr>
            <a:r>
              <a:rPr lang="en-US" dirty="0">
                <a:solidFill>
                  <a:srgbClr val="002577"/>
                </a:solidFill>
                <a:latin typeface="Segoe UI"/>
                <a:cs typeface="Segoe UI"/>
              </a:rPr>
              <a:t>Diversification can help protect you from fluctuations among different assets and asset classes.</a:t>
            </a:r>
            <a:r>
              <a:rPr lang="en-US" baseline="30000" dirty="0">
                <a:solidFill>
                  <a:srgbClr val="002577"/>
                </a:solidFill>
                <a:latin typeface="Segoe UI"/>
                <a:cs typeface="Segoe UI"/>
              </a:rPr>
              <a:t>2</a:t>
            </a:r>
            <a:endParaRPr sz="1800" baseline="30000" dirty="0">
              <a:latin typeface="Segoe UI"/>
              <a:cs typeface="Segoe UI"/>
            </a:endParaRPr>
          </a:p>
        </p:txBody>
      </p:sp>
      <p:sp>
        <p:nvSpPr>
          <p:cNvPr id="12" name="object 7">
            <a:extLst>
              <a:ext uri="{FF2B5EF4-FFF2-40B4-BE49-F238E27FC236}">
                <a16:creationId xmlns:a16="http://schemas.microsoft.com/office/drawing/2014/main" id="{5E09FCF9-F1DE-9F4F-AD19-190D5DDF573B}"/>
              </a:ext>
            </a:extLst>
          </p:cNvPr>
          <p:cNvSpPr txBox="1"/>
          <p:nvPr/>
        </p:nvSpPr>
        <p:spPr>
          <a:xfrm>
            <a:off x="7315200" y="4218586"/>
            <a:ext cx="6101255" cy="2321469"/>
          </a:xfrm>
          <a:prstGeom prst="rect">
            <a:avLst/>
          </a:prstGeom>
          <a:noFill/>
        </p:spPr>
        <p:txBody>
          <a:bodyPr vert="horz" wrap="square" lIns="182880" tIns="182880" rIns="182880" bIns="182880" rtlCol="0">
            <a:spAutoFit/>
          </a:bodyPr>
          <a:lstStyle/>
          <a:p>
            <a:pPr marL="12700">
              <a:lnSpc>
                <a:spcPct val="100000"/>
              </a:lnSpc>
            </a:pPr>
            <a:r>
              <a:rPr lang="en-US" b="1" dirty="0">
                <a:solidFill>
                  <a:srgbClr val="002577"/>
                </a:solidFill>
                <a:latin typeface="Segoe UI"/>
                <a:cs typeface="Segoe UI"/>
              </a:rPr>
              <a:t>The problem:</a:t>
            </a:r>
          </a:p>
          <a:p>
            <a:pPr marL="12700">
              <a:lnSpc>
                <a:spcPts val="2000"/>
              </a:lnSpc>
              <a:spcBef>
                <a:spcPts val="1200"/>
              </a:spcBef>
            </a:pPr>
            <a:r>
              <a:rPr lang="en-US" sz="1600" spc="-30" dirty="0">
                <a:solidFill>
                  <a:srgbClr val="002577"/>
                </a:solidFill>
                <a:latin typeface="Segoe UI" panose="020B0502040204020203" pitchFamily="34" charset="0"/>
                <a:cs typeface="Segoe UI" panose="020B0502040204020203" pitchFamily="34" charset="0"/>
              </a:rPr>
              <a:t>Rosie and Bennett are a middle-aged couple. They’re saving for retirement but need to care for their children and plan for college. Bennett is also looking at life insurance to help protect the family in case something happens to him. At the same time, the couple is funding their IRAs and 401</a:t>
            </a:r>
            <a:r>
              <a:rPr lang="en-US" sz="1600" spc="-3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600" spc="-30" dirty="0">
                <a:solidFill>
                  <a:srgbClr val="002577"/>
                </a:solidFill>
                <a:latin typeface="Segoe UI" panose="020B0502040204020203" pitchFamily="34" charset="0"/>
                <a:cs typeface="Segoe UI" panose="020B0502040204020203" pitchFamily="34" charset="0"/>
              </a:rPr>
              <a:t>k</a:t>
            </a:r>
            <a:r>
              <a:rPr lang="en-US" sz="1600" spc="-3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600" spc="-30" dirty="0">
                <a:solidFill>
                  <a:srgbClr val="002577"/>
                </a:solidFill>
                <a:latin typeface="Segoe UI" panose="020B0502040204020203" pitchFamily="34" charset="0"/>
                <a:cs typeface="Segoe UI" panose="020B0502040204020203" pitchFamily="34" charset="0"/>
              </a:rPr>
              <a:t>s, but know these won’t address all they need for retirement.</a:t>
            </a:r>
          </a:p>
        </p:txBody>
      </p:sp>
      <p:sp>
        <p:nvSpPr>
          <p:cNvPr id="23" name="object 4">
            <a:extLst>
              <a:ext uri="{FF2B5EF4-FFF2-40B4-BE49-F238E27FC236}">
                <a16:creationId xmlns:a16="http://schemas.microsoft.com/office/drawing/2014/main" id="{D4049AB9-2150-2448-BC71-36AD25A89A26}"/>
              </a:ext>
            </a:extLst>
          </p:cNvPr>
          <p:cNvSpPr txBox="1"/>
          <p:nvPr/>
        </p:nvSpPr>
        <p:spPr>
          <a:xfrm>
            <a:off x="452770" y="4301984"/>
            <a:ext cx="3524871" cy="2108269"/>
          </a:xfrm>
          <a:prstGeom prst="rect">
            <a:avLst/>
          </a:prstGeom>
          <a:noFill/>
        </p:spPr>
        <p:txBody>
          <a:bodyPr vert="horz" wrap="square" lIns="0" tIns="0" rIns="0" bIns="0" rtlCol="0">
            <a:spAutoFit/>
          </a:bodyPr>
          <a:lstStyle/>
          <a:p>
            <a:pPr marL="285750" indent="-285750">
              <a:spcBef>
                <a:spcPts val="1000"/>
              </a:spcBef>
              <a:buClr>
                <a:srgbClr val="002577"/>
              </a:buClr>
              <a:buFont typeface="Courier New" panose="02070309020205020404" pitchFamily="49" charset="0"/>
              <a:buChar char="o"/>
            </a:pPr>
            <a:r>
              <a:rPr lang="en-US" sz="1600" dirty="0">
                <a:solidFill>
                  <a:srgbClr val="002577"/>
                </a:solidFill>
                <a:latin typeface="Segoe UI" panose="020B0502040204020203" pitchFamily="34" charset="0"/>
                <a:cs typeface="Segoe UI" panose="020B0502040204020203" pitchFamily="34" charset="0"/>
              </a:rPr>
              <a:t>Need life insurance</a:t>
            </a:r>
          </a:p>
          <a:p>
            <a:pPr marL="285750" indent="-285750">
              <a:spcBef>
                <a:spcPts val="1000"/>
              </a:spcBef>
              <a:buClr>
                <a:srgbClr val="002577"/>
              </a:buClr>
              <a:buFont typeface="Courier New" panose="02070309020205020404" pitchFamily="49" charset="0"/>
              <a:buChar char="o"/>
            </a:pPr>
            <a:r>
              <a:rPr lang="en-US" sz="1600" dirty="0">
                <a:solidFill>
                  <a:srgbClr val="002577"/>
                </a:solidFill>
                <a:latin typeface="Segoe UI" panose="020B0502040204020203" pitchFamily="34" charset="0"/>
                <a:cs typeface="Segoe UI" panose="020B0502040204020203" pitchFamily="34" charset="0"/>
              </a:rPr>
              <a:t>Think taxes will increase</a:t>
            </a:r>
          </a:p>
          <a:p>
            <a:pPr marL="285750" indent="-285750">
              <a:spcBef>
                <a:spcPts val="1000"/>
              </a:spcBef>
              <a:buClr>
                <a:srgbClr val="002577"/>
              </a:buClr>
              <a:buFont typeface="Courier New" panose="02070309020205020404" pitchFamily="49" charset="0"/>
              <a:buChar char="o"/>
            </a:pPr>
            <a:r>
              <a:rPr lang="en-US" sz="1600" dirty="0">
                <a:solidFill>
                  <a:srgbClr val="002577"/>
                </a:solidFill>
                <a:latin typeface="Segoe UI" panose="020B0502040204020203" pitchFamily="34" charset="0"/>
                <a:cs typeface="Segoe UI" panose="020B0502040204020203" pitchFamily="34" charset="0"/>
              </a:rPr>
              <a:t>Need more retirement income than </a:t>
            </a:r>
            <a:br>
              <a:rPr lang="en-US" sz="1600" dirty="0">
                <a:solidFill>
                  <a:srgbClr val="002577"/>
                </a:solidFill>
                <a:latin typeface="Segoe UI" panose="020B0502040204020203" pitchFamily="34" charset="0"/>
                <a:cs typeface="Segoe UI" panose="020B0502040204020203" pitchFamily="34" charset="0"/>
              </a:rPr>
            </a:br>
            <a:r>
              <a:rPr lang="en-US" sz="1600" dirty="0">
                <a:solidFill>
                  <a:srgbClr val="002577"/>
                </a:solidFill>
                <a:latin typeface="Segoe UI" panose="020B0502040204020203" pitchFamily="34" charset="0"/>
                <a:cs typeface="Segoe UI" panose="020B0502040204020203" pitchFamily="34" charset="0"/>
              </a:rPr>
              <a:t>Social Security, their IRAs and other </a:t>
            </a:r>
            <a:br>
              <a:rPr lang="en-US" sz="1600" dirty="0">
                <a:solidFill>
                  <a:srgbClr val="002577"/>
                </a:solidFill>
                <a:latin typeface="Segoe UI" panose="020B0502040204020203" pitchFamily="34" charset="0"/>
                <a:cs typeface="Segoe UI" panose="020B0502040204020203" pitchFamily="34" charset="0"/>
              </a:rPr>
            </a:br>
            <a:r>
              <a:rPr lang="en-US" sz="1600" dirty="0">
                <a:solidFill>
                  <a:srgbClr val="002577"/>
                </a:solidFill>
                <a:latin typeface="Segoe UI" panose="020B0502040204020203" pitchFamily="34" charset="0"/>
                <a:cs typeface="Segoe UI" panose="020B0502040204020203" pitchFamily="34" charset="0"/>
              </a:rPr>
              <a:t>current savings can provide</a:t>
            </a:r>
          </a:p>
          <a:p>
            <a:pPr marL="285750" indent="-285750">
              <a:spcBef>
                <a:spcPts val="1000"/>
              </a:spcBef>
              <a:buClr>
                <a:srgbClr val="002577"/>
              </a:buClr>
              <a:buFont typeface="Courier New" panose="02070309020205020404" pitchFamily="49" charset="0"/>
              <a:buChar char="o"/>
            </a:pPr>
            <a:r>
              <a:rPr lang="en-US" sz="1600" dirty="0">
                <a:solidFill>
                  <a:srgbClr val="002577"/>
                </a:solidFill>
                <a:latin typeface="Segoe UI" panose="020B0502040204020203" pitchFamily="34" charset="0"/>
                <a:cs typeface="Segoe UI" panose="020B0502040204020203" pitchFamily="34" charset="0"/>
              </a:rPr>
              <a:t>Already maximum fund their 401</a:t>
            </a:r>
            <a:r>
              <a:rPr lang="en-US" sz="16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600" dirty="0">
                <a:solidFill>
                  <a:srgbClr val="002577"/>
                </a:solidFill>
                <a:latin typeface="Segoe UI" panose="020B0502040204020203" pitchFamily="34" charset="0"/>
                <a:cs typeface="Segoe UI" panose="020B0502040204020203" pitchFamily="34" charset="0"/>
              </a:rPr>
              <a:t>k</a:t>
            </a:r>
            <a:r>
              <a:rPr lang="en-US" sz="16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600" dirty="0">
                <a:solidFill>
                  <a:srgbClr val="002577"/>
                </a:solidFill>
                <a:latin typeface="Segoe UI" panose="020B0502040204020203" pitchFamily="34" charset="0"/>
                <a:cs typeface="Segoe UI" panose="020B0502040204020203" pitchFamily="34" charset="0"/>
              </a:rPr>
              <a:t>s and IRAs</a:t>
            </a:r>
          </a:p>
        </p:txBody>
      </p:sp>
      <p:sp>
        <p:nvSpPr>
          <p:cNvPr id="28" name="Slide Number Placeholder 1">
            <a:extLst>
              <a:ext uri="{FF2B5EF4-FFF2-40B4-BE49-F238E27FC236}">
                <a16:creationId xmlns:a16="http://schemas.microsoft.com/office/drawing/2014/main" id="{B174042E-48E9-9B4A-99AF-A9B803D41993}"/>
              </a:ext>
            </a:extLst>
          </p:cNvPr>
          <p:cNvSpPr txBox="1">
            <a:spLocks/>
          </p:cNvSpPr>
          <p:nvPr/>
        </p:nvSpPr>
        <p:spPr>
          <a:xfrm>
            <a:off x="13892029" y="7612687"/>
            <a:ext cx="370072" cy="17467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2C7AFF3D-0B71-614B-ACB6-7F45BDA6A838}" type="slidenum">
              <a:rPr lang="en-US" sz="960" b="1" smtClean="0">
                <a:solidFill>
                  <a:srgbClr val="002677"/>
                </a:solidFill>
                <a:latin typeface="Segoe UI" panose="020B0502040204020203" pitchFamily="34" charset="0"/>
                <a:sym typeface="Segoe UI" panose="020B0502040204020203" pitchFamily="34" charset="0"/>
              </a:rPr>
              <a:pPr algn="r">
                <a:defRPr/>
              </a:pPr>
              <a:t>7</a:t>
            </a:fld>
            <a:endParaRPr lang="en-US" sz="960" b="1" dirty="0">
              <a:solidFill>
                <a:srgbClr val="002677"/>
              </a:solidFill>
              <a:latin typeface="Segoe UI" panose="020B0502040204020203" pitchFamily="34" charset="0"/>
              <a:sym typeface="Segoe UI" panose="020B0502040204020203" pitchFamily="34" charset="0"/>
            </a:endParaRPr>
          </a:p>
        </p:txBody>
      </p:sp>
      <p:sp>
        <p:nvSpPr>
          <p:cNvPr id="29" name="Footer Placeholder 2">
            <a:extLst>
              <a:ext uri="{FF2B5EF4-FFF2-40B4-BE49-F238E27FC236}">
                <a16:creationId xmlns:a16="http://schemas.microsoft.com/office/drawing/2014/main" id="{4B819D6A-6103-774E-8381-DF8EFF4F8096}"/>
              </a:ext>
            </a:extLst>
          </p:cNvPr>
          <p:cNvSpPr txBox="1">
            <a:spLocks/>
          </p:cNvSpPr>
          <p:nvPr/>
        </p:nvSpPr>
        <p:spPr>
          <a:xfrm>
            <a:off x="8945879" y="7615599"/>
            <a:ext cx="4937760" cy="21891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960" b="1" dirty="0">
                <a:solidFill>
                  <a:srgbClr val="002677"/>
                </a:solidFill>
                <a:latin typeface="Segoe UI" panose="020B0502040204020203" pitchFamily="34" charset="0"/>
                <a:sym typeface="Segoe UI" panose="020B0502040204020203" pitchFamily="34" charset="0"/>
              </a:rPr>
              <a:t>VUL Optimizer</a:t>
            </a:r>
            <a:r>
              <a:rPr lang="en-US" sz="700" b="1" baseline="50000" dirty="0">
                <a:solidFill>
                  <a:srgbClr val="002677"/>
                </a:solidFill>
                <a:latin typeface="Segoe UI" panose="020B0502040204020203" pitchFamily="34" charset="0"/>
                <a:sym typeface="Segoe UI" panose="020B0502040204020203" pitchFamily="34" charset="0"/>
              </a:rPr>
              <a:t>®</a:t>
            </a:r>
            <a:r>
              <a:rPr lang="en-US" sz="960" b="1" baseline="50000" dirty="0">
                <a:solidFill>
                  <a:srgbClr val="002677"/>
                </a:solidFill>
                <a:latin typeface="Segoe UI" panose="020B0502040204020203" pitchFamily="34" charset="0"/>
                <a:sym typeface="Segoe UI" panose="020B0502040204020203" pitchFamily="34" charset="0"/>
              </a:rPr>
              <a:t> </a:t>
            </a:r>
            <a:r>
              <a:rPr lang="en-US" sz="960" b="1" dirty="0">
                <a:solidFill>
                  <a:srgbClr val="002677"/>
                </a:solidFill>
                <a:latin typeface="Segoe UI" panose="020B0502040204020203" pitchFamily="34" charset="0"/>
                <a:sym typeface="Segoe UI" panose="020B0502040204020203" pitchFamily="34" charset="0"/>
              </a:rPr>
              <a:t>Max – Month 00, 2024</a:t>
            </a:r>
          </a:p>
        </p:txBody>
      </p:sp>
      <p:sp>
        <p:nvSpPr>
          <p:cNvPr id="30" name="object 20">
            <a:extLst>
              <a:ext uri="{FF2B5EF4-FFF2-40B4-BE49-F238E27FC236}">
                <a16:creationId xmlns:a16="http://schemas.microsoft.com/office/drawing/2014/main" id="{9E4F2267-36FD-1041-BA2E-36EB2DA8798F}"/>
              </a:ext>
            </a:extLst>
          </p:cNvPr>
          <p:cNvSpPr txBox="1"/>
          <p:nvPr/>
        </p:nvSpPr>
        <p:spPr>
          <a:xfrm>
            <a:off x="445224" y="7074563"/>
            <a:ext cx="6405028" cy="246221"/>
          </a:xfrm>
          <a:prstGeom prst="rect">
            <a:avLst/>
          </a:prstGeom>
        </p:spPr>
        <p:txBody>
          <a:bodyPr vert="horz" wrap="square" lIns="0" tIns="0" rIns="0" bIns="0" rtlCol="0" anchor="b" anchorCtr="0">
            <a:spAutoFit/>
          </a:bodyPr>
          <a:lstStyle/>
          <a:p>
            <a:pPr marL="177800" indent="-165100"/>
            <a:r>
              <a:rPr lang="en-US" sz="8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2</a:t>
            </a:r>
            <a:r>
              <a:rPr sz="8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   </a:t>
            </a:r>
            <a:r>
              <a:rPr sz="800" spc="4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8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Diversification is a method of asset allocation. It does not guarantee a profit or protect against a loss. </a:t>
            </a:r>
            <a:br>
              <a:rPr lang="en-US" sz="8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br>
            <a:r>
              <a:rPr lang="en-US" sz="8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A diversified method of investing may result in a loss of principal to the investor.</a:t>
            </a:r>
          </a:p>
        </p:txBody>
      </p:sp>
      <p:sp>
        <p:nvSpPr>
          <p:cNvPr id="18" name="object 2">
            <a:extLst>
              <a:ext uri="{FF2B5EF4-FFF2-40B4-BE49-F238E27FC236}">
                <a16:creationId xmlns:a16="http://schemas.microsoft.com/office/drawing/2014/main" id="{047FAE70-A263-7F41-AE0F-C621D89FB64E}"/>
              </a:ext>
            </a:extLst>
          </p:cNvPr>
          <p:cNvSpPr/>
          <p:nvPr/>
        </p:nvSpPr>
        <p:spPr>
          <a:xfrm flipH="1">
            <a:off x="7270670" y="3355597"/>
            <a:ext cx="45719" cy="3502403"/>
          </a:xfrm>
          <a:custGeom>
            <a:avLst/>
            <a:gdLst/>
            <a:ahLst/>
            <a:cxnLst/>
            <a:rect l="l" t="t" r="r" b="b"/>
            <a:pathLst>
              <a:path h="3079115">
                <a:moveTo>
                  <a:pt x="0" y="0"/>
                </a:moveTo>
                <a:lnTo>
                  <a:pt x="1" y="3078790"/>
                </a:lnTo>
              </a:path>
            </a:pathLst>
          </a:custGeom>
          <a:ln w="6350">
            <a:solidFill>
              <a:srgbClr val="002677"/>
            </a:solidFill>
          </a:ln>
        </p:spPr>
        <p:txBody>
          <a:bodyPr wrap="square" lIns="0" tIns="0" rIns="0" bIns="0" rtlCol="0"/>
          <a:lstStyle/>
          <a:p>
            <a:endParaRPr/>
          </a:p>
        </p:txBody>
      </p:sp>
      <p:sp>
        <p:nvSpPr>
          <p:cNvPr id="20" name="Oval 19">
            <a:extLst>
              <a:ext uri="{FF2B5EF4-FFF2-40B4-BE49-F238E27FC236}">
                <a16:creationId xmlns:a16="http://schemas.microsoft.com/office/drawing/2014/main" id="{ED5B3083-BBC1-0D44-80CD-B0DE43CEE79E}"/>
              </a:ext>
            </a:extLst>
          </p:cNvPr>
          <p:cNvSpPr/>
          <p:nvPr/>
        </p:nvSpPr>
        <p:spPr>
          <a:xfrm>
            <a:off x="7505700" y="3360723"/>
            <a:ext cx="807707" cy="807707"/>
          </a:xfrm>
          <a:prstGeom prst="ellipse">
            <a:avLst/>
          </a:prstGeom>
          <a:solidFill>
            <a:srgbClr val="01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pic>
        <p:nvPicPr>
          <p:cNvPr id="3" name="Graphic 2">
            <a:extLst>
              <a:ext uri="{FF2B5EF4-FFF2-40B4-BE49-F238E27FC236}">
                <a16:creationId xmlns:a16="http://schemas.microsoft.com/office/drawing/2014/main" id="{0F1574C2-40D8-E648-AD63-4B7054DADA73}"/>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686466" y="3525858"/>
            <a:ext cx="458873" cy="458873"/>
          </a:xfrm>
          <a:prstGeom prst="rect">
            <a:avLst/>
          </a:prstGeom>
        </p:spPr>
      </p:pic>
      <p:pic>
        <p:nvPicPr>
          <p:cNvPr id="5" name="Picture 4" descr="Icon&#10;&#10;Description automatically generated">
            <a:extLst>
              <a:ext uri="{FF2B5EF4-FFF2-40B4-BE49-F238E27FC236}">
                <a16:creationId xmlns:a16="http://schemas.microsoft.com/office/drawing/2014/main" id="{5C5F8F2E-C9C8-5A47-B373-1BD4970056E1}"/>
              </a:ext>
            </a:extLst>
          </p:cNvPr>
          <p:cNvPicPr>
            <a:picLocks noChangeAspect="1"/>
          </p:cNvPicPr>
          <p:nvPr/>
        </p:nvPicPr>
        <p:blipFill>
          <a:blip r:embed="rId9"/>
          <a:stretch>
            <a:fillRect/>
          </a:stretch>
        </p:blipFill>
        <p:spPr>
          <a:xfrm>
            <a:off x="430537" y="3303678"/>
            <a:ext cx="3813104" cy="772731"/>
          </a:xfrm>
          <a:prstGeom prst="rect">
            <a:avLst/>
          </a:prstGeom>
        </p:spPr>
      </p:pic>
    </p:spTree>
    <p:extLst>
      <p:ext uri="{BB962C8B-B14F-4D97-AF65-F5344CB8AC3E}">
        <p14:creationId xmlns:p14="http://schemas.microsoft.com/office/powerpoint/2010/main" val="1990020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5FF2C5-6FCA-1543-BCBE-250E9A7D66B4}"/>
              </a:ext>
            </a:extLst>
          </p:cNvPr>
          <p:cNvGraphicFramePr>
            <a:graphicFrameLocks noChangeAspect="1"/>
          </p:cNvGraphicFramePr>
          <p:nvPr>
            <p:custDataLst>
              <p:tags r:id="rId1"/>
            </p:custDataLst>
            <p:extLst>
              <p:ext uri="{D42A27DB-BD31-4B8C-83A1-F6EECF244321}">
                <p14:modId xmlns:p14="http://schemas.microsoft.com/office/powerpoint/2010/main" val="4383317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8C5FF2C5-6FCA-1543-BCBE-250E9A7D66B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929044B7-8294-1D43-8790-495ECC470F32}"/>
              </a:ext>
            </a:extLst>
          </p:cNvPr>
          <p:cNvSpPr/>
          <p:nvPr/>
        </p:nvSpPr>
        <p:spPr>
          <a:xfrm>
            <a:off x="7315200" y="0"/>
            <a:ext cx="7315200" cy="82296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F890C70-2C45-5049-BF43-003835790AA3}"/>
              </a:ext>
            </a:extLst>
          </p:cNvPr>
          <p:cNvSpPr>
            <a:spLocks noGrp="1"/>
          </p:cNvSpPr>
          <p:nvPr>
            <p:ph type="body" sz="quarter" idx="24"/>
          </p:nvPr>
        </p:nvSpPr>
        <p:spPr>
          <a:xfrm>
            <a:off x="8046513" y="6177121"/>
            <a:ext cx="5977058" cy="1243650"/>
          </a:xfrm>
        </p:spPr>
        <p:txBody>
          <a:bodyPr lIns="0" rIns="0" anchor="t" anchorCtr="0">
            <a:noAutofit/>
          </a:bodyPr>
          <a:lstStyle/>
          <a:p>
            <a:r>
              <a:rPr lang="en-US" sz="1400" spc="-20" dirty="0">
                <a:solidFill>
                  <a:srgbClr val="002577"/>
                </a:solidFill>
              </a:rPr>
              <a:t>Rosie and Bennett </a:t>
            </a:r>
            <a:r>
              <a:rPr lang="en-US" sz="1400" b="0" spc="-20" dirty="0">
                <a:solidFill>
                  <a:srgbClr val="002577"/>
                </a:solidFill>
              </a:rPr>
              <a:t>have a number of sources of income to meet their $125,000 target income, but they’re worried about taxes. Each year they will take nondiscretionary payments, such as Social Security and their required distributions, from taxable retirement funds. This fills up their lower tax brackets totaling $94,300 and paying $10,852 in taxes.</a:t>
            </a:r>
          </a:p>
        </p:txBody>
      </p:sp>
      <p:sp>
        <p:nvSpPr>
          <p:cNvPr id="7" name="Text Placeholder 6">
            <a:extLst>
              <a:ext uri="{FF2B5EF4-FFF2-40B4-BE49-F238E27FC236}">
                <a16:creationId xmlns:a16="http://schemas.microsoft.com/office/drawing/2014/main" id="{4C27F577-967D-F346-A554-AE5A439205C4}"/>
              </a:ext>
            </a:extLst>
          </p:cNvPr>
          <p:cNvSpPr>
            <a:spLocks noGrp="1"/>
          </p:cNvSpPr>
          <p:nvPr>
            <p:ph type="body" sz="quarter" idx="15"/>
          </p:nvPr>
        </p:nvSpPr>
        <p:spPr>
          <a:xfrm>
            <a:off x="342146" y="459462"/>
            <a:ext cx="6907967" cy="990782"/>
          </a:xfrm>
        </p:spPr>
        <p:txBody>
          <a:bodyPr/>
          <a:lstStyle/>
          <a:p>
            <a:pPr lvl="0"/>
            <a:r>
              <a:rPr lang="en-US" dirty="0">
                <a:solidFill>
                  <a:srgbClr val="002577"/>
                </a:solidFill>
              </a:rPr>
              <a:t>Managing your tax bracket</a:t>
            </a:r>
          </a:p>
        </p:txBody>
      </p:sp>
      <p:sp>
        <p:nvSpPr>
          <p:cNvPr id="12" name="object 4">
            <a:extLst>
              <a:ext uri="{FF2B5EF4-FFF2-40B4-BE49-F238E27FC236}">
                <a16:creationId xmlns:a16="http://schemas.microsoft.com/office/drawing/2014/main" id="{C882085B-9E4E-A240-A040-52B2427ADA4A}"/>
              </a:ext>
            </a:extLst>
          </p:cNvPr>
          <p:cNvSpPr txBox="1"/>
          <p:nvPr/>
        </p:nvSpPr>
        <p:spPr>
          <a:xfrm>
            <a:off x="468351" y="1391191"/>
            <a:ext cx="6328376" cy="3883114"/>
          </a:xfrm>
          <a:prstGeom prst="rect">
            <a:avLst/>
          </a:prstGeom>
          <a:noFill/>
        </p:spPr>
        <p:txBody>
          <a:bodyPr vert="horz" wrap="square" lIns="0" tIns="0" rIns="0" bIns="0" rtlCol="0">
            <a:spAutoFit/>
          </a:bodyPr>
          <a:lstStyle/>
          <a:p>
            <a:pPr marL="12700">
              <a:lnSpc>
                <a:spcPct val="100000"/>
              </a:lnSpc>
            </a:pPr>
            <a:r>
              <a:rPr lang="en-US" sz="2000" b="1" spc="-5" dirty="0">
                <a:solidFill>
                  <a:srgbClr val="3369FF"/>
                </a:solidFill>
                <a:latin typeface="Segoe UI"/>
                <a:cs typeface="Segoe UI"/>
              </a:rPr>
              <a:t>A possible solution</a:t>
            </a:r>
          </a:p>
          <a:p>
            <a:pPr>
              <a:spcBef>
                <a:spcPts val="1400"/>
              </a:spcBef>
              <a:buClr>
                <a:srgbClr val="FFFFFF"/>
              </a:buClr>
            </a:pPr>
            <a:r>
              <a:rPr lang="en-US" sz="1600" dirty="0">
                <a:solidFill>
                  <a:srgbClr val="002577"/>
                </a:solidFill>
                <a:latin typeface="Segoe UI" panose="020B0502040204020203" pitchFamily="34" charset="0"/>
                <a:cs typeface="Segoe UI" panose="020B0502040204020203" pitchFamily="34" charset="0"/>
              </a:rPr>
              <a:t>Carl, their financial professional, shows them an option — cash value life insurance. It offers Rosie and Bennett:</a:t>
            </a:r>
          </a:p>
          <a:p>
            <a:pPr marL="290513" indent="-290513">
              <a:spcBef>
                <a:spcPts val="1200"/>
              </a:spcBef>
              <a:buClr>
                <a:srgbClr val="002577"/>
              </a:buClr>
              <a:buFont typeface="Courier New" panose="02070309020205020404" pitchFamily="49" charset="0"/>
              <a:buChar char="o"/>
            </a:pPr>
            <a:r>
              <a:rPr lang="en-US" sz="1400" spc="-10" dirty="0">
                <a:solidFill>
                  <a:srgbClr val="002577"/>
                </a:solidFill>
                <a:latin typeface="Segoe UI" panose="020B0502040204020203" pitchFamily="34" charset="0"/>
                <a:cs typeface="Segoe UI" panose="020B0502040204020203" pitchFamily="34" charset="0"/>
              </a:rPr>
              <a:t>Death benefit protection in case something happens to Bennett during his working years.</a:t>
            </a:r>
          </a:p>
          <a:p>
            <a:pPr marL="290513" indent="-290513">
              <a:spcBef>
                <a:spcPts val="600"/>
              </a:spcBef>
              <a:buClr>
                <a:srgbClr val="002577"/>
              </a:buClr>
              <a:buFont typeface="Courier New" panose="02070309020205020404" pitchFamily="49" charset="0"/>
              <a:buChar char="o"/>
            </a:pPr>
            <a:r>
              <a:rPr lang="en-US" sz="1400" dirty="0">
                <a:solidFill>
                  <a:srgbClr val="002577"/>
                </a:solidFill>
                <a:latin typeface="Segoe UI" panose="020B0502040204020203" pitchFamily="34" charset="0"/>
                <a:cs typeface="Segoe UI" panose="020B0502040204020203" pitchFamily="34" charset="0"/>
              </a:rPr>
              <a:t>Access to policy-available cash surrender values that grow tax-deferred.</a:t>
            </a:r>
          </a:p>
          <a:p>
            <a:pPr marL="290513" indent="-290513">
              <a:spcBef>
                <a:spcPts val="600"/>
              </a:spcBef>
              <a:buClr>
                <a:srgbClr val="002577"/>
              </a:buClr>
              <a:buFont typeface="Courier New" panose="02070309020205020404" pitchFamily="49" charset="0"/>
              <a:buChar char="o"/>
            </a:pPr>
            <a:r>
              <a:rPr lang="en-US" sz="1400" dirty="0">
                <a:solidFill>
                  <a:srgbClr val="002577"/>
                </a:solidFill>
                <a:latin typeface="Segoe UI" panose="020B0502040204020203" pitchFamily="34" charset="0"/>
                <a:cs typeface="Segoe UI" panose="020B0502040204020203" pitchFamily="34" charset="0"/>
              </a:rPr>
              <a:t>During the couple’s retirement years, any available cash surrender value can be taken from the life insurance policy via withdrawals and loans. So long as the life insurance remains </a:t>
            </a:r>
            <a:r>
              <a:rPr lang="en-US" sz="1400" dirty="0" err="1">
                <a:solidFill>
                  <a:srgbClr val="002577"/>
                </a:solidFill>
                <a:latin typeface="Segoe UI" panose="020B0502040204020203" pitchFamily="34" charset="0"/>
                <a:cs typeface="Segoe UI" panose="020B0502040204020203" pitchFamily="34" charset="0"/>
              </a:rPr>
              <a:t>inforce</a:t>
            </a:r>
            <a:r>
              <a:rPr lang="en-US" sz="1400" dirty="0">
                <a:solidFill>
                  <a:srgbClr val="002577"/>
                </a:solidFill>
                <a:latin typeface="Segoe UI" panose="020B0502040204020203" pitchFamily="34" charset="0"/>
                <a:cs typeface="Segoe UI" panose="020B0502040204020203" pitchFamily="34" charset="0"/>
              </a:rPr>
              <a:t>, the funds can be received income tax-free.</a:t>
            </a:r>
          </a:p>
          <a:p>
            <a:pPr marL="290513" indent="-290513">
              <a:spcBef>
                <a:spcPts val="600"/>
              </a:spcBef>
              <a:buClr>
                <a:srgbClr val="002577"/>
              </a:buClr>
              <a:buFont typeface="Courier New" panose="02070309020205020404" pitchFamily="49" charset="0"/>
              <a:buChar char="o"/>
            </a:pPr>
            <a:r>
              <a:rPr lang="en-US" sz="1400" spc="-30" dirty="0">
                <a:solidFill>
                  <a:srgbClr val="002577"/>
                </a:solidFill>
                <a:latin typeface="Segoe UI" panose="020B0502040204020203" pitchFamily="34" charset="0"/>
                <a:cs typeface="Segoe UI" panose="020B0502040204020203" pitchFamily="34" charset="0"/>
              </a:rPr>
              <a:t>The couple can use these tax-free withdrawals and loans to supplement income in years they need added income without increasing their tax bracket.</a:t>
            </a:r>
            <a:r>
              <a:rPr lang="en-US" sz="1400" spc="-30" baseline="30000" dirty="0">
                <a:solidFill>
                  <a:srgbClr val="002577"/>
                </a:solidFill>
                <a:latin typeface="Segoe UI" panose="020B0502040204020203" pitchFamily="34" charset="0"/>
                <a:cs typeface="Segoe UI" panose="020B0502040204020203" pitchFamily="34" charset="0"/>
              </a:rPr>
              <a:t>3</a:t>
            </a:r>
          </a:p>
          <a:p>
            <a:pPr marL="290513" indent="-290513">
              <a:spcBef>
                <a:spcPts val="600"/>
              </a:spcBef>
              <a:buClr>
                <a:srgbClr val="002577"/>
              </a:buClr>
              <a:buFont typeface="Courier New" panose="02070309020205020404" pitchFamily="49" charset="0"/>
              <a:buChar char="o"/>
            </a:pPr>
            <a:r>
              <a:rPr lang="en-US" sz="1400" dirty="0">
                <a:solidFill>
                  <a:srgbClr val="002577"/>
                </a:solidFill>
                <a:latin typeface="Segoe UI" panose="020B0502040204020203" pitchFamily="34" charset="0"/>
                <a:cs typeface="Segoe UI" panose="020B0502040204020203" pitchFamily="34" charset="0"/>
              </a:rPr>
              <a:t>Withdrawals and loans from life insurance policies are exempt from the </a:t>
            </a:r>
            <a:br>
              <a:rPr lang="en-US" sz="1400" dirty="0">
                <a:solidFill>
                  <a:srgbClr val="002577"/>
                </a:solidFill>
                <a:latin typeface="Segoe UI" panose="020B0502040204020203" pitchFamily="34" charset="0"/>
                <a:cs typeface="Segoe UI" panose="020B0502040204020203" pitchFamily="34" charset="0"/>
              </a:rPr>
            </a:br>
            <a:r>
              <a:rPr lang="en-US" sz="1400" dirty="0">
                <a:solidFill>
                  <a:srgbClr val="002577"/>
                </a:solidFill>
                <a:latin typeface="Segoe UI" panose="020B0502040204020203" pitchFamily="34" charset="0"/>
                <a:cs typeface="Segoe UI" panose="020B0502040204020203" pitchFamily="34" charset="0"/>
              </a:rPr>
              <a:t>3.8% Medicare surcharge.</a:t>
            </a:r>
          </a:p>
          <a:p>
            <a:pPr marL="12700">
              <a:lnSpc>
                <a:spcPct val="100000"/>
              </a:lnSpc>
            </a:pPr>
            <a:endParaRPr sz="1800" baseline="30000" dirty="0">
              <a:solidFill>
                <a:srgbClr val="002577"/>
              </a:solidFill>
              <a:latin typeface="Segoe UI"/>
              <a:cs typeface="Segoe UI"/>
            </a:endParaRPr>
          </a:p>
        </p:txBody>
      </p:sp>
      <p:sp>
        <p:nvSpPr>
          <p:cNvPr id="13" name="object 4">
            <a:extLst>
              <a:ext uri="{FF2B5EF4-FFF2-40B4-BE49-F238E27FC236}">
                <a16:creationId xmlns:a16="http://schemas.microsoft.com/office/drawing/2014/main" id="{24FBE8CE-52B5-1549-95B9-5BB434ACB812}"/>
              </a:ext>
            </a:extLst>
          </p:cNvPr>
          <p:cNvSpPr txBox="1"/>
          <p:nvPr/>
        </p:nvSpPr>
        <p:spPr>
          <a:xfrm>
            <a:off x="468350" y="5232567"/>
            <a:ext cx="6408181" cy="1225977"/>
          </a:xfrm>
          <a:prstGeom prst="rect">
            <a:avLst/>
          </a:prstGeom>
          <a:noFill/>
        </p:spPr>
        <p:txBody>
          <a:bodyPr vert="horz" wrap="square" lIns="0" tIns="0" rIns="0" bIns="0" rtlCol="0">
            <a:spAutoFit/>
          </a:bodyPr>
          <a:lstStyle/>
          <a:p>
            <a:pPr marL="12700">
              <a:lnSpc>
                <a:spcPct val="100000"/>
              </a:lnSpc>
            </a:pPr>
            <a:r>
              <a:rPr lang="en-US" sz="2000" b="1" spc="-5" dirty="0">
                <a:solidFill>
                  <a:srgbClr val="3369FF"/>
                </a:solidFill>
                <a:latin typeface="Segoe UI"/>
                <a:cs typeface="Segoe UI"/>
              </a:rPr>
              <a:t>A final added benefit</a:t>
            </a:r>
          </a:p>
          <a:p>
            <a:pPr>
              <a:spcBef>
                <a:spcPts val="1400"/>
              </a:spcBef>
            </a:pPr>
            <a:r>
              <a:rPr lang="en-US" sz="1600" dirty="0">
                <a:solidFill>
                  <a:srgbClr val="002577"/>
                </a:solidFill>
                <a:latin typeface="Segoe UI" panose="020B0502040204020203" pitchFamily="34" charset="0"/>
                <a:cs typeface="Segoe UI" panose="020B0502040204020203" pitchFamily="34" charset="0"/>
              </a:rPr>
              <a:t>Life insurance cash values, along with the couple’s IRA and 401</a:t>
            </a:r>
            <a:r>
              <a:rPr lang="en-US" sz="16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600" dirty="0">
                <a:solidFill>
                  <a:srgbClr val="002577"/>
                </a:solidFill>
                <a:latin typeface="Segoe UI" panose="020B0502040204020203" pitchFamily="34" charset="0"/>
                <a:cs typeface="Segoe UI" panose="020B0502040204020203" pitchFamily="34" charset="0"/>
              </a:rPr>
              <a:t>k</a:t>
            </a:r>
            <a:r>
              <a:rPr lang="en-US" sz="16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1600" dirty="0">
                <a:solidFill>
                  <a:srgbClr val="002577"/>
                </a:solidFill>
                <a:latin typeface="Segoe UI" panose="020B0502040204020203" pitchFamily="34" charset="0"/>
                <a:cs typeface="Segoe UI" panose="020B0502040204020203" pitchFamily="34" charset="0"/>
              </a:rPr>
              <a:t>accounts, aren’t included in the expected family contribution calculations for college financial aid.</a:t>
            </a:r>
          </a:p>
        </p:txBody>
      </p:sp>
      <p:sp>
        <p:nvSpPr>
          <p:cNvPr id="14" name="object 20">
            <a:extLst>
              <a:ext uri="{FF2B5EF4-FFF2-40B4-BE49-F238E27FC236}">
                <a16:creationId xmlns:a16="http://schemas.microsoft.com/office/drawing/2014/main" id="{DDC07EA5-147C-5745-AED2-83D9B339A4C6}"/>
              </a:ext>
            </a:extLst>
          </p:cNvPr>
          <p:cNvSpPr txBox="1"/>
          <p:nvPr/>
        </p:nvSpPr>
        <p:spPr>
          <a:xfrm>
            <a:off x="473505" y="6699647"/>
            <a:ext cx="6510099" cy="615553"/>
          </a:xfrm>
          <a:prstGeom prst="rect">
            <a:avLst/>
          </a:prstGeom>
        </p:spPr>
        <p:txBody>
          <a:bodyPr vert="horz" wrap="square" lIns="0" tIns="0" rIns="0" bIns="0" rtlCol="0" anchor="b" anchorCtr="0">
            <a:spAutoFit/>
          </a:bodyPr>
          <a:lstStyle/>
          <a:p>
            <a:pPr marL="177800" indent="-177800"/>
            <a:r>
              <a:rPr lang="en-US" sz="8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3	Loans and withdrawals reduce the policy’s cash value and death benefit, may cause certain policy benefits or riders to become unavailable, and increase the chance the policy may lapse. If the policy lapses, is surrendered or becomes a Modified Endowment Contract (MEC), the loan balance at such time would generally be viewed as distributed and taxable under the general rules for distribution of policy cash values. If the policy is a MEC, all distributions (withdrawals or loans) are taxed as ordinary income to the extent of gain in the policy and may also be subject to an additional 10% premature distribution penalty prior to age 59½, unless certain exceptions are applicable. </a:t>
            </a:r>
          </a:p>
        </p:txBody>
      </p:sp>
      <p:sp>
        <p:nvSpPr>
          <p:cNvPr id="15" name="Text Placeholder 2">
            <a:extLst>
              <a:ext uri="{FF2B5EF4-FFF2-40B4-BE49-F238E27FC236}">
                <a16:creationId xmlns:a16="http://schemas.microsoft.com/office/drawing/2014/main" id="{224AB6D1-5EB1-F748-85A1-A8E35F69353F}"/>
              </a:ext>
            </a:extLst>
          </p:cNvPr>
          <p:cNvSpPr txBox="1">
            <a:spLocks/>
          </p:cNvSpPr>
          <p:nvPr/>
        </p:nvSpPr>
        <p:spPr>
          <a:xfrm>
            <a:off x="8046513" y="455045"/>
            <a:ext cx="6112243" cy="1852712"/>
          </a:xfrm>
          <a:prstGeom prst="rect">
            <a:avLst/>
          </a:prstGeom>
          <a:noFill/>
        </p:spPr>
        <p:txBody>
          <a:bodyPr lIns="0" rIns="0" anchor="t" anchorCtr="0">
            <a:no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kern="1200">
                <a:solidFill>
                  <a:srgbClr val="FFFF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1400" b="0" dirty="0">
                <a:solidFill>
                  <a:srgbClr val="002577"/>
                </a:solidFill>
              </a:rPr>
              <a:t>The chart shows how Rosie and Bennett fill their higher tax brackets.</a:t>
            </a:r>
            <a:r>
              <a:rPr lang="en-US" sz="1400" b="0" baseline="30000" dirty="0">
                <a:solidFill>
                  <a:srgbClr val="002577"/>
                </a:solidFill>
              </a:rPr>
              <a:t>3</a:t>
            </a:r>
            <a:r>
              <a:rPr lang="en-US" sz="1400" b="0" dirty="0">
                <a:solidFill>
                  <a:srgbClr val="002577"/>
                </a:solidFill>
              </a:rPr>
              <a:t> Once they take $94,300 in income, the next dollar they take will be taxed at 22%. They need an additional $30,700 to meet their pretax income goal of $125,000. They will pay $6,754 in taxes if they take the $30,700 from taxable income (retirement plan distributions and other taxable income). They will pay $0 in taxes if they take the $30,700 from nontaxable income (life insurance cash value, Roth IRA and municipal bond interest).</a:t>
            </a:r>
            <a:endParaRPr lang="en-US" sz="1400" b="0" spc="-20" dirty="0">
              <a:solidFill>
                <a:srgbClr val="002577"/>
              </a:solidFill>
            </a:endParaRPr>
          </a:p>
        </p:txBody>
      </p:sp>
      <p:sp>
        <p:nvSpPr>
          <p:cNvPr id="16" name="Slide Number Placeholder 1">
            <a:extLst>
              <a:ext uri="{FF2B5EF4-FFF2-40B4-BE49-F238E27FC236}">
                <a16:creationId xmlns:a16="http://schemas.microsoft.com/office/drawing/2014/main" id="{3B21F8CF-7268-F541-B9D3-7EE87F47D413}"/>
              </a:ext>
            </a:extLst>
          </p:cNvPr>
          <p:cNvSpPr txBox="1">
            <a:spLocks/>
          </p:cNvSpPr>
          <p:nvPr/>
        </p:nvSpPr>
        <p:spPr>
          <a:xfrm>
            <a:off x="13892029" y="7612687"/>
            <a:ext cx="370072" cy="17467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2C7AFF3D-0B71-614B-ACB6-7F45BDA6A838}" type="slidenum">
              <a:rPr lang="en-US" sz="960" b="1" smtClean="0">
                <a:solidFill>
                  <a:srgbClr val="002677"/>
                </a:solidFill>
                <a:latin typeface="Segoe UI" panose="020B0502040204020203" pitchFamily="34" charset="0"/>
                <a:sym typeface="Segoe UI" panose="020B0502040204020203" pitchFamily="34" charset="0"/>
              </a:rPr>
              <a:pPr algn="r">
                <a:defRPr/>
              </a:pPr>
              <a:t>8</a:t>
            </a:fld>
            <a:endParaRPr lang="en-US" sz="960" b="1" dirty="0">
              <a:solidFill>
                <a:srgbClr val="002677"/>
              </a:solidFill>
              <a:latin typeface="Segoe UI" panose="020B0502040204020203" pitchFamily="34" charset="0"/>
              <a:sym typeface="Segoe UI" panose="020B0502040204020203" pitchFamily="34" charset="0"/>
            </a:endParaRPr>
          </a:p>
        </p:txBody>
      </p:sp>
      <p:sp>
        <p:nvSpPr>
          <p:cNvPr id="17" name="Footer Placeholder 2">
            <a:extLst>
              <a:ext uri="{FF2B5EF4-FFF2-40B4-BE49-F238E27FC236}">
                <a16:creationId xmlns:a16="http://schemas.microsoft.com/office/drawing/2014/main" id="{89FA348B-620A-C74B-829B-DB19FCB732BA}"/>
              </a:ext>
            </a:extLst>
          </p:cNvPr>
          <p:cNvSpPr txBox="1">
            <a:spLocks/>
          </p:cNvSpPr>
          <p:nvPr/>
        </p:nvSpPr>
        <p:spPr>
          <a:xfrm>
            <a:off x="8945879" y="7615599"/>
            <a:ext cx="4937760" cy="21891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960" b="1" dirty="0">
                <a:solidFill>
                  <a:srgbClr val="002677"/>
                </a:solidFill>
                <a:latin typeface="Segoe UI" panose="020B0502040204020203" pitchFamily="34" charset="0"/>
                <a:sym typeface="Segoe UI" panose="020B0502040204020203" pitchFamily="34" charset="0"/>
              </a:rPr>
              <a:t>VUL Optimizer</a:t>
            </a:r>
            <a:r>
              <a:rPr lang="en-US" sz="700" b="1" baseline="50000" dirty="0">
                <a:solidFill>
                  <a:srgbClr val="002677"/>
                </a:solidFill>
                <a:latin typeface="Segoe UI" panose="020B0502040204020203" pitchFamily="34" charset="0"/>
                <a:sym typeface="Segoe UI" panose="020B0502040204020203" pitchFamily="34" charset="0"/>
              </a:rPr>
              <a:t>®</a:t>
            </a:r>
            <a:r>
              <a:rPr lang="en-US" sz="960" b="1" baseline="50000" dirty="0">
                <a:solidFill>
                  <a:srgbClr val="002677"/>
                </a:solidFill>
                <a:latin typeface="Segoe UI" panose="020B0502040204020203" pitchFamily="34" charset="0"/>
                <a:sym typeface="Segoe UI" panose="020B0502040204020203" pitchFamily="34" charset="0"/>
              </a:rPr>
              <a:t> </a:t>
            </a:r>
            <a:r>
              <a:rPr lang="en-US" sz="960" b="1" dirty="0">
                <a:solidFill>
                  <a:srgbClr val="002677"/>
                </a:solidFill>
                <a:latin typeface="Segoe UI" panose="020B0502040204020203" pitchFamily="34" charset="0"/>
                <a:sym typeface="Segoe UI" panose="020B0502040204020203" pitchFamily="34" charset="0"/>
              </a:rPr>
              <a:t>Max – Month 00, 2024</a:t>
            </a:r>
          </a:p>
        </p:txBody>
      </p:sp>
      <p:pic>
        <p:nvPicPr>
          <p:cNvPr id="8" name="Picture 7">
            <a:extLst>
              <a:ext uri="{FF2B5EF4-FFF2-40B4-BE49-F238E27FC236}">
                <a16:creationId xmlns:a16="http://schemas.microsoft.com/office/drawing/2014/main" id="{EF5703A6-FCB9-C741-8944-C394B0E68888}"/>
              </a:ext>
            </a:extLst>
          </p:cNvPr>
          <p:cNvPicPr>
            <a:picLocks noChangeAspect="1"/>
          </p:cNvPicPr>
          <p:nvPr/>
        </p:nvPicPr>
        <p:blipFill>
          <a:blip r:embed="rId7"/>
          <a:srcRect/>
          <a:stretch/>
        </p:blipFill>
        <p:spPr>
          <a:xfrm>
            <a:off x="8046513" y="2474428"/>
            <a:ext cx="6132331" cy="3306126"/>
          </a:xfrm>
          <a:prstGeom prst="rect">
            <a:avLst/>
          </a:prstGeom>
          <a:effectLst>
            <a:outerShdw blurRad="76200" dist="38100" dir="2700000" algn="tl" rotWithShape="0">
              <a:prstClr val="black">
                <a:alpha val="10000"/>
              </a:prstClr>
            </a:outerShdw>
          </a:effectLst>
        </p:spPr>
      </p:pic>
    </p:spTree>
    <p:extLst>
      <p:ext uri="{BB962C8B-B14F-4D97-AF65-F5344CB8AC3E}">
        <p14:creationId xmlns:p14="http://schemas.microsoft.com/office/powerpoint/2010/main" val="1983471686"/>
      </p:ext>
    </p:extLst>
  </p:cSld>
  <p:clrMapOvr>
    <a:masterClrMapping/>
  </p:clrMapOvr>
  <p:extLst>
    <p:ext uri="{6950BFC3-D8DA-4A85-94F7-54DA5524770B}">
      <p188:commentRel xmlns:p188="http://schemas.microsoft.com/office/powerpoint/2018/8/main" r:id="rId4"/>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5FF2C5-6FCA-1543-BCBE-250E9A7D66B4}"/>
              </a:ext>
            </a:extLst>
          </p:cNvPr>
          <p:cNvGraphicFramePr>
            <a:graphicFrameLocks noChangeAspect="1"/>
          </p:cNvGraphicFramePr>
          <p:nvPr>
            <p:custDataLst>
              <p:tags r:id="rId1"/>
            </p:custDataLst>
            <p:extLst>
              <p:ext uri="{D42A27DB-BD31-4B8C-83A1-F6EECF244321}">
                <p14:modId xmlns:p14="http://schemas.microsoft.com/office/powerpoint/2010/main" val="30183878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8C5FF2C5-6FCA-1543-BCBE-250E9A7D66B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FB22DE54-F703-6C4C-9633-C2041E131FAC}"/>
              </a:ext>
            </a:extLst>
          </p:cNvPr>
          <p:cNvSpPr/>
          <p:nvPr/>
        </p:nvSpPr>
        <p:spPr>
          <a:xfrm>
            <a:off x="7315200" y="5137"/>
            <a:ext cx="7315200" cy="82296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3D165A6-F307-C848-9A6C-56E5285843CA}"/>
              </a:ext>
            </a:extLst>
          </p:cNvPr>
          <p:cNvSpPr>
            <a:spLocks noGrp="1"/>
          </p:cNvSpPr>
          <p:nvPr>
            <p:ph type="body" sz="quarter" idx="26"/>
          </p:nvPr>
        </p:nvSpPr>
        <p:spPr>
          <a:xfrm>
            <a:off x="393304" y="2570452"/>
            <a:ext cx="6469409" cy="4575065"/>
          </a:xfrm>
        </p:spPr>
        <p:txBody>
          <a:bodyPr/>
          <a:lstStyle/>
          <a:p>
            <a:pPr>
              <a:lnSpc>
                <a:spcPct val="100000"/>
              </a:lnSpc>
            </a:pPr>
            <a:r>
              <a:rPr lang="en-US" sz="1600" dirty="0"/>
              <a:t>Carefully review all the features, benefits and costs of a cash value life insurance policy with your financial professional before making a purchase. There are many other differences between Roth IRAs, municipal bonds and permanent life insurance. </a:t>
            </a:r>
          </a:p>
          <a:p>
            <a:pPr>
              <a:lnSpc>
                <a:spcPct val="100000"/>
              </a:lnSpc>
            </a:pPr>
            <a:r>
              <a:rPr lang="en-US" sz="1600" dirty="0"/>
              <a:t>If your life insurance policy lapses, you will lose the death benefit and may lose substantial money in the early years. To be effective, you need to hold the policy until death. A life insurance policy generally takes years to build up a substantial cash value. </a:t>
            </a:r>
          </a:p>
          <a:p>
            <a:pPr>
              <a:lnSpc>
                <a:spcPct val="100000"/>
              </a:lnSpc>
            </a:pPr>
            <a:r>
              <a:rPr lang="en-US" sz="1600" dirty="0"/>
              <a:t>Tax-free distributions will reduce the cash value and face amount of the policy. You may need to pay higher premiums in the later years to keep the policy from lapsing. </a:t>
            </a:r>
          </a:p>
          <a:p>
            <a:pPr>
              <a:lnSpc>
                <a:spcPct val="100000"/>
              </a:lnSpc>
            </a:pPr>
            <a:r>
              <a:rPr lang="en-US" sz="1600" dirty="0"/>
              <a:t>You must qualify medically and financially for life insurance.</a:t>
            </a:r>
          </a:p>
          <a:p>
            <a:endParaRPr lang="en-US" sz="2080" dirty="0">
              <a:latin typeface="Segoe UI" panose="020B0502040204020203" pitchFamily="34" charset="0"/>
              <a:cs typeface="Segoe UI" panose="020B0502040204020203" pitchFamily="34" charset="0"/>
              <a:sym typeface="Segoe UI" panose="020B0502040204020203" pitchFamily="34" charset="0"/>
            </a:endParaRPr>
          </a:p>
        </p:txBody>
      </p:sp>
      <p:sp>
        <p:nvSpPr>
          <p:cNvPr id="5" name="Slide Number Placeholder 4">
            <a:extLst>
              <a:ext uri="{FF2B5EF4-FFF2-40B4-BE49-F238E27FC236}">
                <a16:creationId xmlns:a16="http://schemas.microsoft.com/office/drawing/2014/main" id="{667D6DB4-1F0C-944F-BEA0-091BA1A835B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96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6" name="Footer Placeholder 5">
            <a:extLst>
              <a:ext uri="{FF2B5EF4-FFF2-40B4-BE49-F238E27FC236}">
                <a16:creationId xmlns:a16="http://schemas.microsoft.com/office/drawing/2014/main" id="{B51FFCBC-B02E-2B4B-9DDE-D4B9BC989D71}"/>
              </a:ext>
            </a:extLst>
          </p:cNvPr>
          <p:cNvSpPr>
            <a:spLocks noGrp="1"/>
          </p:cNvSpPr>
          <p:nvPr>
            <p:ph type="ftr" sz="quarter" idx="3"/>
          </p:nvPr>
        </p:nvSpPr>
        <p:spPr/>
        <p:txBody>
          <a:bodyPr/>
          <a:lstStyle/>
          <a:p>
            <a:pPr>
              <a:defRPr/>
            </a:pPr>
            <a:r>
              <a:rPr lang="en-US" dirty="0"/>
              <a:t>VUL Optimizer</a:t>
            </a:r>
            <a:r>
              <a:rPr lang="en-US" sz="700" baseline="50000" dirty="0"/>
              <a:t>® </a:t>
            </a:r>
            <a:r>
              <a:rPr lang="en-US" dirty="0"/>
              <a:t>Max – Month 00, 2024</a:t>
            </a:r>
          </a:p>
        </p:txBody>
      </p:sp>
      <p:sp>
        <p:nvSpPr>
          <p:cNvPr id="7" name="Text Placeholder 6">
            <a:extLst>
              <a:ext uri="{FF2B5EF4-FFF2-40B4-BE49-F238E27FC236}">
                <a16:creationId xmlns:a16="http://schemas.microsoft.com/office/drawing/2014/main" id="{4C27F577-967D-F346-A554-AE5A439205C4}"/>
              </a:ext>
            </a:extLst>
          </p:cNvPr>
          <p:cNvSpPr>
            <a:spLocks noGrp="1"/>
          </p:cNvSpPr>
          <p:nvPr>
            <p:ph type="body" sz="quarter" idx="15"/>
          </p:nvPr>
        </p:nvSpPr>
        <p:spPr>
          <a:xfrm>
            <a:off x="342146" y="459462"/>
            <a:ext cx="6907967" cy="990782"/>
          </a:xfrm>
        </p:spPr>
        <p:txBody>
          <a:bodyPr/>
          <a:lstStyle/>
          <a:p>
            <a:pPr lvl="0"/>
            <a:r>
              <a:rPr lang="en-US" dirty="0"/>
              <a:t>Some considerations before</a:t>
            </a:r>
          </a:p>
          <a:p>
            <a:pPr lvl="0"/>
            <a:r>
              <a:rPr lang="en-US" dirty="0"/>
              <a:t>moving ahead:</a:t>
            </a:r>
          </a:p>
        </p:txBody>
      </p:sp>
      <p:pic>
        <p:nvPicPr>
          <p:cNvPr id="16" name="Graphic 15">
            <a:extLst>
              <a:ext uri="{FF2B5EF4-FFF2-40B4-BE49-F238E27FC236}">
                <a16:creationId xmlns:a16="http://schemas.microsoft.com/office/drawing/2014/main" id="{C703629A-3ADB-4748-A5C3-FAFE7105DD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31441" y="2538971"/>
            <a:ext cx="1937015" cy="2490448"/>
          </a:xfrm>
          <a:prstGeom prst="rect">
            <a:avLst/>
          </a:prstGeom>
        </p:spPr>
      </p:pic>
    </p:spTree>
    <p:extLst>
      <p:ext uri="{BB962C8B-B14F-4D97-AF65-F5344CB8AC3E}">
        <p14:creationId xmlns:p14="http://schemas.microsoft.com/office/powerpoint/2010/main" val="37118425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DoxContent" ma:contentTypeID="0x010100B24C549A633F7C48BA2305DAC5266D4A0057AE83A2E3390D40B2C7768C49040E83" ma:contentTypeVersion="32" ma:contentTypeDescription="Base content type for all the eDox content libraries" ma:contentTypeScope="" ma:versionID="fd56600fc27d069310e89293857db65b">
  <xsd:schema xmlns:xsd="http://www.w3.org/2001/XMLSchema" xmlns:xs="http://www.w3.org/2001/XMLSchema" xmlns:p="http://schemas.microsoft.com/office/2006/metadata/properties" xmlns:ns2="ac20609a-3051-41d9-b17a-8705bef0fda4" xmlns:ns3="165c0ba8-d3ca-4924-85cd-96410058dcf8" targetNamespace="http://schemas.microsoft.com/office/2006/metadata/properties" ma:root="true" ma:fieldsID="cba0a91dbed1249aec4418444c7cab45" ns2:_="" ns3:_="">
    <xsd:import namespace="ac20609a-3051-41d9-b17a-8705bef0fda4"/>
    <xsd:import namespace="165c0ba8-d3ca-4924-85cd-96410058dcf8"/>
    <xsd:element name="properties">
      <xsd:complexType>
        <xsd:sequence>
          <xsd:element name="documentManagement">
            <xsd:complexType>
              <xsd:all>
                <xsd:element ref="ns2:_dlc_DocId" minOccurs="0"/>
                <xsd:element ref="ns2:_dlc_DocIdUrl" minOccurs="0"/>
                <xsd:element ref="ns2:_dlc_DocIdPersistId" minOccurs="0"/>
                <xsd:element ref="ns2:DocumentName"/>
                <xsd:element ref="ns2:Descriptions" minOccurs="0"/>
                <xsd:element ref="ns2:ActiveStatus" minOccurs="0"/>
                <xsd:element ref="ns2:CatalogNumber" minOccurs="0"/>
                <xsd:element ref="ns2:ComplianceNumber" minOccurs="0"/>
                <xsd:element ref="ns2:ComplianceRelatedRequiredReading" minOccurs="0"/>
                <xsd:element ref="ns2:ContentVersionDate" minOccurs="0"/>
                <xsd:element ref="ns2:kc37e8acea214b26bd23a9efa566ac16" minOccurs="0"/>
                <xsd:element ref="ns2:TaxCatchAll" minOccurs="0"/>
                <xsd:element ref="ns2:TaxCatchAllLabel" minOccurs="0"/>
                <xsd:element ref="ns2:ea0af7464256420b83d394d347890816" minOccurs="0"/>
                <xsd:element ref="ns2:c473f98684114ecd9e62b403be213f9f" minOccurs="0"/>
                <xsd:element ref="ns2:EffectiveDate"/>
                <xsd:element ref="ns2:eDOXKeyword" minOccurs="0"/>
                <xsd:element ref="ns2:WeeklyWireGroup" minOccurs="0"/>
                <xsd:element ref="ns2:ExcludeDocFromWhatsNew" minOccurs="0"/>
                <xsd:element ref="ns2:ExpirationDate"/>
                <xsd:element ref="ns2:PrintPermission" minOccurs="0"/>
                <xsd:element ref="ns2:FillableSavable" minOccurs="0"/>
                <xsd:element ref="ns2:ePubNumber" minOccurs="0"/>
                <xsd:element ref="ns2:OwnedBy" minOccurs="0"/>
                <xsd:element ref="ns2:ItemNumber" minOccurs="0"/>
                <xsd:element ref="ns2:PlaceOrder" minOccurs="0"/>
                <xsd:element ref="ns2:WhatsNewVersionControl" minOccurs="0"/>
                <xsd:element ref="ns2:Node" minOccurs="0"/>
                <xsd:element ref="ns2:ContentOwner" minOccurs="0"/>
                <xsd:element ref="ns2:Required_x0020_Approva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0609a-3051-41d9-b17a-8705bef0fda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DocumentName" ma:index="11" ma:displayName="Document Name" ma:internalName="DocumentName" ma:readOnly="false">
      <xsd:simpleType>
        <xsd:restriction base="dms:Text">
          <xsd:maxLength value="255"/>
        </xsd:restriction>
      </xsd:simpleType>
    </xsd:element>
    <xsd:element name="Descriptions" ma:index="12" nillable="true" ma:displayName="Descriptions" ma:internalName="Descriptions" ma:readOnly="false">
      <xsd:simpleType>
        <xsd:restriction base="dms:Note"/>
      </xsd:simpleType>
    </xsd:element>
    <xsd:element name="ActiveStatus" ma:index="13" nillable="true" ma:displayName="Active Status" ma:format="Dropdown" ma:internalName="ActiveStatus" ma:readOnly="false">
      <xsd:simpleType>
        <xsd:restriction base="dms:Choice">
          <xsd:enumeration value="Active"/>
          <xsd:enumeration value="NYE"/>
          <xsd:enumeration value="EXP"/>
        </xsd:restriction>
      </xsd:simpleType>
    </xsd:element>
    <xsd:element name="CatalogNumber" ma:index="14" nillable="true" ma:displayName="Catalog Number" ma:internalName="CatalogNumber" ma:readOnly="false">
      <xsd:simpleType>
        <xsd:restriction base="dms:Text">
          <xsd:maxLength value="255"/>
        </xsd:restriction>
      </xsd:simpleType>
    </xsd:element>
    <xsd:element name="ComplianceNumber" ma:index="15" nillable="true" ma:displayName="Compliance Number" ma:internalName="ComplianceNumber" ma:readOnly="false">
      <xsd:simpleType>
        <xsd:restriction base="dms:Text">
          <xsd:maxLength value="255"/>
        </xsd:restriction>
      </xsd:simpleType>
    </xsd:element>
    <xsd:element name="ComplianceRelatedRequiredReading" ma:index="16" nillable="true" ma:displayName="Compliance Related Required Reading" ma:default="0" ma:internalName="ComplianceRelatedRequiredReading" ma:readOnly="false">
      <xsd:simpleType>
        <xsd:restriction base="dms:Boolean"/>
      </xsd:simpleType>
    </xsd:element>
    <xsd:element name="ContentVersionDate" ma:index="17" nillable="true" ma:displayName="Content Version Date" ma:format="DateOnly" ma:internalName="ContentVersionDate" ma:readOnly="false">
      <xsd:simpleType>
        <xsd:restriction base="dms:DateTime"/>
      </xsd:simpleType>
    </xsd:element>
    <xsd:element name="kc37e8acea214b26bd23a9efa566ac16" ma:index="18" ma:taxonomy="true" ma:internalName="kc37e8acea214b26bd23a9efa566ac16" ma:taxonomyFieldName="DocumentSource1" ma:displayName="Document Source" ma:readOnly="false" ma:fieldId="{4c37e8ac-ea21-4b26-bd23-a9efa566ac16}" ma:taxonomyMulti="true" ma:sspId="ee04b049-f472-44b8-8781-0cfba27cd2bd" ma:termSetId="1e14665d-85b2-4f0b-9436-437d7fa76f4e"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fa498d2b-f667-4b86-9f6b-680d064a2ed6}" ma:internalName="TaxCatchAll" ma:readOnly="false" ma:showField="CatchAllData" ma:web="ac20609a-3051-41d9-b17a-8705bef0fda4">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fa498d2b-f667-4b86-9f6b-680d064a2ed6}" ma:internalName="TaxCatchAllLabel" ma:readOnly="true" ma:showField="CatchAllDataLabel" ma:web="ac20609a-3051-41d9-b17a-8705bef0fda4">
      <xsd:complexType>
        <xsd:complexContent>
          <xsd:extension base="dms:MultiChoiceLookup">
            <xsd:sequence>
              <xsd:element name="Value" type="dms:Lookup" maxOccurs="unbounded" minOccurs="0" nillable="true"/>
            </xsd:sequence>
          </xsd:extension>
        </xsd:complexContent>
      </xsd:complexType>
    </xsd:element>
    <xsd:element name="ea0af7464256420b83d394d347890816" ma:index="22" nillable="true" ma:taxonomy="true" ma:internalName="ea0af7464256420b83d394d347890816" ma:taxonomyFieldName="ProductService1" ma:displayName="Product/Service" ma:readOnly="false" ma:fieldId="{ea0af746-4256-420b-83d3-94d347890816}" ma:taxonomyMulti="true" ma:sspId="ee04b049-f472-44b8-8781-0cfba27cd2bd" ma:termSetId="58eb7d9b-142b-4c63-9036-5a28e5c90f8c" ma:anchorId="00000000-0000-0000-0000-000000000000" ma:open="false" ma:isKeyword="false">
      <xsd:complexType>
        <xsd:sequence>
          <xsd:element ref="pc:Terms" minOccurs="0" maxOccurs="1"/>
        </xsd:sequence>
      </xsd:complexType>
    </xsd:element>
    <xsd:element name="c473f98684114ecd9e62b403be213f9f" ma:index="24" ma:taxonomy="true" ma:internalName="c473f98684114ecd9e62b403be213f9f" ma:taxonomyFieldName="DocumentType1" ma:displayName="Document Type" ma:readOnly="false" ma:fieldId="{c473f986-8411-4ecd-9e62-b403be213f9f}" ma:taxonomyMulti="true" ma:sspId="ee04b049-f472-44b8-8781-0cfba27cd2bd" ma:termSetId="f34d95ee-ab14-48c4-a5b1-ec9c25eb4121" ma:anchorId="00000000-0000-0000-0000-000000000000" ma:open="false" ma:isKeyword="false">
      <xsd:complexType>
        <xsd:sequence>
          <xsd:element ref="pc:Terms" minOccurs="0" maxOccurs="1"/>
        </xsd:sequence>
      </xsd:complexType>
    </xsd:element>
    <xsd:element name="EffectiveDate" ma:index="26" ma:displayName="Effective DateTime" ma:format="DateOnly" ma:internalName="EffectiveDate" ma:readOnly="false">
      <xsd:simpleType>
        <xsd:restriction base="dms:DateTime"/>
      </xsd:simpleType>
    </xsd:element>
    <xsd:element name="eDOXKeyword" ma:index="27" nillable="true" ma:displayName="Keyword" ma:internalName="eDOXKeyword" ma:readOnly="false">
      <xsd:simpleType>
        <xsd:restriction base="dms:Note">
          <xsd:maxLength value="255"/>
        </xsd:restriction>
      </xsd:simpleType>
    </xsd:element>
    <xsd:element name="WeeklyWireGroup" ma:index="28" nillable="true" ma:displayName="Weekly Wire Group" ma:format="Dropdown" ma:internalName="WeeklyWireGroup" ma:readOnly="false">
      <xsd:simpleType>
        <xsd:restriction base="dms:Choice">
          <xsd:enumeration value="Benefits &amp; compensation News"/>
          <xsd:enumeration value="Company news"/>
          <xsd:enumeration value="Compliance news"/>
          <xsd:enumeration value="Marketing &amp; technology news"/>
          <xsd:enumeration value="My business news"/>
          <xsd:enumeration value="Product news"/>
        </xsd:restriction>
      </xsd:simpleType>
    </xsd:element>
    <xsd:element name="ExcludeDocFromWhatsNew" ma:index="29" nillable="true" ma:displayName="Exclude Doc From Whats New" ma:default="0" ma:internalName="ExcludeDocFromWhatsNew" ma:readOnly="false">
      <xsd:simpleType>
        <xsd:restriction base="dms:Boolean"/>
      </xsd:simpleType>
    </xsd:element>
    <xsd:element name="ExpirationDate" ma:index="30" ma:displayName="Expiration DateTime" ma:format="DateOnly" ma:internalName="ExpirationDate" ma:readOnly="false">
      <xsd:simpleType>
        <xsd:restriction base="dms:DateTime"/>
      </xsd:simpleType>
    </xsd:element>
    <xsd:element name="PrintPermission" ma:index="31" nillable="true" ma:displayName="Print Permission" ma:default="0" ma:internalName="PrintPermission" ma:readOnly="false">
      <xsd:simpleType>
        <xsd:restriction base="dms:Boolean"/>
      </xsd:simpleType>
    </xsd:element>
    <xsd:element name="FillableSavable" ma:index="32" nillable="true" ma:displayName="Fillable/Savable" ma:format="Dropdown" ma:internalName="FillableSavable" ma:readOnly="false">
      <xsd:simpleType>
        <xsd:restriction base="dms:Choice">
          <xsd:enumeration value="None"/>
          <xsd:enumeration value="Fillable"/>
          <xsd:enumeration value="Savable"/>
        </xsd:restriction>
      </xsd:simpleType>
    </xsd:element>
    <xsd:element name="ePubNumber" ma:index="33" nillable="true" ma:displayName="ePub Number" ma:internalName="ePubNumber" ma:readOnly="false">
      <xsd:simpleType>
        <xsd:restriction base="dms:Text">
          <xsd:maxLength value="255"/>
        </xsd:restriction>
      </xsd:simpleType>
    </xsd:element>
    <xsd:element name="OwnedBy" ma:index="34" nillable="true" ma:displayName="Content Owner" ma:list="UserInfo" ma:SharePointGroup="0" ma:internalName="OwnedBy"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temNumber" ma:index="35" nillable="true" ma:displayName="Item Number" ma:internalName="ItemNumber" ma:readOnly="false">
      <xsd:simpleType>
        <xsd:restriction base="dms:Text">
          <xsd:maxLength value="255"/>
        </xsd:restriction>
      </xsd:simpleType>
    </xsd:element>
    <xsd:element name="PlaceOrder" ma:index="36" nillable="true" ma:displayName="Place Order" ma:default="0" ma:internalName="PlaceOrder" ma:readOnly="false">
      <xsd:simpleType>
        <xsd:restriction base="dms:Boolean"/>
      </xsd:simpleType>
    </xsd:element>
    <xsd:element name="WhatsNewVersionControl" ma:index="37" nillable="true" ma:displayName="Whats New Version Control" ma:format="Dropdown" ma:internalName="WhatsNewVersionControl" ma:readOnly="false">
      <xsd:simpleType>
        <xsd:restriction base="dms:Choice">
          <xsd:enumeration value="Always include New versions"/>
          <xsd:enumeration value="Never include new versions"/>
        </xsd:restriction>
      </xsd:simpleType>
    </xsd:element>
    <xsd:element name="Node" ma:index="38" nillable="true" ma:displayName="Node" ma:internalName="Node" ma:readOnly="false">
      <xsd:simpleType>
        <xsd:restriction base="dms:Text">
          <xsd:maxLength value="255"/>
        </xsd:restriction>
      </xsd:simpleType>
    </xsd:element>
    <xsd:element name="ContentOwner" ma:index="39" nillable="true" ma:displayName="Owned By" ma:internalName="ContentOwner" ma:readOnly="false">
      <xsd:simpleType>
        <xsd:restriction base="dms:Text">
          <xsd:maxLength value="255"/>
        </xsd:restriction>
      </xsd:simpleType>
    </xsd:element>
    <xsd:element name="Required_x0020_Approval" ma:index="40" nillable="true" ma:displayName="Required Approval" ma:default="No" ma:format="Dropdown" ma:internalName="Required_x0020_Approval" ma:readOnly="fals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165c0ba8-d3ca-4924-85cd-96410058dcf8" elementFormDefault="qualified">
    <xsd:import namespace="http://schemas.microsoft.com/office/2006/documentManagement/types"/>
    <xsd:import namespace="http://schemas.microsoft.com/office/infopath/2007/PartnerControls"/>
    <xsd:element name="MediaServiceObjectDetectorVersions" ma:index="41" nillable="true" ma:displayName="MediaServiceObjectDetectorVersions" ma:hidden="true" ma:indexed="true" ma:internalName="MediaServiceObjectDetectorVersions" ma:readOnly="true">
      <xsd:simpleType>
        <xsd:restriction base="dms:Text"/>
      </xsd:simpleType>
    </xsd:element>
    <xsd:element name="MediaServiceSearchProperties" ma:index="4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s xmlns="ac20609a-3051-41d9-b17a-8705bef0fda4">VUL Optimizer Max client presentation</Descriptions>
    <WeeklyWireGroup xmlns="ac20609a-3051-41d9-b17a-8705bef0fda4" xsi:nil="true"/>
    <ActiveStatus xmlns="ac20609a-3051-41d9-b17a-8705bef0fda4" xsi:nil="true"/>
    <_dlc_DocIdPersistId xmlns="ac20609a-3051-41d9-b17a-8705bef0fda4" xsi:nil="true"/>
    <FillableSavable xmlns="ac20609a-3051-41d9-b17a-8705bef0fda4" xsi:nil="true"/>
    <ComplianceNumber xmlns="ac20609a-3051-41d9-b17a-8705bef0fda4">GE-3540025</ComplianceNumber>
    <TaxCatchAll xmlns="ac20609a-3051-41d9-b17a-8705bef0fda4">
      <Value>15</Value>
      <Value>18</Value>
      <Value>24</Value>
      <Value>54</Value>
      <Value>19</Value>
      <Value>1</Value>
    </TaxCatchAll>
    <ExpirationDate xmlns="ac20609a-3051-41d9-b17a-8705bef0fda4">2026-04-30T04:00:00+00:00</ExpirationDate>
    <Required_x0020_Approval xmlns="ac20609a-3051-41d9-b17a-8705bef0fda4">No</Required_x0020_Approval>
    <ItemNumber xmlns="ac20609a-3051-41d9-b17a-8705bef0fda4" xsi:nil="true"/>
    <Node xmlns="ac20609a-3051-41d9-b17a-8705bef0fda4">A2021042300002</Node>
    <WhatsNewVersionControl xmlns="ac20609a-3051-41d9-b17a-8705bef0fda4" xsi:nil="true"/>
    <EffectiveDate xmlns="ac20609a-3051-41d9-b17a-8705bef0fda4">2024-04-17T04:00:00+00:00</EffectiveDate>
    <ExcludeDocFromWhatsNew xmlns="ac20609a-3051-41d9-b17a-8705bef0fda4">true</ExcludeDocFromWhatsNew>
    <CatalogNumber xmlns="ac20609a-3051-41d9-b17a-8705bef0fda4">GE-3540025</CatalogNumber>
    <kc37e8acea214b26bd23a9efa566ac16 xmlns="ac20609a-3051-41d9-b17a-8705bef0fda4">
      <Terms xmlns="http://schemas.microsoft.com/office/infopath/2007/PartnerControls">
        <TermInfo xmlns="http://schemas.microsoft.com/office/infopath/2007/PartnerControls">
          <TermName xmlns="http://schemas.microsoft.com/office/infopath/2007/PartnerControls">eDOX</TermName>
          <TermId xmlns="http://schemas.microsoft.com/office/infopath/2007/PartnerControls">dbdf074c-48cf-4384-adc6-d2152712d3e2</TermId>
        </TermInfo>
        <TermInfo xmlns="http://schemas.microsoft.com/office/infopath/2007/PartnerControls">
          <TermName xmlns="http://schemas.microsoft.com/office/infopath/2007/PartnerControls">ADL</TermName>
          <TermId xmlns="http://schemas.microsoft.com/office/infopath/2007/PartnerControls">451c10f9-a6ec-4701-969e-cf5ecce0ecbf</TermId>
        </TermInfo>
        <TermInfo xmlns="http://schemas.microsoft.com/office/infopath/2007/PartnerControls">
          <TermName xmlns="http://schemas.microsoft.com/office/infopath/2007/PartnerControls">Wholesale</TermName>
          <TermId xmlns="http://schemas.microsoft.com/office/infopath/2007/PartnerControls">f1630df0-df78-49b7-a52d-93942431ec7a</TermId>
        </TermInfo>
        <TermInfo xmlns="http://schemas.microsoft.com/office/infopath/2007/PartnerControls">
          <TermName xmlns="http://schemas.microsoft.com/office/infopath/2007/PartnerControls">eDOX</TermName>
          <TermId xmlns="http://schemas.microsoft.com/office/infopath/2007/PartnerControls">dbdf074c-48cf-4384-adc6-d2152712d3e2</TermId>
        </TermInfo>
        <TermInfo xmlns="http://schemas.microsoft.com/office/infopath/2007/PartnerControls">
          <TermName xmlns="http://schemas.microsoft.com/office/infopath/2007/PartnerControls">ADL</TermName>
          <TermId xmlns="http://schemas.microsoft.com/office/infopath/2007/PartnerControls">451c10f9-a6ec-4701-969e-cf5ecce0ecbf</TermId>
        </TermInfo>
        <TermInfo xmlns="http://schemas.microsoft.com/office/infopath/2007/PartnerControls">
          <TermName xmlns="http://schemas.microsoft.com/office/infopath/2007/PartnerControls">Wholesale</TermName>
          <TermId xmlns="http://schemas.microsoft.com/office/infopath/2007/PartnerControls">f1630df0-df78-49b7-a52d-93942431ec7a</TermId>
        </TermInfo>
      </Terms>
    </kc37e8acea214b26bd23a9efa566ac16>
    <ea0af7464256420b83d394d347890816 xmlns="ac20609a-3051-41d9-b17a-8705bef0fda4">
      <Terms xmlns="http://schemas.microsoft.com/office/infopath/2007/PartnerControls">
        <TermInfo xmlns="http://schemas.microsoft.com/office/infopath/2007/PartnerControls">
          <TermName xmlns="http://schemas.microsoft.com/office/infopath/2007/PartnerControls">Variable Life</TermName>
          <TermId xmlns="http://schemas.microsoft.com/office/infopath/2007/PartnerControls">e0e79789-b41b-4666-9f4e-a75746818f88</TermId>
        </TermInfo>
      </Terms>
    </ea0af7464256420b83d394d347890816>
    <ePubNumber xmlns="ac20609a-3051-41d9-b17a-8705bef0fda4" xsi:nil="true"/>
    <DocumentName xmlns="ac20609a-3051-41d9-b17a-8705bef0fda4">VUL Optimizer Max Client presentation 2024-04</DocumentName>
    <c473f98684114ecd9e62b403be213f9f xmlns="ac20609a-3051-41d9-b17a-8705bef0fda4">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06aef62c-c796-46dd-a4d0-4224b632869e</TermId>
        </TermInfo>
        <TermInfo xmlns="http://schemas.microsoft.com/office/infopath/2007/PartnerControls">
          <TermName xmlns="http://schemas.microsoft.com/office/infopath/2007/PartnerControls">Public</TermName>
          <TermId xmlns="http://schemas.microsoft.com/office/infopath/2007/PartnerControls">06aef62c-c796-46dd-a4d0-4224b632869e</TermId>
        </TermInfo>
        <TermInfo xmlns="http://schemas.microsoft.com/office/infopath/2007/PartnerControls">
          <TermName xmlns="http://schemas.microsoft.com/office/infopath/2007/PartnerControls">Marketing Material</TermName>
          <TermId xmlns="http://schemas.microsoft.com/office/infopath/2007/PartnerControls">31c0caa7-5236-4218-b3d9-c93a6a728a07</TermId>
        </TermInfo>
      </Terms>
    </c473f98684114ecd9e62b403be213f9f>
    <eDOXKeyword xmlns="ac20609a-3051-41d9-b17a-8705bef0fda4">VUL Optimizer Max client presentation, VUL Optimizer Max, VUL Client Presentation</eDOXKeyword>
    <ContentVersionDate xmlns="ac20609a-3051-41d9-b17a-8705bef0fda4">2021-04-23T04:00:00+00:00</ContentVersionDate>
    <PrintPermission xmlns="ac20609a-3051-41d9-b17a-8705bef0fda4">true</PrintPermission>
    <ContentOwner xmlns="ac20609a-3051-41d9-b17a-8705bef0fda4">Marketing</ContentOwner>
    <ComplianceRelatedRequiredReading xmlns="ac20609a-3051-41d9-b17a-8705bef0fda4">false</ComplianceRelatedRequiredReading>
    <PlaceOrder xmlns="ac20609a-3051-41d9-b17a-8705bef0fda4">false</PlaceOrder>
    <OwnedBy xmlns="ac20609a-3051-41d9-b17a-8705bef0fda4">
      <UserInfo>
        <DisplayName>Thomas, Ryan</DisplayName>
        <AccountId>14811</AccountId>
        <AccountType/>
      </UserInfo>
    </OwnedBy>
    <_dlc_DocId xmlns="ac20609a-3051-41d9-b17a-8705bef0fda4">Y6CZYP3QUJ6H-1787642447-4937</_dlc_DocId>
    <_dlc_DocIdUrl xmlns="ac20609a-3051-41d9-b17a-8705bef0fda4">
      <Url>https://equprod.sharepoint.com/sites/edocs/MM-MP/_layouts/15/DocIdRedir.aspx?ID=Y6CZYP3QUJ6H-1787642447-4937</Url>
      <Description>Y6CZYP3QUJ6H-1787642447-4937</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6489E1-2B64-4774-BC01-41831517972C}"/>
</file>

<file path=customXml/itemProps2.xml><?xml version="1.0" encoding="utf-8"?>
<ds:datastoreItem xmlns:ds="http://schemas.openxmlformats.org/officeDocument/2006/customXml" ds:itemID="{2B77FAA2-A4F3-41E8-817F-855624335B93}">
  <ds:schemaRefs>
    <ds:schemaRef ds:uri="http://purl.org/dc/elements/1.1/"/>
    <ds:schemaRef ds:uri="http://schemas.openxmlformats.org/package/2006/metadata/core-properties"/>
    <ds:schemaRef ds:uri="http://purl.org/dc/terms/"/>
    <ds:schemaRef ds:uri="http://www.w3.org/XML/1998/namespace"/>
    <ds:schemaRef ds:uri="http://schemas.microsoft.com/office/2006/documentManagement/types"/>
    <ds:schemaRef ds:uri="http://purl.org/dc/dcmitype/"/>
    <ds:schemaRef ds:uri="http://schemas.microsoft.com/office/2006/metadata/properties"/>
    <ds:schemaRef ds:uri="165c0ba8-d3ca-4924-85cd-96410058dcf8"/>
    <ds:schemaRef ds:uri="http://schemas.microsoft.com/office/infopath/2007/PartnerControls"/>
    <ds:schemaRef ds:uri="ac20609a-3051-41d9-b17a-8705bef0fda4"/>
  </ds:schemaRefs>
</ds:datastoreItem>
</file>

<file path=customXml/itemProps3.xml><?xml version="1.0" encoding="utf-8"?>
<ds:datastoreItem xmlns:ds="http://schemas.openxmlformats.org/officeDocument/2006/customXml" ds:itemID="{F20F1640-3A6B-4B6E-B2F0-F76BBC2C736C}">
  <ds:schemaRefs>
    <ds:schemaRef ds:uri="http://schemas.microsoft.com/sharepoint/events"/>
  </ds:schemaRefs>
</ds:datastoreItem>
</file>

<file path=customXml/itemProps4.xml><?xml version="1.0" encoding="utf-8"?>
<ds:datastoreItem xmlns:ds="http://schemas.openxmlformats.org/officeDocument/2006/customXml" ds:itemID="{DF82384E-967A-431D-A596-41414D53C6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19697</TotalTime>
  <Words>3604</Words>
  <Application>Microsoft Office PowerPoint</Application>
  <PresentationFormat>Custom</PresentationFormat>
  <Paragraphs>303</Paragraphs>
  <Slides>18</Slides>
  <Notes>15</Notes>
  <HiddenSlides>0</HiddenSlides>
  <MMClips>0</MMClips>
  <ScaleCrop>false</ScaleCrop>
  <HeadingPairs>
    <vt:vector size="8" baseType="variant">
      <vt:variant>
        <vt:lpstr>Fonts Used</vt:lpstr>
      </vt:variant>
      <vt:variant>
        <vt:i4>12</vt:i4>
      </vt:variant>
      <vt:variant>
        <vt:lpstr>Theme</vt:lpstr>
      </vt:variant>
      <vt:variant>
        <vt:i4>8</vt:i4>
      </vt:variant>
      <vt:variant>
        <vt:lpstr>Embedded OLE Servers</vt:lpstr>
      </vt:variant>
      <vt:variant>
        <vt:i4>1</vt:i4>
      </vt:variant>
      <vt:variant>
        <vt:lpstr>Slide Titles</vt:lpstr>
      </vt:variant>
      <vt:variant>
        <vt:i4>18</vt:i4>
      </vt:variant>
    </vt:vector>
  </HeadingPairs>
  <TitlesOfParts>
    <vt:vector size="39" baseType="lpstr">
      <vt:lpstr>Arial</vt:lpstr>
      <vt:lpstr>Calibri</vt:lpstr>
      <vt:lpstr>Courier New</vt:lpstr>
      <vt:lpstr>GT America</vt:lpstr>
      <vt:lpstr>Helvetica</vt:lpstr>
      <vt:lpstr>IBM Eliot Sans Medium</vt:lpstr>
      <vt:lpstr>IBM Plex Sans Medium</vt:lpstr>
      <vt:lpstr>Segoe UI</vt:lpstr>
      <vt:lpstr>Segoe UI Historic</vt:lpstr>
      <vt:lpstr>Segoe UI Semibold</vt:lpstr>
      <vt:lpstr>Times New Roman</vt:lpstr>
      <vt:lpstr>Wingdings</vt:lpstr>
      <vt:lpstr>2_White_Master slides</vt:lpstr>
      <vt:lpstr>EQ Blue Master Slides</vt:lpstr>
      <vt:lpstr>Medium Blue Master slides</vt:lpstr>
      <vt:lpstr>1_EQ Blue Master Slides</vt:lpstr>
      <vt:lpstr>3_White_Master slides</vt:lpstr>
      <vt:lpstr>4_White_Master slides</vt:lpstr>
      <vt:lpstr>1_Medium Blue Master slides</vt:lpstr>
      <vt:lpstr>2_EQ Blue Master Slides</vt:lpstr>
      <vt:lpstr>think-cell Slide</vt:lpstr>
      <vt:lpstr>PowerPoint Presentation</vt:lpstr>
      <vt:lpstr>1</vt:lpstr>
      <vt:lpstr>PowerPoint Presentation</vt:lpstr>
      <vt:lpstr>PowerPoint Presentation</vt:lpstr>
      <vt:lpstr>PowerPoint Presentation</vt:lpstr>
      <vt:lpstr>Comparison of tax-free assets</vt:lpstr>
      <vt:lpstr>Managing your tax bracket</vt:lpstr>
      <vt:lpstr>PowerPoint Presentation</vt:lpstr>
      <vt:lpstr>PowerPoint Presentation</vt:lpstr>
      <vt:lpstr>2</vt:lpstr>
      <vt:lpstr>PowerPoint Presentation</vt:lpstr>
      <vt:lpstr>VUL Optimizer® Max</vt:lpstr>
      <vt:lpstr>What does a typical client look like?</vt:lpstr>
      <vt:lpstr>A better experience: simplified, shortened and digital end to end</vt:lpstr>
      <vt:lpstr>Important information</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Hammock;tgg@kapgraph.com</dc:creator>
  <cp:lastModifiedBy>Thomas, Ryan</cp:lastModifiedBy>
  <cp:revision>1427</cp:revision>
  <cp:lastPrinted>2019-08-28T13:05:59Z</cp:lastPrinted>
  <dcterms:created xsi:type="dcterms:W3CDTF">2019-07-19T18:11:56Z</dcterms:created>
  <dcterms:modified xsi:type="dcterms:W3CDTF">2024-04-17T19:54:44Z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0x010100B24C549A633F7C48BA2305DAC5266D4A0057AE83A2E3390D40B2C7768C49040E83</vt:lpwstr>
  </property>
  <property fmtid="{D5CDD505-2E9C-101B-9397-08002B2CF9AE}" pid="3" name="DocumentSource1">
    <vt:lpwstr>1;#eDOX|dbdf074c-48cf-4384-adc6-d2152712d3e2;#18;#ADL|451c10f9-a6ec-4701-969e-cf5ecce0ecbf;#19;#Wholesale|f1630df0-df78-49b7-a52d-93942431ec7a;#1;#eDOX|dbdf074c-48cf-4384-adc6-d2152712d3e2;#18;#ADL|451c10f9-a6ec-4701-969e-cf5ecce0ecbf;#19;#Wholesale|f1630df0-df78-49b7-a52d-93942431ec7a</vt:lpwstr>
  </property>
  <property fmtid="{D5CDD505-2E9C-101B-9397-08002B2CF9AE}" pid="4" name="DocumentType1">
    <vt:lpwstr>24;#Public|06aef62c-c796-46dd-a4d0-4224b632869e;#24;#Public|06aef62c-c796-46dd-a4d0-4224b632869e;#15;#Marketing Material|31c0caa7-5236-4218-b3d9-c93a6a728a07</vt:lpwstr>
  </property>
  <property fmtid="{D5CDD505-2E9C-101B-9397-08002B2CF9AE}" pid="5" name="ProductService1">
    <vt:lpwstr>54;#Variable Life|e0e79789-b41b-4666-9f4e-a75746818f88</vt:lpwstr>
  </property>
  <property fmtid="{D5CDD505-2E9C-101B-9397-08002B2CF9AE}" pid="6" name="_dlc_DocIdItemGuid">
    <vt:lpwstr>194142a3-2ce7-4172-b68f-1c4e4792a46f</vt:lpwstr>
  </property>
</Properties>
</file>