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4"/>
  </p:sldMasterIdLst>
  <p:notesMasterIdLst>
    <p:notesMasterId r:id="rId72"/>
  </p:notesMasterIdLst>
  <p:sldIdLst>
    <p:sldId id="363" r:id="rId5"/>
    <p:sldId id="370" r:id="rId6"/>
    <p:sldId id="369" r:id="rId7"/>
    <p:sldId id="347" r:id="rId8"/>
    <p:sldId id="259" r:id="rId9"/>
    <p:sldId id="346" r:id="rId10"/>
    <p:sldId id="348" r:id="rId11"/>
    <p:sldId id="263" r:id="rId12"/>
    <p:sldId id="264" r:id="rId13"/>
    <p:sldId id="265" r:id="rId14"/>
    <p:sldId id="267" r:id="rId15"/>
    <p:sldId id="355" r:id="rId16"/>
    <p:sldId id="353" r:id="rId17"/>
    <p:sldId id="269" r:id="rId18"/>
    <p:sldId id="360" r:id="rId19"/>
    <p:sldId id="361" r:id="rId20"/>
    <p:sldId id="358" r:id="rId21"/>
    <p:sldId id="359" r:id="rId22"/>
    <p:sldId id="272" r:id="rId23"/>
    <p:sldId id="273" r:id="rId24"/>
    <p:sldId id="274" r:id="rId25"/>
    <p:sldId id="275" r:id="rId26"/>
    <p:sldId id="256" r:id="rId27"/>
    <p:sldId id="276" r:id="rId28"/>
    <p:sldId id="277" r:id="rId29"/>
    <p:sldId id="279" r:id="rId30"/>
    <p:sldId id="280" r:id="rId31"/>
    <p:sldId id="313" r:id="rId32"/>
    <p:sldId id="315" r:id="rId33"/>
    <p:sldId id="316" r:id="rId34"/>
    <p:sldId id="317" r:id="rId35"/>
    <p:sldId id="318" r:id="rId36"/>
    <p:sldId id="281" r:id="rId37"/>
    <p:sldId id="282" r:id="rId38"/>
    <p:sldId id="283" r:id="rId39"/>
    <p:sldId id="319" r:id="rId40"/>
    <p:sldId id="320" r:id="rId41"/>
    <p:sldId id="321" r:id="rId42"/>
    <p:sldId id="284" r:id="rId43"/>
    <p:sldId id="285" r:id="rId44"/>
    <p:sldId id="286" r:id="rId45"/>
    <p:sldId id="287" r:id="rId46"/>
    <p:sldId id="324" r:id="rId47"/>
    <p:sldId id="325" r:id="rId48"/>
    <p:sldId id="25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1" r:id="rId62"/>
    <p:sldId id="300" r:id="rId63"/>
    <p:sldId id="302" r:id="rId64"/>
    <p:sldId id="303" r:id="rId65"/>
    <p:sldId id="343" r:id="rId66"/>
    <p:sldId id="344" r:id="rId67"/>
    <p:sldId id="375" r:id="rId68"/>
    <p:sldId id="376" r:id="rId69"/>
    <p:sldId id="378" r:id="rId70"/>
    <p:sldId id="306" r:id="rId71"/>
  </p:sldIdLst>
  <p:sldSz cx="12188825" cy="6858000"/>
  <p:notesSz cx="6858000" cy="9144000"/>
  <p:defaultTextStyle>
    <a:defPPr>
      <a:defRPr lang="en-US"/>
    </a:defPPr>
    <a:lvl1pPr marL="0" algn="l" defTabSz="761695" rtl="0" eaLnBrk="1" latinLnBrk="0" hangingPunct="1">
      <a:defRPr sz="1500" kern="1200">
        <a:solidFill>
          <a:schemeClr val="tx1"/>
        </a:solidFill>
        <a:latin typeface="+mn-lt"/>
        <a:ea typeface="+mn-ea"/>
        <a:cs typeface="+mn-cs"/>
      </a:defRPr>
    </a:lvl1pPr>
    <a:lvl2pPr marL="380847" algn="l" defTabSz="761695" rtl="0" eaLnBrk="1" latinLnBrk="0" hangingPunct="1">
      <a:defRPr sz="1500" kern="1200">
        <a:solidFill>
          <a:schemeClr val="tx1"/>
        </a:solidFill>
        <a:latin typeface="+mn-lt"/>
        <a:ea typeface="+mn-ea"/>
        <a:cs typeface="+mn-cs"/>
      </a:defRPr>
    </a:lvl2pPr>
    <a:lvl3pPr marL="761695" algn="l" defTabSz="761695" rtl="0" eaLnBrk="1" latinLnBrk="0" hangingPunct="1">
      <a:defRPr sz="1500" kern="1200">
        <a:solidFill>
          <a:schemeClr val="tx1"/>
        </a:solidFill>
        <a:latin typeface="+mn-lt"/>
        <a:ea typeface="+mn-ea"/>
        <a:cs typeface="+mn-cs"/>
      </a:defRPr>
    </a:lvl3pPr>
    <a:lvl4pPr marL="1142542" algn="l" defTabSz="761695" rtl="0" eaLnBrk="1" latinLnBrk="0" hangingPunct="1">
      <a:defRPr sz="1500" kern="1200">
        <a:solidFill>
          <a:schemeClr val="tx1"/>
        </a:solidFill>
        <a:latin typeface="+mn-lt"/>
        <a:ea typeface="+mn-ea"/>
        <a:cs typeface="+mn-cs"/>
      </a:defRPr>
    </a:lvl4pPr>
    <a:lvl5pPr marL="1523391" algn="l" defTabSz="761695" rtl="0" eaLnBrk="1" latinLnBrk="0" hangingPunct="1">
      <a:defRPr sz="1500" kern="1200">
        <a:solidFill>
          <a:schemeClr val="tx1"/>
        </a:solidFill>
        <a:latin typeface="+mn-lt"/>
        <a:ea typeface="+mn-ea"/>
        <a:cs typeface="+mn-cs"/>
      </a:defRPr>
    </a:lvl5pPr>
    <a:lvl6pPr marL="1904239" algn="l" defTabSz="761695" rtl="0" eaLnBrk="1" latinLnBrk="0" hangingPunct="1">
      <a:defRPr sz="1500" kern="1200">
        <a:solidFill>
          <a:schemeClr val="tx1"/>
        </a:solidFill>
        <a:latin typeface="+mn-lt"/>
        <a:ea typeface="+mn-ea"/>
        <a:cs typeface="+mn-cs"/>
      </a:defRPr>
    </a:lvl6pPr>
    <a:lvl7pPr marL="2285085" algn="l" defTabSz="761695" rtl="0" eaLnBrk="1" latinLnBrk="0" hangingPunct="1">
      <a:defRPr sz="1500" kern="1200">
        <a:solidFill>
          <a:schemeClr val="tx1"/>
        </a:solidFill>
        <a:latin typeface="+mn-lt"/>
        <a:ea typeface="+mn-ea"/>
        <a:cs typeface="+mn-cs"/>
      </a:defRPr>
    </a:lvl7pPr>
    <a:lvl8pPr marL="2665933" algn="l" defTabSz="761695" rtl="0" eaLnBrk="1" latinLnBrk="0" hangingPunct="1">
      <a:defRPr sz="1500" kern="1200">
        <a:solidFill>
          <a:schemeClr val="tx1"/>
        </a:solidFill>
        <a:latin typeface="+mn-lt"/>
        <a:ea typeface="+mn-ea"/>
        <a:cs typeface="+mn-cs"/>
      </a:defRPr>
    </a:lvl8pPr>
    <a:lvl9pPr marL="3046782" algn="l" defTabSz="761695"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CAA81C-E974-9029-57C1-12160C0CC92C}" name="Vansuka Chindavijak" initials="VC" userId="S::vchindavijak@prophet.com::6819259b-8b08-45d6-9b0d-c3dd56e0668a" providerId="AD"/>
  <p188:author id="{0D610B44-21F8-F6D0-AF3D-2EAE6B9335F9}" name="Scala Pugh, Leanne" initials="SPL" userId="S::leanne.scala.pugh@equitable.com::35695ed3-68e0-4505-b9e6-fb752e6ae466" providerId="AD"/>
  <p188:author id="{978D3DDE-E554-99A3-9746-F7A331C5CE66}" name="Heafner, Krista" initials="KH" userId="S::krista.heafner@equitable.com::4233afb8-bacf-4d43-ab15-1974cd0e565e" providerId="AD"/>
  <p188:author id="{698B83E7-E526-B3BB-65E3-3B6531EAB4DC}" name="Harty, Melissa" initials="HM" userId="S::Melissa.Harty@equitable.com::3304a478-6117-4e65-8ce3-ca357cbf9b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4E1"/>
    <a:srgbClr val="246BA5"/>
    <a:srgbClr val="B6D3DF"/>
    <a:srgbClr val="E5E0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7586F-CBBE-6749-89A6-F1E514FB7166}" v="2" dt="2026-05-07T16:26:54.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4"/>
    <p:restoredTop sz="96250"/>
  </p:normalViewPr>
  <p:slideViewPr>
    <p:cSldViewPr snapToGrid="0">
      <p:cViewPr varScale="1">
        <p:scale>
          <a:sx n="51" d="100"/>
          <a:sy n="51" d="100"/>
        </p:scale>
        <p:origin x="1564" y="264"/>
      </p:cViewPr>
      <p:guideLst/>
    </p:cSldViewPr>
  </p:slideViewPr>
  <p:outlineViewPr>
    <p:cViewPr>
      <p:scale>
        <a:sx n="33" d="100"/>
        <a:sy n="33" d="100"/>
      </p:scale>
      <p:origin x="0" y="-619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79" Type="http://schemas.openxmlformats.org/officeDocument/2006/relationships/customXml" Target="../customXml/item4.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5783284140011"/>
          <c:y val="3.4290617574022509E-3"/>
          <c:w val="0.59498487189688831"/>
          <c:h val="0.8681220648783885"/>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AB-9B45-ACE3-B0D8C8490F1A}"/>
              </c:ext>
            </c:extLst>
          </c:dPt>
          <c:dPt>
            <c:idx val="1"/>
            <c:bubble3D val="0"/>
            <c:spPr>
              <a:solidFill>
                <a:srgbClr val="246BA5"/>
              </a:solidFill>
              <a:ln w="19050">
                <a:solidFill>
                  <a:schemeClr val="lt1"/>
                </a:solidFill>
              </a:ln>
              <a:effectLst/>
            </c:spPr>
            <c:extLst>
              <c:ext xmlns:c16="http://schemas.microsoft.com/office/drawing/2014/chart" uri="{C3380CC4-5D6E-409C-BE32-E72D297353CC}">
                <c16:uniqueId val="{00000003-4AAB-9B45-ACE3-B0D8C8490F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AB-9B45-ACE3-B0D8C8490F1A}"/>
              </c:ext>
            </c:extLst>
          </c:dPt>
          <c:cat>
            <c:strRef>
              <c:f>Sheet1!$A$2:$A$4</c:f>
              <c:strCache>
                <c:ptCount val="3"/>
                <c:pt idx="0">
                  <c:v>Title 1</c:v>
                </c:pt>
                <c:pt idx="1">
                  <c:v>Title 2</c:v>
                </c:pt>
                <c:pt idx="2">
                  <c:v>Title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0CC-A64E-8AB6-C79B4EDEAE64}"/>
            </c:ext>
          </c:extLst>
        </c:ser>
        <c:dLbls>
          <c:showLegendKey val="0"/>
          <c:showVal val="0"/>
          <c:showCatName val="0"/>
          <c:showSerName val="0"/>
          <c:showPercent val="0"/>
          <c:showBubbleSize val="0"/>
          <c:showLeaderLines val="1"/>
        </c:dLbls>
        <c:firstSliceAng val="0"/>
        <c:holeSize val="49"/>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i="0">
          <a:solidFill>
            <a:schemeClr val="tx1"/>
          </a:solidFill>
          <a:latin typeface="Aptos" panose="020B00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55585828588035E-2"/>
          <c:y val="0.15388748202724056"/>
          <c:w val="0.88906955834672918"/>
          <c:h val="0.63483819017229182"/>
        </c:manualLayout>
      </c:layout>
      <c:barChart>
        <c:barDir val="col"/>
        <c:grouping val="stacked"/>
        <c:varyColors val="0"/>
        <c:ser>
          <c:idx val="0"/>
          <c:order val="0"/>
          <c:tx>
            <c:strRef>
              <c:f>Sheet1!$B$1</c:f>
              <c:strCache>
                <c:ptCount val="1"/>
                <c:pt idx="0">
                  <c:v>Title 1</c:v>
                </c:pt>
              </c:strCache>
            </c:strRef>
          </c:tx>
          <c:spPr>
            <a:solidFill>
              <a:schemeClr val="accent1"/>
            </a:solidFill>
            <a:ln>
              <a:noFill/>
            </a:ln>
            <a:effectLst/>
          </c:spPr>
          <c:invertIfNegative val="0"/>
          <c:dLbls>
            <c:dLbl>
              <c:idx val="0"/>
              <c:layout>
                <c:manualLayout>
                  <c:x val="0"/>
                  <c:y val="-0.21543114291751636"/>
                </c:manualLayout>
              </c:layout>
              <c:tx>
                <c:rich>
                  <a:bodyPr/>
                  <a:lstStyle/>
                  <a:p>
                    <a:r>
                      <a:rPr lang="en-US" dirty="0"/>
                      <a:t>$X</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24C-C546-953A-0A1D89E0725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JAN</c:v>
                </c:pt>
                <c:pt idx="1">
                  <c:v>FEB</c:v>
                </c:pt>
                <c:pt idx="2">
                  <c:v>MAR</c:v>
                </c:pt>
              </c:strCache>
            </c:strRef>
          </c:cat>
          <c:val>
            <c:numRef>
              <c:f>Sheet1!$B$2:$B$4</c:f>
              <c:numCache>
                <c:formatCode>General</c:formatCode>
                <c:ptCount val="3"/>
                <c:pt idx="0">
                  <c:v>900</c:v>
                </c:pt>
              </c:numCache>
            </c:numRef>
          </c:val>
          <c:extLst>
            <c:ext xmlns:c16="http://schemas.microsoft.com/office/drawing/2014/chart" uri="{C3380CC4-5D6E-409C-BE32-E72D297353CC}">
              <c16:uniqueId val="{00000000-524C-C546-953A-0A1D89E07253}"/>
            </c:ext>
          </c:extLst>
        </c:ser>
        <c:ser>
          <c:idx val="1"/>
          <c:order val="1"/>
          <c:tx>
            <c:strRef>
              <c:f>Sheet1!$C$1</c:f>
              <c:strCache>
                <c:ptCount val="1"/>
                <c:pt idx="0">
                  <c:v>Title 2</c:v>
                </c:pt>
              </c:strCache>
            </c:strRef>
          </c:tx>
          <c:spPr>
            <a:solidFill>
              <a:schemeClr val="accent3"/>
            </a:solidFill>
            <a:ln>
              <a:noFill/>
            </a:ln>
            <a:effectLst/>
          </c:spPr>
          <c:invertIfNegative val="0"/>
          <c:dPt>
            <c:idx val="1"/>
            <c:invertIfNegative val="0"/>
            <c:bubble3D val="0"/>
            <c:spPr>
              <a:solidFill>
                <a:srgbClr val="246BA5"/>
              </a:solidFill>
              <a:ln>
                <a:noFill/>
              </a:ln>
              <a:effectLst/>
            </c:spPr>
            <c:extLst>
              <c:ext xmlns:c16="http://schemas.microsoft.com/office/drawing/2014/chart" uri="{C3380CC4-5D6E-409C-BE32-E72D297353CC}">
                <c16:uniqueId val="{00000004-524C-C546-953A-0A1D89E07253}"/>
              </c:ext>
            </c:extLst>
          </c:dPt>
          <c:dLbls>
            <c:dLbl>
              <c:idx val="1"/>
              <c:layout>
                <c:manualLayout>
                  <c:x val="0"/>
                  <c:y val="-0.36649297720884128"/>
                </c:manualLayout>
              </c:layout>
              <c:tx>
                <c:rich>
                  <a:bodyPr/>
                  <a:lstStyle/>
                  <a:p>
                    <a:r>
                      <a:rPr lang="en-US" dirty="0"/>
                      <a:t>$1,648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24C-C546-953A-0A1D89E0725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c:v>
                </c:pt>
                <c:pt idx="1">
                  <c:v>FEB</c:v>
                </c:pt>
                <c:pt idx="2">
                  <c:v>MAR</c:v>
                </c:pt>
              </c:strCache>
            </c:strRef>
          </c:cat>
          <c:val>
            <c:numRef>
              <c:f>Sheet1!$C$2:$C$4</c:f>
              <c:numCache>
                <c:formatCode>General</c:formatCode>
                <c:ptCount val="3"/>
                <c:pt idx="1">
                  <c:v>1648</c:v>
                </c:pt>
              </c:numCache>
            </c:numRef>
          </c:val>
          <c:extLst>
            <c:ext xmlns:c16="http://schemas.microsoft.com/office/drawing/2014/chart" uri="{C3380CC4-5D6E-409C-BE32-E72D297353CC}">
              <c16:uniqueId val="{00000001-524C-C546-953A-0A1D89E07253}"/>
            </c:ext>
          </c:extLst>
        </c:ser>
        <c:ser>
          <c:idx val="2"/>
          <c:order val="2"/>
          <c:tx>
            <c:strRef>
              <c:f>Sheet1!$D$1</c:f>
              <c:strCache>
                <c:ptCount val="1"/>
                <c:pt idx="0">
                  <c:v>Title 3</c:v>
                </c:pt>
              </c:strCache>
            </c:strRef>
          </c:tx>
          <c:spPr>
            <a:solidFill>
              <a:schemeClr val="accent5"/>
            </a:solidFill>
            <a:ln>
              <a:noFill/>
            </a:ln>
            <a:effectLst/>
          </c:spPr>
          <c:invertIfNegative val="0"/>
          <c:dLbls>
            <c:dLbl>
              <c:idx val="2"/>
              <c:layout>
                <c:manualLayout>
                  <c:x val="0"/>
                  <c:y val="-0.23997741614878679"/>
                </c:manualLayout>
              </c:layout>
              <c:tx>
                <c:rich>
                  <a:bodyPr/>
                  <a:lstStyle/>
                  <a:p>
                    <a:r>
                      <a:rPr lang="en-US" dirty="0"/>
                      <a:t>$X</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24C-C546-953A-0A1D89E0725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ptos SemiBold"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JAN</c:v>
                </c:pt>
                <c:pt idx="1">
                  <c:v>FEB</c:v>
                </c:pt>
                <c:pt idx="2">
                  <c:v>MAR</c:v>
                </c:pt>
              </c:strCache>
            </c:strRef>
          </c:cat>
          <c:val>
            <c:numRef>
              <c:f>Sheet1!$D$2:$D$4</c:f>
              <c:numCache>
                <c:formatCode>General</c:formatCode>
                <c:ptCount val="3"/>
                <c:pt idx="2">
                  <c:v>1100</c:v>
                </c:pt>
              </c:numCache>
            </c:numRef>
          </c:val>
          <c:extLst>
            <c:ext xmlns:c16="http://schemas.microsoft.com/office/drawing/2014/chart" uri="{C3380CC4-5D6E-409C-BE32-E72D297353CC}">
              <c16:uniqueId val="{00000002-524C-C546-953A-0A1D89E07253}"/>
            </c:ext>
          </c:extLst>
        </c:ser>
        <c:dLbls>
          <c:dLblPos val="inEnd"/>
          <c:showLegendKey val="0"/>
          <c:showVal val="1"/>
          <c:showCatName val="0"/>
          <c:showSerName val="0"/>
          <c:showPercent val="0"/>
          <c:showBubbleSize val="0"/>
        </c:dLbls>
        <c:gapWidth val="150"/>
        <c:overlap val="100"/>
        <c:axId val="513963135"/>
        <c:axId val="513989343"/>
      </c:barChart>
      <c:catAx>
        <c:axId val="5139631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13989343"/>
        <c:crosses val="autoZero"/>
        <c:auto val="1"/>
        <c:lblAlgn val="ctr"/>
        <c:lblOffset val="100"/>
        <c:noMultiLvlLbl val="0"/>
      </c:catAx>
      <c:valAx>
        <c:axId val="51398934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13963135"/>
        <c:crosses val="autoZero"/>
        <c:crossBetween val="between"/>
        <c:majorUnit val="500"/>
      </c:valAx>
      <c:spPr>
        <a:noFill/>
        <a:ln>
          <a:noFill/>
        </a:ln>
        <a:effectLst/>
      </c:spPr>
    </c:plotArea>
    <c:legend>
      <c:legendPos val="t"/>
      <c:layout>
        <c:manualLayout>
          <c:xMode val="edge"/>
          <c:yMode val="edge"/>
          <c:x val="0.69392347582849712"/>
          <c:y val="8.4656112871262044E-3"/>
          <c:w val="0.30419438919616015"/>
          <c:h val="0.153040920898527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Title 1</c:v>
                </c:pt>
              </c:strCache>
            </c:strRef>
          </c:tx>
          <c:spPr>
            <a:ln w="15875" cap="rnd">
              <a:solidFill>
                <a:schemeClr val="accent1"/>
              </a:solidFill>
              <a:round/>
            </a:ln>
            <a:effectLst/>
          </c:spPr>
          <c:marker>
            <c:symbol val="circle"/>
            <c:size val="8"/>
            <c:spPr>
              <a:solidFill>
                <a:schemeClr val="tx1"/>
              </a:solidFill>
              <a:ln w="9525">
                <a:solidFill>
                  <a:schemeClr val="accent1"/>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2050</c:v>
                </c:pt>
                <c:pt idx="1">
                  <c:v>2100</c:v>
                </c:pt>
                <c:pt idx="2">
                  <c:v>2050</c:v>
                </c:pt>
                <c:pt idx="3">
                  <c:v>2190</c:v>
                </c:pt>
                <c:pt idx="4">
                  <c:v>2265</c:v>
                </c:pt>
                <c:pt idx="5">
                  <c:v>2150</c:v>
                </c:pt>
                <c:pt idx="6">
                  <c:v>2235</c:v>
                </c:pt>
                <c:pt idx="7">
                  <c:v>2390</c:v>
                </c:pt>
                <c:pt idx="8">
                  <c:v>2310</c:v>
                </c:pt>
                <c:pt idx="9">
                  <c:v>2325</c:v>
                </c:pt>
                <c:pt idx="10">
                  <c:v>2325</c:v>
                </c:pt>
                <c:pt idx="11">
                  <c:v>2380</c:v>
                </c:pt>
              </c:numCache>
            </c:numRef>
          </c:val>
          <c:smooth val="0"/>
          <c:extLst>
            <c:ext xmlns:c16="http://schemas.microsoft.com/office/drawing/2014/chart" uri="{C3380CC4-5D6E-409C-BE32-E72D297353CC}">
              <c16:uniqueId val="{00000000-2507-6247-97C6-E5F2C76359A7}"/>
            </c:ext>
          </c:extLst>
        </c:ser>
        <c:ser>
          <c:idx val="1"/>
          <c:order val="1"/>
          <c:tx>
            <c:strRef>
              <c:f>Sheet1!$C$1</c:f>
              <c:strCache>
                <c:ptCount val="1"/>
                <c:pt idx="0">
                  <c:v>Title 2</c:v>
                </c:pt>
              </c:strCache>
            </c:strRef>
          </c:tx>
          <c:spPr>
            <a:ln w="15875" cap="rnd">
              <a:solidFill>
                <a:srgbClr val="246BA5"/>
              </a:solidFill>
              <a:round/>
            </a:ln>
            <a:effectLst/>
          </c:spPr>
          <c:marker>
            <c:symbol val="circle"/>
            <c:size val="8"/>
            <c:spPr>
              <a:solidFill>
                <a:srgbClr val="246BA5"/>
              </a:solidFill>
              <a:ln w="9525">
                <a:solidFill>
                  <a:srgbClr val="246BA5"/>
                </a:solid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2150</c:v>
                </c:pt>
                <c:pt idx="1">
                  <c:v>2050</c:v>
                </c:pt>
                <c:pt idx="2">
                  <c:v>2185</c:v>
                </c:pt>
                <c:pt idx="3">
                  <c:v>2300</c:v>
                </c:pt>
                <c:pt idx="4">
                  <c:v>2440</c:v>
                </c:pt>
                <c:pt idx="5">
                  <c:v>2460</c:v>
                </c:pt>
                <c:pt idx="6">
                  <c:v>2480</c:v>
                </c:pt>
                <c:pt idx="7">
                  <c:v>2430</c:v>
                </c:pt>
                <c:pt idx="8">
                  <c:v>2355</c:v>
                </c:pt>
                <c:pt idx="9">
                  <c:v>2290</c:v>
                </c:pt>
                <c:pt idx="10">
                  <c:v>2245</c:v>
                </c:pt>
                <c:pt idx="11">
                  <c:v>2200</c:v>
                </c:pt>
              </c:numCache>
            </c:numRef>
          </c:val>
          <c:smooth val="0"/>
          <c:extLst>
            <c:ext xmlns:c16="http://schemas.microsoft.com/office/drawing/2014/chart" uri="{C3380CC4-5D6E-409C-BE32-E72D297353CC}">
              <c16:uniqueId val="{00000001-2507-6247-97C6-E5F2C76359A7}"/>
            </c:ext>
          </c:extLst>
        </c:ser>
        <c:dLbls>
          <c:showLegendKey val="0"/>
          <c:showVal val="0"/>
          <c:showCatName val="0"/>
          <c:showSerName val="0"/>
          <c:showPercent val="0"/>
          <c:showBubbleSize val="0"/>
        </c:dLbls>
        <c:marker val="1"/>
        <c:smooth val="0"/>
        <c:axId val="1001947280"/>
        <c:axId val="1001948992"/>
      </c:lineChart>
      <c:catAx>
        <c:axId val="1001947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001948992"/>
        <c:crosses val="autoZero"/>
        <c:auto val="1"/>
        <c:lblAlgn val="ctr"/>
        <c:lblOffset val="100"/>
        <c:noMultiLvlLbl val="0"/>
      </c:catAx>
      <c:valAx>
        <c:axId val="1001948992"/>
        <c:scaling>
          <c:orientation val="minMax"/>
          <c:max val="2500"/>
          <c:min val="2000"/>
        </c:scaling>
        <c:delete val="0"/>
        <c:axPos val="l"/>
        <c:majorGridlines>
          <c:spPr>
            <a:ln w="9525" cap="flat" cmpd="sng" algn="ctr">
              <a:solidFill>
                <a:srgbClr val="E5E0D5"/>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001947280"/>
        <c:crosses val="autoZero"/>
        <c:crossBetween val="between"/>
        <c:majorUnit val="100"/>
      </c:valAx>
      <c:spPr>
        <a:noFill/>
        <a:ln>
          <a:noFill/>
        </a:ln>
        <a:effectLst/>
      </c:spPr>
    </c:plotArea>
    <c:legend>
      <c:legendPos val="t"/>
      <c:layout>
        <c:manualLayout>
          <c:xMode val="edge"/>
          <c:yMode val="edge"/>
          <c:x val="0.85020313261523739"/>
          <c:y val="1.3540961408259987E-2"/>
          <c:w val="0.13883521799979431"/>
          <c:h val="5.05941496649411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Title 1</c:v>
                </c:pt>
              </c:strCache>
            </c:strRef>
          </c:tx>
          <c:spPr>
            <a:solidFill>
              <a:schemeClr val="accent1"/>
            </a:solidFill>
            <a:ln w="9525">
              <a:solidFill>
                <a:schemeClr val="bg1"/>
              </a:solidFill>
            </a:ln>
            <a:effectLst/>
          </c:spPr>
          <c:dPt>
            <c:idx val="0"/>
            <c:bubble3D val="0"/>
            <c:extLst>
              <c:ext xmlns:c16="http://schemas.microsoft.com/office/drawing/2014/chart" uri="{C3380CC4-5D6E-409C-BE32-E72D297353CC}">
                <c16:uniqueId val="{0000001A-2507-6247-97C6-E5F2C76359A7}"/>
              </c:ext>
            </c:extLst>
          </c:dPt>
          <c:dPt>
            <c:idx val="1"/>
            <c:bubble3D val="0"/>
            <c:extLst>
              <c:ext xmlns:c16="http://schemas.microsoft.com/office/drawing/2014/chart" uri="{C3380CC4-5D6E-409C-BE32-E72D297353CC}">
                <c16:uniqueId val="{00000019-2507-6247-97C6-E5F2C76359A7}"/>
              </c:ext>
            </c:extLst>
          </c:dPt>
          <c:dPt>
            <c:idx val="2"/>
            <c:bubble3D val="0"/>
            <c:extLst>
              <c:ext xmlns:c16="http://schemas.microsoft.com/office/drawing/2014/chart" uri="{C3380CC4-5D6E-409C-BE32-E72D297353CC}">
                <c16:uniqueId val="{00000018-2507-6247-97C6-E5F2C76359A7}"/>
              </c:ext>
            </c:extLst>
          </c:dPt>
          <c:dPt>
            <c:idx val="3"/>
            <c:bubble3D val="0"/>
            <c:extLst>
              <c:ext xmlns:c16="http://schemas.microsoft.com/office/drawing/2014/chart" uri="{C3380CC4-5D6E-409C-BE32-E72D297353CC}">
                <c16:uniqueId val="{00000017-2507-6247-97C6-E5F2C76359A7}"/>
              </c:ext>
            </c:extLst>
          </c:dPt>
          <c:dPt>
            <c:idx val="5"/>
            <c:bubble3D val="0"/>
            <c:extLst>
              <c:ext xmlns:c16="http://schemas.microsoft.com/office/drawing/2014/chart" uri="{C3380CC4-5D6E-409C-BE32-E72D297353CC}">
                <c16:uniqueId val="{00000016-2507-6247-97C6-E5F2C76359A7}"/>
              </c:ext>
            </c:extLst>
          </c:dPt>
          <c:dPt>
            <c:idx val="6"/>
            <c:bubble3D val="0"/>
            <c:extLst>
              <c:ext xmlns:c16="http://schemas.microsoft.com/office/drawing/2014/chart" uri="{C3380CC4-5D6E-409C-BE32-E72D297353CC}">
                <c16:uniqueId val="{00000015-2507-6247-97C6-E5F2C76359A7}"/>
              </c:ext>
            </c:extLst>
          </c:dPt>
          <c:dPt>
            <c:idx val="7"/>
            <c:bubble3D val="0"/>
            <c:extLst>
              <c:ext xmlns:c16="http://schemas.microsoft.com/office/drawing/2014/chart" uri="{C3380CC4-5D6E-409C-BE32-E72D297353CC}">
                <c16:uniqueId val="{00000014-2507-6247-97C6-E5F2C76359A7}"/>
              </c:ext>
            </c:extLst>
          </c:dPt>
          <c:dPt>
            <c:idx val="8"/>
            <c:bubble3D val="0"/>
            <c:extLst>
              <c:ext xmlns:c16="http://schemas.microsoft.com/office/drawing/2014/chart" uri="{C3380CC4-5D6E-409C-BE32-E72D297353CC}">
                <c16:uniqueId val="{00000013-2507-6247-97C6-E5F2C76359A7}"/>
              </c:ext>
            </c:extLst>
          </c:dPt>
          <c:dPt>
            <c:idx val="9"/>
            <c:bubble3D val="0"/>
            <c:extLst>
              <c:ext xmlns:c16="http://schemas.microsoft.com/office/drawing/2014/chart" uri="{C3380CC4-5D6E-409C-BE32-E72D297353CC}">
                <c16:uniqueId val="{00000012-2507-6247-97C6-E5F2C76359A7}"/>
              </c:ext>
            </c:extLst>
          </c:dPt>
          <c:dPt>
            <c:idx val="10"/>
            <c:bubble3D val="0"/>
            <c:extLst>
              <c:ext xmlns:c16="http://schemas.microsoft.com/office/drawing/2014/chart" uri="{C3380CC4-5D6E-409C-BE32-E72D297353CC}">
                <c16:uniqueId val="{00000011-2507-6247-97C6-E5F2C76359A7}"/>
              </c:ext>
            </c:extLst>
          </c:dPt>
          <c:dPt>
            <c:idx val="11"/>
            <c:bubble3D val="0"/>
            <c:extLst>
              <c:ext xmlns:c16="http://schemas.microsoft.com/office/drawing/2014/chart" uri="{C3380CC4-5D6E-409C-BE32-E72D297353CC}">
                <c16:uniqueId val="{00000010-2507-6247-97C6-E5F2C76359A7}"/>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2050</c:v>
                </c:pt>
                <c:pt idx="1">
                  <c:v>2100</c:v>
                </c:pt>
                <c:pt idx="2">
                  <c:v>2050</c:v>
                </c:pt>
                <c:pt idx="3">
                  <c:v>2190</c:v>
                </c:pt>
                <c:pt idx="4">
                  <c:v>2265</c:v>
                </c:pt>
                <c:pt idx="5">
                  <c:v>2150</c:v>
                </c:pt>
                <c:pt idx="6">
                  <c:v>2235</c:v>
                </c:pt>
                <c:pt idx="7">
                  <c:v>2390</c:v>
                </c:pt>
                <c:pt idx="8">
                  <c:v>2310</c:v>
                </c:pt>
                <c:pt idx="9">
                  <c:v>2325</c:v>
                </c:pt>
                <c:pt idx="10">
                  <c:v>2325</c:v>
                </c:pt>
                <c:pt idx="11">
                  <c:v>2220</c:v>
                </c:pt>
              </c:numCache>
            </c:numRef>
          </c:val>
          <c:extLst>
            <c:ext xmlns:c16="http://schemas.microsoft.com/office/drawing/2014/chart" uri="{C3380CC4-5D6E-409C-BE32-E72D297353CC}">
              <c16:uniqueId val="{00000000-2507-6247-97C6-E5F2C76359A7}"/>
            </c:ext>
          </c:extLst>
        </c:ser>
        <c:ser>
          <c:idx val="1"/>
          <c:order val="1"/>
          <c:tx>
            <c:strRef>
              <c:f>Sheet1!$C$1</c:f>
              <c:strCache>
                <c:ptCount val="1"/>
                <c:pt idx="0">
                  <c:v>Title 2</c:v>
                </c:pt>
              </c:strCache>
            </c:strRef>
          </c:tx>
          <c:spPr>
            <a:solidFill>
              <a:srgbClr val="246BA5"/>
            </a:solidFill>
            <a:ln w="9525">
              <a:solidFill>
                <a:schemeClr val="bg1"/>
              </a:solidFill>
            </a:ln>
            <a:effectLst/>
          </c:spPr>
          <c:dPt>
            <c:idx val="0"/>
            <c:bubble3D val="0"/>
            <c:extLst>
              <c:ext xmlns:c16="http://schemas.microsoft.com/office/drawing/2014/chart" uri="{C3380CC4-5D6E-409C-BE32-E72D297353CC}">
                <c16:uniqueId val="{00000005-2507-6247-97C6-E5F2C76359A7}"/>
              </c:ext>
            </c:extLst>
          </c:dPt>
          <c:dPt>
            <c:idx val="1"/>
            <c:bubble3D val="0"/>
            <c:extLst>
              <c:ext xmlns:c16="http://schemas.microsoft.com/office/drawing/2014/chart" uri="{C3380CC4-5D6E-409C-BE32-E72D297353CC}">
                <c16:uniqueId val="{00000006-2507-6247-97C6-E5F2C76359A7}"/>
              </c:ext>
            </c:extLst>
          </c:dPt>
          <c:dPt>
            <c:idx val="2"/>
            <c:bubble3D val="0"/>
            <c:extLst>
              <c:ext xmlns:c16="http://schemas.microsoft.com/office/drawing/2014/chart" uri="{C3380CC4-5D6E-409C-BE32-E72D297353CC}">
                <c16:uniqueId val="{00000007-2507-6247-97C6-E5F2C76359A7}"/>
              </c:ext>
            </c:extLst>
          </c:dPt>
          <c:dPt>
            <c:idx val="3"/>
            <c:bubble3D val="0"/>
            <c:extLst>
              <c:ext xmlns:c16="http://schemas.microsoft.com/office/drawing/2014/chart" uri="{C3380CC4-5D6E-409C-BE32-E72D297353CC}">
                <c16:uniqueId val="{00000008-2507-6247-97C6-E5F2C76359A7}"/>
              </c:ext>
            </c:extLst>
          </c:dPt>
          <c:dPt>
            <c:idx val="5"/>
            <c:bubble3D val="0"/>
            <c:extLst>
              <c:ext xmlns:c16="http://schemas.microsoft.com/office/drawing/2014/chart" uri="{C3380CC4-5D6E-409C-BE32-E72D297353CC}">
                <c16:uniqueId val="{00000009-2507-6247-97C6-E5F2C76359A7}"/>
              </c:ext>
            </c:extLst>
          </c:dPt>
          <c:dPt>
            <c:idx val="6"/>
            <c:bubble3D val="0"/>
            <c:extLst>
              <c:ext xmlns:c16="http://schemas.microsoft.com/office/drawing/2014/chart" uri="{C3380CC4-5D6E-409C-BE32-E72D297353CC}">
                <c16:uniqueId val="{0000000A-2507-6247-97C6-E5F2C76359A7}"/>
              </c:ext>
            </c:extLst>
          </c:dPt>
          <c:dPt>
            <c:idx val="7"/>
            <c:bubble3D val="0"/>
            <c:extLst>
              <c:ext xmlns:c16="http://schemas.microsoft.com/office/drawing/2014/chart" uri="{C3380CC4-5D6E-409C-BE32-E72D297353CC}">
                <c16:uniqueId val="{0000000B-2507-6247-97C6-E5F2C76359A7}"/>
              </c:ext>
            </c:extLst>
          </c:dPt>
          <c:dPt>
            <c:idx val="8"/>
            <c:bubble3D val="0"/>
            <c:extLst>
              <c:ext xmlns:c16="http://schemas.microsoft.com/office/drawing/2014/chart" uri="{C3380CC4-5D6E-409C-BE32-E72D297353CC}">
                <c16:uniqueId val="{0000000C-2507-6247-97C6-E5F2C76359A7}"/>
              </c:ext>
            </c:extLst>
          </c:dPt>
          <c:dPt>
            <c:idx val="9"/>
            <c:bubble3D val="0"/>
            <c:extLst>
              <c:ext xmlns:c16="http://schemas.microsoft.com/office/drawing/2014/chart" uri="{C3380CC4-5D6E-409C-BE32-E72D297353CC}">
                <c16:uniqueId val="{0000000D-2507-6247-97C6-E5F2C76359A7}"/>
              </c:ext>
            </c:extLst>
          </c:dPt>
          <c:dPt>
            <c:idx val="10"/>
            <c:bubble3D val="0"/>
            <c:extLst>
              <c:ext xmlns:c16="http://schemas.microsoft.com/office/drawing/2014/chart" uri="{C3380CC4-5D6E-409C-BE32-E72D297353CC}">
                <c16:uniqueId val="{0000000E-2507-6247-97C6-E5F2C76359A7}"/>
              </c:ext>
            </c:extLst>
          </c:dPt>
          <c:dPt>
            <c:idx val="11"/>
            <c:bubble3D val="0"/>
            <c:extLst>
              <c:ext xmlns:c16="http://schemas.microsoft.com/office/drawing/2014/chart" uri="{C3380CC4-5D6E-409C-BE32-E72D297353CC}">
                <c16:uniqueId val="{0000000F-2507-6247-97C6-E5F2C76359A7}"/>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60</c:v>
                </c:pt>
                <c:pt idx="1">
                  <c:v>100</c:v>
                </c:pt>
                <c:pt idx="2">
                  <c:v>120</c:v>
                </c:pt>
                <c:pt idx="3">
                  <c:v>20</c:v>
                </c:pt>
                <c:pt idx="4">
                  <c:v>120</c:v>
                </c:pt>
                <c:pt idx="5">
                  <c:v>300</c:v>
                </c:pt>
                <c:pt idx="6">
                  <c:v>240</c:v>
                </c:pt>
                <c:pt idx="7">
                  <c:v>50</c:v>
                </c:pt>
                <c:pt idx="8">
                  <c:v>40</c:v>
                </c:pt>
                <c:pt idx="9">
                  <c:v>125</c:v>
                </c:pt>
                <c:pt idx="10">
                  <c:v>125</c:v>
                </c:pt>
                <c:pt idx="11">
                  <c:v>180</c:v>
                </c:pt>
              </c:numCache>
            </c:numRef>
          </c:val>
          <c:extLst>
            <c:ext xmlns:c16="http://schemas.microsoft.com/office/drawing/2014/chart" uri="{C3380CC4-5D6E-409C-BE32-E72D297353CC}">
              <c16:uniqueId val="{00000001-2507-6247-97C6-E5F2C76359A7}"/>
            </c:ext>
          </c:extLst>
        </c:ser>
        <c:dLbls>
          <c:showLegendKey val="0"/>
          <c:showVal val="0"/>
          <c:showCatName val="0"/>
          <c:showSerName val="0"/>
          <c:showPercent val="0"/>
          <c:showBubbleSize val="0"/>
        </c:dLbls>
        <c:axId val="1001947280"/>
        <c:axId val="1001948992"/>
      </c:areaChart>
      <c:catAx>
        <c:axId val="1001947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001948992"/>
        <c:crosses val="autoZero"/>
        <c:auto val="1"/>
        <c:lblAlgn val="ctr"/>
        <c:lblOffset val="100"/>
        <c:noMultiLvlLbl val="0"/>
      </c:catAx>
      <c:valAx>
        <c:axId val="1001948992"/>
        <c:scaling>
          <c:orientation val="minMax"/>
          <c:max val="2500"/>
          <c:min val="2000"/>
        </c:scaling>
        <c:delete val="0"/>
        <c:axPos val="l"/>
        <c:majorGridlines>
          <c:spPr>
            <a:ln w="9525" cap="flat" cmpd="sng" algn="ctr">
              <a:solidFill>
                <a:srgbClr val="E5E0D5"/>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001947280"/>
        <c:crosses val="autoZero"/>
        <c:crossBetween val="midCat"/>
        <c:majorUnit val="100"/>
      </c:valAx>
      <c:spPr>
        <a:noFill/>
        <a:ln>
          <a:noFill/>
        </a:ln>
        <a:effectLst/>
      </c:spPr>
    </c:plotArea>
    <c:legend>
      <c:legendPos val="t"/>
      <c:layout>
        <c:manualLayout>
          <c:xMode val="edge"/>
          <c:yMode val="edge"/>
          <c:x val="0.85020313261523739"/>
          <c:y val="1.3540961408259987E-2"/>
          <c:w val="0.10484289974826401"/>
          <c:h val="5.05941496649411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3"/>
            <c:invertIfNegative val="0"/>
            <c:bubble3D val="0"/>
            <c:spPr>
              <a:solidFill>
                <a:srgbClr val="246BA5"/>
              </a:solidFill>
              <a:ln>
                <a:noFill/>
              </a:ln>
              <a:effectLst/>
            </c:spPr>
            <c:extLst>
              <c:ext xmlns:c16="http://schemas.microsoft.com/office/drawing/2014/chart" uri="{C3380CC4-5D6E-409C-BE32-E72D297353CC}">
                <c16:uniqueId val="{00000003-4C36-7A40-8903-3371EE8E5E65}"/>
              </c:ext>
            </c:extLst>
          </c:dPt>
          <c:cat>
            <c:strRef>
              <c:f>Sheet1!$A$2:$A$8</c:f>
              <c:strCache>
                <c:ptCount val="4"/>
                <c:pt idx="0">
                  <c:v>Category 1</c:v>
                </c:pt>
                <c:pt idx="1">
                  <c:v>Category 2</c:v>
                </c:pt>
                <c:pt idx="2">
                  <c:v>Category 3</c:v>
                </c:pt>
                <c:pt idx="3">
                  <c:v>Category 4</c:v>
                </c:pt>
              </c:strCache>
            </c:strRef>
          </c:cat>
          <c:val>
            <c:numRef>
              <c:f>Sheet1!$B$2:$B$8</c:f>
              <c:numCache>
                <c:formatCode>General</c:formatCode>
                <c:ptCount val="7"/>
                <c:pt idx="0">
                  <c:v>5</c:v>
                </c:pt>
                <c:pt idx="1">
                  <c:v>2</c:v>
                </c:pt>
                <c:pt idx="2">
                  <c:v>3</c:v>
                </c:pt>
                <c:pt idx="3">
                  <c:v>5</c:v>
                </c:pt>
                <c:pt idx="4">
                  <c:v>2</c:v>
                </c:pt>
                <c:pt idx="5">
                  <c:v>5</c:v>
                </c:pt>
                <c:pt idx="6">
                  <c:v>5</c:v>
                </c:pt>
              </c:numCache>
            </c:numRef>
          </c:val>
          <c:extLst>
            <c:ext xmlns:c16="http://schemas.microsoft.com/office/drawing/2014/chart" uri="{C3380CC4-5D6E-409C-BE32-E72D297353CC}">
              <c16:uniqueId val="{00000000-4C36-7A40-8903-3371EE8E5E65}"/>
            </c:ext>
          </c:extLst>
        </c:ser>
        <c:dLbls>
          <c:showLegendKey val="0"/>
          <c:showVal val="0"/>
          <c:showCatName val="0"/>
          <c:showSerName val="0"/>
          <c:showPercent val="0"/>
          <c:showBubbleSize val="0"/>
        </c:dLbls>
        <c:gapWidth val="68"/>
        <c:overlap val="-27"/>
        <c:axId val="218455551"/>
        <c:axId val="218278319"/>
      </c:barChart>
      <c:catAx>
        <c:axId val="218455551"/>
        <c:scaling>
          <c:orientation val="minMax"/>
        </c:scaling>
        <c:delete val="1"/>
        <c:axPos val="b"/>
        <c:numFmt formatCode="General" sourceLinked="1"/>
        <c:majorTickMark val="none"/>
        <c:minorTickMark val="none"/>
        <c:tickLblPos val="nextTo"/>
        <c:crossAx val="218278319"/>
        <c:crosses val="autoZero"/>
        <c:auto val="1"/>
        <c:lblAlgn val="ctr"/>
        <c:lblOffset val="100"/>
        <c:noMultiLvlLbl val="0"/>
      </c:catAx>
      <c:valAx>
        <c:axId val="218278319"/>
        <c:scaling>
          <c:orientation val="minMax"/>
          <c:max val="5"/>
        </c:scaling>
        <c:delete val="1"/>
        <c:axPos val="l"/>
        <c:numFmt formatCode="General" sourceLinked="1"/>
        <c:majorTickMark val="out"/>
        <c:minorTickMark val="none"/>
        <c:tickLblPos val="nextTo"/>
        <c:crossAx val="218455551"/>
        <c:crosses val="autoZero"/>
        <c:crossBetween val="between"/>
        <c:majorUnit val="5"/>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3"/>
            <c:invertIfNegative val="0"/>
            <c:bubble3D val="0"/>
            <c:spPr>
              <a:solidFill>
                <a:srgbClr val="246BA5"/>
              </a:solidFill>
              <a:ln>
                <a:noFill/>
              </a:ln>
              <a:effectLst/>
            </c:spPr>
            <c:extLst>
              <c:ext xmlns:c16="http://schemas.microsoft.com/office/drawing/2014/chart" uri="{C3380CC4-5D6E-409C-BE32-E72D297353CC}">
                <c16:uniqueId val="{00000003-209B-124B-850B-E8D3F0BDD0D5}"/>
              </c:ext>
            </c:extLst>
          </c:dPt>
          <c:cat>
            <c:strRef>
              <c:f>Sheet1!$A$2:$A$8</c:f>
              <c:strCache>
                <c:ptCount val="4"/>
                <c:pt idx="0">
                  <c:v>Category 1</c:v>
                </c:pt>
                <c:pt idx="1">
                  <c:v>Category 2</c:v>
                </c:pt>
                <c:pt idx="2">
                  <c:v>Category 3</c:v>
                </c:pt>
                <c:pt idx="3">
                  <c:v>Category 4</c:v>
                </c:pt>
              </c:strCache>
            </c:strRef>
          </c:cat>
          <c:val>
            <c:numRef>
              <c:f>Sheet1!$B$2:$B$8</c:f>
              <c:numCache>
                <c:formatCode>General</c:formatCode>
                <c:ptCount val="7"/>
                <c:pt idx="0">
                  <c:v>5</c:v>
                </c:pt>
                <c:pt idx="1">
                  <c:v>2</c:v>
                </c:pt>
                <c:pt idx="2">
                  <c:v>3</c:v>
                </c:pt>
                <c:pt idx="3">
                  <c:v>5</c:v>
                </c:pt>
                <c:pt idx="4">
                  <c:v>2</c:v>
                </c:pt>
                <c:pt idx="5">
                  <c:v>5</c:v>
                </c:pt>
                <c:pt idx="6">
                  <c:v>5</c:v>
                </c:pt>
              </c:numCache>
            </c:numRef>
          </c:val>
          <c:extLst>
            <c:ext xmlns:c16="http://schemas.microsoft.com/office/drawing/2014/chart" uri="{C3380CC4-5D6E-409C-BE32-E72D297353CC}">
              <c16:uniqueId val="{00000000-209B-124B-850B-E8D3F0BDD0D5}"/>
            </c:ext>
          </c:extLst>
        </c:ser>
        <c:dLbls>
          <c:showLegendKey val="0"/>
          <c:showVal val="0"/>
          <c:showCatName val="0"/>
          <c:showSerName val="0"/>
          <c:showPercent val="0"/>
          <c:showBubbleSize val="0"/>
        </c:dLbls>
        <c:gapWidth val="68"/>
        <c:overlap val="-27"/>
        <c:axId val="1002387280"/>
        <c:axId val="1002388992"/>
      </c:barChart>
      <c:catAx>
        <c:axId val="1002387280"/>
        <c:scaling>
          <c:orientation val="minMax"/>
        </c:scaling>
        <c:delete val="1"/>
        <c:axPos val="b"/>
        <c:numFmt formatCode="General" sourceLinked="1"/>
        <c:majorTickMark val="none"/>
        <c:minorTickMark val="none"/>
        <c:tickLblPos val="nextTo"/>
        <c:crossAx val="1002388992"/>
        <c:crosses val="autoZero"/>
        <c:auto val="1"/>
        <c:lblAlgn val="ctr"/>
        <c:lblOffset val="100"/>
        <c:noMultiLvlLbl val="0"/>
      </c:catAx>
      <c:valAx>
        <c:axId val="1002388992"/>
        <c:scaling>
          <c:orientation val="minMax"/>
          <c:max val="5"/>
        </c:scaling>
        <c:delete val="1"/>
        <c:axPos val="l"/>
        <c:numFmt formatCode="General" sourceLinked="1"/>
        <c:majorTickMark val="none"/>
        <c:minorTickMark val="none"/>
        <c:tickLblPos val="nextTo"/>
        <c:crossAx val="1002387280"/>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Title 1</c:v>
                </c:pt>
              </c:strCache>
            </c:strRef>
          </c:tx>
          <c:spPr>
            <a:solidFill>
              <a:schemeClr val="accent1"/>
            </a:solidFill>
            <a:ln>
              <a:no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11-1D06-374A-A1EF-5781F4FEF045}"/>
              </c:ext>
            </c:extLst>
          </c:dPt>
          <c:dPt>
            <c:idx val="1"/>
            <c:invertIfNegative val="0"/>
            <c:bubble3D val="0"/>
            <c:spPr>
              <a:solidFill>
                <a:srgbClr val="246BA5"/>
              </a:solidFill>
              <a:ln>
                <a:solidFill>
                  <a:srgbClr val="246BA5"/>
                </a:solidFill>
              </a:ln>
              <a:effectLst/>
            </c:spPr>
            <c:extLst>
              <c:ext xmlns:c16="http://schemas.microsoft.com/office/drawing/2014/chart" uri="{C3380CC4-5D6E-409C-BE32-E72D297353CC}">
                <c16:uniqueId val="{0000000C-D526-AB44-98FD-5BC24DF9C64A}"/>
              </c:ext>
            </c:extLst>
          </c:dPt>
          <c:dPt>
            <c:idx val="2"/>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12-D526-AB44-98FD-5BC24DF9C64A}"/>
              </c:ext>
            </c:extLst>
          </c:dPt>
          <c:dPt>
            <c:idx val="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1-D526-AB44-98FD-5BC24DF9C64A}"/>
              </c:ext>
            </c:extLst>
          </c:dPt>
          <c:dPt>
            <c:idx val="4"/>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0-D526-AB44-98FD-5BC24DF9C64A}"/>
              </c:ext>
            </c:extLst>
          </c:dPt>
          <c:cat>
            <c:strRef>
              <c:f>Sheet1!$A$2:$A$6</c:f>
              <c:strCache>
                <c:ptCount val="5"/>
                <c:pt idx="0">
                  <c:v>JAN</c:v>
                </c:pt>
                <c:pt idx="1">
                  <c:v>FEB</c:v>
                </c:pt>
                <c:pt idx="2">
                  <c:v>MAR</c:v>
                </c:pt>
                <c:pt idx="3">
                  <c:v>APR</c:v>
                </c:pt>
                <c:pt idx="4">
                  <c:v>MAY</c:v>
                </c:pt>
              </c:strCache>
            </c:strRef>
          </c:cat>
          <c:val>
            <c:numRef>
              <c:f>Sheet1!$B$2:$B$6</c:f>
              <c:numCache>
                <c:formatCode>General</c:formatCode>
                <c:ptCount val="5"/>
                <c:pt idx="0">
                  <c:v>1100</c:v>
                </c:pt>
                <c:pt idx="1">
                  <c:v>1400</c:v>
                </c:pt>
                <c:pt idx="2">
                  <c:v>2400</c:v>
                </c:pt>
                <c:pt idx="3">
                  <c:v>1400</c:v>
                </c:pt>
                <c:pt idx="4">
                  <c:v>1500</c:v>
                </c:pt>
              </c:numCache>
            </c:numRef>
          </c:val>
          <c:extLst>
            <c:ext xmlns:c16="http://schemas.microsoft.com/office/drawing/2014/chart" uri="{C3380CC4-5D6E-409C-BE32-E72D297353CC}">
              <c16:uniqueId val="{00000000-D526-AB44-98FD-5BC24DF9C64A}"/>
            </c:ext>
          </c:extLst>
        </c:ser>
        <c:ser>
          <c:idx val="1"/>
          <c:order val="1"/>
          <c:tx>
            <c:strRef>
              <c:f>Sheet1!$C$1</c:f>
              <c:strCache>
                <c:ptCount val="1"/>
                <c:pt idx="0">
                  <c:v>Title 2</c:v>
                </c:pt>
              </c:strCache>
            </c:strRef>
          </c:tx>
          <c:spPr>
            <a:solidFill>
              <a:schemeClr val="accent2"/>
            </a:solidFill>
            <a:ln>
              <a:noFill/>
            </a:ln>
            <a:effectLst/>
          </c:spPr>
          <c:invertIfNegative val="0"/>
          <c:dPt>
            <c:idx val="0"/>
            <c:invertIfNegative val="0"/>
            <c:bubble3D val="0"/>
            <c:spPr>
              <a:solidFill>
                <a:schemeClr val="bg1"/>
              </a:solidFill>
              <a:ln>
                <a:solidFill>
                  <a:schemeClr val="accent1"/>
                </a:solidFill>
              </a:ln>
              <a:effectLst/>
            </c:spPr>
            <c:extLst>
              <c:ext xmlns:c16="http://schemas.microsoft.com/office/drawing/2014/chart" uri="{C3380CC4-5D6E-409C-BE32-E72D297353CC}">
                <c16:uniqueId val="{0000000B-D526-AB44-98FD-5BC24DF9C64A}"/>
              </c:ext>
            </c:extLst>
          </c:dPt>
          <c:dPt>
            <c:idx val="1"/>
            <c:invertIfNegative val="0"/>
            <c:bubble3D val="0"/>
            <c:spPr>
              <a:solidFill>
                <a:schemeClr val="bg1"/>
              </a:solidFill>
              <a:ln>
                <a:solidFill>
                  <a:srgbClr val="246BA5"/>
                </a:solidFill>
              </a:ln>
              <a:effectLst/>
            </c:spPr>
            <c:extLst>
              <c:ext xmlns:c16="http://schemas.microsoft.com/office/drawing/2014/chart" uri="{C3380CC4-5D6E-409C-BE32-E72D297353CC}">
                <c16:uniqueId val="{00000010-1D06-374A-A1EF-5781F4FEF045}"/>
              </c:ext>
            </c:extLst>
          </c:dPt>
          <c:dPt>
            <c:idx val="2"/>
            <c:invertIfNegative val="0"/>
            <c:bubble3D val="0"/>
            <c:spPr>
              <a:solidFill>
                <a:schemeClr val="bg1"/>
              </a:solidFill>
              <a:ln>
                <a:solidFill>
                  <a:schemeClr val="accent3"/>
                </a:solidFill>
              </a:ln>
              <a:effectLst/>
            </c:spPr>
            <c:extLst>
              <c:ext xmlns:c16="http://schemas.microsoft.com/office/drawing/2014/chart" uri="{C3380CC4-5D6E-409C-BE32-E72D297353CC}">
                <c16:uniqueId val="{0000000D-D526-AB44-98FD-5BC24DF9C64A}"/>
              </c:ext>
            </c:extLst>
          </c:dPt>
          <c:dPt>
            <c:idx val="3"/>
            <c:invertIfNegative val="0"/>
            <c:bubble3D val="0"/>
            <c:spPr>
              <a:solidFill>
                <a:schemeClr val="bg1"/>
              </a:solidFill>
              <a:ln>
                <a:solidFill>
                  <a:schemeClr val="accent4"/>
                </a:solidFill>
              </a:ln>
              <a:effectLst/>
            </c:spPr>
            <c:extLst>
              <c:ext xmlns:c16="http://schemas.microsoft.com/office/drawing/2014/chart" uri="{C3380CC4-5D6E-409C-BE32-E72D297353CC}">
                <c16:uniqueId val="{0000000E-D526-AB44-98FD-5BC24DF9C64A}"/>
              </c:ext>
            </c:extLst>
          </c:dPt>
          <c:dPt>
            <c:idx val="4"/>
            <c:invertIfNegative val="0"/>
            <c:bubble3D val="0"/>
            <c:spPr>
              <a:solidFill>
                <a:schemeClr val="bg1"/>
              </a:solidFill>
              <a:ln>
                <a:solidFill>
                  <a:schemeClr val="accent5"/>
                </a:solidFill>
              </a:ln>
              <a:effectLst/>
            </c:spPr>
            <c:extLst>
              <c:ext xmlns:c16="http://schemas.microsoft.com/office/drawing/2014/chart" uri="{C3380CC4-5D6E-409C-BE32-E72D297353CC}">
                <c16:uniqueId val="{0000000F-D526-AB44-98FD-5BC24DF9C64A}"/>
              </c:ext>
            </c:extLst>
          </c:dPt>
          <c:cat>
            <c:strRef>
              <c:f>Sheet1!$A$2:$A$6</c:f>
              <c:strCache>
                <c:ptCount val="5"/>
                <c:pt idx="0">
                  <c:v>JAN</c:v>
                </c:pt>
                <c:pt idx="1">
                  <c:v>FEB</c:v>
                </c:pt>
                <c:pt idx="2">
                  <c:v>MAR</c:v>
                </c:pt>
                <c:pt idx="3">
                  <c:v>APR</c:v>
                </c:pt>
                <c:pt idx="4">
                  <c:v>MAY</c:v>
                </c:pt>
              </c:strCache>
            </c:strRef>
          </c:cat>
          <c:val>
            <c:numRef>
              <c:f>Sheet1!$C$2:$C$6</c:f>
              <c:numCache>
                <c:formatCode>General</c:formatCode>
                <c:ptCount val="5"/>
                <c:pt idx="0">
                  <c:v>700</c:v>
                </c:pt>
                <c:pt idx="1">
                  <c:v>700</c:v>
                </c:pt>
                <c:pt idx="2">
                  <c:v>700</c:v>
                </c:pt>
                <c:pt idx="3">
                  <c:v>700</c:v>
                </c:pt>
                <c:pt idx="4">
                  <c:v>700</c:v>
                </c:pt>
              </c:numCache>
            </c:numRef>
          </c:val>
          <c:extLst>
            <c:ext xmlns:c16="http://schemas.microsoft.com/office/drawing/2014/chart" uri="{C3380CC4-5D6E-409C-BE32-E72D297353CC}">
              <c16:uniqueId val="{00000003-D526-AB44-98FD-5BC24DF9C64A}"/>
            </c:ext>
          </c:extLst>
        </c:ser>
        <c:ser>
          <c:idx val="2"/>
          <c:order val="2"/>
          <c:tx>
            <c:strRef>
              <c:f>Sheet1!$D$1</c:f>
              <c:strCache>
                <c:ptCount val="1"/>
                <c:pt idx="0">
                  <c:v>Title 3</c:v>
                </c:pt>
              </c:strCache>
            </c:strRef>
          </c:tx>
          <c:spPr>
            <a:solidFill>
              <a:schemeClr val="accent3"/>
            </a:solidFill>
            <a:ln>
              <a:noFill/>
            </a:ln>
            <a:effectLst/>
          </c:spPr>
          <c:invertIfNegative val="0"/>
          <c:cat>
            <c:strRef>
              <c:f>Sheet1!$A$2:$A$6</c:f>
              <c:strCache>
                <c:ptCount val="5"/>
                <c:pt idx="0">
                  <c:v>JAN</c:v>
                </c:pt>
                <c:pt idx="1">
                  <c:v>FEB</c:v>
                </c:pt>
                <c:pt idx="2">
                  <c:v>MAR</c:v>
                </c:pt>
                <c:pt idx="3">
                  <c:v>APR</c:v>
                </c:pt>
                <c:pt idx="4">
                  <c:v>MAY</c:v>
                </c:pt>
              </c:strCache>
            </c:strRef>
          </c:cat>
          <c:val>
            <c:numRef>
              <c:f>Sheet1!$D$2:$D$6</c:f>
              <c:numCache>
                <c:formatCode>General</c:formatCode>
                <c:ptCount val="5"/>
              </c:numCache>
            </c:numRef>
          </c:val>
          <c:extLst>
            <c:ext xmlns:c16="http://schemas.microsoft.com/office/drawing/2014/chart" uri="{C3380CC4-5D6E-409C-BE32-E72D297353CC}">
              <c16:uniqueId val="{00000007-D526-AB44-98FD-5BC24DF9C64A}"/>
            </c:ext>
          </c:extLst>
        </c:ser>
        <c:ser>
          <c:idx val="3"/>
          <c:order val="3"/>
          <c:tx>
            <c:strRef>
              <c:f>Sheet1!$E$1</c:f>
              <c:strCache>
                <c:ptCount val="1"/>
                <c:pt idx="0">
                  <c:v>Title 4</c:v>
                </c:pt>
              </c:strCache>
            </c:strRef>
          </c:tx>
          <c:spPr>
            <a:solidFill>
              <a:schemeClr val="accent4"/>
            </a:solidFill>
            <a:ln>
              <a:noFill/>
            </a:ln>
            <a:effectLst/>
          </c:spPr>
          <c:invertIfNegative val="0"/>
          <c:cat>
            <c:strRef>
              <c:f>Sheet1!$A$2:$A$6</c:f>
              <c:strCache>
                <c:ptCount val="5"/>
                <c:pt idx="0">
                  <c:v>JAN</c:v>
                </c:pt>
                <c:pt idx="1">
                  <c:v>FEB</c:v>
                </c:pt>
                <c:pt idx="2">
                  <c:v>MAR</c:v>
                </c:pt>
                <c:pt idx="3">
                  <c:v>APR</c:v>
                </c:pt>
                <c:pt idx="4">
                  <c:v>MAY</c:v>
                </c:pt>
              </c:strCache>
            </c:strRef>
          </c:cat>
          <c:val>
            <c:numRef>
              <c:f>Sheet1!$E$2:$E$6</c:f>
              <c:numCache>
                <c:formatCode>General</c:formatCode>
                <c:ptCount val="5"/>
              </c:numCache>
            </c:numRef>
          </c:val>
          <c:extLst>
            <c:ext xmlns:c16="http://schemas.microsoft.com/office/drawing/2014/chart" uri="{C3380CC4-5D6E-409C-BE32-E72D297353CC}">
              <c16:uniqueId val="{00000008-D526-AB44-98FD-5BC24DF9C64A}"/>
            </c:ext>
          </c:extLst>
        </c:ser>
        <c:ser>
          <c:idx val="4"/>
          <c:order val="4"/>
          <c:tx>
            <c:strRef>
              <c:f>Sheet1!$F$1</c:f>
              <c:strCache>
                <c:ptCount val="1"/>
                <c:pt idx="0">
                  <c:v>Title 5</c:v>
                </c:pt>
              </c:strCache>
            </c:strRef>
          </c:tx>
          <c:spPr>
            <a:solidFill>
              <a:schemeClr val="accent5"/>
            </a:solidFill>
            <a:ln>
              <a:noFill/>
            </a:ln>
            <a:effectLst/>
          </c:spPr>
          <c:invertIfNegative val="0"/>
          <c:cat>
            <c:strRef>
              <c:f>Sheet1!$A$2:$A$6</c:f>
              <c:strCache>
                <c:ptCount val="5"/>
                <c:pt idx="0">
                  <c:v>JAN</c:v>
                </c:pt>
                <c:pt idx="1">
                  <c:v>FEB</c:v>
                </c:pt>
                <c:pt idx="2">
                  <c:v>MAR</c:v>
                </c:pt>
                <c:pt idx="3">
                  <c:v>APR</c:v>
                </c:pt>
                <c:pt idx="4">
                  <c:v>MAY</c:v>
                </c:pt>
              </c:strCache>
            </c:strRef>
          </c:cat>
          <c:val>
            <c:numRef>
              <c:f>Sheet1!$F$2:$F$6</c:f>
              <c:numCache>
                <c:formatCode>General</c:formatCode>
                <c:ptCount val="5"/>
              </c:numCache>
            </c:numRef>
          </c:val>
          <c:extLst>
            <c:ext xmlns:c16="http://schemas.microsoft.com/office/drawing/2014/chart" uri="{C3380CC4-5D6E-409C-BE32-E72D297353CC}">
              <c16:uniqueId val="{00000009-D526-AB44-98FD-5BC24DF9C64A}"/>
            </c:ext>
          </c:extLst>
        </c:ser>
        <c:dLbls>
          <c:showLegendKey val="0"/>
          <c:showVal val="0"/>
          <c:showCatName val="0"/>
          <c:showSerName val="0"/>
          <c:showPercent val="0"/>
          <c:showBubbleSize val="0"/>
        </c:dLbls>
        <c:gapWidth val="32"/>
        <c:overlap val="100"/>
        <c:axId val="80715856"/>
        <c:axId val="80717568"/>
      </c:barChart>
      <c:catAx>
        <c:axId val="8071585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0717568"/>
        <c:crosses val="autoZero"/>
        <c:auto val="1"/>
        <c:lblAlgn val="ctr"/>
        <c:lblOffset val="100"/>
        <c:noMultiLvlLbl val="0"/>
      </c:catAx>
      <c:valAx>
        <c:axId val="80717568"/>
        <c:scaling>
          <c:orientation val="minMax"/>
          <c:max val="32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0715856"/>
        <c:crosses val="autoZero"/>
        <c:crossBetween val="between"/>
      </c:valAx>
      <c:spPr>
        <a:noFill/>
        <a:ln>
          <a:noFill/>
        </a:ln>
        <a:effectLst/>
      </c:spPr>
    </c:plotArea>
    <c:legend>
      <c:legendPos val="t"/>
      <c:layout>
        <c:manualLayout>
          <c:xMode val="edge"/>
          <c:yMode val="edge"/>
          <c:x val="0.56370984876890384"/>
          <c:y val="0"/>
          <c:w val="0.43607236595425569"/>
          <c:h val="6.199041644740022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Title 1</c:v>
                </c:pt>
              </c:strCache>
            </c:strRef>
          </c:tx>
          <c:spPr>
            <a:solidFill>
              <a:schemeClr val="accent1"/>
            </a:solidFill>
            <a:ln>
              <a:no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11-8952-4246-91C1-41B013BC1A40}"/>
              </c:ext>
            </c:extLst>
          </c:dPt>
          <c:dPt>
            <c:idx val="1"/>
            <c:invertIfNegative val="0"/>
            <c:bubble3D val="0"/>
            <c:spPr>
              <a:solidFill>
                <a:srgbClr val="246BA5"/>
              </a:solidFill>
              <a:ln>
                <a:solidFill>
                  <a:srgbClr val="246BA5"/>
                </a:solidFill>
              </a:ln>
              <a:effectLst/>
            </c:spPr>
            <c:extLst>
              <c:ext xmlns:c16="http://schemas.microsoft.com/office/drawing/2014/chart" uri="{C3380CC4-5D6E-409C-BE32-E72D297353CC}">
                <c16:uniqueId val="{0000000C-D526-AB44-98FD-5BC24DF9C64A}"/>
              </c:ext>
            </c:extLst>
          </c:dPt>
          <c:dPt>
            <c:idx val="2"/>
            <c:invertIfNegative val="0"/>
            <c:bubble3D val="0"/>
            <c:spPr>
              <a:solidFill>
                <a:srgbClr val="33A8AF"/>
              </a:solidFill>
              <a:ln>
                <a:solidFill>
                  <a:srgbClr val="33A8AF"/>
                </a:solidFill>
              </a:ln>
              <a:effectLst/>
            </c:spPr>
            <c:extLst>
              <c:ext xmlns:c16="http://schemas.microsoft.com/office/drawing/2014/chart" uri="{C3380CC4-5D6E-409C-BE32-E72D297353CC}">
                <c16:uniqueId val="{00000012-D526-AB44-98FD-5BC24DF9C64A}"/>
              </c:ext>
            </c:extLst>
          </c:dPt>
          <c:dPt>
            <c:idx val="3"/>
            <c:invertIfNegative val="0"/>
            <c:bubble3D val="0"/>
            <c:spPr>
              <a:solidFill>
                <a:srgbClr val="988E85"/>
              </a:solidFill>
              <a:ln>
                <a:solidFill>
                  <a:srgbClr val="988E85"/>
                </a:solidFill>
              </a:ln>
              <a:effectLst/>
            </c:spPr>
            <c:extLst>
              <c:ext xmlns:c16="http://schemas.microsoft.com/office/drawing/2014/chart" uri="{C3380CC4-5D6E-409C-BE32-E72D297353CC}">
                <c16:uniqueId val="{00000011-D526-AB44-98FD-5BC24DF9C64A}"/>
              </c:ext>
            </c:extLst>
          </c:dPt>
          <c:dPt>
            <c:idx val="4"/>
            <c:invertIfNegative val="0"/>
            <c:bubble3D val="0"/>
            <c:spPr>
              <a:solidFill>
                <a:srgbClr val="4D4234"/>
              </a:solidFill>
              <a:ln>
                <a:solidFill>
                  <a:schemeClr val="accent5"/>
                </a:solidFill>
              </a:ln>
              <a:effectLst/>
            </c:spPr>
            <c:extLst>
              <c:ext xmlns:c16="http://schemas.microsoft.com/office/drawing/2014/chart" uri="{C3380CC4-5D6E-409C-BE32-E72D297353CC}">
                <c16:uniqueId val="{00000010-D526-AB44-98FD-5BC24DF9C64A}"/>
              </c:ext>
            </c:extLst>
          </c:dPt>
          <c:cat>
            <c:strRef>
              <c:f>Sheet1!$A$2:$A$6</c:f>
              <c:strCache>
                <c:ptCount val="5"/>
                <c:pt idx="0">
                  <c:v>JAN</c:v>
                </c:pt>
                <c:pt idx="1">
                  <c:v>FEB</c:v>
                </c:pt>
                <c:pt idx="2">
                  <c:v>MAR</c:v>
                </c:pt>
                <c:pt idx="3">
                  <c:v>APR</c:v>
                </c:pt>
                <c:pt idx="4">
                  <c:v>MAY</c:v>
                </c:pt>
              </c:strCache>
            </c:strRef>
          </c:cat>
          <c:val>
            <c:numRef>
              <c:f>Sheet1!$B$2:$B$6</c:f>
              <c:numCache>
                <c:formatCode>General</c:formatCode>
                <c:ptCount val="5"/>
                <c:pt idx="0">
                  <c:v>1100</c:v>
                </c:pt>
                <c:pt idx="1">
                  <c:v>1400</c:v>
                </c:pt>
                <c:pt idx="2">
                  <c:v>2400</c:v>
                </c:pt>
                <c:pt idx="3">
                  <c:v>1400</c:v>
                </c:pt>
                <c:pt idx="4">
                  <c:v>1500</c:v>
                </c:pt>
              </c:numCache>
            </c:numRef>
          </c:val>
          <c:extLst>
            <c:ext xmlns:c16="http://schemas.microsoft.com/office/drawing/2014/chart" uri="{C3380CC4-5D6E-409C-BE32-E72D297353CC}">
              <c16:uniqueId val="{00000000-D526-AB44-98FD-5BC24DF9C64A}"/>
            </c:ext>
          </c:extLst>
        </c:ser>
        <c:ser>
          <c:idx val="1"/>
          <c:order val="1"/>
          <c:tx>
            <c:strRef>
              <c:f>Sheet1!$C$1</c:f>
              <c:strCache>
                <c:ptCount val="1"/>
                <c:pt idx="0">
                  <c:v>Title 2</c:v>
                </c:pt>
              </c:strCache>
            </c:strRef>
          </c:tx>
          <c:spPr>
            <a:solidFill>
              <a:schemeClr val="accent2"/>
            </a:solidFill>
            <a:ln>
              <a:noFill/>
            </a:ln>
            <a:effectLst/>
          </c:spPr>
          <c:invertIfNegative val="0"/>
          <c:dPt>
            <c:idx val="0"/>
            <c:invertIfNegative val="0"/>
            <c:bubble3D val="0"/>
            <c:spPr>
              <a:solidFill>
                <a:schemeClr val="bg1"/>
              </a:solidFill>
              <a:ln>
                <a:solidFill>
                  <a:schemeClr val="accent1"/>
                </a:solidFill>
              </a:ln>
              <a:effectLst/>
            </c:spPr>
            <c:extLst>
              <c:ext xmlns:c16="http://schemas.microsoft.com/office/drawing/2014/chart" uri="{C3380CC4-5D6E-409C-BE32-E72D297353CC}">
                <c16:uniqueId val="{0000000B-D526-AB44-98FD-5BC24DF9C64A}"/>
              </c:ext>
            </c:extLst>
          </c:dPt>
          <c:dPt>
            <c:idx val="1"/>
            <c:invertIfNegative val="0"/>
            <c:bubble3D val="0"/>
            <c:spPr>
              <a:solidFill>
                <a:schemeClr val="bg1"/>
              </a:solidFill>
              <a:ln>
                <a:solidFill>
                  <a:srgbClr val="246BA5"/>
                </a:solidFill>
              </a:ln>
              <a:effectLst/>
            </c:spPr>
            <c:extLst>
              <c:ext xmlns:c16="http://schemas.microsoft.com/office/drawing/2014/chart" uri="{C3380CC4-5D6E-409C-BE32-E72D297353CC}">
                <c16:uniqueId val="{00000010-8952-4246-91C1-41B013BC1A40}"/>
              </c:ext>
            </c:extLst>
          </c:dPt>
          <c:dPt>
            <c:idx val="2"/>
            <c:invertIfNegative val="0"/>
            <c:bubble3D val="0"/>
            <c:spPr>
              <a:solidFill>
                <a:schemeClr val="bg1"/>
              </a:solidFill>
              <a:ln>
                <a:solidFill>
                  <a:srgbClr val="33A8AF"/>
                </a:solidFill>
              </a:ln>
              <a:effectLst/>
            </c:spPr>
            <c:extLst>
              <c:ext xmlns:c16="http://schemas.microsoft.com/office/drawing/2014/chart" uri="{C3380CC4-5D6E-409C-BE32-E72D297353CC}">
                <c16:uniqueId val="{0000000D-D526-AB44-98FD-5BC24DF9C64A}"/>
              </c:ext>
            </c:extLst>
          </c:dPt>
          <c:dPt>
            <c:idx val="3"/>
            <c:invertIfNegative val="0"/>
            <c:bubble3D val="0"/>
            <c:spPr>
              <a:solidFill>
                <a:schemeClr val="bg1"/>
              </a:solidFill>
              <a:ln>
                <a:solidFill>
                  <a:srgbClr val="988E85"/>
                </a:solidFill>
              </a:ln>
              <a:effectLst/>
            </c:spPr>
            <c:extLst>
              <c:ext xmlns:c16="http://schemas.microsoft.com/office/drawing/2014/chart" uri="{C3380CC4-5D6E-409C-BE32-E72D297353CC}">
                <c16:uniqueId val="{0000000E-D526-AB44-98FD-5BC24DF9C64A}"/>
              </c:ext>
            </c:extLst>
          </c:dPt>
          <c:dPt>
            <c:idx val="4"/>
            <c:invertIfNegative val="0"/>
            <c:bubble3D val="0"/>
            <c:spPr>
              <a:solidFill>
                <a:schemeClr val="bg1"/>
              </a:solidFill>
              <a:ln>
                <a:solidFill>
                  <a:schemeClr val="accent5"/>
                </a:solidFill>
              </a:ln>
              <a:effectLst/>
            </c:spPr>
            <c:extLst>
              <c:ext xmlns:c16="http://schemas.microsoft.com/office/drawing/2014/chart" uri="{C3380CC4-5D6E-409C-BE32-E72D297353CC}">
                <c16:uniqueId val="{0000000F-D526-AB44-98FD-5BC24DF9C64A}"/>
              </c:ext>
            </c:extLst>
          </c:dPt>
          <c:cat>
            <c:strRef>
              <c:f>Sheet1!$A$2:$A$6</c:f>
              <c:strCache>
                <c:ptCount val="5"/>
                <c:pt idx="0">
                  <c:v>JAN</c:v>
                </c:pt>
                <c:pt idx="1">
                  <c:v>FEB</c:v>
                </c:pt>
                <c:pt idx="2">
                  <c:v>MAR</c:v>
                </c:pt>
                <c:pt idx="3">
                  <c:v>APR</c:v>
                </c:pt>
                <c:pt idx="4">
                  <c:v>MAY</c:v>
                </c:pt>
              </c:strCache>
            </c:strRef>
          </c:cat>
          <c:val>
            <c:numRef>
              <c:f>Sheet1!$C$2:$C$6</c:f>
              <c:numCache>
                <c:formatCode>General</c:formatCode>
                <c:ptCount val="5"/>
                <c:pt idx="0">
                  <c:v>700</c:v>
                </c:pt>
                <c:pt idx="1">
                  <c:v>700</c:v>
                </c:pt>
                <c:pt idx="2">
                  <c:v>700</c:v>
                </c:pt>
                <c:pt idx="3">
                  <c:v>700</c:v>
                </c:pt>
                <c:pt idx="4">
                  <c:v>700</c:v>
                </c:pt>
              </c:numCache>
            </c:numRef>
          </c:val>
          <c:extLst>
            <c:ext xmlns:c16="http://schemas.microsoft.com/office/drawing/2014/chart" uri="{C3380CC4-5D6E-409C-BE32-E72D297353CC}">
              <c16:uniqueId val="{00000003-D526-AB44-98FD-5BC24DF9C64A}"/>
            </c:ext>
          </c:extLst>
        </c:ser>
        <c:ser>
          <c:idx val="2"/>
          <c:order val="2"/>
          <c:tx>
            <c:strRef>
              <c:f>Sheet1!$D$1</c:f>
              <c:strCache>
                <c:ptCount val="1"/>
                <c:pt idx="0">
                  <c:v>Title 3</c:v>
                </c:pt>
              </c:strCache>
            </c:strRef>
          </c:tx>
          <c:spPr>
            <a:solidFill>
              <a:schemeClr val="accent3"/>
            </a:solidFill>
            <a:ln>
              <a:noFill/>
            </a:ln>
            <a:effectLst/>
          </c:spPr>
          <c:invertIfNegative val="0"/>
          <c:cat>
            <c:strRef>
              <c:f>Sheet1!$A$2:$A$6</c:f>
              <c:strCache>
                <c:ptCount val="5"/>
                <c:pt idx="0">
                  <c:v>JAN</c:v>
                </c:pt>
                <c:pt idx="1">
                  <c:v>FEB</c:v>
                </c:pt>
                <c:pt idx="2">
                  <c:v>MAR</c:v>
                </c:pt>
                <c:pt idx="3">
                  <c:v>APR</c:v>
                </c:pt>
                <c:pt idx="4">
                  <c:v>MAY</c:v>
                </c:pt>
              </c:strCache>
            </c:strRef>
          </c:cat>
          <c:val>
            <c:numRef>
              <c:f>Sheet1!$D$2:$D$6</c:f>
              <c:numCache>
                <c:formatCode>General</c:formatCode>
                <c:ptCount val="5"/>
              </c:numCache>
            </c:numRef>
          </c:val>
          <c:extLst>
            <c:ext xmlns:c16="http://schemas.microsoft.com/office/drawing/2014/chart" uri="{C3380CC4-5D6E-409C-BE32-E72D297353CC}">
              <c16:uniqueId val="{00000007-D526-AB44-98FD-5BC24DF9C64A}"/>
            </c:ext>
          </c:extLst>
        </c:ser>
        <c:ser>
          <c:idx val="3"/>
          <c:order val="3"/>
          <c:tx>
            <c:strRef>
              <c:f>Sheet1!$E$1</c:f>
              <c:strCache>
                <c:ptCount val="1"/>
                <c:pt idx="0">
                  <c:v>Title 4</c:v>
                </c:pt>
              </c:strCache>
            </c:strRef>
          </c:tx>
          <c:spPr>
            <a:solidFill>
              <a:schemeClr val="accent4"/>
            </a:solidFill>
            <a:ln>
              <a:noFill/>
            </a:ln>
            <a:effectLst/>
          </c:spPr>
          <c:invertIfNegative val="0"/>
          <c:cat>
            <c:strRef>
              <c:f>Sheet1!$A$2:$A$6</c:f>
              <c:strCache>
                <c:ptCount val="5"/>
                <c:pt idx="0">
                  <c:v>JAN</c:v>
                </c:pt>
                <c:pt idx="1">
                  <c:v>FEB</c:v>
                </c:pt>
                <c:pt idx="2">
                  <c:v>MAR</c:v>
                </c:pt>
                <c:pt idx="3">
                  <c:v>APR</c:v>
                </c:pt>
                <c:pt idx="4">
                  <c:v>MAY</c:v>
                </c:pt>
              </c:strCache>
            </c:strRef>
          </c:cat>
          <c:val>
            <c:numRef>
              <c:f>Sheet1!$E$2:$E$6</c:f>
              <c:numCache>
                <c:formatCode>General</c:formatCode>
                <c:ptCount val="5"/>
              </c:numCache>
            </c:numRef>
          </c:val>
          <c:extLst>
            <c:ext xmlns:c16="http://schemas.microsoft.com/office/drawing/2014/chart" uri="{C3380CC4-5D6E-409C-BE32-E72D297353CC}">
              <c16:uniqueId val="{00000008-D526-AB44-98FD-5BC24DF9C64A}"/>
            </c:ext>
          </c:extLst>
        </c:ser>
        <c:ser>
          <c:idx val="4"/>
          <c:order val="4"/>
          <c:tx>
            <c:strRef>
              <c:f>Sheet1!$F$1</c:f>
              <c:strCache>
                <c:ptCount val="1"/>
                <c:pt idx="0">
                  <c:v>Title 5</c:v>
                </c:pt>
              </c:strCache>
            </c:strRef>
          </c:tx>
          <c:spPr>
            <a:solidFill>
              <a:schemeClr val="accent5"/>
            </a:solidFill>
            <a:ln>
              <a:noFill/>
            </a:ln>
            <a:effectLst/>
          </c:spPr>
          <c:invertIfNegative val="0"/>
          <c:cat>
            <c:strRef>
              <c:f>Sheet1!$A$2:$A$6</c:f>
              <c:strCache>
                <c:ptCount val="5"/>
                <c:pt idx="0">
                  <c:v>JAN</c:v>
                </c:pt>
                <c:pt idx="1">
                  <c:v>FEB</c:v>
                </c:pt>
                <c:pt idx="2">
                  <c:v>MAR</c:v>
                </c:pt>
                <c:pt idx="3">
                  <c:v>APR</c:v>
                </c:pt>
                <c:pt idx="4">
                  <c:v>MAY</c:v>
                </c:pt>
              </c:strCache>
            </c:strRef>
          </c:cat>
          <c:val>
            <c:numRef>
              <c:f>Sheet1!$F$2:$F$6</c:f>
              <c:numCache>
                <c:formatCode>General</c:formatCode>
                <c:ptCount val="5"/>
              </c:numCache>
            </c:numRef>
          </c:val>
          <c:extLst>
            <c:ext xmlns:c16="http://schemas.microsoft.com/office/drawing/2014/chart" uri="{C3380CC4-5D6E-409C-BE32-E72D297353CC}">
              <c16:uniqueId val="{00000009-D526-AB44-98FD-5BC24DF9C64A}"/>
            </c:ext>
          </c:extLst>
        </c:ser>
        <c:dLbls>
          <c:showLegendKey val="0"/>
          <c:showVal val="0"/>
          <c:showCatName val="0"/>
          <c:showSerName val="0"/>
          <c:showPercent val="0"/>
          <c:showBubbleSize val="0"/>
        </c:dLbls>
        <c:gapWidth val="32"/>
        <c:overlap val="100"/>
        <c:axId val="80715856"/>
        <c:axId val="80717568"/>
      </c:barChart>
      <c:catAx>
        <c:axId val="8071585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0717568"/>
        <c:crosses val="autoZero"/>
        <c:auto val="1"/>
        <c:lblAlgn val="ctr"/>
        <c:lblOffset val="100"/>
        <c:noMultiLvlLbl val="0"/>
      </c:catAx>
      <c:valAx>
        <c:axId val="80717568"/>
        <c:scaling>
          <c:orientation val="minMax"/>
          <c:max val="32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0715856"/>
        <c:crosses val="autoZero"/>
        <c:crossBetween val="between"/>
      </c:valAx>
      <c:spPr>
        <a:noFill/>
        <a:ln>
          <a:noFill/>
        </a:ln>
        <a:effectLst/>
      </c:spPr>
    </c:plotArea>
    <c:legend>
      <c:legendPos val="t"/>
      <c:layout>
        <c:manualLayout>
          <c:xMode val="edge"/>
          <c:yMode val="edge"/>
          <c:x val="0.56370984876890384"/>
          <c:y val="0"/>
          <c:w val="0.43607236595425569"/>
          <c:h val="6.199041644740022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57440547204332E-2"/>
          <c:y val="0.1206273724989787"/>
          <c:w val="0.87856478167501795"/>
          <c:h val="0.80359036266243156"/>
        </c:manualLayout>
      </c:layout>
      <c:lineChart>
        <c:grouping val="standard"/>
        <c:varyColors val="0"/>
        <c:ser>
          <c:idx val="0"/>
          <c:order val="0"/>
          <c:tx>
            <c:strRef>
              <c:f>Sheet1!$B$1</c:f>
              <c:strCache>
                <c:ptCount val="1"/>
                <c:pt idx="0">
                  <c:v>Title 1</c:v>
                </c:pt>
              </c:strCache>
            </c:strRef>
          </c:tx>
          <c:spPr>
            <a:ln w="15875" cap="rnd">
              <a:solidFill>
                <a:schemeClr val="accent1"/>
              </a:solidFill>
              <a:round/>
            </a:ln>
            <a:effectLst/>
          </c:spPr>
          <c:marker>
            <c:symbol val="none"/>
          </c:marker>
          <c:cat>
            <c:strRef>
              <c:f>Sheet1!$A$2:$A$11</c:f>
              <c:strCache>
                <c:ptCount val="4"/>
                <c:pt idx="0">
                  <c:v>Category 1</c:v>
                </c:pt>
                <c:pt idx="1">
                  <c:v>Category 2</c:v>
                </c:pt>
                <c:pt idx="2">
                  <c:v>Category 3</c:v>
                </c:pt>
                <c:pt idx="3">
                  <c:v>Category 4</c:v>
                </c:pt>
              </c:strCache>
            </c:strRef>
          </c:cat>
          <c:val>
            <c:numRef>
              <c:f>Sheet1!$B$2:$B$11</c:f>
              <c:numCache>
                <c:formatCode>General</c:formatCode>
                <c:ptCount val="10"/>
                <c:pt idx="0">
                  <c:v>800</c:v>
                </c:pt>
                <c:pt idx="1">
                  <c:v>1000</c:v>
                </c:pt>
                <c:pt idx="2">
                  <c:v>800</c:v>
                </c:pt>
                <c:pt idx="3">
                  <c:v>1650</c:v>
                </c:pt>
                <c:pt idx="4">
                  <c:v>1250</c:v>
                </c:pt>
                <c:pt idx="5">
                  <c:v>1550</c:v>
                </c:pt>
                <c:pt idx="6">
                  <c:v>2200</c:v>
                </c:pt>
                <c:pt idx="7">
                  <c:v>1900</c:v>
                </c:pt>
                <c:pt idx="8">
                  <c:v>2200</c:v>
                </c:pt>
                <c:pt idx="9">
                  <c:v>1750</c:v>
                </c:pt>
              </c:numCache>
            </c:numRef>
          </c:val>
          <c:smooth val="0"/>
          <c:extLst>
            <c:ext xmlns:c16="http://schemas.microsoft.com/office/drawing/2014/chart" uri="{C3380CC4-5D6E-409C-BE32-E72D297353CC}">
              <c16:uniqueId val="{00000000-E67F-5345-92DD-2D0897818A3C}"/>
            </c:ext>
          </c:extLst>
        </c:ser>
        <c:ser>
          <c:idx val="1"/>
          <c:order val="1"/>
          <c:tx>
            <c:strRef>
              <c:f>Sheet1!$C$1</c:f>
              <c:strCache>
                <c:ptCount val="1"/>
                <c:pt idx="0">
                  <c:v>Title 2</c:v>
                </c:pt>
              </c:strCache>
            </c:strRef>
          </c:tx>
          <c:spPr>
            <a:ln w="15875" cap="rnd">
              <a:solidFill>
                <a:srgbClr val="246BA5"/>
              </a:solidFill>
              <a:round/>
            </a:ln>
            <a:effectLst/>
          </c:spPr>
          <c:marker>
            <c:symbol val="none"/>
          </c:marker>
          <c:cat>
            <c:strRef>
              <c:f>Sheet1!$A$2:$A$11</c:f>
              <c:strCache>
                <c:ptCount val="4"/>
                <c:pt idx="0">
                  <c:v>Category 1</c:v>
                </c:pt>
                <c:pt idx="1">
                  <c:v>Category 2</c:v>
                </c:pt>
                <c:pt idx="2">
                  <c:v>Category 3</c:v>
                </c:pt>
                <c:pt idx="3">
                  <c:v>Category 4</c:v>
                </c:pt>
              </c:strCache>
            </c:strRef>
          </c:cat>
          <c:val>
            <c:numRef>
              <c:f>Sheet1!$C$2:$C$11</c:f>
              <c:numCache>
                <c:formatCode>General</c:formatCode>
                <c:ptCount val="10"/>
                <c:pt idx="0">
                  <c:v>1250</c:v>
                </c:pt>
                <c:pt idx="1">
                  <c:v>800</c:v>
                </c:pt>
                <c:pt idx="2">
                  <c:v>1100</c:v>
                </c:pt>
                <c:pt idx="3">
                  <c:v>2400</c:v>
                </c:pt>
                <c:pt idx="4">
                  <c:v>2450</c:v>
                </c:pt>
                <c:pt idx="5">
                  <c:v>2500</c:v>
                </c:pt>
                <c:pt idx="6">
                  <c:v>2350</c:v>
                </c:pt>
                <c:pt idx="7">
                  <c:v>1825</c:v>
                </c:pt>
                <c:pt idx="8">
                  <c:v>1725</c:v>
                </c:pt>
                <c:pt idx="9">
                  <c:v>1425</c:v>
                </c:pt>
              </c:numCache>
            </c:numRef>
          </c:val>
          <c:smooth val="0"/>
          <c:extLst>
            <c:ext xmlns:c16="http://schemas.microsoft.com/office/drawing/2014/chart" uri="{C3380CC4-5D6E-409C-BE32-E72D297353CC}">
              <c16:uniqueId val="{00000001-E67F-5345-92DD-2D0897818A3C}"/>
            </c:ext>
          </c:extLst>
        </c:ser>
        <c:dLbls>
          <c:showLegendKey val="0"/>
          <c:showVal val="0"/>
          <c:showCatName val="0"/>
          <c:showSerName val="0"/>
          <c:showPercent val="0"/>
          <c:showBubbleSize val="0"/>
        </c:dLbls>
        <c:smooth val="0"/>
        <c:axId val="1575348751"/>
        <c:axId val="1575350463"/>
      </c:lineChart>
      <c:catAx>
        <c:axId val="1575348751"/>
        <c:scaling>
          <c:orientation val="minMax"/>
        </c:scaling>
        <c:delete val="1"/>
        <c:axPos val="b"/>
        <c:numFmt formatCode="General" sourceLinked="1"/>
        <c:majorTickMark val="none"/>
        <c:minorTickMark val="none"/>
        <c:tickLblPos val="nextTo"/>
        <c:crossAx val="1575350463"/>
        <c:crosses val="autoZero"/>
        <c:auto val="1"/>
        <c:lblAlgn val="ctr"/>
        <c:lblOffset val="100"/>
        <c:noMultiLvlLbl val="0"/>
      </c:catAx>
      <c:valAx>
        <c:axId val="1575350463"/>
        <c:scaling>
          <c:orientation val="minMax"/>
        </c:scaling>
        <c:delete val="0"/>
        <c:axPos val="l"/>
        <c:majorGridlines>
          <c:spPr>
            <a:ln w="9525" cap="flat" cmpd="sng" algn="ctr">
              <a:solidFill>
                <a:srgbClr val="E5E0D5"/>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75348751"/>
        <c:crosses val="autoZero"/>
        <c:crossBetween val="between"/>
      </c:valAx>
      <c:spPr>
        <a:noFill/>
        <a:ln>
          <a:noFill/>
        </a:ln>
        <a:effectLst/>
      </c:spPr>
    </c:plotArea>
    <c:legend>
      <c:legendPos val="t"/>
      <c:layout>
        <c:manualLayout>
          <c:xMode val="edge"/>
          <c:yMode val="edge"/>
          <c:x val="0.66756024815079928"/>
          <c:y val="3.4290617574022509E-3"/>
          <c:w val="0.30090948858665395"/>
          <c:h val="6.199041644740022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Title 1</c:v>
                </c:pt>
              </c:strCache>
            </c:strRef>
          </c:tx>
          <c:spPr>
            <a:solidFill>
              <a:schemeClr val="accent1"/>
            </a:solidFill>
            <a:ln>
              <a:noFill/>
            </a:ln>
            <a:effectLst/>
          </c:spPr>
          <c:invertIfNegative val="0"/>
          <c:dPt>
            <c:idx val="1"/>
            <c:invertIfNegative val="0"/>
            <c:bubble3D val="0"/>
            <c:spPr>
              <a:solidFill>
                <a:srgbClr val="246BA5"/>
              </a:solidFill>
              <a:ln>
                <a:noFill/>
              </a:ln>
              <a:effectLst/>
            </c:spPr>
            <c:extLst>
              <c:ext xmlns:c16="http://schemas.microsoft.com/office/drawing/2014/chart" uri="{C3380CC4-5D6E-409C-BE32-E72D297353CC}">
                <c16:uniqueId val="{00000006-2D99-4940-B384-7094698008E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7-2D99-4940-B384-7094698008E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8-2D99-4940-B384-7094698008EA}"/>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2D99-4940-B384-7094698008EA}"/>
              </c:ext>
            </c:extLst>
          </c:dPt>
          <c:dLbls>
            <c:dLbl>
              <c:idx val="0"/>
              <c:layout>
                <c:manualLayout>
                  <c:x val="-1.2965432494730402E-17"/>
                  <c:y val="-0.20982914902297398"/>
                </c:manualLayout>
              </c:layout>
              <c:tx>
                <c:rich>
                  <a:bodyPr rot="0" spcFirstLastPara="1" vertOverflow="ellipsis" vert="horz" wrap="square" lIns="38100" tIns="19050" rIns="38100" bIns="19050" anchor="t" anchorCtr="0">
                    <a:spAutoFit/>
                  </a:bodyPr>
                  <a:lstStyle/>
                  <a:p>
                    <a:pPr>
                      <a:defRPr sz="1050" b="1" i="0" u="none" strike="noStrike" kern="1200" baseline="0">
                        <a:solidFill>
                          <a:schemeClr val="tx1"/>
                        </a:solidFill>
                        <a:latin typeface="Aptos SemiBold" panose="020B0004020202020204" pitchFamily="34" charset="0"/>
                        <a:ea typeface="+mn-ea"/>
                        <a:cs typeface="+mn-cs"/>
                      </a:defRPr>
                    </a:pPr>
                    <a:r>
                      <a:rPr lang="en-US" sz="1050" dirty="0"/>
                      <a:t>$X</a:t>
                    </a:r>
                  </a:p>
                </c:rich>
              </c:tx>
              <c:spPr>
                <a:noFill/>
                <a:ln>
                  <a:noFill/>
                </a:ln>
                <a:effectLst/>
              </c:spPr>
              <c:txPr>
                <a:bodyPr rot="0" spcFirstLastPara="1" vertOverflow="ellipsis" vert="horz" wrap="square" lIns="38100" tIns="19050" rIns="38100" bIns="19050" anchor="t" anchorCtr="0">
                  <a:spAutoFit/>
                </a:bodyPr>
                <a:lstStyle/>
                <a:p>
                  <a:pPr>
                    <a:defRPr sz="1050" b="1" i="0" u="none" strike="noStrike" kern="1200" baseline="0">
                      <a:solidFill>
                        <a:schemeClr val="tx1"/>
                      </a:solidFill>
                      <a:latin typeface="Aptos SemiBold" panose="020B00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D99-4940-B384-7094698008EA}"/>
                </c:ext>
              </c:extLst>
            </c:dLbl>
            <c:dLbl>
              <c:idx val="1"/>
              <c:layout>
                <c:manualLayout>
                  <c:x val="0"/>
                  <c:y val="-0.23862921771221099"/>
                </c:manualLayout>
              </c:layout>
              <c:tx>
                <c:rich>
                  <a:bodyPr rot="0" spcFirstLastPara="1" vertOverflow="ellipsis" vert="horz" wrap="square" lIns="38100" tIns="19050" rIns="38100" bIns="19050" anchor="t" anchorCtr="0">
                    <a:spAutoFit/>
                  </a:bodyPr>
                  <a:lstStyle/>
                  <a:p>
                    <a:pPr>
                      <a:defRPr sz="1050" b="1" i="0" u="none" strike="noStrike" kern="1200" baseline="0">
                        <a:solidFill>
                          <a:schemeClr val="tx1"/>
                        </a:solidFill>
                        <a:latin typeface="Aptos SemiBold" panose="020B0004020202020204" pitchFamily="34" charset="0"/>
                        <a:ea typeface="+mn-ea"/>
                        <a:cs typeface="+mn-cs"/>
                      </a:defRPr>
                    </a:pPr>
                    <a:r>
                      <a:rPr lang="en-US" sz="1050" dirty="0"/>
                      <a:t>$X</a:t>
                    </a:r>
                  </a:p>
                </c:rich>
              </c:tx>
              <c:spPr>
                <a:noFill/>
                <a:ln>
                  <a:noFill/>
                </a:ln>
                <a:effectLst/>
              </c:spPr>
              <c:txPr>
                <a:bodyPr rot="0" spcFirstLastPara="1" vertOverflow="ellipsis" vert="horz" wrap="square" lIns="38100" tIns="19050" rIns="38100" bIns="19050" anchor="t" anchorCtr="0">
                  <a:spAutoFit/>
                </a:bodyPr>
                <a:lstStyle/>
                <a:p>
                  <a:pPr>
                    <a:defRPr sz="1050" b="1" i="0" u="none" strike="noStrike" kern="1200" baseline="0">
                      <a:solidFill>
                        <a:schemeClr val="tx1"/>
                      </a:solidFill>
                      <a:latin typeface="Aptos SemiBold" panose="020B00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D99-4940-B384-7094698008EA}"/>
                </c:ext>
              </c:extLst>
            </c:dLbl>
            <c:dLbl>
              <c:idx val="2"/>
              <c:layout>
                <c:manualLayout>
                  <c:x val="0"/>
                  <c:y val="-0.37097453125130792"/>
                </c:manualLayout>
              </c:layout>
              <c:tx>
                <c:rich>
                  <a:bodyPr rot="0" spcFirstLastPara="1" vertOverflow="ellipsis" vert="horz" wrap="square" lIns="38100" tIns="19050" rIns="38100" bIns="19050" anchor="t" anchorCtr="0">
                    <a:spAutoFit/>
                  </a:bodyPr>
                  <a:lstStyle/>
                  <a:p>
                    <a:pPr>
                      <a:defRPr sz="1050" b="1" i="0" u="none" strike="noStrike" kern="1200" baseline="0">
                        <a:solidFill>
                          <a:schemeClr val="tx1"/>
                        </a:solidFill>
                        <a:latin typeface="Aptos SemiBold" panose="020B0004020202020204" pitchFamily="34" charset="0"/>
                        <a:ea typeface="+mn-ea"/>
                        <a:cs typeface="+mn-cs"/>
                      </a:defRPr>
                    </a:pPr>
                    <a:r>
                      <a:rPr lang="en-US" sz="1050" b="0" i="0" u="none" strike="noStrike" kern="1200" baseline="0" dirty="0">
                        <a:solidFill>
                          <a:srgbClr val="051D4B"/>
                        </a:solidFill>
                      </a:rPr>
                      <a:t>$X</a:t>
                    </a:r>
                  </a:p>
                </c:rich>
              </c:tx>
              <c:spPr>
                <a:noFill/>
                <a:ln>
                  <a:noFill/>
                </a:ln>
                <a:effectLst/>
              </c:spPr>
              <c:txPr>
                <a:bodyPr rot="0" spcFirstLastPara="1" vertOverflow="ellipsis" vert="horz" wrap="square" lIns="38100" tIns="19050" rIns="38100" bIns="19050" anchor="t" anchorCtr="0">
                  <a:spAutoFit/>
                </a:bodyPr>
                <a:lstStyle/>
                <a:p>
                  <a:pPr>
                    <a:defRPr sz="1050" b="1" i="0" u="none" strike="noStrike" kern="1200" baseline="0">
                      <a:solidFill>
                        <a:schemeClr val="tx1"/>
                      </a:solidFill>
                      <a:latin typeface="Aptos SemiBold" panose="020B00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D99-4940-B384-7094698008EA}"/>
                </c:ext>
              </c:extLst>
            </c:dLbl>
            <c:dLbl>
              <c:idx val="3"/>
              <c:layout>
                <c:manualLayout>
                  <c:x val="0"/>
                  <c:y val="-0.23862921771221099"/>
                </c:manualLayout>
              </c:layout>
              <c:tx>
                <c:rich>
                  <a:bodyPr rot="0" spcFirstLastPara="1" vertOverflow="ellipsis" vert="horz" wrap="square" lIns="38100" tIns="19050" rIns="38100" bIns="19050" anchor="t" anchorCtr="0">
                    <a:spAutoFit/>
                  </a:bodyPr>
                  <a:lstStyle/>
                  <a:p>
                    <a:pPr>
                      <a:defRPr sz="1050" b="1" i="0" u="none" strike="noStrike" kern="1200" baseline="0">
                        <a:solidFill>
                          <a:schemeClr val="tx1"/>
                        </a:solidFill>
                        <a:latin typeface="Aptos SemiBold" panose="020B0004020202020204" pitchFamily="34" charset="0"/>
                        <a:ea typeface="+mn-ea"/>
                        <a:cs typeface="+mn-cs"/>
                      </a:defRPr>
                    </a:pPr>
                    <a:r>
                      <a:rPr lang="en-US" sz="1050" b="0" i="0" u="none" strike="noStrike" kern="1200" baseline="0" dirty="0">
                        <a:solidFill>
                          <a:srgbClr val="051D4B"/>
                        </a:solidFill>
                      </a:rPr>
                      <a:t>$X</a:t>
                    </a:r>
                  </a:p>
                </c:rich>
              </c:tx>
              <c:spPr>
                <a:noFill/>
                <a:ln>
                  <a:noFill/>
                </a:ln>
                <a:effectLst/>
              </c:spPr>
              <c:txPr>
                <a:bodyPr rot="0" spcFirstLastPara="1" vertOverflow="ellipsis" vert="horz" wrap="square" lIns="38100" tIns="19050" rIns="38100" bIns="19050" anchor="t" anchorCtr="0">
                  <a:spAutoFit/>
                </a:bodyPr>
                <a:lstStyle/>
                <a:p>
                  <a:pPr>
                    <a:defRPr sz="1050" b="1" i="0" u="none" strike="noStrike" kern="1200" baseline="0">
                      <a:solidFill>
                        <a:schemeClr val="tx1"/>
                      </a:solidFill>
                      <a:latin typeface="Aptos SemiBold" panose="020B00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D99-4940-B384-7094698008EA}"/>
                </c:ext>
              </c:extLst>
            </c:dLbl>
            <c:dLbl>
              <c:idx val="4"/>
              <c:layout>
                <c:manualLayout>
                  <c:x val="0"/>
                  <c:y val="-0.28114553343105714"/>
                </c:manualLayout>
              </c:layout>
              <c:tx>
                <c:rich>
                  <a:bodyPr rot="0" spcFirstLastPara="1" vertOverflow="ellipsis" vert="horz" wrap="square" lIns="38100" tIns="19050" rIns="38100" bIns="19050" anchor="t" anchorCtr="0">
                    <a:spAutoFit/>
                  </a:bodyPr>
                  <a:lstStyle/>
                  <a:p>
                    <a:pPr>
                      <a:defRPr sz="1050" b="1" i="0" u="none" strike="noStrike" kern="1200" baseline="0">
                        <a:solidFill>
                          <a:schemeClr val="tx1"/>
                        </a:solidFill>
                        <a:latin typeface="Aptos SemiBold" panose="020B0004020202020204" pitchFamily="34" charset="0"/>
                        <a:ea typeface="+mn-ea"/>
                        <a:cs typeface="+mn-cs"/>
                      </a:defRPr>
                    </a:pPr>
                    <a:r>
                      <a:rPr lang="en-US" sz="1050" b="0" i="0" u="none" strike="noStrike" kern="1200" baseline="0" dirty="0">
                        <a:solidFill>
                          <a:srgbClr val="051D4B"/>
                        </a:solidFill>
                      </a:rPr>
                      <a:t>$X</a:t>
                    </a:r>
                  </a:p>
                </c:rich>
              </c:tx>
              <c:spPr>
                <a:noFill/>
                <a:ln>
                  <a:noFill/>
                </a:ln>
                <a:effectLst/>
              </c:spPr>
              <c:txPr>
                <a:bodyPr rot="0" spcFirstLastPara="1" vertOverflow="ellipsis" vert="horz" wrap="square" lIns="38100" tIns="19050" rIns="38100" bIns="19050" anchor="t" anchorCtr="0">
                  <a:spAutoFit/>
                </a:bodyPr>
                <a:lstStyle/>
                <a:p>
                  <a:pPr>
                    <a:defRPr sz="1050" b="1" i="0" u="none" strike="noStrike" kern="1200" baseline="0">
                      <a:solidFill>
                        <a:schemeClr val="tx1"/>
                      </a:solidFill>
                      <a:latin typeface="Aptos SemiBold" panose="020B000402020202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D99-4940-B384-7094698008EA}"/>
                </c:ext>
              </c:extLst>
            </c:dLbl>
            <c:spPr>
              <a:noFill/>
              <a:ln>
                <a:noFill/>
              </a:ln>
              <a:effectLst/>
            </c:spPr>
            <c:txPr>
              <a:bodyPr rot="0" spcFirstLastPara="1" vertOverflow="ellipsis" vert="horz" wrap="square" lIns="38100" tIns="19050" rIns="38100" bIns="19050" anchor="t" anchorCtr="0">
                <a:spAutoFit/>
              </a:bodyPr>
              <a:lstStyle/>
              <a:p>
                <a:pPr>
                  <a:defRPr sz="1000" b="1" i="0" u="none" strike="noStrike" kern="1200" baseline="0">
                    <a:solidFill>
                      <a:schemeClr val="tx1"/>
                    </a:solidFill>
                    <a:latin typeface="Aptos SemiBold"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JAN</c:v>
                </c:pt>
                <c:pt idx="1">
                  <c:v>FEB</c:v>
                </c:pt>
                <c:pt idx="2">
                  <c:v>MAR</c:v>
                </c:pt>
                <c:pt idx="3">
                  <c:v>APR</c:v>
                </c:pt>
                <c:pt idx="4">
                  <c:v>MAY</c:v>
                </c:pt>
              </c:strCache>
            </c:strRef>
          </c:cat>
          <c:val>
            <c:numRef>
              <c:f>Sheet1!$B$2:$B$6</c:f>
              <c:numCache>
                <c:formatCode>General</c:formatCode>
                <c:ptCount val="5"/>
                <c:pt idx="0">
                  <c:v>5</c:v>
                </c:pt>
                <c:pt idx="1">
                  <c:v>6</c:v>
                </c:pt>
                <c:pt idx="2">
                  <c:v>10</c:v>
                </c:pt>
                <c:pt idx="3">
                  <c:v>6</c:v>
                </c:pt>
                <c:pt idx="4">
                  <c:v>7</c:v>
                </c:pt>
              </c:numCache>
            </c:numRef>
          </c:val>
          <c:extLst>
            <c:ext xmlns:c16="http://schemas.microsoft.com/office/drawing/2014/chart" uri="{C3380CC4-5D6E-409C-BE32-E72D297353CC}">
              <c16:uniqueId val="{00000000-2D99-4940-B384-7094698008EA}"/>
            </c:ext>
          </c:extLst>
        </c:ser>
        <c:ser>
          <c:idx val="1"/>
          <c:order val="1"/>
          <c:tx>
            <c:strRef>
              <c:f>Sheet1!$C$1</c:f>
              <c:strCache>
                <c:ptCount val="1"/>
                <c:pt idx="0">
                  <c:v>Title 2</c:v>
                </c:pt>
              </c:strCache>
            </c:strRef>
          </c:tx>
          <c:spPr>
            <a:solidFill>
              <a:schemeClr val="accent2"/>
            </a:solidFill>
            <a:ln>
              <a:noFill/>
            </a:ln>
            <a:effectLst/>
          </c:spPr>
          <c:invertIfNegative val="0"/>
          <c:cat>
            <c:strRef>
              <c:f>Sheet1!$A$2:$A$6</c:f>
              <c:strCache>
                <c:ptCount val="5"/>
                <c:pt idx="0">
                  <c:v>JAN</c:v>
                </c:pt>
                <c:pt idx="1">
                  <c:v>FEB</c:v>
                </c:pt>
                <c:pt idx="2">
                  <c:v>MAR</c:v>
                </c:pt>
                <c:pt idx="3">
                  <c:v>APR</c:v>
                </c:pt>
                <c:pt idx="4">
                  <c:v>MAY</c:v>
                </c:pt>
              </c:strCache>
            </c:strRef>
          </c:cat>
          <c:val>
            <c:numRef>
              <c:f>Sheet1!$C$2:$C$6</c:f>
              <c:numCache>
                <c:formatCode>General</c:formatCode>
                <c:ptCount val="5"/>
              </c:numCache>
            </c:numRef>
          </c:val>
          <c:extLst>
            <c:ext xmlns:c16="http://schemas.microsoft.com/office/drawing/2014/chart" uri="{C3380CC4-5D6E-409C-BE32-E72D297353CC}">
              <c16:uniqueId val="{00000001-2D99-4940-B384-7094698008EA}"/>
            </c:ext>
          </c:extLst>
        </c:ser>
        <c:ser>
          <c:idx val="2"/>
          <c:order val="2"/>
          <c:tx>
            <c:strRef>
              <c:f>Sheet1!$D$1</c:f>
              <c:strCache>
                <c:ptCount val="1"/>
                <c:pt idx="0">
                  <c:v>Title 3</c:v>
                </c:pt>
              </c:strCache>
            </c:strRef>
          </c:tx>
          <c:spPr>
            <a:solidFill>
              <a:schemeClr val="accent3"/>
            </a:solidFill>
            <a:ln>
              <a:noFill/>
            </a:ln>
            <a:effectLst/>
          </c:spPr>
          <c:invertIfNegative val="0"/>
          <c:cat>
            <c:strRef>
              <c:f>Sheet1!$A$2:$A$6</c:f>
              <c:strCache>
                <c:ptCount val="5"/>
                <c:pt idx="0">
                  <c:v>JAN</c:v>
                </c:pt>
                <c:pt idx="1">
                  <c:v>FEB</c:v>
                </c:pt>
                <c:pt idx="2">
                  <c:v>MAR</c:v>
                </c:pt>
                <c:pt idx="3">
                  <c:v>APR</c:v>
                </c:pt>
                <c:pt idx="4">
                  <c:v>MAY</c:v>
                </c:pt>
              </c:strCache>
            </c:strRef>
          </c:cat>
          <c:val>
            <c:numRef>
              <c:f>Sheet1!$D$2:$D$6</c:f>
              <c:numCache>
                <c:formatCode>General</c:formatCode>
                <c:ptCount val="5"/>
              </c:numCache>
            </c:numRef>
          </c:val>
          <c:extLst>
            <c:ext xmlns:c16="http://schemas.microsoft.com/office/drawing/2014/chart" uri="{C3380CC4-5D6E-409C-BE32-E72D297353CC}">
              <c16:uniqueId val="{00000002-2D99-4940-B384-7094698008EA}"/>
            </c:ext>
          </c:extLst>
        </c:ser>
        <c:ser>
          <c:idx val="3"/>
          <c:order val="3"/>
          <c:tx>
            <c:strRef>
              <c:f>Sheet1!$E$1</c:f>
              <c:strCache>
                <c:ptCount val="1"/>
                <c:pt idx="0">
                  <c:v>Title 4</c:v>
                </c:pt>
              </c:strCache>
            </c:strRef>
          </c:tx>
          <c:spPr>
            <a:solidFill>
              <a:schemeClr val="accent4"/>
            </a:solidFill>
            <a:ln>
              <a:noFill/>
            </a:ln>
            <a:effectLst/>
          </c:spPr>
          <c:invertIfNegative val="0"/>
          <c:cat>
            <c:strRef>
              <c:f>Sheet1!$A$2:$A$6</c:f>
              <c:strCache>
                <c:ptCount val="5"/>
                <c:pt idx="0">
                  <c:v>JAN</c:v>
                </c:pt>
                <c:pt idx="1">
                  <c:v>FEB</c:v>
                </c:pt>
                <c:pt idx="2">
                  <c:v>MAR</c:v>
                </c:pt>
                <c:pt idx="3">
                  <c:v>APR</c:v>
                </c:pt>
                <c:pt idx="4">
                  <c:v>MAY</c:v>
                </c:pt>
              </c:strCache>
            </c:strRef>
          </c:cat>
          <c:val>
            <c:numRef>
              <c:f>Sheet1!$E$2:$E$6</c:f>
              <c:numCache>
                <c:formatCode>General</c:formatCode>
                <c:ptCount val="5"/>
              </c:numCache>
            </c:numRef>
          </c:val>
          <c:extLst>
            <c:ext xmlns:c16="http://schemas.microsoft.com/office/drawing/2014/chart" uri="{C3380CC4-5D6E-409C-BE32-E72D297353CC}">
              <c16:uniqueId val="{00000003-2D99-4940-B384-7094698008EA}"/>
            </c:ext>
          </c:extLst>
        </c:ser>
        <c:ser>
          <c:idx val="4"/>
          <c:order val="4"/>
          <c:tx>
            <c:strRef>
              <c:f>Sheet1!$F$1</c:f>
              <c:strCache>
                <c:ptCount val="1"/>
                <c:pt idx="0">
                  <c:v>Title 5</c:v>
                </c:pt>
              </c:strCache>
            </c:strRef>
          </c:tx>
          <c:spPr>
            <a:solidFill>
              <a:schemeClr val="accent5"/>
            </a:solidFill>
            <a:ln>
              <a:noFill/>
            </a:ln>
            <a:effectLst/>
          </c:spPr>
          <c:invertIfNegative val="0"/>
          <c:cat>
            <c:strRef>
              <c:f>Sheet1!$A$2:$A$6</c:f>
              <c:strCache>
                <c:ptCount val="5"/>
                <c:pt idx="0">
                  <c:v>JAN</c:v>
                </c:pt>
                <c:pt idx="1">
                  <c:v>FEB</c:v>
                </c:pt>
                <c:pt idx="2">
                  <c:v>MAR</c:v>
                </c:pt>
                <c:pt idx="3">
                  <c:v>APR</c:v>
                </c:pt>
                <c:pt idx="4">
                  <c:v>MAY</c:v>
                </c:pt>
              </c:strCache>
            </c:strRef>
          </c:cat>
          <c:val>
            <c:numRef>
              <c:f>Sheet1!$F$2:$F$6</c:f>
              <c:numCache>
                <c:formatCode>General</c:formatCode>
                <c:ptCount val="5"/>
              </c:numCache>
            </c:numRef>
          </c:val>
          <c:extLst>
            <c:ext xmlns:c16="http://schemas.microsoft.com/office/drawing/2014/chart" uri="{C3380CC4-5D6E-409C-BE32-E72D297353CC}">
              <c16:uniqueId val="{00000004-2D99-4940-B384-7094698008EA}"/>
            </c:ext>
          </c:extLst>
        </c:ser>
        <c:dLbls>
          <c:showLegendKey val="0"/>
          <c:showVal val="0"/>
          <c:showCatName val="0"/>
          <c:showSerName val="0"/>
          <c:showPercent val="0"/>
          <c:showBubbleSize val="0"/>
        </c:dLbls>
        <c:gapWidth val="38"/>
        <c:overlap val="100"/>
        <c:axId val="1501185584"/>
        <c:axId val="84277551"/>
      </c:barChart>
      <c:catAx>
        <c:axId val="15011855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4277551"/>
        <c:crosses val="autoZero"/>
        <c:auto val="1"/>
        <c:lblAlgn val="ctr"/>
        <c:lblOffset val="100"/>
        <c:noMultiLvlLbl val="0"/>
      </c:catAx>
      <c:valAx>
        <c:axId val="84277551"/>
        <c:scaling>
          <c:orientation val="minMax"/>
        </c:scaling>
        <c:delete val="1"/>
        <c:axPos val="l"/>
        <c:numFmt formatCode="General" sourceLinked="1"/>
        <c:majorTickMark val="none"/>
        <c:minorTickMark val="none"/>
        <c:tickLblPos val="nextTo"/>
        <c:crossAx val="1501185584"/>
        <c:crosses val="autoZero"/>
        <c:crossBetween val="between"/>
      </c:valAx>
      <c:spPr>
        <a:noFill/>
        <a:ln>
          <a:noFill/>
        </a:ln>
        <a:effectLst/>
      </c:spPr>
    </c:plotArea>
    <c:legend>
      <c:legendPos val="t"/>
      <c:layout>
        <c:manualLayout>
          <c:xMode val="edge"/>
          <c:yMode val="edge"/>
          <c:x val="0.25516600028956776"/>
          <c:y val="0"/>
          <c:w val="0.62172693759814679"/>
          <c:h val="6.199041644740022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55585828588035E-2"/>
          <c:y val="0.20468114974999782"/>
          <c:w val="0.88906955834672918"/>
          <c:h val="0.72965370317167122"/>
        </c:manualLayout>
      </c:layout>
      <c:lineChart>
        <c:grouping val="standard"/>
        <c:varyColors val="0"/>
        <c:ser>
          <c:idx val="0"/>
          <c:order val="0"/>
          <c:tx>
            <c:strRef>
              <c:f>Sheet1!$B$1</c:f>
              <c:strCache>
                <c:ptCount val="1"/>
                <c:pt idx="0">
                  <c:v>Title 1</c:v>
                </c:pt>
              </c:strCache>
            </c:strRef>
          </c:tx>
          <c:spPr>
            <a:ln w="15875" cap="rnd">
              <a:solidFill>
                <a:schemeClr val="accent1"/>
              </a:solidFill>
              <a:round/>
            </a:ln>
            <a:effectLst/>
          </c:spPr>
          <c:marker>
            <c:symbol val="none"/>
          </c:marker>
          <c:cat>
            <c:numRef>
              <c:f>Sheet1!$A$2:$A$11</c:f>
              <c:numCache>
                <c:formatCode>General</c:formatCode>
                <c:ptCount val="10"/>
              </c:numCache>
            </c:numRef>
          </c:cat>
          <c:val>
            <c:numRef>
              <c:f>Sheet1!$B$2:$B$11</c:f>
              <c:numCache>
                <c:formatCode>General</c:formatCode>
                <c:ptCount val="10"/>
                <c:pt idx="0">
                  <c:v>800</c:v>
                </c:pt>
                <c:pt idx="1">
                  <c:v>1000</c:v>
                </c:pt>
                <c:pt idx="2">
                  <c:v>800</c:v>
                </c:pt>
                <c:pt idx="3">
                  <c:v>1650</c:v>
                </c:pt>
                <c:pt idx="4">
                  <c:v>1250</c:v>
                </c:pt>
                <c:pt idx="5">
                  <c:v>1550</c:v>
                </c:pt>
                <c:pt idx="6">
                  <c:v>2200</c:v>
                </c:pt>
                <c:pt idx="7">
                  <c:v>1900</c:v>
                </c:pt>
                <c:pt idx="8">
                  <c:v>2200</c:v>
                </c:pt>
                <c:pt idx="9">
                  <c:v>1750</c:v>
                </c:pt>
              </c:numCache>
            </c:numRef>
          </c:val>
          <c:smooth val="0"/>
          <c:extLst>
            <c:ext xmlns:c16="http://schemas.microsoft.com/office/drawing/2014/chart" uri="{C3380CC4-5D6E-409C-BE32-E72D297353CC}">
              <c16:uniqueId val="{00000000-1E4B-D347-AE73-BB7AC38C8C33}"/>
            </c:ext>
          </c:extLst>
        </c:ser>
        <c:ser>
          <c:idx val="1"/>
          <c:order val="1"/>
          <c:tx>
            <c:strRef>
              <c:f>Sheet1!$C$1</c:f>
              <c:strCache>
                <c:ptCount val="1"/>
                <c:pt idx="0">
                  <c:v>Title 2</c:v>
                </c:pt>
              </c:strCache>
            </c:strRef>
          </c:tx>
          <c:spPr>
            <a:ln w="15875" cap="rnd">
              <a:solidFill>
                <a:srgbClr val="246BA5"/>
              </a:solidFill>
              <a:round/>
            </a:ln>
            <a:effectLst/>
          </c:spPr>
          <c:marker>
            <c:symbol val="none"/>
          </c:marker>
          <c:cat>
            <c:numRef>
              <c:f>Sheet1!$A$2:$A$11</c:f>
              <c:numCache>
                <c:formatCode>General</c:formatCode>
                <c:ptCount val="10"/>
              </c:numCache>
            </c:numRef>
          </c:cat>
          <c:val>
            <c:numRef>
              <c:f>Sheet1!$C$2:$C$11</c:f>
              <c:numCache>
                <c:formatCode>General</c:formatCode>
                <c:ptCount val="10"/>
                <c:pt idx="0">
                  <c:v>1250</c:v>
                </c:pt>
                <c:pt idx="1">
                  <c:v>800</c:v>
                </c:pt>
                <c:pt idx="2">
                  <c:v>1100</c:v>
                </c:pt>
                <c:pt idx="3">
                  <c:v>2400</c:v>
                </c:pt>
                <c:pt idx="4">
                  <c:v>2450</c:v>
                </c:pt>
                <c:pt idx="5">
                  <c:v>2500</c:v>
                </c:pt>
                <c:pt idx="6">
                  <c:v>2350</c:v>
                </c:pt>
                <c:pt idx="7">
                  <c:v>1825</c:v>
                </c:pt>
                <c:pt idx="8">
                  <c:v>1725</c:v>
                </c:pt>
                <c:pt idx="9">
                  <c:v>1425</c:v>
                </c:pt>
              </c:numCache>
            </c:numRef>
          </c:val>
          <c:smooth val="0"/>
          <c:extLst>
            <c:ext xmlns:c16="http://schemas.microsoft.com/office/drawing/2014/chart" uri="{C3380CC4-5D6E-409C-BE32-E72D297353CC}">
              <c16:uniqueId val="{00000001-1E4B-D347-AE73-BB7AC38C8C33}"/>
            </c:ext>
          </c:extLst>
        </c:ser>
        <c:dLbls>
          <c:showLegendKey val="0"/>
          <c:showVal val="0"/>
          <c:showCatName val="0"/>
          <c:showSerName val="0"/>
          <c:showPercent val="0"/>
          <c:showBubbleSize val="0"/>
        </c:dLbls>
        <c:smooth val="0"/>
        <c:axId val="501946624"/>
        <c:axId val="219745711"/>
      </c:lineChart>
      <c:catAx>
        <c:axId val="5019466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19745711"/>
        <c:crosses val="autoZero"/>
        <c:auto val="1"/>
        <c:lblAlgn val="ctr"/>
        <c:lblOffset val="100"/>
        <c:noMultiLvlLbl val="0"/>
      </c:catAx>
      <c:valAx>
        <c:axId val="219745711"/>
        <c:scaling>
          <c:orientation val="minMax"/>
        </c:scaling>
        <c:delete val="0"/>
        <c:axPos val="l"/>
        <c:majorGridlines>
          <c:spPr>
            <a:ln w="9525" cap="flat" cmpd="sng" algn="ctr">
              <a:solidFill>
                <a:srgbClr val="E5E0D5"/>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01946624"/>
        <c:crosses val="autoZero"/>
        <c:crossBetween val="between"/>
      </c:valAx>
      <c:spPr>
        <a:noFill/>
        <a:ln>
          <a:noFill/>
        </a:ln>
        <a:effectLst/>
      </c:spPr>
    </c:plotArea>
    <c:legend>
      <c:legendPos val="t"/>
      <c:layout>
        <c:manualLayout>
          <c:xMode val="edge"/>
          <c:yMode val="edge"/>
          <c:x val="0.72472876876549597"/>
          <c:y val="0"/>
          <c:w val="0.27487925600995378"/>
          <c:h val="0.153040920898527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4198629241518E-2"/>
          <c:y val="3.5186966969084833E-2"/>
          <c:w val="0.94371602741516969"/>
          <c:h val="0.75997778460639465"/>
        </c:manualLayout>
      </c:layout>
      <c:barChart>
        <c:barDir val="col"/>
        <c:grouping val="stacked"/>
        <c:varyColors val="0"/>
        <c:ser>
          <c:idx val="0"/>
          <c:order val="0"/>
          <c:tx>
            <c:strRef>
              <c:f>Sheet1!$B$1</c:f>
              <c:strCache>
                <c:ptCount val="1"/>
                <c:pt idx="0">
                  <c:v>Title 1</c:v>
                </c:pt>
              </c:strCache>
            </c:strRef>
          </c:tx>
          <c:spPr>
            <a:solidFill>
              <a:schemeClr val="accent1"/>
            </a:solidFill>
            <a:ln>
              <a:noFill/>
            </a:ln>
            <a:effectLst/>
          </c:spPr>
          <c:invertIfNegative val="0"/>
          <c:dPt>
            <c:idx val="1"/>
            <c:invertIfNegative val="0"/>
            <c:bubble3D val="0"/>
            <c:spPr>
              <a:solidFill>
                <a:srgbClr val="246BA5"/>
              </a:solidFill>
              <a:ln>
                <a:noFill/>
              </a:ln>
              <a:effectLst/>
            </c:spPr>
            <c:extLst>
              <c:ext xmlns:c16="http://schemas.microsoft.com/office/drawing/2014/chart" uri="{C3380CC4-5D6E-409C-BE32-E72D297353CC}">
                <c16:uniqueId val="{00000005-EE68-F34F-A5DA-348A62A50C5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6-EE68-F34F-A5DA-348A62A50C5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EE68-F34F-A5DA-348A62A50C5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8-EE68-F34F-A5DA-348A62A50C50}"/>
              </c:ext>
            </c:extLst>
          </c:dPt>
          <c:dLbls>
            <c:dLbl>
              <c:idx val="0"/>
              <c:layout>
                <c:manualLayout>
                  <c:x val="-2.3451384331286337E-17"/>
                  <c:y val="-0.19159643546201469"/>
                </c:manualLayout>
              </c:layout>
              <c:tx>
                <c:rich>
                  <a:bodyPr/>
                  <a:lstStyle/>
                  <a:p>
                    <a:r>
                      <a:rPr lang="en-US" dirty="0"/>
                      <a:t>$X</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E68-F34F-A5DA-348A62A50C50}"/>
                </c:ext>
              </c:extLst>
            </c:dLbl>
            <c:dLbl>
              <c:idx val="1"/>
              <c:layout>
                <c:manualLayout>
                  <c:x val="0"/>
                  <c:y val="-0.2264610021610893"/>
                </c:manualLayout>
              </c:layout>
              <c:tx>
                <c:rich>
                  <a:bodyPr/>
                  <a:lstStyle/>
                  <a:p>
                    <a:r>
                      <a:rPr lang="en-US" dirty="0"/>
                      <a:t>$X</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E68-F34F-A5DA-348A62A50C50}"/>
                </c:ext>
              </c:extLst>
            </c:dLbl>
            <c:dLbl>
              <c:idx val="2"/>
              <c:layout>
                <c:manualLayout>
                  <c:x val="0"/>
                  <c:y val="-0.36591901708217683"/>
                </c:manualLayout>
              </c:layout>
              <c:tx>
                <c:rich>
                  <a:bodyPr/>
                  <a:lstStyle/>
                  <a:p>
                    <a:r>
                      <a:rPr lang="en-US" dirty="0"/>
                      <a:t>$X</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E68-F34F-A5DA-348A62A50C50}"/>
                </c:ext>
              </c:extLst>
            </c:dLbl>
            <c:dLbl>
              <c:idx val="3"/>
              <c:layout>
                <c:manualLayout>
                  <c:x val="-9.3805537325145349E-17"/>
                  <c:y val="-0.2264610021610893"/>
                </c:manualLayout>
              </c:layout>
              <c:tx>
                <c:rich>
                  <a:bodyPr/>
                  <a:lstStyle/>
                  <a:p>
                    <a:r>
                      <a:rPr lang="en-US" dirty="0"/>
                      <a:t>$X</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E68-F34F-A5DA-348A62A50C50}"/>
                </c:ext>
              </c:extLst>
            </c:dLbl>
            <c:dLbl>
              <c:idx val="4"/>
              <c:layout>
                <c:manualLayout>
                  <c:x val="-1.876110746502907E-16"/>
                  <c:y val="-0.25812650180594532"/>
                </c:manualLayout>
              </c:layout>
              <c:tx>
                <c:rich>
                  <a:bodyPr/>
                  <a:lstStyle/>
                  <a:p>
                    <a:r>
                      <a:rPr lang="en-US" dirty="0"/>
                      <a:t>$X</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E68-F34F-A5DA-348A62A50C50}"/>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ptos SemiBold"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JAN</c:v>
                </c:pt>
                <c:pt idx="1">
                  <c:v>FEB</c:v>
                </c:pt>
                <c:pt idx="2">
                  <c:v>MAR</c:v>
                </c:pt>
                <c:pt idx="3">
                  <c:v>APR</c:v>
                </c:pt>
                <c:pt idx="4">
                  <c:v>MAY</c:v>
                </c:pt>
              </c:strCache>
            </c:strRef>
          </c:cat>
          <c:val>
            <c:numRef>
              <c:f>Sheet1!$B$2:$B$6</c:f>
              <c:numCache>
                <c:formatCode>General</c:formatCode>
                <c:ptCount val="5"/>
                <c:pt idx="0">
                  <c:v>5</c:v>
                </c:pt>
                <c:pt idx="1">
                  <c:v>6</c:v>
                </c:pt>
                <c:pt idx="2">
                  <c:v>10</c:v>
                </c:pt>
                <c:pt idx="3">
                  <c:v>6</c:v>
                </c:pt>
                <c:pt idx="4">
                  <c:v>7</c:v>
                </c:pt>
              </c:numCache>
            </c:numRef>
          </c:val>
          <c:extLst>
            <c:ext xmlns:c16="http://schemas.microsoft.com/office/drawing/2014/chart" uri="{C3380CC4-5D6E-409C-BE32-E72D297353CC}">
              <c16:uniqueId val="{00000000-EE68-F34F-A5DA-348A62A50C50}"/>
            </c:ext>
          </c:extLst>
        </c:ser>
        <c:ser>
          <c:idx val="1"/>
          <c:order val="1"/>
          <c:tx>
            <c:strRef>
              <c:f>Sheet1!$C$1</c:f>
              <c:strCache>
                <c:ptCount val="1"/>
                <c:pt idx="0">
                  <c:v>Title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JAN</c:v>
                </c:pt>
                <c:pt idx="1">
                  <c:v>FEB</c:v>
                </c:pt>
                <c:pt idx="2">
                  <c:v>MAR</c:v>
                </c:pt>
                <c:pt idx="3">
                  <c:v>APR</c:v>
                </c:pt>
                <c:pt idx="4">
                  <c:v>MAY</c:v>
                </c:pt>
              </c:strCache>
            </c:strRef>
          </c:cat>
          <c:val>
            <c:numRef>
              <c:f>Sheet1!$C$2:$C$6</c:f>
              <c:numCache>
                <c:formatCode>General</c:formatCode>
                <c:ptCount val="5"/>
              </c:numCache>
            </c:numRef>
          </c:val>
          <c:extLst>
            <c:ext xmlns:c16="http://schemas.microsoft.com/office/drawing/2014/chart" uri="{C3380CC4-5D6E-409C-BE32-E72D297353CC}">
              <c16:uniqueId val="{00000001-EE68-F34F-A5DA-348A62A50C50}"/>
            </c:ext>
          </c:extLst>
        </c:ser>
        <c:ser>
          <c:idx val="2"/>
          <c:order val="2"/>
          <c:tx>
            <c:strRef>
              <c:f>Sheet1!$D$1</c:f>
              <c:strCache>
                <c:ptCount val="1"/>
                <c:pt idx="0">
                  <c:v>Title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JAN</c:v>
                </c:pt>
                <c:pt idx="1">
                  <c:v>FEB</c:v>
                </c:pt>
                <c:pt idx="2">
                  <c:v>MAR</c:v>
                </c:pt>
                <c:pt idx="3">
                  <c:v>APR</c:v>
                </c:pt>
                <c:pt idx="4">
                  <c:v>MAY</c:v>
                </c:pt>
              </c:strCache>
            </c:strRef>
          </c:cat>
          <c:val>
            <c:numRef>
              <c:f>Sheet1!$D$2:$D$6</c:f>
              <c:numCache>
                <c:formatCode>General</c:formatCode>
                <c:ptCount val="5"/>
              </c:numCache>
            </c:numRef>
          </c:val>
          <c:extLst>
            <c:ext xmlns:c16="http://schemas.microsoft.com/office/drawing/2014/chart" uri="{C3380CC4-5D6E-409C-BE32-E72D297353CC}">
              <c16:uniqueId val="{00000002-EE68-F34F-A5DA-348A62A50C50}"/>
            </c:ext>
          </c:extLst>
        </c:ser>
        <c:ser>
          <c:idx val="3"/>
          <c:order val="3"/>
          <c:tx>
            <c:strRef>
              <c:f>Sheet1!$E$1</c:f>
              <c:strCache>
                <c:ptCount val="1"/>
                <c:pt idx="0">
                  <c:v>Title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JAN</c:v>
                </c:pt>
                <c:pt idx="1">
                  <c:v>FEB</c:v>
                </c:pt>
                <c:pt idx="2">
                  <c:v>MAR</c:v>
                </c:pt>
                <c:pt idx="3">
                  <c:v>APR</c:v>
                </c:pt>
                <c:pt idx="4">
                  <c:v>MAY</c:v>
                </c:pt>
              </c:strCache>
            </c:strRef>
          </c:cat>
          <c:val>
            <c:numRef>
              <c:f>Sheet1!$E$2:$E$6</c:f>
              <c:numCache>
                <c:formatCode>General</c:formatCode>
                <c:ptCount val="5"/>
              </c:numCache>
            </c:numRef>
          </c:val>
          <c:extLst>
            <c:ext xmlns:c16="http://schemas.microsoft.com/office/drawing/2014/chart" uri="{C3380CC4-5D6E-409C-BE32-E72D297353CC}">
              <c16:uniqueId val="{00000003-EE68-F34F-A5DA-348A62A50C50}"/>
            </c:ext>
          </c:extLst>
        </c:ser>
        <c:ser>
          <c:idx val="4"/>
          <c:order val="4"/>
          <c:tx>
            <c:strRef>
              <c:f>Sheet1!$F$1</c:f>
              <c:strCache>
                <c:ptCount val="1"/>
                <c:pt idx="0">
                  <c:v>Title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JAN</c:v>
                </c:pt>
                <c:pt idx="1">
                  <c:v>FEB</c:v>
                </c:pt>
                <c:pt idx="2">
                  <c:v>MAR</c:v>
                </c:pt>
                <c:pt idx="3">
                  <c:v>APR</c:v>
                </c:pt>
                <c:pt idx="4">
                  <c:v>MAY</c:v>
                </c:pt>
              </c:strCache>
            </c:strRef>
          </c:cat>
          <c:val>
            <c:numRef>
              <c:f>Sheet1!$F$2:$F$6</c:f>
              <c:numCache>
                <c:formatCode>General</c:formatCode>
                <c:ptCount val="5"/>
              </c:numCache>
            </c:numRef>
          </c:val>
          <c:extLst>
            <c:ext xmlns:c16="http://schemas.microsoft.com/office/drawing/2014/chart" uri="{C3380CC4-5D6E-409C-BE32-E72D297353CC}">
              <c16:uniqueId val="{00000004-EE68-F34F-A5DA-348A62A50C50}"/>
            </c:ext>
          </c:extLst>
        </c:ser>
        <c:dLbls>
          <c:dLblPos val="inEnd"/>
          <c:showLegendKey val="0"/>
          <c:showVal val="1"/>
          <c:showCatName val="0"/>
          <c:showSerName val="0"/>
          <c:showPercent val="0"/>
          <c:showBubbleSize val="0"/>
        </c:dLbls>
        <c:gapWidth val="38"/>
        <c:overlap val="100"/>
        <c:axId val="149155247"/>
        <c:axId val="149249423"/>
      </c:barChart>
      <c:catAx>
        <c:axId val="1491552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9249423"/>
        <c:crosses val="autoZero"/>
        <c:auto val="1"/>
        <c:lblAlgn val="ctr"/>
        <c:lblOffset val="100"/>
        <c:noMultiLvlLbl val="0"/>
      </c:catAx>
      <c:valAx>
        <c:axId val="149249423"/>
        <c:scaling>
          <c:orientation val="minMax"/>
        </c:scaling>
        <c:delete val="1"/>
        <c:axPos val="l"/>
        <c:numFmt formatCode="General" sourceLinked="1"/>
        <c:majorTickMark val="none"/>
        <c:minorTickMark val="none"/>
        <c:tickLblPos val="nextTo"/>
        <c:crossAx val="149155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7E205-A58C-E64E-8E6B-38F91B80E2B1}"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48E0A-5F9C-6F43-B2A3-1DAD8101A031}" type="slidenum">
              <a:rPr lang="en-US" smtClean="0"/>
              <a:t>‹#›</a:t>
            </a:fld>
            <a:endParaRPr lang="en-US"/>
          </a:p>
        </p:txBody>
      </p:sp>
    </p:spTree>
    <p:extLst>
      <p:ext uri="{BB962C8B-B14F-4D97-AF65-F5344CB8AC3E}">
        <p14:creationId xmlns:p14="http://schemas.microsoft.com/office/powerpoint/2010/main" val="2319424997"/>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9" algn="l" defTabSz="914034" rtl="0" eaLnBrk="1" latinLnBrk="0" hangingPunct="1">
      <a:defRPr sz="1200" kern="1200">
        <a:solidFill>
          <a:schemeClr val="tx1"/>
        </a:solidFill>
        <a:latin typeface="+mn-lt"/>
        <a:ea typeface="+mn-ea"/>
        <a:cs typeface="+mn-cs"/>
      </a:defRPr>
    </a:lvl5pPr>
    <a:lvl6pPr marL="2285087" algn="l" defTabSz="914034" rtl="0" eaLnBrk="1" latinLnBrk="0" hangingPunct="1">
      <a:defRPr sz="1200" kern="1200">
        <a:solidFill>
          <a:schemeClr val="tx1"/>
        </a:solidFill>
        <a:latin typeface="+mn-lt"/>
        <a:ea typeface="+mn-ea"/>
        <a:cs typeface="+mn-cs"/>
      </a:defRPr>
    </a:lvl6pPr>
    <a:lvl7pPr marL="2742102"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8"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48E0A-5F9C-6F43-B2A3-1DAD8101A031}" type="slidenum">
              <a:rPr lang="en-US" smtClean="0"/>
              <a:t>1</a:t>
            </a:fld>
            <a:endParaRPr lang="en-US"/>
          </a:p>
        </p:txBody>
      </p:sp>
    </p:spTree>
    <p:extLst>
      <p:ext uri="{BB962C8B-B14F-4D97-AF65-F5344CB8AC3E}">
        <p14:creationId xmlns:p14="http://schemas.microsoft.com/office/powerpoint/2010/main" val="396117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6C620-CC6B-454C-692D-CED9C1CC2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42BFA-6940-DA24-0DFE-AAFCA20A6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A382F-03EF-F72C-B464-4DCFEF308C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D9FCF4-2F09-C26E-7E96-29E75834604A}"/>
              </a:ext>
            </a:extLst>
          </p:cNvPr>
          <p:cNvSpPr>
            <a:spLocks noGrp="1"/>
          </p:cNvSpPr>
          <p:nvPr>
            <p:ph type="sldNum" sz="quarter" idx="5"/>
          </p:nvPr>
        </p:nvSpPr>
        <p:spPr/>
        <p:txBody>
          <a:bodyPr/>
          <a:lstStyle/>
          <a:p>
            <a:fld id="{74948E0A-5F9C-6F43-B2A3-1DAD8101A031}" type="slidenum">
              <a:rPr lang="en-US" smtClean="0"/>
              <a:t>30</a:t>
            </a:fld>
            <a:endParaRPr lang="en-US"/>
          </a:p>
        </p:txBody>
      </p:sp>
    </p:spTree>
    <p:extLst>
      <p:ext uri="{BB962C8B-B14F-4D97-AF65-F5344CB8AC3E}">
        <p14:creationId xmlns:p14="http://schemas.microsoft.com/office/powerpoint/2010/main" val="95671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538C-5EF1-3495-FA52-6DA340084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AF34-286B-7F1F-2946-B3816B514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FE6CA-22DB-E1EB-1DB1-3E154327FB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006F39-4CAB-3F5A-DBD5-DCFB1227E084}"/>
              </a:ext>
            </a:extLst>
          </p:cNvPr>
          <p:cNvSpPr>
            <a:spLocks noGrp="1"/>
          </p:cNvSpPr>
          <p:nvPr>
            <p:ph type="sldNum" sz="quarter" idx="5"/>
          </p:nvPr>
        </p:nvSpPr>
        <p:spPr/>
        <p:txBody>
          <a:bodyPr/>
          <a:lstStyle/>
          <a:p>
            <a:fld id="{74948E0A-5F9C-6F43-B2A3-1DAD8101A031}" type="slidenum">
              <a:rPr lang="en-US" smtClean="0"/>
              <a:t>31</a:t>
            </a:fld>
            <a:endParaRPr lang="en-US"/>
          </a:p>
        </p:txBody>
      </p:sp>
    </p:spTree>
    <p:extLst>
      <p:ext uri="{BB962C8B-B14F-4D97-AF65-F5344CB8AC3E}">
        <p14:creationId xmlns:p14="http://schemas.microsoft.com/office/powerpoint/2010/main" val="224887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30A2B-7B1B-CC2E-7F73-4F5477CA7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1D27D-1D40-11D3-D9BD-BC2FF519C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7C6C83-8F56-957D-3748-1461E88197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4C62A3-C8D2-496C-5E4C-963331976580}"/>
              </a:ext>
            </a:extLst>
          </p:cNvPr>
          <p:cNvSpPr>
            <a:spLocks noGrp="1"/>
          </p:cNvSpPr>
          <p:nvPr>
            <p:ph type="sldNum" sz="quarter" idx="5"/>
          </p:nvPr>
        </p:nvSpPr>
        <p:spPr/>
        <p:txBody>
          <a:bodyPr/>
          <a:lstStyle/>
          <a:p>
            <a:fld id="{74948E0A-5F9C-6F43-B2A3-1DAD8101A031}" type="slidenum">
              <a:rPr lang="en-US" smtClean="0"/>
              <a:t>32</a:t>
            </a:fld>
            <a:endParaRPr lang="en-US"/>
          </a:p>
        </p:txBody>
      </p:sp>
    </p:spTree>
    <p:extLst>
      <p:ext uri="{BB962C8B-B14F-4D97-AF65-F5344CB8AC3E}">
        <p14:creationId xmlns:p14="http://schemas.microsoft.com/office/powerpoint/2010/main" val="1934130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48E0A-5F9C-6F43-B2A3-1DAD8101A031}" type="slidenum">
              <a:rPr lang="en-US" smtClean="0"/>
              <a:t>35</a:t>
            </a:fld>
            <a:endParaRPr lang="en-US"/>
          </a:p>
        </p:txBody>
      </p:sp>
    </p:spTree>
    <p:extLst>
      <p:ext uri="{BB962C8B-B14F-4D97-AF65-F5344CB8AC3E}">
        <p14:creationId xmlns:p14="http://schemas.microsoft.com/office/powerpoint/2010/main" val="4095991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8BE8A-C634-7366-8980-6E850D082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1E810-E727-ACED-37FB-193334FE0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1DD2A-B729-9E65-86AD-652617BD64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B0706C-DC7A-3214-4B00-286F28BBFBE6}"/>
              </a:ext>
            </a:extLst>
          </p:cNvPr>
          <p:cNvSpPr>
            <a:spLocks noGrp="1"/>
          </p:cNvSpPr>
          <p:nvPr>
            <p:ph type="sldNum" sz="quarter" idx="5"/>
          </p:nvPr>
        </p:nvSpPr>
        <p:spPr/>
        <p:txBody>
          <a:bodyPr/>
          <a:lstStyle/>
          <a:p>
            <a:fld id="{74948E0A-5F9C-6F43-B2A3-1DAD8101A031}" type="slidenum">
              <a:rPr lang="en-US" smtClean="0"/>
              <a:t>38</a:t>
            </a:fld>
            <a:endParaRPr lang="en-US"/>
          </a:p>
        </p:txBody>
      </p:sp>
    </p:spTree>
    <p:extLst>
      <p:ext uri="{BB962C8B-B14F-4D97-AF65-F5344CB8AC3E}">
        <p14:creationId xmlns:p14="http://schemas.microsoft.com/office/powerpoint/2010/main" val="4262482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48E0A-5F9C-6F43-B2A3-1DAD8101A031}" type="slidenum">
              <a:rPr lang="en-US" smtClean="0"/>
              <a:t>45</a:t>
            </a:fld>
            <a:endParaRPr lang="en-US"/>
          </a:p>
        </p:txBody>
      </p:sp>
    </p:spTree>
    <p:extLst>
      <p:ext uri="{BB962C8B-B14F-4D97-AF65-F5344CB8AC3E}">
        <p14:creationId xmlns:p14="http://schemas.microsoft.com/office/powerpoint/2010/main" val="1792919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48E0A-5F9C-6F43-B2A3-1DAD8101A031}" type="slidenum">
              <a:rPr lang="en-US" smtClean="0"/>
              <a:t>57</a:t>
            </a:fld>
            <a:endParaRPr lang="en-US"/>
          </a:p>
        </p:txBody>
      </p:sp>
    </p:spTree>
    <p:extLst>
      <p:ext uri="{BB962C8B-B14F-4D97-AF65-F5344CB8AC3E}">
        <p14:creationId xmlns:p14="http://schemas.microsoft.com/office/powerpoint/2010/main" val="848609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5DBF0-D768-0929-D6C3-6A3C6F15F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C37D1-C5E5-E674-27BA-BE9F4DAE8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33BE3-C06A-79CF-B3CD-D28D0A4076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7C47AF-E659-6824-4902-6E42C6775DC6}"/>
              </a:ext>
            </a:extLst>
          </p:cNvPr>
          <p:cNvSpPr>
            <a:spLocks noGrp="1"/>
          </p:cNvSpPr>
          <p:nvPr>
            <p:ph type="sldNum" sz="quarter" idx="5"/>
          </p:nvPr>
        </p:nvSpPr>
        <p:spPr/>
        <p:txBody>
          <a:bodyPr/>
          <a:lstStyle/>
          <a:p>
            <a:fld id="{74948E0A-5F9C-6F43-B2A3-1DAD8101A031}" type="slidenum">
              <a:rPr lang="en-US" smtClean="0"/>
              <a:t>58</a:t>
            </a:fld>
            <a:endParaRPr lang="en-US"/>
          </a:p>
        </p:txBody>
      </p:sp>
    </p:spTree>
    <p:extLst>
      <p:ext uri="{BB962C8B-B14F-4D97-AF65-F5344CB8AC3E}">
        <p14:creationId xmlns:p14="http://schemas.microsoft.com/office/powerpoint/2010/main" val="3609121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48E0A-5F9C-6F43-B2A3-1DAD8101A031}" type="slidenum">
              <a:rPr lang="en-US" smtClean="0"/>
              <a:t>61</a:t>
            </a:fld>
            <a:endParaRPr lang="en-US"/>
          </a:p>
        </p:txBody>
      </p:sp>
    </p:spTree>
    <p:extLst>
      <p:ext uri="{BB962C8B-B14F-4D97-AF65-F5344CB8AC3E}">
        <p14:creationId xmlns:p14="http://schemas.microsoft.com/office/powerpoint/2010/main" val="869782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4DB08-C0B6-8E97-D390-DA3E9A1D1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32A06-468C-3DD0-36FB-998932753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6A1A12-522F-AC18-E6CD-F666597DDD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F31E5D-0AB8-5E22-4535-2A4D03C40DDE}"/>
              </a:ext>
            </a:extLst>
          </p:cNvPr>
          <p:cNvSpPr>
            <a:spLocks noGrp="1"/>
          </p:cNvSpPr>
          <p:nvPr>
            <p:ph type="sldNum" sz="quarter" idx="5"/>
          </p:nvPr>
        </p:nvSpPr>
        <p:spPr/>
        <p:txBody>
          <a:bodyPr/>
          <a:lstStyle/>
          <a:p>
            <a:fld id="{74948E0A-5F9C-6F43-B2A3-1DAD8101A031}" type="slidenum">
              <a:rPr lang="en-US" smtClean="0"/>
              <a:t>63</a:t>
            </a:fld>
            <a:endParaRPr lang="en-US"/>
          </a:p>
        </p:txBody>
      </p:sp>
    </p:spTree>
    <p:extLst>
      <p:ext uri="{BB962C8B-B14F-4D97-AF65-F5344CB8AC3E}">
        <p14:creationId xmlns:p14="http://schemas.microsoft.com/office/powerpoint/2010/main" val="9537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948E0A-5F9C-6F43-B2A3-1DAD8101A031}" type="slidenum">
              <a:rPr lang="en-US" smtClean="0"/>
              <a:t>20</a:t>
            </a:fld>
            <a:endParaRPr lang="en-US"/>
          </a:p>
        </p:txBody>
      </p:sp>
    </p:spTree>
    <p:extLst>
      <p:ext uri="{BB962C8B-B14F-4D97-AF65-F5344CB8AC3E}">
        <p14:creationId xmlns:p14="http://schemas.microsoft.com/office/powerpoint/2010/main" val="2255470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48E0A-5F9C-6F43-B2A3-1DAD8101A031}" type="slidenum">
              <a:rPr lang="en-US" smtClean="0"/>
              <a:t>67</a:t>
            </a:fld>
            <a:endParaRPr lang="en-US"/>
          </a:p>
        </p:txBody>
      </p:sp>
    </p:spTree>
    <p:extLst>
      <p:ext uri="{BB962C8B-B14F-4D97-AF65-F5344CB8AC3E}">
        <p14:creationId xmlns:p14="http://schemas.microsoft.com/office/powerpoint/2010/main" val="194535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948E0A-5F9C-6F43-B2A3-1DAD8101A031}" type="slidenum">
              <a:rPr lang="en-US" smtClean="0"/>
              <a:t>21</a:t>
            </a:fld>
            <a:endParaRPr lang="en-US"/>
          </a:p>
        </p:txBody>
      </p:sp>
    </p:spTree>
    <p:extLst>
      <p:ext uri="{BB962C8B-B14F-4D97-AF65-F5344CB8AC3E}">
        <p14:creationId xmlns:p14="http://schemas.microsoft.com/office/powerpoint/2010/main" val="397408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82AD3-1AF4-4095-9CFA-36B6B0B29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0AF98-1E05-4312-F357-48AFE4762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9AFA8-71EC-A5B5-F13D-B8D9CD14F8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7BCE232-9D82-A2F0-BE51-C123DE02D258}"/>
              </a:ext>
            </a:extLst>
          </p:cNvPr>
          <p:cNvSpPr>
            <a:spLocks noGrp="1"/>
          </p:cNvSpPr>
          <p:nvPr>
            <p:ph type="sldNum" sz="quarter" idx="5"/>
          </p:nvPr>
        </p:nvSpPr>
        <p:spPr/>
        <p:txBody>
          <a:bodyPr/>
          <a:lstStyle/>
          <a:p>
            <a:fld id="{74948E0A-5F9C-6F43-B2A3-1DAD8101A031}" type="slidenum">
              <a:rPr lang="en-US" smtClean="0"/>
              <a:t>22</a:t>
            </a:fld>
            <a:endParaRPr lang="en-US"/>
          </a:p>
        </p:txBody>
      </p:sp>
    </p:spTree>
    <p:extLst>
      <p:ext uri="{BB962C8B-B14F-4D97-AF65-F5344CB8AC3E}">
        <p14:creationId xmlns:p14="http://schemas.microsoft.com/office/powerpoint/2010/main" val="213543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948E0A-5F9C-6F43-B2A3-1DAD8101A031}" type="slidenum">
              <a:rPr lang="en-US" smtClean="0"/>
              <a:t>23</a:t>
            </a:fld>
            <a:endParaRPr lang="en-US"/>
          </a:p>
        </p:txBody>
      </p:sp>
    </p:spTree>
    <p:extLst>
      <p:ext uri="{BB962C8B-B14F-4D97-AF65-F5344CB8AC3E}">
        <p14:creationId xmlns:p14="http://schemas.microsoft.com/office/powerpoint/2010/main" val="194122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382E4-FAEE-6F2C-EFC2-D9DFA23EE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96404-9E9B-BB04-FACB-8CB00FCAE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C1F5C-21FC-B185-D382-90D061066B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FC6575-4568-3561-F0FE-7B45A064A69A}"/>
              </a:ext>
            </a:extLst>
          </p:cNvPr>
          <p:cNvSpPr>
            <a:spLocks noGrp="1"/>
          </p:cNvSpPr>
          <p:nvPr>
            <p:ph type="sldNum" sz="quarter" idx="5"/>
          </p:nvPr>
        </p:nvSpPr>
        <p:spPr/>
        <p:txBody>
          <a:bodyPr/>
          <a:lstStyle/>
          <a:p>
            <a:fld id="{74948E0A-5F9C-6F43-B2A3-1DAD8101A031}" type="slidenum">
              <a:rPr lang="en-US" smtClean="0"/>
              <a:t>25</a:t>
            </a:fld>
            <a:endParaRPr lang="en-US"/>
          </a:p>
        </p:txBody>
      </p:sp>
    </p:spTree>
    <p:extLst>
      <p:ext uri="{BB962C8B-B14F-4D97-AF65-F5344CB8AC3E}">
        <p14:creationId xmlns:p14="http://schemas.microsoft.com/office/powerpoint/2010/main" val="205476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2367-0145-8351-0F3F-6DB7AE0FD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1E94A-CB8E-117D-AA35-3F81481B9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A5B00-2B48-CEBE-EC27-06B9FEE4B5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458585-EB21-1846-DB3C-FEC30ED601E7}"/>
              </a:ext>
            </a:extLst>
          </p:cNvPr>
          <p:cNvSpPr>
            <a:spLocks noGrp="1"/>
          </p:cNvSpPr>
          <p:nvPr>
            <p:ph type="sldNum" sz="quarter" idx="5"/>
          </p:nvPr>
        </p:nvSpPr>
        <p:spPr/>
        <p:txBody>
          <a:bodyPr/>
          <a:lstStyle/>
          <a:p>
            <a:fld id="{74948E0A-5F9C-6F43-B2A3-1DAD8101A031}" type="slidenum">
              <a:rPr lang="en-US" smtClean="0"/>
              <a:t>26</a:t>
            </a:fld>
            <a:endParaRPr lang="en-US"/>
          </a:p>
        </p:txBody>
      </p:sp>
    </p:spTree>
    <p:extLst>
      <p:ext uri="{BB962C8B-B14F-4D97-AF65-F5344CB8AC3E}">
        <p14:creationId xmlns:p14="http://schemas.microsoft.com/office/powerpoint/2010/main" val="162847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2AF26-105C-991F-4D19-F693663B9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7E2C8-4A58-7DE4-4B6F-677DB52C8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869CB-C43E-2B29-79B5-A2D3527361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D6D9DB-A2D9-E2A1-C580-C66983EB1394}"/>
              </a:ext>
            </a:extLst>
          </p:cNvPr>
          <p:cNvSpPr>
            <a:spLocks noGrp="1"/>
          </p:cNvSpPr>
          <p:nvPr>
            <p:ph type="sldNum" sz="quarter" idx="5"/>
          </p:nvPr>
        </p:nvSpPr>
        <p:spPr/>
        <p:txBody>
          <a:bodyPr/>
          <a:lstStyle/>
          <a:p>
            <a:fld id="{74948E0A-5F9C-6F43-B2A3-1DAD8101A031}" type="slidenum">
              <a:rPr lang="en-US" smtClean="0"/>
              <a:t>27</a:t>
            </a:fld>
            <a:endParaRPr lang="en-US"/>
          </a:p>
        </p:txBody>
      </p:sp>
    </p:spTree>
    <p:extLst>
      <p:ext uri="{BB962C8B-B14F-4D97-AF65-F5344CB8AC3E}">
        <p14:creationId xmlns:p14="http://schemas.microsoft.com/office/powerpoint/2010/main" val="2486566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D897D-4438-60CC-B90A-2035DB833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F4ADD-B19B-42D5-81F0-2B79E3771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62280-477E-9567-351E-FE36ED91F9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A4936-AC22-13AB-11A4-0F9EC83181CF}"/>
              </a:ext>
            </a:extLst>
          </p:cNvPr>
          <p:cNvSpPr>
            <a:spLocks noGrp="1"/>
          </p:cNvSpPr>
          <p:nvPr>
            <p:ph type="sldNum" sz="quarter" idx="5"/>
          </p:nvPr>
        </p:nvSpPr>
        <p:spPr/>
        <p:txBody>
          <a:bodyPr/>
          <a:lstStyle/>
          <a:p>
            <a:fld id="{74948E0A-5F9C-6F43-B2A3-1DAD8101A031}" type="slidenum">
              <a:rPr lang="en-US" smtClean="0"/>
              <a:t>28</a:t>
            </a:fld>
            <a:endParaRPr lang="en-US"/>
          </a:p>
        </p:txBody>
      </p:sp>
    </p:spTree>
    <p:extLst>
      <p:ext uri="{BB962C8B-B14F-4D97-AF65-F5344CB8AC3E}">
        <p14:creationId xmlns:p14="http://schemas.microsoft.com/office/powerpoint/2010/main" val="2562923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1">
    <p:bg>
      <p:bgPr>
        <a:gradFill>
          <a:gsLst>
            <a:gs pos="100000">
              <a:srgbClr val="B6D3DF"/>
            </a:gs>
            <a:gs pos="40000">
              <a:schemeClr val="bg2"/>
            </a:gs>
            <a:gs pos="19000">
              <a:schemeClr val="bg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1523603" y="2523507"/>
            <a:ext cx="9141619" cy="1674847"/>
          </a:xfrm>
        </p:spPr>
        <p:txBody>
          <a:bodyPr anchor="b"/>
          <a:lstStyle>
            <a:lvl1pPr algn="ctr">
              <a:lnSpc>
                <a:spcPct val="65000"/>
              </a:lnSpc>
              <a:defRPr sz="7198" b="0" i="0" spc="-70" baseline="0">
                <a:latin typeface="Aptos Light" panose="020B00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1523603" y="4346369"/>
            <a:ext cx="9141619" cy="463138"/>
          </a:xfrm>
        </p:spPr>
        <p:txBody>
          <a:bodyPr/>
          <a:lstStyle>
            <a:lvl1pPr marL="0" indent="0" algn="ctr">
              <a:buNone/>
              <a:defRPr sz="23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a:t>Click to edit Master subtitle style</a:t>
            </a:r>
            <a:endParaRPr lang="en-US" dirty="0"/>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1523603" y="5510151"/>
            <a:ext cx="9141619" cy="724394"/>
          </a:xfrm>
        </p:spPr>
        <p:txBody>
          <a:bodyPr/>
          <a:lstStyle>
            <a:lvl1pPr algn="ctr">
              <a:defRPr sz="1700"/>
            </a:lvl1pPr>
            <a:lvl2pPr marL="11110" indent="0" algn="ctr">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pic>
        <p:nvPicPr>
          <p:cNvPr id="5" name="Graphic 4">
            <a:extLst>
              <a:ext uri="{FF2B5EF4-FFF2-40B4-BE49-F238E27FC236}">
                <a16:creationId xmlns:a16="http://schemas.microsoft.com/office/drawing/2014/main" id="{E33D06A9-D371-199B-E5B0-06CF59F398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216817" y="495800"/>
            <a:ext cx="1755191" cy="1161216"/>
          </a:xfrm>
          <a:prstGeom prst="rect">
            <a:avLst/>
          </a:prstGeom>
        </p:spPr>
      </p:pic>
      <p:pic>
        <p:nvPicPr>
          <p:cNvPr id="4" name="Graphic 3">
            <a:extLst>
              <a:ext uri="{FF2B5EF4-FFF2-40B4-BE49-F238E27FC236}">
                <a16:creationId xmlns:a16="http://schemas.microsoft.com/office/drawing/2014/main" id="{03535E51-D307-717B-53D3-65F9A284F70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6817" y="495800"/>
            <a:ext cx="1755191" cy="1161216"/>
          </a:xfrm>
          <a:prstGeom prst="rect">
            <a:avLst/>
          </a:prstGeom>
        </p:spPr>
      </p:pic>
    </p:spTree>
    <p:extLst>
      <p:ext uri="{BB962C8B-B14F-4D97-AF65-F5344CB8AC3E}">
        <p14:creationId xmlns:p14="http://schemas.microsoft.com/office/powerpoint/2010/main" val="25716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484061" y="489331"/>
            <a:ext cx="11211445" cy="585930"/>
          </a:xfrm>
        </p:spPr>
        <p:txBody>
          <a:bodyPr wrap="square">
            <a:noAutofit/>
          </a:bodyPr>
          <a:lstStyle>
            <a:lvl1pPr>
              <a:defRPr sz="4799"/>
            </a:lvl1pPr>
          </a:lstStyle>
          <a:p>
            <a:r>
              <a:rPr lang="en-US" dirty="0"/>
              <a:t>Click to edit Master title style</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502789" y="2671948"/>
            <a:ext cx="11179756" cy="3551052"/>
          </a:xfrm>
        </p:spPr>
        <p:txBody>
          <a:bodyPr/>
          <a:lstStyle/>
          <a:p>
            <a:r>
              <a:rPr lang="en-US"/>
              <a:t>Click icon to add table</a:t>
            </a:r>
          </a:p>
        </p:txBody>
      </p:sp>
    </p:spTree>
    <p:extLst>
      <p:ext uri="{BB962C8B-B14F-4D97-AF65-F5344CB8AC3E}">
        <p14:creationId xmlns:p14="http://schemas.microsoft.com/office/powerpoint/2010/main" val="2054933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guide id="3" pos="7367" userDrawn="1">
          <p15:clr>
            <a:srgbClr val="FBAE40"/>
          </p15:clr>
        </p15:guide>
        <p15:guide id="4" pos="305"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Quote 1">
    <p:bg>
      <p:bgPr>
        <a:gradFill>
          <a:gsLst>
            <a:gs pos="40000">
              <a:schemeClr val="bg1"/>
            </a:gs>
            <a:gs pos="70000">
              <a:srgbClr val="B6D3DF"/>
            </a:gs>
            <a:gs pos="100000">
              <a:srgbClr val="B6D3DF"/>
            </a:gs>
          </a:gsLst>
          <a:lin ang="0" scaled="0"/>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p:txBody>
          <a:bodyPr/>
          <a:lstStyle/>
          <a:p>
            <a:r>
              <a:rPr lang="en-US"/>
              <a:t>PRESENTATION TITLE</a:t>
            </a:r>
          </a:p>
        </p:txBody>
      </p:sp>
      <p:sp>
        <p:nvSpPr>
          <p:cNvPr id="10" name="Text Placeholder 9">
            <a:extLst>
              <a:ext uri="{FF2B5EF4-FFF2-40B4-BE49-F238E27FC236}">
                <a16:creationId xmlns:a16="http://schemas.microsoft.com/office/drawing/2014/main" id="{09E4FBEF-7377-7F41-8F5A-1807A8E30C10}"/>
              </a:ext>
            </a:extLst>
          </p:cNvPr>
          <p:cNvSpPr>
            <a:spLocks noGrp="1"/>
          </p:cNvSpPr>
          <p:nvPr>
            <p:ph type="body" sz="quarter" idx="12"/>
          </p:nvPr>
        </p:nvSpPr>
        <p:spPr>
          <a:xfrm>
            <a:off x="487236" y="2018542"/>
            <a:ext cx="10138309" cy="2636589"/>
          </a:xfrm>
        </p:spPr>
        <p:txBody>
          <a:bodyPr/>
          <a:lstStyle>
            <a:lvl1pPr marL="177729" indent="-177729">
              <a:tabLst/>
              <a:defRPr sz="4399" b="0" i="0">
                <a:solidFill>
                  <a:schemeClr val="tx1"/>
                </a:solidFill>
                <a:latin typeface="Aptos Light" panose="020B0004020202020204" pitchFamily="34" charset="0"/>
              </a:defRPr>
            </a:lvl1pPr>
            <a:lvl2pPr marL="177729" indent="0">
              <a:spcBef>
                <a:spcPts val="3999"/>
              </a:spcBef>
              <a:buNone/>
              <a:tabLst/>
              <a:defRPr sz="1500" b="0" i="0">
                <a:solidFill>
                  <a:srgbClr val="051D4B"/>
                </a:solidFill>
                <a:latin typeface="Aptos" panose="020B0004020202020204" pitchFamily="34" charset="0"/>
              </a:defRPr>
            </a:lvl2pPr>
          </a:lstStyle>
          <a:p>
            <a:pPr lvl="0"/>
            <a:r>
              <a:rPr lang="en-US" dirty="0"/>
              <a:t>Click to edit Master text styles</a:t>
            </a:r>
          </a:p>
          <a:p>
            <a:pPr lvl="1"/>
            <a:r>
              <a:rPr lang="en-US" dirty="0"/>
              <a:t>Second level</a:t>
            </a:r>
          </a:p>
        </p:txBody>
      </p:sp>
      <p:sp>
        <p:nvSpPr>
          <p:cNvPr id="11" name="Text Placeholder 2">
            <a:extLst>
              <a:ext uri="{FF2B5EF4-FFF2-40B4-BE49-F238E27FC236}">
                <a16:creationId xmlns:a16="http://schemas.microsoft.com/office/drawing/2014/main" id="{D5204009-D017-E1D7-51D1-1932232F3130}"/>
              </a:ext>
            </a:extLst>
          </p:cNvPr>
          <p:cNvSpPr>
            <a:spLocks noGrp="1"/>
          </p:cNvSpPr>
          <p:nvPr>
            <p:ph type="body" idx="13"/>
          </p:nvPr>
        </p:nvSpPr>
        <p:spPr>
          <a:xfrm>
            <a:off x="502788" y="516278"/>
            <a:ext cx="10138309" cy="167290"/>
          </a:xfrm>
        </p:spPr>
        <p:txBody>
          <a:bodyPr anchor="t">
            <a:noAutofit/>
          </a:bodyPr>
          <a:lstStyle>
            <a:lvl1pPr marL="0" indent="0">
              <a:buNone/>
              <a:defRPr sz="1200" b="0" i="0" cap="all" baseline="0">
                <a:solidFill>
                  <a:srgbClr val="0E46D8"/>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Tree>
    <p:extLst>
      <p:ext uri="{BB962C8B-B14F-4D97-AF65-F5344CB8AC3E}">
        <p14:creationId xmlns:p14="http://schemas.microsoft.com/office/powerpoint/2010/main" val="12206119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Quote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a:xfrm>
            <a:off x="7287906" y="6414730"/>
            <a:ext cx="4113728" cy="123111"/>
          </a:xfrm>
        </p:spPr>
        <p:txBody>
          <a:bodyPr/>
          <a:lstStyle/>
          <a:p>
            <a:r>
              <a:rPr lang="en-US" dirty="0"/>
              <a:t>PRESENTATION TITLE</a:t>
            </a:r>
          </a:p>
        </p:txBody>
      </p:sp>
      <p:sp>
        <p:nvSpPr>
          <p:cNvPr id="10" name="Text Placeholder 9">
            <a:extLst>
              <a:ext uri="{FF2B5EF4-FFF2-40B4-BE49-F238E27FC236}">
                <a16:creationId xmlns:a16="http://schemas.microsoft.com/office/drawing/2014/main" id="{09E4FBEF-7377-7F41-8F5A-1807A8E30C10}"/>
              </a:ext>
            </a:extLst>
          </p:cNvPr>
          <p:cNvSpPr>
            <a:spLocks noGrp="1"/>
          </p:cNvSpPr>
          <p:nvPr>
            <p:ph type="body" sz="quarter" idx="12"/>
          </p:nvPr>
        </p:nvSpPr>
        <p:spPr>
          <a:xfrm>
            <a:off x="487236" y="2020824"/>
            <a:ext cx="5377646" cy="2327563"/>
          </a:xfrm>
        </p:spPr>
        <p:txBody>
          <a:bodyPr/>
          <a:lstStyle>
            <a:lvl1pPr marL="117427" indent="-117427">
              <a:tabLst/>
              <a:defRPr sz="3199" b="0" i="0">
                <a:solidFill>
                  <a:schemeClr val="tx1"/>
                </a:solidFill>
                <a:latin typeface="Aptos Light" panose="020B0004020202020204" pitchFamily="34" charset="0"/>
              </a:defRPr>
            </a:lvl1pPr>
            <a:lvl2pPr marL="177729" indent="0">
              <a:spcBef>
                <a:spcPts val="1999"/>
              </a:spcBef>
              <a:buNone/>
              <a:tabLst/>
              <a:defRPr sz="1500" b="0" i="0">
                <a:solidFill>
                  <a:srgbClr val="051D4B"/>
                </a:solidFill>
                <a:latin typeface="Aptos" panose="020B0004020202020204" pitchFamily="34" charset="0"/>
              </a:defRPr>
            </a:lvl2pPr>
          </a:lstStyle>
          <a:p>
            <a:pPr lvl="0"/>
            <a:r>
              <a:rPr lang="en-US" dirty="0"/>
              <a:t>Click to edit Master text styles</a:t>
            </a:r>
          </a:p>
          <a:p>
            <a:pPr lvl="1"/>
            <a:r>
              <a:rPr lang="en-US" dirty="0"/>
              <a:t>Second level</a:t>
            </a:r>
          </a:p>
        </p:txBody>
      </p:sp>
      <p:sp>
        <p:nvSpPr>
          <p:cNvPr id="11" name="Text Placeholder 2">
            <a:extLst>
              <a:ext uri="{FF2B5EF4-FFF2-40B4-BE49-F238E27FC236}">
                <a16:creationId xmlns:a16="http://schemas.microsoft.com/office/drawing/2014/main" id="{D5204009-D017-E1D7-51D1-1932232F3130}"/>
              </a:ext>
            </a:extLst>
          </p:cNvPr>
          <p:cNvSpPr>
            <a:spLocks noGrp="1"/>
          </p:cNvSpPr>
          <p:nvPr>
            <p:ph type="body" idx="13"/>
          </p:nvPr>
        </p:nvSpPr>
        <p:spPr>
          <a:xfrm>
            <a:off x="502788" y="516278"/>
            <a:ext cx="10138309" cy="167290"/>
          </a:xfrm>
        </p:spPr>
        <p:txBody>
          <a:bodyPr anchor="t">
            <a:noAutofit/>
          </a:bodyPr>
          <a:lstStyle>
            <a:lvl1pPr marL="0" indent="0">
              <a:buNone/>
              <a:defRPr sz="1200" b="0" i="0" cap="all" baseline="0">
                <a:solidFill>
                  <a:srgbClr val="0E46D8"/>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Tree>
    <p:extLst>
      <p:ext uri="{BB962C8B-B14F-4D97-AF65-F5344CB8AC3E}">
        <p14:creationId xmlns:p14="http://schemas.microsoft.com/office/powerpoint/2010/main" val="1160752982"/>
      </p:ext>
    </p:extLst>
  </p:cSld>
  <p:clrMapOvr>
    <a:masterClrMapping/>
  </p:clrMapOvr>
  <p:extLst>
    <p:ext uri="{DCECCB84-F9BA-43D5-87BE-67443E8EF086}">
      <p15:sldGuideLst xmlns:p15="http://schemas.microsoft.com/office/powerpoint/2012/main">
        <p15:guide id="1" pos="7367"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1_Dark Quote 1">
    <p:bg>
      <p:bgPr>
        <a:gradFill>
          <a:gsLst>
            <a:gs pos="40000">
              <a:schemeClr val="bg1"/>
            </a:gs>
            <a:gs pos="70000">
              <a:srgbClr val="E5E0D5"/>
            </a:gs>
            <a:gs pos="100000">
              <a:srgbClr val="E5E0D5"/>
            </a:gs>
          </a:gsLst>
          <a:lin ang="0" scaled="0"/>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p:txBody>
          <a:bodyPr/>
          <a:lstStyle>
            <a:lvl1pPr>
              <a:defRPr>
                <a:solidFill>
                  <a:schemeClr val="tx1"/>
                </a:solidFill>
              </a:defRPr>
            </a:lvl1pPr>
          </a:lstStyle>
          <a:p>
            <a:r>
              <a:rPr lang="en-US"/>
              <a:t>PRESENTATION TITLE</a:t>
            </a:r>
            <a:endParaRPr lang="en-US" dirty="0"/>
          </a:p>
        </p:txBody>
      </p:sp>
      <p:sp>
        <p:nvSpPr>
          <p:cNvPr id="10" name="Text Placeholder 9">
            <a:extLst>
              <a:ext uri="{FF2B5EF4-FFF2-40B4-BE49-F238E27FC236}">
                <a16:creationId xmlns:a16="http://schemas.microsoft.com/office/drawing/2014/main" id="{09E4FBEF-7377-7F41-8F5A-1807A8E30C10}"/>
              </a:ext>
            </a:extLst>
          </p:cNvPr>
          <p:cNvSpPr>
            <a:spLocks noGrp="1"/>
          </p:cNvSpPr>
          <p:nvPr>
            <p:ph type="body" sz="quarter" idx="12"/>
          </p:nvPr>
        </p:nvSpPr>
        <p:spPr>
          <a:xfrm>
            <a:off x="487236" y="2018542"/>
            <a:ext cx="10138309" cy="2636589"/>
          </a:xfrm>
        </p:spPr>
        <p:txBody>
          <a:bodyPr/>
          <a:lstStyle>
            <a:lvl1pPr marL="177729" indent="-177729">
              <a:tabLst/>
              <a:defRPr sz="4399" b="0" i="0">
                <a:solidFill>
                  <a:schemeClr val="tx1"/>
                </a:solidFill>
                <a:latin typeface="Aptos Light" panose="020B0004020202020204" pitchFamily="34" charset="0"/>
              </a:defRPr>
            </a:lvl1pPr>
            <a:lvl2pPr marL="177729" indent="0">
              <a:spcBef>
                <a:spcPts val="3999"/>
              </a:spcBef>
              <a:buNone/>
              <a:tabLst/>
              <a:defRPr sz="1500" b="0" i="0">
                <a:solidFill>
                  <a:srgbClr val="051D4B"/>
                </a:solidFill>
                <a:latin typeface="Aptos" panose="020B0004020202020204" pitchFamily="34" charset="0"/>
              </a:defRPr>
            </a:lvl2pPr>
          </a:lstStyle>
          <a:p>
            <a:pPr lvl="0"/>
            <a:r>
              <a:rPr lang="en-US" dirty="0"/>
              <a:t>Click to edit Master text styles</a:t>
            </a:r>
          </a:p>
          <a:p>
            <a:pPr lvl="1"/>
            <a:r>
              <a:rPr lang="en-US" dirty="0"/>
              <a:t>Second level</a:t>
            </a:r>
          </a:p>
        </p:txBody>
      </p:sp>
      <p:sp>
        <p:nvSpPr>
          <p:cNvPr id="11" name="Text Placeholder 2">
            <a:extLst>
              <a:ext uri="{FF2B5EF4-FFF2-40B4-BE49-F238E27FC236}">
                <a16:creationId xmlns:a16="http://schemas.microsoft.com/office/drawing/2014/main" id="{D5204009-D017-E1D7-51D1-1932232F3130}"/>
              </a:ext>
            </a:extLst>
          </p:cNvPr>
          <p:cNvSpPr>
            <a:spLocks noGrp="1"/>
          </p:cNvSpPr>
          <p:nvPr>
            <p:ph type="body" idx="13"/>
          </p:nvPr>
        </p:nvSpPr>
        <p:spPr>
          <a:xfrm>
            <a:off x="502788" y="516278"/>
            <a:ext cx="10138309" cy="167290"/>
          </a:xfrm>
        </p:spPr>
        <p:txBody>
          <a:bodyPr anchor="t">
            <a:noAutofit/>
          </a:bodyPr>
          <a:lstStyle>
            <a:lvl1pPr marL="0" indent="0">
              <a:buNone/>
              <a:defRPr sz="1200" b="0" i="0" cap="all" baseline="0">
                <a:solidFill>
                  <a:srgbClr val="0E46D8"/>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pic>
        <p:nvPicPr>
          <p:cNvPr id="4" name="Graphic 3">
            <a:extLst>
              <a:ext uri="{FF2B5EF4-FFF2-40B4-BE49-F238E27FC236}">
                <a16:creationId xmlns:a16="http://schemas.microsoft.com/office/drawing/2014/main" id="{9DB9E4E9-8B36-AE38-BBA5-287C9C2F9E4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4603841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_Dark Quote 2">
    <p:bg>
      <p:bgPr>
        <a:solidFill>
          <a:srgbClr val="6A635D"/>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a:xfrm>
            <a:off x="7569260" y="6414730"/>
            <a:ext cx="4113728" cy="123111"/>
          </a:xfrm>
        </p:spPr>
        <p:txBody>
          <a:bodyPr/>
          <a:lstStyle>
            <a:lvl1pPr>
              <a:defRPr>
                <a:solidFill>
                  <a:schemeClr val="bg1"/>
                </a:solidFill>
              </a:defRPr>
            </a:lvl1pPr>
          </a:lstStyle>
          <a:p>
            <a:r>
              <a:rPr lang="en-US"/>
              <a:t>PRESENTATION TITLE</a:t>
            </a:r>
            <a:endParaRPr lang="en-US" dirty="0">
              <a:solidFill>
                <a:schemeClr val="bg1"/>
              </a:solidFill>
            </a:endParaRPr>
          </a:p>
        </p:txBody>
      </p:sp>
      <p:sp>
        <p:nvSpPr>
          <p:cNvPr id="10" name="Text Placeholder 9">
            <a:extLst>
              <a:ext uri="{FF2B5EF4-FFF2-40B4-BE49-F238E27FC236}">
                <a16:creationId xmlns:a16="http://schemas.microsoft.com/office/drawing/2014/main" id="{09E4FBEF-7377-7F41-8F5A-1807A8E30C10}"/>
              </a:ext>
            </a:extLst>
          </p:cNvPr>
          <p:cNvSpPr>
            <a:spLocks noGrp="1"/>
          </p:cNvSpPr>
          <p:nvPr>
            <p:ph type="body" sz="quarter" idx="12"/>
          </p:nvPr>
        </p:nvSpPr>
        <p:spPr>
          <a:xfrm>
            <a:off x="487236" y="2020824"/>
            <a:ext cx="5377646" cy="2327563"/>
          </a:xfrm>
        </p:spPr>
        <p:txBody>
          <a:bodyPr/>
          <a:lstStyle>
            <a:lvl1pPr marL="117427" indent="-117427">
              <a:tabLst/>
              <a:defRPr sz="3199" b="0" i="0">
                <a:solidFill>
                  <a:schemeClr val="bg1"/>
                </a:solidFill>
                <a:latin typeface="Aptos Light" panose="020B0004020202020204" pitchFamily="34" charset="0"/>
              </a:defRPr>
            </a:lvl1pPr>
            <a:lvl2pPr marL="177729" indent="0">
              <a:spcBef>
                <a:spcPts val="1999"/>
              </a:spcBef>
              <a:buNone/>
              <a:tabLst/>
              <a:defRPr sz="1500" b="0" i="0">
                <a:solidFill>
                  <a:schemeClr val="bg2"/>
                </a:solidFill>
                <a:latin typeface="Aptos" panose="020B0004020202020204" pitchFamily="34" charset="0"/>
              </a:defRPr>
            </a:lvl2pPr>
          </a:lstStyle>
          <a:p>
            <a:pPr lvl="0"/>
            <a:r>
              <a:rPr lang="en-US" dirty="0"/>
              <a:t>Click to edit Master text styles</a:t>
            </a:r>
          </a:p>
          <a:p>
            <a:pPr lvl="1"/>
            <a:r>
              <a:rPr lang="en-US" dirty="0"/>
              <a:t>Second level</a:t>
            </a:r>
          </a:p>
        </p:txBody>
      </p:sp>
      <p:sp>
        <p:nvSpPr>
          <p:cNvPr id="11" name="Text Placeholder 2">
            <a:extLst>
              <a:ext uri="{FF2B5EF4-FFF2-40B4-BE49-F238E27FC236}">
                <a16:creationId xmlns:a16="http://schemas.microsoft.com/office/drawing/2014/main" id="{D5204009-D017-E1D7-51D1-1932232F3130}"/>
              </a:ext>
            </a:extLst>
          </p:cNvPr>
          <p:cNvSpPr>
            <a:spLocks noGrp="1"/>
          </p:cNvSpPr>
          <p:nvPr>
            <p:ph type="body" idx="13"/>
          </p:nvPr>
        </p:nvSpPr>
        <p:spPr>
          <a:xfrm>
            <a:off x="502788" y="516278"/>
            <a:ext cx="10138309" cy="167290"/>
          </a:xfrm>
        </p:spPr>
        <p:txBody>
          <a:bodyPr anchor="t">
            <a:noAutofit/>
          </a:bodyPr>
          <a:lstStyle>
            <a:lvl1pPr marL="0" indent="0">
              <a:buNone/>
              <a:defRPr sz="1200" b="0" i="0" cap="all" baseline="0">
                <a:solidFill>
                  <a:srgbClr val="CAF4E1"/>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pic>
        <p:nvPicPr>
          <p:cNvPr id="4" name="Graphic 3">
            <a:extLst>
              <a:ext uri="{FF2B5EF4-FFF2-40B4-BE49-F238E27FC236}">
                <a16:creationId xmlns:a16="http://schemas.microsoft.com/office/drawing/2014/main" id="{9895850B-4799-0FF7-ED81-66BCDAC55C6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29400436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meline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a:xfrm>
            <a:off x="7569260" y="6414730"/>
            <a:ext cx="4113728" cy="123111"/>
          </a:xfrm>
        </p:spPr>
        <p:txBody>
          <a:bodyPr/>
          <a:lstStyle/>
          <a:p>
            <a:r>
              <a:rPr lang="en-US"/>
              <a:t>PRESENTATION TITLE</a:t>
            </a:r>
          </a:p>
        </p:txBody>
      </p:sp>
      <p:sp>
        <p:nvSpPr>
          <p:cNvPr id="3" name="Title 1">
            <a:extLst>
              <a:ext uri="{FF2B5EF4-FFF2-40B4-BE49-F238E27FC236}">
                <a16:creationId xmlns:a16="http://schemas.microsoft.com/office/drawing/2014/main" id="{2CB30005-58ED-A6BC-0FB6-F6C1C3736DE4}"/>
              </a:ext>
            </a:extLst>
          </p:cNvPr>
          <p:cNvSpPr>
            <a:spLocks noGrp="1"/>
          </p:cNvSpPr>
          <p:nvPr>
            <p:ph type="title"/>
          </p:nvPr>
        </p:nvSpPr>
        <p:spPr>
          <a:xfrm>
            <a:off x="502788" y="489332"/>
            <a:ext cx="11180199" cy="838428"/>
          </a:xfrm>
        </p:spPr>
        <p:txBody>
          <a:bodyPr/>
          <a:lstStyle/>
          <a:p>
            <a:r>
              <a:rPr lang="en-US" dirty="0"/>
              <a:t>Click to edit Master title style</a:t>
            </a:r>
          </a:p>
        </p:txBody>
      </p:sp>
      <p:sp>
        <p:nvSpPr>
          <p:cNvPr id="6" name="Text Placeholder 5">
            <a:extLst>
              <a:ext uri="{FF2B5EF4-FFF2-40B4-BE49-F238E27FC236}">
                <a16:creationId xmlns:a16="http://schemas.microsoft.com/office/drawing/2014/main" id="{AFCB24A8-2369-62F7-0C2E-EE68900AA48E}"/>
              </a:ext>
            </a:extLst>
          </p:cNvPr>
          <p:cNvSpPr>
            <a:spLocks noGrp="1"/>
          </p:cNvSpPr>
          <p:nvPr>
            <p:ph type="body" sz="quarter" idx="12"/>
          </p:nvPr>
        </p:nvSpPr>
        <p:spPr>
          <a:xfrm>
            <a:off x="925336" y="4619567"/>
            <a:ext cx="1876508" cy="1092469"/>
          </a:xfrm>
        </p:spPr>
        <p:txBody>
          <a:bodyPr/>
          <a:lstStyle>
            <a:lvl1pPr marL="236445" indent="-236445">
              <a:buFontTx/>
              <a:buNone/>
              <a:tabLst/>
              <a:defRPr/>
            </a:lvl1pPr>
            <a:lvl2pPr marL="403064" indent="-177729">
              <a:tabLst/>
              <a:defRPr/>
            </a:lvl2pPr>
          </a:lstStyle>
          <a:p>
            <a:pPr lvl="0"/>
            <a:r>
              <a:rPr lang="en-US" dirty="0"/>
              <a:t>Click to edit Master text styles</a:t>
            </a:r>
          </a:p>
          <a:p>
            <a:pPr lvl="1"/>
            <a:r>
              <a:rPr lang="en-US" dirty="0"/>
              <a:t>Second level</a:t>
            </a:r>
          </a:p>
        </p:txBody>
      </p:sp>
      <p:sp>
        <p:nvSpPr>
          <p:cNvPr id="7" name="Text Placeholder 5">
            <a:extLst>
              <a:ext uri="{FF2B5EF4-FFF2-40B4-BE49-F238E27FC236}">
                <a16:creationId xmlns:a16="http://schemas.microsoft.com/office/drawing/2014/main" id="{64D74A35-40FB-DF83-7EF1-022AE98453CA}"/>
              </a:ext>
            </a:extLst>
          </p:cNvPr>
          <p:cNvSpPr>
            <a:spLocks noGrp="1"/>
          </p:cNvSpPr>
          <p:nvPr>
            <p:ph type="body" sz="quarter" idx="13"/>
          </p:nvPr>
        </p:nvSpPr>
        <p:spPr>
          <a:xfrm>
            <a:off x="2340109" y="2054070"/>
            <a:ext cx="1876508" cy="1092469"/>
          </a:xfrm>
        </p:spPr>
        <p:txBody>
          <a:bodyPr/>
          <a:lstStyle>
            <a:lvl1pPr marL="236445" indent="-236445">
              <a:buFontTx/>
              <a:buNone/>
              <a:tabLst/>
              <a:defRPr/>
            </a:lvl1pPr>
            <a:lvl2pPr marL="403064" indent="-177729">
              <a:tabLst/>
              <a:defRPr/>
            </a:lvl2pPr>
          </a:lstStyle>
          <a:p>
            <a:pPr lvl="0"/>
            <a:r>
              <a:rPr lang="en-US" dirty="0"/>
              <a:t>Click to edit Master text styles</a:t>
            </a:r>
          </a:p>
          <a:p>
            <a:pPr lvl="1"/>
            <a:r>
              <a:rPr lang="en-US" dirty="0"/>
              <a:t>Second level</a:t>
            </a:r>
          </a:p>
        </p:txBody>
      </p:sp>
      <p:sp>
        <p:nvSpPr>
          <p:cNvPr id="9" name="Text Placeholder 5">
            <a:extLst>
              <a:ext uri="{FF2B5EF4-FFF2-40B4-BE49-F238E27FC236}">
                <a16:creationId xmlns:a16="http://schemas.microsoft.com/office/drawing/2014/main" id="{47AB29AE-0280-CEB1-A3C7-9F0EF637AFFD}"/>
              </a:ext>
            </a:extLst>
          </p:cNvPr>
          <p:cNvSpPr>
            <a:spLocks noGrp="1"/>
          </p:cNvSpPr>
          <p:nvPr>
            <p:ph type="body" sz="quarter" idx="14"/>
          </p:nvPr>
        </p:nvSpPr>
        <p:spPr>
          <a:xfrm>
            <a:off x="3754884" y="4619567"/>
            <a:ext cx="1876508" cy="1092469"/>
          </a:xfrm>
        </p:spPr>
        <p:txBody>
          <a:bodyPr/>
          <a:lstStyle>
            <a:lvl1pPr marL="236445" indent="-236445">
              <a:buFontTx/>
              <a:buNone/>
              <a:tabLst/>
              <a:defRPr/>
            </a:lvl1pPr>
            <a:lvl2pPr marL="403064" indent="-177729">
              <a:tabLst/>
              <a:defRPr/>
            </a:lvl2pPr>
          </a:lstStyle>
          <a:p>
            <a:pPr lvl="0"/>
            <a:r>
              <a:rPr lang="en-US" dirty="0"/>
              <a:t>Click to edit Master text styles</a:t>
            </a:r>
          </a:p>
          <a:p>
            <a:pPr lvl="1"/>
            <a:r>
              <a:rPr lang="en-US" dirty="0"/>
              <a:t>Second level</a:t>
            </a:r>
          </a:p>
        </p:txBody>
      </p:sp>
      <p:sp>
        <p:nvSpPr>
          <p:cNvPr id="12" name="Text Placeholder 5">
            <a:extLst>
              <a:ext uri="{FF2B5EF4-FFF2-40B4-BE49-F238E27FC236}">
                <a16:creationId xmlns:a16="http://schemas.microsoft.com/office/drawing/2014/main" id="{90C0F18F-8503-C78A-09B9-FBB5327675E8}"/>
              </a:ext>
            </a:extLst>
          </p:cNvPr>
          <p:cNvSpPr>
            <a:spLocks noGrp="1"/>
          </p:cNvSpPr>
          <p:nvPr>
            <p:ph type="body" sz="quarter" idx="15"/>
          </p:nvPr>
        </p:nvSpPr>
        <p:spPr>
          <a:xfrm>
            <a:off x="5169660" y="2054070"/>
            <a:ext cx="1876508" cy="1092469"/>
          </a:xfrm>
        </p:spPr>
        <p:txBody>
          <a:bodyPr/>
          <a:lstStyle>
            <a:lvl1pPr marL="236445" indent="-236445">
              <a:buFontTx/>
              <a:buNone/>
              <a:tabLst/>
              <a:defRPr/>
            </a:lvl1pPr>
            <a:lvl2pPr marL="403064" indent="-177729">
              <a:tabLst/>
              <a:defRPr/>
            </a:lvl2pPr>
          </a:lstStyle>
          <a:p>
            <a:pPr lvl="0"/>
            <a:r>
              <a:rPr lang="en-US" dirty="0"/>
              <a:t>Click to edit Master text styles</a:t>
            </a:r>
          </a:p>
          <a:p>
            <a:pPr lvl="1"/>
            <a:r>
              <a:rPr lang="en-US" dirty="0"/>
              <a:t>Second level</a:t>
            </a:r>
          </a:p>
        </p:txBody>
      </p:sp>
      <p:sp>
        <p:nvSpPr>
          <p:cNvPr id="13" name="Text Placeholder 5">
            <a:extLst>
              <a:ext uri="{FF2B5EF4-FFF2-40B4-BE49-F238E27FC236}">
                <a16:creationId xmlns:a16="http://schemas.microsoft.com/office/drawing/2014/main" id="{2E687E34-1D30-A1F9-FF9A-45E1A7BCFD10}"/>
              </a:ext>
            </a:extLst>
          </p:cNvPr>
          <p:cNvSpPr>
            <a:spLocks noGrp="1"/>
          </p:cNvSpPr>
          <p:nvPr>
            <p:ph type="body" sz="quarter" idx="16"/>
          </p:nvPr>
        </p:nvSpPr>
        <p:spPr>
          <a:xfrm>
            <a:off x="6584432" y="4619567"/>
            <a:ext cx="1876508" cy="1092469"/>
          </a:xfrm>
        </p:spPr>
        <p:txBody>
          <a:bodyPr/>
          <a:lstStyle>
            <a:lvl1pPr marL="236445" indent="-236445">
              <a:buFontTx/>
              <a:buNone/>
              <a:tabLst/>
              <a:defRPr/>
            </a:lvl1pPr>
            <a:lvl2pPr marL="403064" indent="-177729">
              <a:tabLst/>
              <a:defRPr/>
            </a:lvl2pPr>
          </a:lstStyle>
          <a:p>
            <a:pPr lvl="0"/>
            <a:r>
              <a:rPr lang="en-US" dirty="0"/>
              <a:t>Click to edit Master text styles</a:t>
            </a:r>
          </a:p>
          <a:p>
            <a:pPr lvl="1"/>
            <a:r>
              <a:rPr lang="en-US" dirty="0"/>
              <a:t>Second level</a:t>
            </a:r>
          </a:p>
        </p:txBody>
      </p:sp>
      <p:sp>
        <p:nvSpPr>
          <p:cNvPr id="14" name="Text Placeholder 5">
            <a:extLst>
              <a:ext uri="{FF2B5EF4-FFF2-40B4-BE49-F238E27FC236}">
                <a16:creationId xmlns:a16="http://schemas.microsoft.com/office/drawing/2014/main" id="{5CEF0317-2ACC-8C53-A1A9-C4E7D9E78A61}"/>
              </a:ext>
            </a:extLst>
          </p:cNvPr>
          <p:cNvSpPr>
            <a:spLocks noGrp="1"/>
          </p:cNvSpPr>
          <p:nvPr>
            <p:ph type="body" sz="quarter" idx="17"/>
          </p:nvPr>
        </p:nvSpPr>
        <p:spPr>
          <a:xfrm>
            <a:off x="7999209" y="2054070"/>
            <a:ext cx="1876508" cy="1092469"/>
          </a:xfrm>
        </p:spPr>
        <p:txBody>
          <a:bodyPr/>
          <a:lstStyle>
            <a:lvl1pPr marL="236445" indent="-236445">
              <a:buFontTx/>
              <a:buNone/>
              <a:tabLst/>
              <a:defRPr/>
            </a:lvl1pPr>
            <a:lvl2pPr marL="403064" indent="-177729">
              <a:tabLst/>
              <a:defRPr/>
            </a:lvl2pPr>
          </a:lstStyle>
          <a:p>
            <a:pPr lvl="0"/>
            <a:r>
              <a:rPr lang="en-US" dirty="0"/>
              <a:t>Click to edit Master text styles</a:t>
            </a:r>
          </a:p>
          <a:p>
            <a:pPr lvl="1"/>
            <a:r>
              <a:rPr lang="en-US" dirty="0"/>
              <a:t>Second level</a:t>
            </a:r>
          </a:p>
        </p:txBody>
      </p:sp>
      <p:sp>
        <p:nvSpPr>
          <p:cNvPr id="15" name="Text Placeholder 5">
            <a:extLst>
              <a:ext uri="{FF2B5EF4-FFF2-40B4-BE49-F238E27FC236}">
                <a16:creationId xmlns:a16="http://schemas.microsoft.com/office/drawing/2014/main" id="{20700787-CDF7-2984-9C49-BCC2E6B9328E}"/>
              </a:ext>
            </a:extLst>
          </p:cNvPr>
          <p:cNvSpPr>
            <a:spLocks noGrp="1"/>
          </p:cNvSpPr>
          <p:nvPr>
            <p:ph type="body" sz="quarter" idx="18"/>
          </p:nvPr>
        </p:nvSpPr>
        <p:spPr>
          <a:xfrm>
            <a:off x="9413980" y="4619567"/>
            <a:ext cx="1876508" cy="1092469"/>
          </a:xfrm>
        </p:spPr>
        <p:txBody>
          <a:bodyPr/>
          <a:lstStyle>
            <a:lvl1pPr marL="236445" indent="-236445">
              <a:buFontTx/>
              <a:buNone/>
              <a:tabLst/>
              <a:defRPr/>
            </a:lvl1pPr>
            <a:lvl2pPr marL="403064" indent="-177729">
              <a:tabLst/>
              <a:defRPr/>
            </a:lvl2pPr>
          </a:lstStyle>
          <a:p>
            <a:pPr lvl="0"/>
            <a:r>
              <a:rPr lang="en-US" dirty="0"/>
              <a:t>Click to edit Master text styles</a:t>
            </a:r>
          </a:p>
          <a:p>
            <a:pPr lvl="1"/>
            <a:r>
              <a:rPr lang="en-US" dirty="0"/>
              <a:t>Second level</a:t>
            </a:r>
          </a:p>
        </p:txBody>
      </p:sp>
      <p:cxnSp>
        <p:nvCxnSpPr>
          <p:cNvPr id="17" name="Straight Connector 16">
            <a:extLst>
              <a:ext uri="{FF2B5EF4-FFF2-40B4-BE49-F238E27FC236}">
                <a16:creationId xmlns:a16="http://schemas.microsoft.com/office/drawing/2014/main" id="{87E06507-DBEA-1445-693D-D78887A25754}"/>
              </a:ext>
            </a:extLst>
          </p:cNvPr>
          <p:cNvCxnSpPr/>
          <p:nvPr userDrawn="1"/>
        </p:nvCxnSpPr>
        <p:spPr>
          <a:xfrm>
            <a:off x="502788" y="3431970"/>
            <a:ext cx="11180199" cy="0"/>
          </a:xfrm>
          <a:prstGeom prst="line">
            <a:avLst/>
          </a:prstGeom>
          <a:ln w="12700">
            <a:solidFill>
              <a:srgbClr val="988E8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111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meline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a:xfrm>
            <a:off x="7569260" y="6414730"/>
            <a:ext cx="4113728" cy="123111"/>
          </a:xfrm>
        </p:spPr>
        <p:txBody>
          <a:bodyPr/>
          <a:lstStyle/>
          <a:p>
            <a:r>
              <a:rPr lang="en-US"/>
              <a:t>PRESENTATION TITLE</a:t>
            </a:r>
          </a:p>
        </p:txBody>
      </p:sp>
      <p:sp>
        <p:nvSpPr>
          <p:cNvPr id="3" name="Title 1">
            <a:extLst>
              <a:ext uri="{FF2B5EF4-FFF2-40B4-BE49-F238E27FC236}">
                <a16:creationId xmlns:a16="http://schemas.microsoft.com/office/drawing/2014/main" id="{2CB30005-58ED-A6BC-0FB6-F6C1C3736DE4}"/>
              </a:ext>
            </a:extLst>
          </p:cNvPr>
          <p:cNvSpPr>
            <a:spLocks noGrp="1"/>
          </p:cNvSpPr>
          <p:nvPr>
            <p:ph type="title"/>
          </p:nvPr>
        </p:nvSpPr>
        <p:spPr>
          <a:xfrm>
            <a:off x="502788" y="489332"/>
            <a:ext cx="11180199" cy="838428"/>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853ACAB-991B-20DB-E93F-354EF2A76200}"/>
              </a:ext>
            </a:extLst>
          </p:cNvPr>
          <p:cNvSpPr>
            <a:spLocks noGrp="1"/>
          </p:cNvSpPr>
          <p:nvPr>
            <p:ph type="body" sz="quarter" idx="12"/>
          </p:nvPr>
        </p:nvSpPr>
        <p:spPr>
          <a:xfrm>
            <a:off x="502788" y="3028950"/>
            <a:ext cx="1977510" cy="2552700"/>
          </a:xfrm>
        </p:spPr>
        <p:txBody>
          <a:bodyPr/>
          <a:lstStyle>
            <a:lvl1pPr>
              <a:defRPr sz="1000" b="0" i="0" cap="all" baseline="0">
                <a:latin typeface="Aptos" panose="020B0004020202020204" pitchFamily="34" charset="0"/>
              </a:defRPr>
            </a:lvl1pPr>
            <a:lvl2pPr marL="11110" indent="0">
              <a:spcBef>
                <a:spcPts val="1000"/>
              </a:spcBef>
              <a:spcAft>
                <a:spcPts val="1000"/>
              </a:spcAft>
              <a:buNone/>
              <a:tabLst/>
              <a:defRPr sz="1500" b="0" i="0">
                <a:solidFill>
                  <a:srgbClr val="051D4B"/>
                </a:solidFill>
                <a:latin typeface="Aptos" panose="020B0004020202020204" pitchFamily="34" charset="0"/>
              </a:defRPr>
            </a:lvl2pPr>
            <a:lvl3pPr marL="11110" indent="0">
              <a:tabLst/>
              <a:defRPr sz="1000"/>
            </a:lvl3pPr>
            <a:lvl4pPr marL="236445" indent="-166622">
              <a:tabLst/>
              <a:defRPr sz="1000"/>
            </a:lvl4pPr>
            <a:lvl5pPr>
              <a:defRPr sz="1000"/>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D83C92B4-1CDD-6A26-589F-6FB7D335D91D}"/>
              </a:ext>
            </a:extLst>
          </p:cNvPr>
          <p:cNvSpPr>
            <a:spLocks noGrp="1"/>
          </p:cNvSpPr>
          <p:nvPr>
            <p:ph type="body" sz="quarter" idx="13"/>
          </p:nvPr>
        </p:nvSpPr>
        <p:spPr>
          <a:xfrm>
            <a:off x="3296720" y="3028950"/>
            <a:ext cx="1977510" cy="2552700"/>
          </a:xfrm>
        </p:spPr>
        <p:txBody>
          <a:bodyPr/>
          <a:lstStyle>
            <a:lvl1pPr>
              <a:defRPr sz="1000" b="0" i="0" cap="all" baseline="0">
                <a:latin typeface="Aptos" panose="020B0004020202020204" pitchFamily="34" charset="0"/>
              </a:defRPr>
            </a:lvl1pPr>
            <a:lvl2pPr marL="11110" indent="0">
              <a:spcBef>
                <a:spcPts val="1000"/>
              </a:spcBef>
              <a:spcAft>
                <a:spcPts val="1000"/>
              </a:spcAft>
              <a:buNone/>
              <a:tabLst/>
              <a:defRPr sz="1500" b="0" i="0">
                <a:solidFill>
                  <a:srgbClr val="051D4B"/>
                </a:solidFill>
                <a:latin typeface="Aptos" panose="020B0004020202020204" pitchFamily="34" charset="0"/>
              </a:defRPr>
            </a:lvl2pPr>
            <a:lvl3pPr marL="11110" indent="0">
              <a:tabLst/>
              <a:defRPr sz="1000"/>
            </a:lvl3pPr>
            <a:lvl4pPr marL="236445" indent="-166622">
              <a:tabLst/>
              <a:defRPr sz="1000"/>
            </a:lvl4pPr>
            <a:lvl5pPr>
              <a:defRPr sz="1000"/>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a:extLst>
              <a:ext uri="{FF2B5EF4-FFF2-40B4-BE49-F238E27FC236}">
                <a16:creationId xmlns:a16="http://schemas.microsoft.com/office/drawing/2014/main" id="{1452466D-32AB-EEF2-B684-A557C2FFA1DF}"/>
              </a:ext>
            </a:extLst>
          </p:cNvPr>
          <p:cNvSpPr>
            <a:spLocks noGrp="1"/>
          </p:cNvSpPr>
          <p:nvPr>
            <p:ph type="body" sz="quarter" idx="14"/>
          </p:nvPr>
        </p:nvSpPr>
        <p:spPr>
          <a:xfrm>
            <a:off x="6090653" y="3028950"/>
            <a:ext cx="1977510" cy="2552700"/>
          </a:xfrm>
        </p:spPr>
        <p:txBody>
          <a:bodyPr/>
          <a:lstStyle>
            <a:lvl1pPr>
              <a:defRPr sz="1000" b="0" i="0" cap="all" baseline="0">
                <a:latin typeface="Aptos" panose="020B0004020202020204" pitchFamily="34" charset="0"/>
              </a:defRPr>
            </a:lvl1pPr>
            <a:lvl2pPr marL="11110" indent="0">
              <a:spcBef>
                <a:spcPts val="1000"/>
              </a:spcBef>
              <a:spcAft>
                <a:spcPts val="1000"/>
              </a:spcAft>
              <a:buNone/>
              <a:tabLst/>
              <a:defRPr sz="1500" b="0" i="0">
                <a:solidFill>
                  <a:srgbClr val="051D4B"/>
                </a:solidFill>
                <a:latin typeface="Aptos" panose="020B0004020202020204" pitchFamily="34" charset="0"/>
              </a:defRPr>
            </a:lvl2pPr>
            <a:lvl3pPr marL="11110" indent="0">
              <a:tabLst/>
              <a:defRPr sz="1000"/>
            </a:lvl3pPr>
            <a:lvl4pPr marL="236445" indent="-166622">
              <a:tabLst/>
              <a:defRPr sz="1000"/>
            </a:lvl4pPr>
            <a:lvl5pPr>
              <a:defRPr sz="1000"/>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6490A8D0-7B5E-7792-581F-2029F5FA40A5}"/>
              </a:ext>
            </a:extLst>
          </p:cNvPr>
          <p:cNvSpPr>
            <a:spLocks noGrp="1"/>
          </p:cNvSpPr>
          <p:nvPr>
            <p:ph type="body" sz="quarter" idx="15"/>
          </p:nvPr>
        </p:nvSpPr>
        <p:spPr>
          <a:xfrm>
            <a:off x="8884584" y="3028950"/>
            <a:ext cx="1977510" cy="2552700"/>
          </a:xfrm>
        </p:spPr>
        <p:txBody>
          <a:bodyPr/>
          <a:lstStyle>
            <a:lvl1pPr>
              <a:defRPr sz="1000" b="0" i="0" cap="all" baseline="0">
                <a:latin typeface="Aptos" panose="020B0004020202020204" pitchFamily="34" charset="0"/>
              </a:defRPr>
            </a:lvl1pPr>
            <a:lvl2pPr marL="11110" indent="0">
              <a:spcBef>
                <a:spcPts val="1000"/>
              </a:spcBef>
              <a:spcAft>
                <a:spcPts val="1000"/>
              </a:spcAft>
              <a:buNone/>
              <a:tabLst/>
              <a:defRPr sz="1500" b="0" i="0">
                <a:solidFill>
                  <a:srgbClr val="051D4B"/>
                </a:solidFill>
                <a:latin typeface="Aptos" panose="020B0004020202020204" pitchFamily="34" charset="0"/>
              </a:defRPr>
            </a:lvl2pPr>
            <a:lvl3pPr marL="11110" indent="0">
              <a:tabLst/>
              <a:defRPr sz="1000"/>
            </a:lvl3pPr>
            <a:lvl4pPr marL="236445" indent="-166622">
              <a:tabLst/>
              <a:defRPr sz="1000"/>
            </a:lvl4pPr>
            <a:lvl5pPr>
              <a:defRPr sz="1000"/>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a:extLst>
              <a:ext uri="{FF2B5EF4-FFF2-40B4-BE49-F238E27FC236}">
                <a16:creationId xmlns:a16="http://schemas.microsoft.com/office/drawing/2014/main" id="{B5551454-00DC-1752-674C-5ACF7B80E1D1}"/>
              </a:ext>
            </a:extLst>
          </p:cNvPr>
          <p:cNvSpPr/>
          <p:nvPr userDrawn="1"/>
        </p:nvSpPr>
        <p:spPr>
          <a:xfrm>
            <a:off x="502789"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2159"/>
          </a:p>
        </p:txBody>
      </p:sp>
      <p:sp>
        <p:nvSpPr>
          <p:cNvPr id="27" name="Rectangle 26">
            <a:extLst>
              <a:ext uri="{FF2B5EF4-FFF2-40B4-BE49-F238E27FC236}">
                <a16:creationId xmlns:a16="http://schemas.microsoft.com/office/drawing/2014/main" id="{AD09073E-0F9A-EE85-9127-1A96F1F06EF1}"/>
              </a:ext>
            </a:extLst>
          </p:cNvPr>
          <p:cNvSpPr/>
          <p:nvPr userDrawn="1"/>
        </p:nvSpPr>
        <p:spPr>
          <a:xfrm>
            <a:off x="3298231"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59"/>
          </a:p>
        </p:txBody>
      </p:sp>
      <p:sp>
        <p:nvSpPr>
          <p:cNvPr id="28" name="Rectangle 27">
            <a:extLst>
              <a:ext uri="{FF2B5EF4-FFF2-40B4-BE49-F238E27FC236}">
                <a16:creationId xmlns:a16="http://schemas.microsoft.com/office/drawing/2014/main" id="{EE40A1AF-7924-7478-6D91-CC13E165531B}"/>
              </a:ext>
            </a:extLst>
          </p:cNvPr>
          <p:cNvSpPr/>
          <p:nvPr userDrawn="1"/>
        </p:nvSpPr>
        <p:spPr>
          <a:xfrm>
            <a:off x="6093673"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2159"/>
          </a:p>
        </p:txBody>
      </p:sp>
      <p:sp>
        <p:nvSpPr>
          <p:cNvPr id="29" name="Rectangle 28">
            <a:extLst>
              <a:ext uri="{FF2B5EF4-FFF2-40B4-BE49-F238E27FC236}">
                <a16:creationId xmlns:a16="http://schemas.microsoft.com/office/drawing/2014/main" id="{4E7A8A5A-0CE3-5C17-350B-A0B01384B80D}"/>
              </a:ext>
            </a:extLst>
          </p:cNvPr>
          <p:cNvSpPr/>
          <p:nvPr userDrawn="1"/>
        </p:nvSpPr>
        <p:spPr>
          <a:xfrm>
            <a:off x="8889110"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2159"/>
          </a:p>
        </p:txBody>
      </p:sp>
    </p:spTree>
    <p:extLst>
      <p:ext uri="{BB962C8B-B14F-4D97-AF65-F5344CB8AC3E}">
        <p14:creationId xmlns:p14="http://schemas.microsoft.com/office/powerpoint/2010/main" val="33989125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Numb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dirty="0"/>
              <a:t>Click to edit</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1" y="2240284"/>
            <a:ext cx="5402578" cy="3700941"/>
          </a:xfrm>
        </p:spPr>
        <p:txBody>
          <a:bodyPr/>
          <a:lstStyle>
            <a:lvl1pPr>
              <a:defRPr sz="1999" b="0" i="0">
                <a:latin typeface="Aptos Light" panose="020B0004020202020204" pitchFamily="34" charset="0"/>
              </a:defRPr>
            </a:lvl1pPr>
            <a:lvl2pPr>
              <a:defRPr sz="1999" b="0" i="0">
                <a:latin typeface="Aptos Light" panose="020B0004020202020204" pitchFamily="34" charset="0"/>
              </a:defRPr>
            </a:lvl2pPr>
            <a:lvl3pPr>
              <a:defRPr sz="1999"/>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7" y="1761190"/>
            <a:ext cx="5402578"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sp>
        <p:nvSpPr>
          <p:cNvPr id="9" name="Text Placeholder 2">
            <a:extLst>
              <a:ext uri="{FF2B5EF4-FFF2-40B4-BE49-F238E27FC236}">
                <a16:creationId xmlns:a16="http://schemas.microsoft.com/office/drawing/2014/main" id="{A7F16519-7AF1-8016-8829-709ABAADF476}"/>
              </a:ext>
            </a:extLst>
          </p:cNvPr>
          <p:cNvSpPr>
            <a:spLocks noGrp="1"/>
          </p:cNvSpPr>
          <p:nvPr>
            <p:ph type="body" idx="14" hasCustomPrompt="1"/>
          </p:nvPr>
        </p:nvSpPr>
        <p:spPr>
          <a:xfrm>
            <a:off x="6152308" y="2099390"/>
            <a:ext cx="5402577" cy="1463606"/>
          </a:xfrm>
        </p:spPr>
        <p:txBody>
          <a:bodyPr anchor="t">
            <a:spAutoFit/>
          </a:bodyPr>
          <a:lstStyle>
            <a:lvl1pPr marL="0" indent="0">
              <a:buNone/>
              <a:defRPr sz="10497"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userDrawn="1"/>
        </p:nvCxnSpPr>
        <p:spPr>
          <a:xfrm>
            <a:off x="502786"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6E862006-46C6-57B6-E0B9-8D6FE42E6A0A}"/>
              </a:ext>
            </a:extLst>
          </p:cNvPr>
          <p:cNvSpPr>
            <a:spLocks noGrp="1"/>
          </p:cNvSpPr>
          <p:nvPr>
            <p:ph type="body" idx="15"/>
          </p:nvPr>
        </p:nvSpPr>
        <p:spPr>
          <a:xfrm>
            <a:off x="6152311" y="1761190"/>
            <a:ext cx="5402578"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3" name="Straight Connector 12">
            <a:extLst>
              <a:ext uri="{FF2B5EF4-FFF2-40B4-BE49-F238E27FC236}">
                <a16:creationId xmlns:a16="http://schemas.microsoft.com/office/drawing/2014/main" id="{5CDDA604-40C0-A171-E447-7960DB121FE6}"/>
              </a:ext>
            </a:extLst>
          </p:cNvPr>
          <p:cNvCxnSpPr>
            <a:cxnSpLocks/>
          </p:cNvCxnSpPr>
          <p:nvPr userDrawn="1"/>
        </p:nvCxnSpPr>
        <p:spPr>
          <a:xfrm>
            <a:off x="6152308"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4" name="Text Placeholder 2">
            <a:extLst>
              <a:ext uri="{FF2B5EF4-FFF2-40B4-BE49-F238E27FC236}">
                <a16:creationId xmlns:a16="http://schemas.microsoft.com/office/drawing/2014/main" id="{1B21E9F8-425E-4D35-BA09-3BB95E91C0B4}"/>
              </a:ext>
            </a:extLst>
          </p:cNvPr>
          <p:cNvSpPr>
            <a:spLocks noGrp="1"/>
          </p:cNvSpPr>
          <p:nvPr>
            <p:ph type="body" idx="16" hasCustomPrompt="1"/>
          </p:nvPr>
        </p:nvSpPr>
        <p:spPr>
          <a:xfrm>
            <a:off x="6152311" y="4816370"/>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5" name="Text Placeholder 2">
            <a:extLst>
              <a:ext uri="{FF2B5EF4-FFF2-40B4-BE49-F238E27FC236}">
                <a16:creationId xmlns:a16="http://schemas.microsoft.com/office/drawing/2014/main" id="{4372863E-8ECA-5C72-5935-8525B96BFDC9}"/>
              </a:ext>
            </a:extLst>
          </p:cNvPr>
          <p:cNvSpPr>
            <a:spLocks noGrp="1"/>
          </p:cNvSpPr>
          <p:nvPr>
            <p:ph type="body" idx="17"/>
          </p:nvPr>
        </p:nvSpPr>
        <p:spPr>
          <a:xfrm>
            <a:off x="6152311" y="4516915"/>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94ED23A1-14B3-50E8-D2FB-FB7720DD65CB}"/>
              </a:ext>
            </a:extLst>
          </p:cNvPr>
          <p:cNvCxnSpPr>
            <a:cxnSpLocks/>
          </p:cNvCxnSpPr>
          <p:nvPr userDrawn="1"/>
        </p:nvCxnSpPr>
        <p:spPr>
          <a:xfrm>
            <a:off x="6152311"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Text Placeholder 2">
            <a:extLst>
              <a:ext uri="{FF2B5EF4-FFF2-40B4-BE49-F238E27FC236}">
                <a16:creationId xmlns:a16="http://schemas.microsoft.com/office/drawing/2014/main" id="{036E5C9E-CD6A-A901-F2D3-A8F88C8F1B27}"/>
              </a:ext>
            </a:extLst>
          </p:cNvPr>
          <p:cNvSpPr>
            <a:spLocks noGrp="1"/>
          </p:cNvSpPr>
          <p:nvPr>
            <p:ph type="body" idx="18" hasCustomPrompt="1"/>
          </p:nvPr>
        </p:nvSpPr>
        <p:spPr>
          <a:xfrm>
            <a:off x="9182066" y="4816370"/>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9" name="Text Placeholder 2">
            <a:extLst>
              <a:ext uri="{FF2B5EF4-FFF2-40B4-BE49-F238E27FC236}">
                <a16:creationId xmlns:a16="http://schemas.microsoft.com/office/drawing/2014/main" id="{8D2169DA-6172-3819-AE1F-3E2722677927}"/>
              </a:ext>
            </a:extLst>
          </p:cNvPr>
          <p:cNvSpPr>
            <a:spLocks noGrp="1"/>
          </p:cNvSpPr>
          <p:nvPr>
            <p:ph type="body" idx="19"/>
          </p:nvPr>
        </p:nvSpPr>
        <p:spPr>
          <a:xfrm>
            <a:off x="9182066" y="4516915"/>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20" name="Straight Connector 19">
            <a:extLst>
              <a:ext uri="{FF2B5EF4-FFF2-40B4-BE49-F238E27FC236}">
                <a16:creationId xmlns:a16="http://schemas.microsoft.com/office/drawing/2014/main" id="{140D20CA-6CD1-CB9C-708C-571503DB4811}"/>
              </a:ext>
            </a:extLst>
          </p:cNvPr>
          <p:cNvCxnSpPr>
            <a:cxnSpLocks/>
          </p:cNvCxnSpPr>
          <p:nvPr userDrawn="1"/>
        </p:nvCxnSpPr>
        <p:spPr>
          <a:xfrm>
            <a:off x="9182066"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6656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Numb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dirty="0"/>
              <a:t>Click to edit</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1" y="2240280"/>
            <a:ext cx="5402578" cy="3703320"/>
          </a:xfrm>
        </p:spPr>
        <p:txBody>
          <a:bodyPr/>
          <a:lstStyle>
            <a:lvl1pPr>
              <a:defRPr sz="1999" b="0" i="0">
                <a:latin typeface="Aptos Light" panose="020B0004020202020204" pitchFamily="34" charset="0"/>
              </a:defRPr>
            </a:lvl1pPr>
            <a:lvl2pPr>
              <a:defRPr sz="1999" b="0" i="0">
                <a:latin typeface="Aptos Light" panose="020B0004020202020204" pitchFamily="34" charset="0"/>
              </a:defRPr>
            </a:lvl2pPr>
            <a:lvl3pPr>
              <a:defRPr sz="1999"/>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7" y="1761190"/>
            <a:ext cx="5402578"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userDrawn="1"/>
        </p:nvCxnSpPr>
        <p:spPr>
          <a:xfrm>
            <a:off x="502786"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4" name="Text Placeholder 2">
            <a:extLst>
              <a:ext uri="{FF2B5EF4-FFF2-40B4-BE49-F238E27FC236}">
                <a16:creationId xmlns:a16="http://schemas.microsoft.com/office/drawing/2014/main" id="{1B21E9F8-425E-4D35-BA09-3BB95E91C0B4}"/>
              </a:ext>
            </a:extLst>
          </p:cNvPr>
          <p:cNvSpPr>
            <a:spLocks noGrp="1"/>
          </p:cNvSpPr>
          <p:nvPr>
            <p:ph type="body" idx="16" hasCustomPrompt="1"/>
          </p:nvPr>
        </p:nvSpPr>
        <p:spPr>
          <a:xfrm>
            <a:off x="6357303" y="2060644"/>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5" name="Text Placeholder 2">
            <a:extLst>
              <a:ext uri="{FF2B5EF4-FFF2-40B4-BE49-F238E27FC236}">
                <a16:creationId xmlns:a16="http://schemas.microsoft.com/office/drawing/2014/main" id="{4372863E-8ECA-5C72-5935-8525B96BFDC9}"/>
              </a:ext>
            </a:extLst>
          </p:cNvPr>
          <p:cNvSpPr>
            <a:spLocks noGrp="1"/>
          </p:cNvSpPr>
          <p:nvPr>
            <p:ph type="body" idx="17"/>
          </p:nvPr>
        </p:nvSpPr>
        <p:spPr>
          <a:xfrm>
            <a:off x="6357303" y="1761190"/>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94ED23A1-14B3-50E8-D2FB-FB7720DD65CB}"/>
              </a:ext>
            </a:extLst>
          </p:cNvPr>
          <p:cNvCxnSpPr>
            <a:cxnSpLocks/>
          </p:cNvCxnSpPr>
          <p:nvPr userDrawn="1"/>
        </p:nvCxnSpPr>
        <p:spPr>
          <a:xfrm>
            <a:off x="6357303" y="1657342"/>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Text Placeholder 2">
            <a:extLst>
              <a:ext uri="{FF2B5EF4-FFF2-40B4-BE49-F238E27FC236}">
                <a16:creationId xmlns:a16="http://schemas.microsoft.com/office/drawing/2014/main" id="{036E5C9E-CD6A-A901-F2D3-A8F88C8F1B27}"/>
              </a:ext>
            </a:extLst>
          </p:cNvPr>
          <p:cNvSpPr>
            <a:spLocks noGrp="1"/>
          </p:cNvSpPr>
          <p:nvPr>
            <p:ph type="body" idx="18" hasCustomPrompt="1"/>
          </p:nvPr>
        </p:nvSpPr>
        <p:spPr>
          <a:xfrm>
            <a:off x="9182066" y="2060644"/>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9" name="Text Placeholder 2">
            <a:extLst>
              <a:ext uri="{FF2B5EF4-FFF2-40B4-BE49-F238E27FC236}">
                <a16:creationId xmlns:a16="http://schemas.microsoft.com/office/drawing/2014/main" id="{8D2169DA-6172-3819-AE1F-3E2722677927}"/>
              </a:ext>
            </a:extLst>
          </p:cNvPr>
          <p:cNvSpPr>
            <a:spLocks noGrp="1"/>
          </p:cNvSpPr>
          <p:nvPr>
            <p:ph type="body" idx="19"/>
          </p:nvPr>
        </p:nvSpPr>
        <p:spPr>
          <a:xfrm>
            <a:off x="9182066" y="1761190"/>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20" name="Straight Connector 19">
            <a:extLst>
              <a:ext uri="{FF2B5EF4-FFF2-40B4-BE49-F238E27FC236}">
                <a16:creationId xmlns:a16="http://schemas.microsoft.com/office/drawing/2014/main" id="{140D20CA-6CD1-CB9C-708C-571503DB4811}"/>
              </a:ext>
            </a:extLst>
          </p:cNvPr>
          <p:cNvCxnSpPr>
            <a:cxnSpLocks/>
          </p:cNvCxnSpPr>
          <p:nvPr userDrawn="1"/>
        </p:nvCxnSpPr>
        <p:spPr>
          <a:xfrm>
            <a:off x="9182066" y="1657342"/>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Text Placeholder 2">
            <a:extLst>
              <a:ext uri="{FF2B5EF4-FFF2-40B4-BE49-F238E27FC236}">
                <a16:creationId xmlns:a16="http://schemas.microsoft.com/office/drawing/2014/main" id="{18FB1FDD-A860-4DFE-B4CB-3422E34EEB89}"/>
              </a:ext>
            </a:extLst>
          </p:cNvPr>
          <p:cNvSpPr>
            <a:spLocks noGrp="1"/>
          </p:cNvSpPr>
          <p:nvPr>
            <p:ph type="body" idx="20" hasCustomPrompt="1"/>
          </p:nvPr>
        </p:nvSpPr>
        <p:spPr>
          <a:xfrm>
            <a:off x="6357303" y="3400713"/>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8" name="Text Placeholder 2">
            <a:extLst>
              <a:ext uri="{FF2B5EF4-FFF2-40B4-BE49-F238E27FC236}">
                <a16:creationId xmlns:a16="http://schemas.microsoft.com/office/drawing/2014/main" id="{B9C80CAC-0FB7-45C1-88CB-4FA3C9DA02C3}"/>
              </a:ext>
            </a:extLst>
          </p:cNvPr>
          <p:cNvSpPr>
            <a:spLocks noGrp="1"/>
          </p:cNvSpPr>
          <p:nvPr>
            <p:ph type="body" idx="21"/>
          </p:nvPr>
        </p:nvSpPr>
        <p:spPr>
          <a:xfrm>
            <a:off x="6357303" y="3101260"/>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0" name="Straight Connector 9">
            <a:extLst>
              <a:ext uri="{FF2B5EF4-FFF2-40B4-BE49-F238E27FC236}">
                <a16:creationId xmlns:a16="http://schemas.microsoft.com/office/drawing/2014/main" id="{80DB398D-242B-02A4-E232-8F485ED6C179}"/>
              </a:ext>
            </a:extLst>
          </p:cNvPr>
          <p:cNvCxnSpPr>
            <a:cxnSpLocks/>
          </p:cNvCxnSpPr>
          <p:nvPr userDrawn="1"/>
        </p:nvCxnSpPr>
        <p:spPr>
          <a:xfrm>
            <a:off x="6357303" y="2997411"/>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054F3E51-CA82-167E-4D71-565EE4F9A938}"/>
              </a:ext>
            </a:extLst>
          </p:cNvPr>
          <p:cNvSpPr>
            <a:spLocks noGrp="1"/>
          </p:cNvSpPr>
          <p:nvPr>
            <p:ph type="body" idx="22" hasCustomPrompt="1"/>
          </p:nvPr>
        </p:nvSpPr>
        <p:spPr>
          <a:xfrm>
            <a:off x="9182066" y="3400713"/>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21" name="Text Placeholder 2">
            <a:extLst>
              <a:ext uri="{FF2B5EF4-FFF2-40B4-BE49-F238E27FC236}">
                <a16:creationId xmlns:a16="http://schemas.microsoft.com/office/drawing/2014/main" id="{1115DE40-0AA7-CE99-2301-E15B3BD59EC5}"/>
              </a:ext>
            </a:extLst>
          </p:cNvPr>
          <p:cNvSpPr>
            <a:spLocks noGrp="1"/>
          </p:cNvSpPr>
          <p:nvPr>
            <p:ph type="body" idx="23"/>
          </p:nvPr>
        </p:nvSpPr>
        <p:spPr>
          <a:xfrm>
            <a:off x="9182066" y="3101260"/>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22" name="Straight Connector 21">
            <a:extLst>
              <a:ext uri="{FF2B5EF4-FFF2-40B4-BE49-F238E27FC236}">
                <a16:creationId xmlns:a16="http://schemas.microsoft.com/office/drawing/2014/main" id="{04322473-1551-6602-6641-E0539BC49DD7}"/>
              </a:ext>
            </a:extLst>
          </p:cNvPr>
          <p:cNvCxnSpPr>
            <a:cxnSpLocks/>
          </p:cNvCxnSpPr>
          <p:nvPr userDrawn="1"/>
        </p:nvCxnSpPr>
        <p:spPr>
          <a:xfrm>
            <a:off x="9182066" y="2997411"/>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3431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Numb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dirty="0"/>
              <a:t>Click to edit</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0" y="3241967"/>
            <a:ext cx="3474409" cy="2515465"/>
          </a:xfrm>
        </p:spPr>
        <p:txBody>
          <a:bodyPr/>
          <a:lstStyle>
            <a:lvl1pPr>
              <a:spcBef>
                <a:spcPts val="1000"/>
              </a:spcBef>
              <a:spcAft>
                <a:spcPts val="1000"/>
              </a:spcAft>
              <a:defRPr sz="1500" b="0" i="0">
                <a:latin typeface="Aptos" panose="020B0004020202020204" pitchFamily="34" charset="0"/>
              </a:defRPr>
            </a:lvl1pPr>
            <a:lvl2pPr marL="11110" indent="0">
              <a:buNone/>
              <a:tabLst/>
              <a:defRPr sz="1600" b="0" i="0">
                <a:solidFill>
                  <a:schemeClr val="tx1"/>
                </a:solidFill>
                <a:latin typeface="Aptos Light" panose="020B0004020202020204" pitchFamily="34" charset="0"/>
              </a:defRPr>
            </a:lvl2pPr>
            <a:lvl3pPr marL="342762" indent="-225335">
              <a:buFont typeface="Arial" panose="020B0604020202020204" pitchFamily="34" charset="0"/>
              <a:buChar char="•"/>
              <a:tabLst/>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7" y="1761189"/>
            <a:ext cx="3473815" cy="2343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userDrawn="1"/>
        </p:nvCxnSpPr>
        <p:spPr>
          <a:xfrm>
            <a:off x="502786" y="1657342"/>
            <a:ext cx="3473815"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4" name="Text Placeholder 2">
            <a:extLst>
              <a:ext uri="{FF2B5EF4-FFF2-40B4-BE49-F238E27FC236}">
                <a16:creationId xmlns:a16="http://schemas.microsoft.com/office/drawing/2014/main" id="{1B21E9F8-425E-4D35-BA09-3BB95E91C0B4}"/>
              </a:ext>
            </a:extLst>
          </p:cNvPr>
          <p:cNvSpPr>
            <a:spLocks noGrp="1"/>
          </p:cNvSpPr>
          <p:nvPr>
            <p:ph type="body" idx="16" hasCustomPrompt="1"/>
          </p:nvPr>
        </p:nvSpPr>
        <p:spPr>
          <a:xfrm>
            <a:off x="502787" y="2060644"/>
            <a:ext cx="3473815" cy="731803"/>
          </a:xfrm>
        </p:spPr>
        <p:txBody>
          <a:bodyPr wrap="square" anchor="t">
            <a:spAutoFit/>
          </a:bodyPr>
          <a:lstStyle>
            <a:lvl1pPr marL="0" indent="0">
              <a:buNone/>
              <a:defRPr sz="5249"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9" name="Content Placeholder 2">
            <a:extLst>
              <a:ext uri="{FF2B5EF4-FFF2-40B4-BE49-F238E27FC236}">
                <a16:creationId xmlns:a16="http://schemas.microsoft.com/office/drawing/2014/main" id="{BC0D9823-0E5A-5950-43C0-73B7BB4BFAD1}"/>
              </a:ext>
            </a:extLst>
          </p:cNvPr>
          <p:cNvSpPr>
            <a:spLocks noGrp="1"/>
          </p:cNvSpPr>
          <p:nvPr>
            <p:ph idx="17"/>
          </p:nvPr>
        </p:nvSpPr>
        <p:spPr>
          <a:xfrm>
            <a:off x="4355387" y="3241967"/>
            <a:ext cx="3474409" cy="2515465"/>
          </a:xfrm>
        </p:spPr>
        <p:txBody>
          <a:bodyPr/>
          <a:lstStyle>
            <a:lvl1pPr>
              <a:spcBef>
                <a:spcPts val="1000"/>
              </a:spcBef>
              <a:spcAft>
                <a:spcPts val="1000"/>
              </a:spcAft>
              <a:defRPr sz="1500" b="0" i="0">
                <a:latin typeface="Aptos" panose="020B0004020202020204" pitchFamily="34" charset="0"/>
              </a:defRPr>
            </a:lvl1pPr>
            <a:lvl2pPr marL="11110" indent="0">
              <a:buNone/>
              <a:tabLst/>
              <a:defRPr sz="1600" b="0" i="0">
                <a:solidFill>
                  <a:schemeClr val="tx1"/>
                </a:solidFill>
                <a:latin typeface="Aptos Light" panose="020B0004020202020204" pitchFamily="34" charset="0"/>
              </a:defRPr>
            </a:lvl2pPr>
            <a:lvl3pPr marL="342762" indent="-225335">
              <a:buFont typeface="Arial" panose="020B0604020202020204" pitchFamily="34" charset="0"/>
              <a:buChar char="•"/>
              <a:tabLst/>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D2F744A9-05FF-82D2-E053-A24BACB856E7}"/>
              </a:ext>
            </a:extLst>
          </p:cNvPr>
          <p:cNvSpPr>
            <a:spLocks noGrp="1"/>
          </p:cNvSpPr>
          <p:nvPr>
            <p:ph type="body" idx="18"/>
          </p:nvPr>
        </p:nvSpPr>
        <p:spPr>
          <a:xfrm>
            <a:off x="4355386" y="1761189"/>
            <a:ext cx="3473815" cy="2343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3" name="Straight Connector 12">
            <a:extLst>
              <a:ext uri="{FF2B5EF4-FFF2-40B4-BE49-F238E27FC236}">
                <a16:creationId xmlns:a16="http://schemas.microsoft.com/office/drawing/2014/main" id="{C758454D-0444-7208-5756-2E2E97C1590E}"/>
              </a:ext>
            </a:extLst>
          </p:cNvPr>
          <p:cNvCxnSpPr>
            <a:cxnSpLocks/>
          </p:cNvCxnSpPr>
          <p:nvPr userDrawn="1"/>
        </p:nvCxnSpPr>
        <p:spPr>
          <a:xfrm>
            <a:off x="4355386" y="1657342"/>
            <a:ext cx="3473815"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3" name="Text Placeholder 2">
            <a:extLst>
              <a:ext uri="{FF2B5EF4-FFF2-40B4-BE49-F238E27FC236}">
                <a16:creationId xmlns:a16="http://schemas.microsoft.com/office/drawing/2014/main" id="{1C87C34D-6A18-2B53-47CF-EB6DA322306B}"/>
              </a:ext>
            </a:extLst>
          </p:cNvPr>
          <p:cNvSpPr>
            <a:spLocks noGrp="1"/>
          </p:cNvSpPr>
          <p:nvPr>
            <p:ph type="body" idx="19" hasCustomPrompt="1"/>
          </p:nvPr>
        </p:nvSpPr>
        <p:spPr>
          <a:xfrm>
            <a:off x="4355386" y="2060644"/>
            <a:ext cx="3473815" cy="731803"/>
          </a:xfrm>
        </p:spPr>
        <p:txBody>
          <a:bodyPr wrap="square" anchor="t">
            <a:spAutoFit/>
          </a:bodyPr>
          <a:lstStyle>
            <a:lvl1pPr marL="0" indent="0">
              <a:buNone/>
              <a:defRPr sz="5249"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24" name="Content Placeholder 2">
            <a:extLst>
              <a:ext uri="{FF2B5EF4-FFF2-40B4-BE49-F238E27FC236}">
                <a16:creationId xmlns:a16="http://schemas.microsoft.com/office/drawing/2014/main" id="{D380290F-6385-D790-98E6-7D08CB427AD8}"/>
              </a:ext>
            </a:extLst>
          </p:cNvPr>
          <p:cNvSpPr>
            <a:spLocks noGrp="1"/>
          </p:cNvSpPr>
          <p:nvPr>
            <p:ph idx="20"/>
          </p:nvPr>
        </p:nvSpPr>
        <p:spPr>
          <a:xfrm>
            <a:off x="8208578" y="3241967"/>
            <a:ext cx="3474409" cy="2515465"/>
          </a:xfrm>
        </p:spPr>
        <p:txBody>
          <a:bodyPr/>
          <a:lstStyle>
            <a:lvl1pPr>
              <a:spcBef>
                <a:spcPts val="1000"/>
              </a:spcBef>
              <a:spcAft>
                <a:spcPts val="1000"/>
              </a:spcAft>
              <a:defRPr sz="1500" b="0" i="0">
                <a:latin typeface="Aptos" panose="020B0004020202020204" pitchFamily="34" charset="0"/>
              </a:defRPr>
            </a:lvl1pPr>
            <a:lvl2pPr marL="11110" indent="0">
              <a:buNone/>
              <a:tabLst/>
              <a:defRPr sz="1600" b="0" i="0">
                <a:solidFill>
                  <a:schemeClr val="tx1"/>
                </a:solidFill>
                <a:latin typeface="Aptos Light" panose="020B0004020202020204" pitchFamily="34" charset="0"/>
              </a:defRPr>
            </a:lvl2pPr>
            <a:lvl3pPr marL="342762" indent="-225335">
              <a:buFont typeface="Arial" panose="020B0604020202020204" pitchFamily="34" charset="0"/>
              <a:buChar char="•"/>
              <a:tabLst/>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2">
            <a:extLst>
              <a:ext uri="{FF2B5EF4-FFF2-40B4-BE49-F238E27FC236}">
                <a16:creationId xmlns:a16="http://schemas.microsoft.com/office/drawing/2014/main" id="{798DEC88-3D68-6272-ACDA-BF42258C1D41}"/>
              </a:ext>
            </a:extLst>
          </p:cNvPr>
          <p:cNvSpPr>
            <a:spLocks noGrp="1"/>
          </p:cNvSpPr>
          <p:nvPr>
            <p:ph type="body" idx="21"/>
          </p:nvPr>
        </p:nvSpPr>
        <p:spPr>
          <a:xfrm>
            <a:off x="8209172" y="1761189"/>
            <a:ext cx="3473815" cy="2343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26" name="Straight Connector 25">
            <a:extLst>
              <a:ext uri="{FF2B5EF4-FFF2-40B4-BE49-F238E27FC236}">
                <a16:creationId xmlns:a16="http://schemas.microsoft.com/office/drawing/2014/main" id="{2BA44DFC-D763-6205-271E-C810EB999EC7}"/>
              </a:ext>
            </a:extLst>
          </p:cNvPr>
          <p:cNvCxnSpPr>
            <a:cxnSpLocks/>
          </p:cNvCxnSpPr>
          <p:nvPr userDrawn="1"/>
        </p:nvCxnSpPr>
        <p:spPr>
          <a:xfrm>
            <a:off x="8209172" y="1657342"/>
            <a:ext cx="3473815"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7" name="Text Placeholder 2">
            <a:extLst>
              <a:ext uri="{FF2B5EF4-FFF2-40B4-BE49-F238E27FC236}">
                <a16:creationId xmlns:a16="http://schemas.microsoft.com/office/drawing/2014/main" id="{490382F2-AB91-8389-26A4-8DEBE6D551B7}"/>
              </a:ext>
            </a:extLst>
          </p:cNvPr>
          <p:cNvSpPr>
            <a:spLocks noGrp="1"/>
          </p:cNvSpPr>
          <p:nvPr>
            <p:ph type="body" idx="22" hasCustomPrompt="1"/>
          </p:nvPr>
        </p:nvSpPr>
        <p:spPr>
          <a:xfrm>
            <a:off x="8209172" y="2060644"/>
            <a:ext cx="3473815" cy="731803"/>
          </a:xfrm>
        </p:spPr>
        <p:txBody>
          <a:bodyPr wrap="square" anchor="t">
            <a:spAutoFit/>
          </a:bodyPr>
          <a:lstStyle>
            <a:lvl1pPr marL="0" indent="0">
              <a:buNone/>
              <a:defRPr sz="5249"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Tree>
    <p:extLst>
      <p:ext uri="{BB962C8B-B14F-4D97-AF65-F5344CB8AC3E}">
        <p14:creationId xmlns:p14="http://schemas.microsoft.com/office/powerpoint/2010/main" val="26768386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Numbers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7" y="1761190"/>
            <a:ext cx="5402578"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sp>
        <p:nvSpPr>
          <p:cNvPr id="9" name="Text Placeholder 2">
            <a:extLst>
              <a:ext uri="{FF2B5EF4-FFF2-40B4-BE49-F238E27FC236}">
                <a16:creationId xmlns:a16="http://schemas.microsoft.com/office/drawing/2014/main" id="{A7F16519-7AF1-8016-8829-709ABAADF476}"/>
              </a:ext>
            </a:extLst>
          </p:cNvPr>
          <p:cNvSpPr>
            <a:spLocks noGrp="1"/>
          </p:cNvSpPr>
          <p:nvPr>
            <p:ph type="body" idx="14" hasCustomPrompt="1"/>
          </p:nvPr>
        </p:nvSpPr>
        <p:spPr>
          <a:xfrm>
            <a:off x="6152308" y="2099390"/>
            <a:ext cx="5402577" cy="1463606"/>
          </a:xfrm>
        </p:spPr>
        <p:txBody>
          <a:bodyPr anchor="t">
            <a:spAutoFit/>
          </a:bodyPr>
          <a:lstStyle>
            <a:lvl1pPr marL="0" indent="0">
              <a:buNone/>
              <a:defRPr sz="10497"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userDrawn="1"/>
        </p:nvCxnSpPr>
        <p:spPr>
          <a:xfrm>
            <a:off x="502786"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6E862006-46C6-57B6-E0B9-8D6FE42E6A0A}"/>
              </a:ext>
            </a:extLst>
          </p:cNvPr>
          <p:cNvSpPr>
            <a:spLocks noGrp="1"/>
          </p:cNvSpPr>
          <p:nvPr>
            <p:ph type="body" idx="15"/>
          </p:nvPr>
        </p:nvSpPr>
        <p:spPr>
          <a:xfrm>
            <a:off x="6152311" y="1761190"/>
            <a:ext cx="5402578"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3" name="Straight Connector 12">
            <a:extLst>
              <a:ext uri="{FF2B5EF4-FFF2-40B4-BE49-F238E27FC236}">
                <a16:creationId xmlns:a16="http://schemas.microsoft.com/office/drawing/2014/main" id="{5CDDA604-40C0-A171-E447-7960DB121FE6}"/>
              </a:ext>
            </a:extLst>
          </p:cNvPr>
          <p:cNvCxnSpPr>
            <a:cxnSpLocks/>
          </p:cNvCxnSpPr>
          <p:nvPr userDrawn="1"/>
        </p:nvCxnSpPr>
        <p:spPr>
          <a:xfrm>
            <a:off x="6152308"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4" name="Text Placeholder 2">
            <a:extLst>
              <a:ext uri="{FF2B5EF4-FFF2-40B4-BE49-F238E27FC236}">
                <a16:creationId xmlns:a16="http://schemas.microsoft.com/office/drawing/2014/main" id="{1B21E9F8-425E-4D35-BA09-3BB95E91C0B4}"/>
              </a:ext>
            </a:extLst>
          </p:cNvPr>
          <p:cNvSpPr>
            <a:spLocks noGrp="1"/>
          </p:cNvSpPr>
          <p:nvPr>
            <p:ph type="body" idx="16" hasCustomPrompt="1"/>
          </p:nvPr>
        </p:nvSpPr>
        <p:spPr>
          <a:xfrm>
            <a:off x="6152311" y="4816370"/>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5" name="Text Placeholder 2">
            <a:extLst>
              <a:ext uri="{FF2B5EF4-FFF2-40B4-BE49-F238E27FC236}">
                <a16:creationId xmlns:a16="http://schemas.microsoft.com/office/drawing/2014/main" id="{4372863E-8ECA-5C72-5935-8525B96BFDC9}"/>
              </a:ext>
            </a:extLst>
          </p:cNvPr>
          <p:cNvSpPr>
            <a:spLocks noGrp="1"/>
          </p:cNvSpPr>
          <p:nvPr>
            <p:ph type="body" idx="17"/>
          </p:nvPr>
        </p:nvSpPr>
        <p:spPr>
          <a:xfrm>
            <a:off x="6152311" y="4516915"/>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94ED23A1-14B3-50E8-D2FB-FB7720DD65CB}"/>
              </a:ext>
            </a:extLst>
          </p:cNvPr>
          <p:cNvCxnSpPr>
            <a:cxnSpLocks/>
          </p:cNvCxnSpPr>
          <p:nvPr userDrawn="1"/>
        </p:nvCxnSpPr>
        <p:spPr>
          <a:xfrm>
            <a:off x="6152311"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Text Placeholder 2">
            <a:extLst>
              <a:ext uri="{FF2B5EF4-FFF2-40B4-BE49-F238E27FC236}">
                <a16:creationId xmlns:a16="http://schemas.microsoft.com/office/drawing/2014/main" id="{036E5C9E-CD6A-A901-F2D3-A8F88C8F1B27}"/>
              </a:ext>
            </a:extLst>
          </p:cNvPr>
          <p:cNvSpPr>
            <a:spLocks noGrp="1"/>
          </p:cNvSpPr>
          <p:nvPr>
            <p:ph type="body" idx="18" hasCustomPrompt="1"/>
          </p:nvPr>
        </p:nvSpPr>
        <p:spPr>
          <a:xfrm>
            <a:off x="9182066" y="4816370"/>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9" name="Text Placeholder 2">
            <a:extLst>
              <a:ext uri="{FF2B5EF4-FFF2-40B4-BE49-F238E27FC236}">
                <a16:creationId xmlns:a16="http://schemas.microsoft.com/office/drawing/2014/main" id="{8D2169DA-6172-3819-AE1F-3E2722677927}"/>
              </a:ext>
            </a:extLst>
          </p:cNvPr>
          <p:cNvSpPr>
            <a:spLocks noGrp="1"/>
          </p:cNvSpPr>
          <p:nvPr>
            <p:ph type="body" idx="19"/>
          </p:nvPr>
        </p:nvSpPr>
        <p:spPr>
          <a:xfrm>
            <a:off x="9182066" y="4516915"/>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20" name="Straight Connector 19">
            <a:extLst>
              <a:ext uri="{FF2B5EF4-FFF2-40B4-BE49-F238E27FC236}">
                <a16:creationId xmlns:a16="http://schemas.microsoft.com/office/drawing/2014/main" id="{140D20CA-6CD1-CB9C-708C-571503DB4811}"/>
              </a:ext>
            </a:extLst>
          </p:cNvPr>
          <p:cNvCxnSpPr>
            <a:cxnSpLocks/>
          </p:cNvCxnSpPr>
          <p:nvPr userDrawn="1"/>
        </p:nvCxnSpPr>
        <p:spPr>
          <a:xfrm>
            <a:off x="9182066"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Chart Placeholder 22">
            <a:extLst>
              <a:ext uri="{FF2B5EF4-FFF2-40B4-BE49-F238E27FC236}">
                <a16:creationId xmlns:a16="http://schemas.microsoft.com/office/drawing/2014/main" id="{E0EB4097-33BB-54A2-C3BC-7EAF17B11DD5}"/>
              </a:ext>
            </a:extLst>
          </p:cNvPr>
          <p:cNvSpPr>
            <a:spLocks noGrp="1"/>
          </p:cNvSpPr>
          <p:nvPr>
            <p:ph type="chart" sz="quarter" idx="22"/>
          </p:nvPr>
        </p:nvSpPr>
        <p:spPr>
          <a:xfrm>
            <a:off x="502786" y="2240280"/>
            <a:ext cx="5402697" cy="3703320"/>
          </a:xfrm>
        </p:spPr>
        <p:txBody>
          <a:bodyPr/>
          <a:lstStyle/>
          <a:p>
            <a:endParaRPr lang="en-US"/>
          </a:p>
        </p:txBody>
      </p:sp>
    </p:spTree>
    <p:extLst>
      <p:ext uri="{BB962C8B-B14F-4D97-AF65-F5344CB8AC3E}">
        <p14:creationId xmlns:p14="http://schemas.microsoft.com/office/powerpoint/2010/main" val="99730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1"/>
            <a:ext cx="5053417" cy="585930"/>
          </a:xfrm>
        </p:spPr>
        <p:txBody>
          <a:bodyPr wrap="square">
            <a:noAutofit/>
          </a:bodyPr>
          <a:lstStyle>
            <a:lvl1pPr>
              <a:defRPr sz="4799"/>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6292284" y="488950"/>
            <a:ext cx="5390261" cy="5734050"/>
          </a:xfrm>
        </p:spPr>
        <p:txBody>
          <a:bodyPr/>
          <a:lstStyle/>
          <a:p>
            <a:r>
              <a:rPr lang="en-US"/>
              <a:t>Click icon to add table</a:t>
            </a:r>
          </a:p>
        </p:txBody>
      </p:sp>
    </p:spTree>
    <p:extLst>
      <p:ext uri="{BB962C8B-B14F-4D97-AF65-F5344CB8AC3E}">
        <p14:creationId xmlns:p14="http://schemas.microsoft.com/office/powerpoint/2010/main" val="18943679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Char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6" y="1761190"/>
            <a:ext cx="6399133"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sp>
        <p:nvSpPr>
          <p:cNvPr id="9" name="Text Placeholder 2">
            <a:extLst>
              <a:ext uri="{FF2B5EF4-FFF2-40B4-BE49-F238E27FC236}">
                <a16:creationId xmlns:a16="http://schemas.microsoft.com/office/drawing/2014/main" id="{A7F16519-7AF1-8016-8829-709ABAADF476}"/>
              </a:ext>
            </a:extLst>
          </p:cNvPr>
          <p:cNvSpPr>
            <a:spLocks noGrp="1"/>
          </p:cNvSpPr>
          <p:nvPr>
            <p:ph type="body" idx="14" hasCustomPrompt="1"/>
          </p:nvPr>
        </p:nvSpPr>
        <p:spPr>
          <a:xfrm>
            <a:off x="7980631" y="2099393"/>
            <a:ext cx="3702356" cy="808491"/>
          </a:xfrm>
        </p:spPr>
        <p:txBody>
          <a:bodyPr wrap="square" anchor="t">
            <a:spAutoFit/>
          </a:bodyPr>
          <a:lstStyle>
            <a:lvl1pPr marL="0" indent="0">
              <a:buNone/>
              <a:tabLst>
                <a:tab pos="3652964" algn="r"/>
              </a:tabLst>
              <a:defRPr sz="5798"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userDrawn="1"/>
        </p:nvCxnSpPr>
        <p:spPr>
          <a:xfrm>
            <a:off x="502786" y="1657342"/>
            <a:ext cx="639498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6E862006-46C6-57B6-E0B9-8D6FE42E6A0A}"/>
              </a:ext>
            </a:extLst>
          </p:cNvPr>
          <p:cNvSpPr>
            <a:spLocks noGrp="1"/>
          </p:cNvSpPr>
          <p:nvPr>
            <p:ph type="body" idx="15"/>
          </p:nvPr>
        </p:nvSpPr>
        <p:spPr>
          <a:xfrm>
            <a:off x="7980631" y="1761190"/>
            <a:ext cx="3702356"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3" name="Straight Connector 12">
            <a:extLst>
              <a:ext uri="{FF2B5EF4-FFF2-40B4-BE49-F238E27FC236}">
                <a16:creationId xmlns:a16="http://schemas.microsoft.com/office/drawing/2014/main" id="{5CDDA604-40C0-A171-E447-7960DB121FE6}"/>
              </a:ext>
            </a:extLst>
          </p:cNvPr>
          <p:cNvCxnSpPr>
            <a:cxnSpLocks/>
          </p:cNvCxnSpPr>
          <p:nvPr userDrawn="1"/>
        </p:nvCxnSpPr>
        <p:spPr>
          <a:xfrm>
            <a:off x="7980631" y="1657342"/>
            <a:ext cx="3702356"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4" name="Text Placeholder 2">
            <a:extLst>
              <a:ext uri="{FF2B5EF4-FFF2-40B4-BE49-F238E27FC236}">
                <a16:creationId xmlns:a16="http://schemas.microsoft.com/office/drawing/2014/main" id="{1B21E9F8-425E-4D35-BA09-3BB95E91C0B4}"/>
              </a:ext>
            </a:extLst>
          </p:cNvPr>
          <p:cNvSpPr>
            <a:spLocks noGrp="1"/>
          </p:cNvSpPr>
          <p:nvPr>
            <p:ph type="body" idx="16" hasCustomPrompt="1"/>
          </p:nvPr>
        </p:nvSpPr>
        <p:spPr>
          <a:xfrm>
            <a:off x="7980631" y="4590747"/>
            <a:ext cx="1691199" cy="362407"/>
          </a:xfrm>
        </p:spPr>
        <p:txBody>
          <a:bodyPr wrap="square" anchor="t">
            <a:spAutoFit/>
          </a:bodyPr>
          <a:lstStyle>
            <a:lvl1pPr marL="0" indent="0">
              <a:buNone/>
              <a:tabLst>
                <a:tab pos="1648753" algn="r"/>
              </a:tabLst>
              <a:defRPr sz="259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5" name="Text Placeholder 2">
            <a:extLst>
              <a:ext uri="{FF2B5EF4-FFF2-40B4-BE49-F238E27FC236}">
                <a16:creationId xmlns:a16="http://schemas.microsoft.com/office/drawing/2014/main" id="{4372863E-8ECA-5C72-5935-8525B96BFDC9}"/>
              </a:ext>
            </a:extLst>
          </p:cNvPr>
          <p:cNvSpPr>
            <a:spLocks noGrp="1"/>
          </p:cNvSpPr>
          <p:nvPr>
            <p:ph type="body" idx="17"/>
          </p:nvPr>
        </p:nvSpPr>
        <p:spPr>
          <a:xfrm>
            <a:off x="7980631" y="4291290"/>
            <a:ext cx="1691199"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94ED23A1-14B3-50E8-D2FB-FB7720DD65CB}"/>
              </a:ext>
            </a:extLst>
          </p:cNvPr>
          <p:cNvCxnSpPr>
            <a:cxnSpLocks/>
          </p:cNvCxnSpPr>
          <p:nvPr userDrawn="1"/>
        </p:nvCxnSpPr>
        <p:spPr>
          <a:xfrm>
            <a:off x="7980631" y="4187443"/>
            <a:ext cx="169119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Text Placeholder 2">
            <a:extLst>
              <a:ext uri="{FF2B5EF4-FFF2-40B4-BE49-F238E27FC236}">
                <a16:creationId xmlns:a16="http://schemas.microsoft.com/office/drawing/2014/main" id="{036E5C9E-CD6A-A901-F2D3-A8F88C8F1B27}"/>
              </a:ext>
            </a:extLst>
          </p:cNvPr>
          <p:cNvSpPr>
            <a:spLocks noGrp="1"/>
          </p:cNvSpPr>
          <p:nvPr>
            <p:ph type="body" idx="18" hasCustomPrompt="1"/>
          </p:nvPr>
        </p:nvSpPr>
        <p:spPr>
          <a:xfrm>
            <a:off x="9991788" y="4590747"/>
            <a:ext cx="1691199" cy="362407"/>
          </a:xfrm>
        </p:spPr>
        <p:txBody>
          <a:bodyPr wrap="square" anchor="t">
            <a:spAutoFit/>
          </a:bodyPr>
          <a:lstStyle>
            <a:lvl1pPr marL="0" indent="0">
              <a:buNone/>
              <a:tabLst>
                <a:tab pos="1648753" algn="r"/>
              </a:tabLst>
              <a:defRPr sz="259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9" name="Text Placeholder 2">
            <a:extLst>
              <a:ext uri="{FF2B5EF4-FFF2-40B4-BE49-F238E27FC236}">
                <a16:creationId xmlns:a16="http://schemas.microsoft.com/office/drawing/2014/main" id="{8D2169DA-6172-3819-AE1F-3E2722677927}"/>
              </a:ext>
            </a:extLst>
          </p:cNvPr>
          <p:cNvSpPr>
            <a:spLocks noGrp="1"/>
          </p:cNvSpPr>
          <p:nvPr>
            <p:ph type="body" idx="19"/>
          </p:nvPr>
        </p:nvSpPr>
        <p:spPr>
          <a:xfrm>
            <a:off x="9991788" y="4291290"/>
            <a:ext cx="1691199"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20" name="Straight Connector 19">
            <a:extLst>
              <a:ext uri="{FF2B5EF4-FFF2-40B4-BE49-F238E27FC236}">
                <a16:creationId xmlns:a16="http://schemas.microsoft.com/office/drawing/2014/main" id="{140D20CA-6CD1-CB9C-708C-571503DB4811}"/>
              </a:ext>
            </a:extLst>
          </p:cNvPr>
          <p:cNvCxnSpPr>
            <a:cxnSpLocks/>
          </p:cNvCxnSpPr>
          <p:nvPr userDrawn="1"/>
        </p:nvCxnSpPr>
        <p:spPr>
          <a:xfrm>
            <a:off x="9991788" y="4187443"/>
            <a:ext cx="169119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1" name="Chart Placeholder 20">
            <a:extLst>
              <a:ext uri="{FF2B5EF4-FFF2-40B4-BE49-F238E27FC236}">
                <a16:creationId xmlns:a16="http://schemas.microsoft.com/office/drawing/2014/main" id="{B9CAB655-70EC-0CE4-A6A7-63CA0EF1A34B}"/>
              </a:ext>
            </a:extLst>
          </p:cNvPr>
          <p:cNvSpPr>
            <a:spLocks noGrp="1"/>
          </p:cNvSpPr>
          <p:nvPr>
            <p:ph type="chart" sz="quarter" idx="20"/>
          </p:nvPr>
        </p:nvSpPr>
        <p:spPr>
          <a:xfrm>
            <a:off x="7979875" y="5070475"/>
            <a:ext cx="1691834" cy="890588"/>
          </a:xfrm>
        </p:spPr>
        <p:txBody>
          <a:bodyPr/>
          <a:lstStyle/>
          <a:p>
            <a:endParaRPr lang="en-US"/>
          </a:p>
        </p:txBody>
      </p:sp>
      <p:sp>
        <p:nvSpPr>
          <p:cNvPr id="22" name="Chart Placeholder 20">
            <a:extLst>
              <a:ext uri="{FF2B5EF4-FFF2-40B4-BE49-F238E27FC236}">
                <a16:creationId xmlns:a16="http://schemas.microsoft.com/office/drawing/2014/main" id="{2E07659A-5E56-87FE-2F60-FB59F4469F08}"/>
              </a:ext>
            </a:extLst>
          </p:cNvPr>
          <p:cNvSpPr>
            <a:spLocks noGrp="1"/>
          </p:cNvSpPr>
          <p:nvPr>
            <p:ph type="chart" sz="quarter" idx="21"/>
          </p:nvPr>
        </p:nvSpPr>
        <p:spPr>
          <a:xfrm>
            <a:off x="9991791" y="5070475"/>
            <a:ext cx="1691834" cy="890588"/>
          </a:xfrm>
        </p:spPr>
        <p:txBody>
          <a:bodyPr/>
          <a:lstStyle/>
          <a:p>
            <a:endParaRPr lang="en-US"/>
          </a:p>
        </p:txBody>
      </p:sp>
      <p:sp>
        <p:nvSpPr>
          <p:cNvPr id="6" name="Chart Placeholder 22">
            <a:extLst>
              <a:ext uri="{FF2B5EF4-FFF2-40B4-BE49-F238E27FC236}">
                <a16:creationId xmlns:a16="http://schemas.microsoft.com/office/drawing/2014/main" id="{415B8283-E853-7691-65B3-9ED6F35B34D4}"/>
              </a:ext>
            </a:extLst>
          </p:cNvPr>
          <p:cNvSpPr>
            <a:spLocks noGrp="1"/>
          </p:cNvSpPr>
          <p:nvPr>
            <p:ph type="chart" sz="quarter" idx="22"/>
          </p:nvPr>
        </p:nvSpPr>
        <p:spPr>
          <a:xfrm>
            <a:off x="502786" y="2240280"/>
            <a:ext cx="6399133" cy="3703320"/>
          </a:xfrm>
        </p:spPr>
        <p:txBody>
          <a:bodyPr/>
          <a:lstStyle/>
          <a:p>
            <a:endParaRPr lang="en-US"/>
          </a:p>
        </p:txBody>
      </p:sp>
      <p:sp>
        <p:nvSpPr>
          <p:cNvPr id="8" name="TextBox 7">
            <a:extLst>
              <a:ext uri="{FF2B5EF4-FFF2-40B4-BE49-F238E27FC236}">
                <a16:creationId xmlns:a16="http://schemas.microsoft.com/office/drawing/2014/main" id="{B9E4D2BD-0FA3-777E-0A16-3FCCEA82CF02}"/>
              </a:ext>
            </a:extLst>
          </p:cNvPr>
          <p:cNvSpPr txBox="1"/>
          <p:nvPr userDrawn="1"/>
        </p:nvSpPr>
        <p:spPr>
          <a:xfrm>
            <a:off x="11396049" y="2592654"/>
            <a:ext cx="286938" cy="123111"/>
          </a:xfrm>
          <a:prstGeom prst="rect">
            <a:avLst/>
          </a:prstGeom>
          <a:noFill/>
        </p:spPr>
        <p:txBody>
          <a:bodyPr wrap="none" lIns="0" tIns="0" rIns="0" bIns="0" rtlCol="0">
            <a:spAutoFit/>
          </a:bodyPr>
          <a:lstStyle/>
          <a:p>
            <a:pPr algn="r"/>
            <a:r>
              <a:rPr lang="en-US" sz="800" dirty="0">
                <a:solidFill>
                  <a:schemeClr val="accent4"/>
                </a:solidFill>
                <a:latin typeface="Aptos" panose="020B0004020202020204" pitchFamily="34" charset="0"/>
              </a:rPr>
              <a:t>TOTAL</a:t>
            </a:r>
          </a:p>
        </p:txBody>
      </p:sp>
      <p:sp>
        <p:nvSpPr>
          <p:cNvPr id="10" name="TextBox 9">
            <a:extLst>
              <a:ext uri="{FF2B5EF4-FFF2-40B4-BE49-F238E27FC236}">
                <a16:creationId xmlns:a16="http://schemas.microsoft.com/office/drawing/2014/main" id="{95E7A57A-CF63-991B-F1C3-A9CCB7C66E3D}"/>
              </a:ext>
            </a:extLst>
          </p:cNvPr>
          <p:cNvSpPr txBox="1"/>
          <p:nvPr userDrawn="1"/>
        </p:nvSpPr>
        <p:spPr>
          <a:xfrm>
            <a:off x="11396049" y="4723910"/>
            <a:ext cx="286938" cy="123111"/>
          </a:xfrm>
          <a:prstGeom prst="rect">
            <a:avLst/>
          </a:prstGeom>
          <a:noFill/>
        </p:spPr>
        <p:txBody>
          <a:bodyPr wrap="none" lIns="0" tIns="0" rIns="0" bIns="0" rtlCol="0">
            <a:spAutoFit/>
          </a:bodyPr>
          <a:lstStyle/>
          <a:p>
            <a:pPr algn="r"/>
            <a:r>
              <a:rPr lang="en-US" sz="800" dirty="0">
                <a:solidFill>
                  <a:schemeClr val="accent4"/>
                </a:solidFill>
                <a:latin typeface="Aptos" panose="020B0004020202020204" pitchFamily="34" charset="0"/>
              </a:rPr>
              <a:t>TOTAL</a:t>
            </a:r>
          </a:p>
        </p:txBody>
      </p:sp>
      <p:sp>
        <p:nvSpPr>
          <p:cNvPr id="17" name="TextBox 16">
            <a:extLst>
              <a:ext uri="{FF2B5EF4-FFF2-40B4-BE49-F238E27FC236}">
                <a16:creationId xmlns:a16="http://schemas.microsoft.com/office/drawing/2014/main" id="{6B9E27A6-701A-F56A-623A-DE454DFF1F77}"/>
              </a:ext>
            </a:extLst>
          </p:cNvPr>
          <p:cNvSpPr txBox="1"/>
          <p:nvPr userDrawn="1"/>
        </p:nvSpPr>
        <p:spPr>
          <a:xfrm>
            <a:off x="9384893" y="4723910"/>
            <a:ext cx="286938" cy="123111"/>
          </a:xfrm>
          <a:prstGeom prst="rect">
            <a:avLst/>
          </a:prstGeom>
          <a:noFill/>
        </p:spPr>
        <p:txBody>
          <a:bodyPr wrap="none" lIns="0" tIns="0" rIns="0" bIns="0" rtlCol="0">
            <a:spAutoFit/>
          </a:bodyPr>
          <a:lstStyle/>
          <a:p>
            <a:pPr algn="r"/>
            <a:r>
              <a:rPr lang="en-US" sz="800" dirty="0">
                <a:solidFill>
                  <a:schemeClr val="accent4"/>
                </a:solidFill>
                <a:latin typeface="Aptos" panose="020B0004020202020204" pitchFamily="34" charset="0"/>
              </a:rPr>
              <a:t>TOTAL</a:t>
            </a:r>
          </a:p>
        </p:txBody>
      </p:sp>
    </p:spTree>
    <p:extLst>
      <p:ext uri="{BB962C8B-B14F-4D97-AF65-F5344CB8AC3E}">
        <p14:creationId xmlns:p14="http://schemas.microsoft.com/office/powerpoint/2010/main" val="12883114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Char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6" y="1761190"/>
            <a:ext cx="6399133"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userDrawn="1"/>
        </p:nvCxnSpPr>
        <p:spPr>
          <a:xfrm>
            <a:off x="502786" y="1657342"/>
            <a:ext cx="639498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6E862006-46C6-57B6-E0B9-8D6FE42E6A0A}"/>
              </a:ext>
            </a:extLst>
          </p:cNvPr>
          <p:cNvSpPr>
            <a:spLocks noGrp="1"/>
          </p:cNvSpPr>
          <p:nvPr>
            <p:ph type="body" idx="15"/>
          </p:nvPr>
        </p:nvSpPr>
        <p:spPr>
          <a:xfrm>
            <a:off x="7980631" y="1761190"/>
            <a:ext cx="3702356"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3" name="Straight Connector 12">
            <a:extLst>
              <a:ext uri="{FF2B5EF4-FFF2-40B4-BE49-F238E27FC236}">
                <a16:creationId xmlns:a16="http://schemas.microsoft.com/office/drawing/2014/main" id="{5CDDA604-40C0-A171-E447-7960DB121FE6}"/>
              </a:ext>
            </a:extLst>
          </p:cNvPr>
          <p:cNvCxnSpPr>
            <a:cxnSpLocks/>
          </p:cNvCxnSpPr>
          <p:nvPr userDrawn="1"/>
        </p:nvCxnSpPr>
        <p:spPr>
          <a:xfrm>
            <a:off x="7980631" y="1657342"/>
            <a:ext cx="3702356"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3" name="Content Placeholder 2">
            <a:extLst>
              <a:ext uri="{FF2B5EF4-FFF2-40B4-BE49-F238E27FC236}">
                <a16:creationId xmlns:a16="http://schemas.microsoft.com/office/drawing/2014/main" id="{D00F9BC2-4BC2-D4D8-D960-EA25B82B4B8A}"/>
              </a:ext>
            </a:extLst>
          </p:cNvPr>
          <p:cNvSpPr>
            <a:spLocks noGrp="1"/>
          </p:cNvSpPr>
          <p:nvPr>
            <p:ph idx="16"/>
          </p:nvPr>
        </p:nvSpPr>
        <p:spPr>
          <a:xfrm>
            <a:off x="7980631" y="2240280"/>
            <a:ext cx="3702356" cy="3703320"/>
          </a:xfrm>
        </p:spPr>
        <p:txBody>
          <a:bodyPr/>
          <a:lstStyle>
            <a:lvl1pPr>
              <a:defRPr sz="1600" b="0" i="0">
                <a:latin typeface="Aptos Light" panose="020B0004020202020204" pitchFamily="34" charset="0"/>
              </a:defRPr>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hart Placeholder 22">
            <a:extLst>
              <a:ext uri="{FF2B5EF4-FFF2-40B4-BE49-F238E27FC236}">
                <a16:creationId xmlns:a16="http://schemas.microsoft.com/office/drawing/2014/main" id="{8A392251-1EE6-EE7D-4DBF-AA08CB3FE95E}"/>
              </a:ext>
            </a:extLst>
          </p:cNvPr>
          <p:cNvSpPr>
            <a:spLocks noGrp="1"/>
          </p:cNvSpPr>
          <p:nvPr>
            <p:ph type="chart" sz="quarter" idx="22"/>
          </p:nvPr>
        </p:nvSpPr>
        <p:spPr>
          <a:xfrm>
            <a:off x="502786" y="2240280"/>
            <a:ext cx="6399133" cy="3703320"/>
          </a:xfrm>
        </p:spPr>
        <p:txBody>
          <a:bodyPr/>
          <a:lstStyle/>
          <a:p>
            <a:endParaRPr lang="en-US"/>
          </a:p>
        </p:txBody>
      </p:sp>
    </p:spTree>
    <p:extLst>
      <p:ext uri="{BB962C8B-B14F-4D97-AF65-F5344CB8AC3E}">
        <p14:creationId xmlns:p14="http://schemas.microsoft.com/office/powerpoint/2010/main" val="3409085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Chart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6" y="1761190"/>
            <a:ext cx="5027890"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userDrawn="1"/>
        </p:nvCxnSpPr>
        <p:spPr>
          <a:xfrm>
            <a:off x="502786" y="1657342"/>
            <a:ext cx="5027890"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8" name="Text Placeholder 2">
            <a:extLst>
              <a:ext uri="{FF2B5EF4-FFF2-40B4-BE49-F238E27FC236}">
                <a16:creationId xmlns:a16="http://schemas.microsoft.com/office/drawing/2014/main" id="{E0136915-6E48-9F25-6928-F70308B8073C}"/>
              </a:ext>
            </a:extLst>
          </p:cNvPr>
          <p:cNvSpPr>
            <a:spLocks noGrp="1"/>
          </p:cNvSpPr>
          <p:nvPr>
            <p:ph type="body" idx="14"/>
          </p:nvPr>
        </p:nvSpPr>
        <p:spPr>
          <a:xfrm>
            <a:off x="7194575" y="1761190"/>
            <a:ext cx="448841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9" name="Straight Connector 8">
            <a:extLst>
              <a:ext uri="{FF2B5EF4-FFF2-40B4-BE49-F238E27FC236}">
                <a16:creationId xmlns:a16="http://schemas.microsoft.com/office/drawing/2014/main" id="{B0165812-EC76-CAFE-1E48-FEBD6ECB3843}"/>
              </a:ext>
            </a:extLst>
          </p:cNvPr>
          <p:cNvCxnSpPr>
            <a:cxnSpLocks/>
          </p:cNvCxnSpPr>
          <p:nvPr userDrawn="1"/>
        </p:nvCxnSpPr>
        <p:spPr>
          <a:xfrm>
            <a:off x="7194575" y="1657342"/>
            <a:ext cx="448841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0" name="Chart Placeholder 22">
            <a:extLst>
              <a:ext uri="{FF2B5EF4-FFF2-40B4-BE49-F238E27FC236}">
                <a16:creationId xmlns:a16="http://schemas.microsoft.com/office/drawing/2014/main" id="{7D241CC1-1F38-3396-DFD4-B101903DD0F3}"/>
              </a:ext>
            </a:extLst>
          </p:cNvPr>
          <p:cNvSpPr>
            <a:spLocks noGrp="1"/>
          </p:cNvSpPr>
          <p:nvPr>
            <p:ph type="chart" sz="quarter" idx="22"/>
          </p:nvPr>
        </p:nvSpPr>
        <p:spPr>
          <a:xfrm>
            <a:off x="502786" y="2240280"/>
            <a:ext cx="5027890" cy="3703320"/>
          </a:xfrm>
        </p:spPr>
        <p:txBody>
          <a:bodyPr/>
          <a:lstStyle/>
          <a:p>
            <a:endParaRPr lang="en-US"/>
          </a:p>
        </p:txBody>
      </p:sp>
      <p:sp>
        <p:nvSpPr>
          <p:cNvPr id="14" name="Chart Placeholder 22">
            <a:extLst>
              <a:ext uri="{FF2B5EF4-FFF2-40B4-BE49-F238E27FC236}">
                <a16:creationId xmlns:a16="http://schemas.microsoft.com/office/drawing/2014/main" id="{A6A073DF-21AC-E6C5-D98F-275E0A013B64}"/>
              </a:ext>
            </a:extLst>
          </p:cNvPr>
          <p:cNvSpPr>
            <a:spLocks noGrp="1"/>
          </p:cNvSpPr>
          <p:nvPr>
            <p:ph type="chart" sz="quarter" idx="23"/>
          </p:nvPr>
        </p:nvSpPr>
        <p:spPr>
          <a:xfrm>
            <a:off x="7194575" y="2240280"/>
            <a:ext cx="4488414" cy="3703320"/>
          </a:xfrm>
        </p:spPr>
        <p:txBody>
          <a:bodyPr/>
          <a:lstStyle/>
          <a:p>
            <a:endParaRPr lang="en-US"/>
          </a:p>
        </p:txBody>
      </p:sp>
    </p:spTree>
    <p:extLst>
      <p:ext uri="{BB962C8B-B14F-4D97-AF65-F5344CB8AC3E}">
        <p14:creationId xmlns:p14="http://schemas.microsoft.com/office/powerpoint/2010/main" val="5217890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Chart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6" y="1761190"/>
            <a:ext cx="5504563"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userDrawn="1"/>
        </p:nvCxnSpPr>
        <p:spPr>
          <a:xfrm>
            <a:off x="502786" y="1657342"/>
            <a:ext cx="55045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8" name="Text Placeholder 2">
            <a:extLst>
              <a:ext uri="{FF2B5EF4-FFF2-40B4-BE49-F238E27FC236}">
                <a16:creationId xmlns:a16="http://schemas.microsoft.com/office/drawing/2014/main" id="{E0136915-6E48-9F25-6928-F70308B8073C}"/>
              </a:ext>
            </a:extLst>
          </p:cNvPr>
          <p:cNvSpPr>
            <a:spLocks noGrp="1"/>
          </p:cNvSpPr>
          <p:nvPr>
            <p:ph type="body" idx="14"/>
          </p:nvPr>
        </p:nvSpPr>
        <p:spPr>
          <a:xfrm>
            <a:off x="6719684" y="1761190"/>
            <a:ext cx="4963302"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9" name="Straight Connector 8">
            <a:extLst>
              <a:ext uri="{FF2B5EF4-FFF2-40B4-BE49-F238E27FC236}">
                <a16:creationId xmlns:a16="http://schemas.microsoft.com/office/drawing/2014/main" id="{B0165812-EC76-CAFE-1E48-FEBD6ECB3843}"/>
              </a:ext>
            </a:extLst>
          </p:cNvPr>
          <p:cNvCxnSpPr>
            <a:cxnSpLocks/>
          </p:cNvCxnSpPr>
          <p:nvPr userDrawn="1"/>
        </p:nvCxnSpPr>
        <p:spPr>
          <a:xfrm>
            <a:off x="6719688" y="1657342"/>
            <a:ext cx="4963302"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0" name="Chart Placeholder 22">
            <a:extLst>
              <a:ext uri="{FF2B5EF4-FFF2-40B4-BE49-F238E27FC236}">
                <a16:creationId xmlns:a16="http://schemas.microsoft.com/office/drawing/2014/main" id="{7D241CC1-1F38-3396-DFD4-B101903DD0F3}"/>
              </a:ext>
            </a:extLst>
          </p:cNvPr>
          <p:cNvSpPr>
            <a:spLocks noGrp="1"/>
          </p:cNvSpPr>
          <p:nvPr>
            <p:ph type="chart" sz="quarter" idx="22"/>
          </p:nvPr>
        </p:nvSpPr>
        <p:spPr>
          <a:xfrm>
            <a:off x="502786" y="2240280"/>
            <a:ext cx="5504563" cy="1499836"/>
          </a:xfrm>
        </p:spPr>
        <p:txBody>
          <a:bodyPr/>
          <a:lstStyle/>
          <a:p>
            <a:endParaRPr lang="en-US"/>
          </a:p>
        </p:txBody>
      </p:sp>
      <p:sp>
        <p:nvSpPr>
          <p:cNvPr id="14" name="Chart Placeholder 22">
            <a:extLst>
              <a:ext uri="{FF2B5EF4-FFF2-40B4-BE49-F238E27FC236}">
                <a16:creationId xmlns:a16="http://schemas.microsoft.com/office/drawing/2014/main" id="{A6A073DF-21AC-E6C5-D98F-275E0A013B64}"/>
              </a:ext>
            </a:extLst>
          </p:cNvPr>
          <p:cNvSpPr>
            <a:spLocks noGrp="1"/>
          </p:cNvSpPr>
          <p:nvPr>
            <p:ph type="chart" sz="quarter" idx="23"/>
          </p:nvPr>
        </p:nvSpPr>
        <p:spPr>
          <a:xfrm>
            <a:off x="6719684" y="2240280"/>
            <a:ext cx="4963302" cy="3703320"/>
          </a:xfrm>
        </p:spPr>
        <p:txBody>
          <a:bodyPr/>
          <a:lstStyle/>
          <a:p>
            <a:endParaRPr lang="en-US"/>
          </a:p>
        </p:txBody>
      </p:sp>
      <p:sp>
        <p:nvSpPr>
          <p:cNvPr id="12" name="Text Placeholder 2">
            <a:extLst>
              <a:ext uri="{FF2B5EF4-FFF2-40B4-BE49-F238E27FC236}">
                <a16:creationId xmlns:a16="http://schemas.microsoft.com/office/drawing/2014/main" id="{DC29FC4F-2071-BACB-2D6A-DCF16624A11B}"/>
              </a:ext>
            </a:extLst>
          </p:cNvPr>
          <p:cNvSpPr>
            <a:spLocks noGrp="1"/>
          </p:cNvSpPr>
          <p:nvPr>
            <p:ph type="body" idx="24"/>
          </p:nvPr>
        </p:nvSpPr>
        <p:spPr>
          <a:xfrm>
            <a:off x="502786" y="4231255"/>
            <a:ext cx="5504563"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cxnSp>
        <p:nvCxnSpPr>
          <p:cNvPr id="13" name="Straight Connector 12">
            <a:extLst>
              <a:ext uri="{FF2B5EF4-FFF2-40B4-BE49-F238E27FC236}">
                <a16:creationId xmlns:a16="http://schemas.microsoft.com/office/drawing/2014/main" id="{8E0B4E38-F40E-02B6-1AF1-CC4AA35E385B}"/>
              </a:ext>
            </a:extLst>
          </p:cNvPr>
          <p:cNvCxnSpPr>
            <a:cxnSpLocks/>
          </p:cNvCxnSpPr>
          <p:nvPr userDrawn="1"/>
        </p:nvCxnSpPr>
        <p:spPr>
          <a:xfrm>
            <a:off x="502786" y="4127409"/>
            <a:ext cx="55045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5" name="Chart Placeholder 22">
            <a:extLst>
              <a:ext uri="{FF2B5EF4-FFF2-40B4-BE49-F238E27FC236}">
                <a16:creationId xmlns:a16="http://schemas.microsoft.com/office/drawing/2014/main" id="{22125C95-A51B-A033-E364-5EE41719F19C}"/>
              </a:ext>
            </a:extLst>
          </p:cNvPr>
          <p:cNvSpPr>
            <a:spLocks noGrp="1"/>
          </p:cNvSpPr>
          <p:nvPr>
            <p:ph type="chart" sz="quarter" idx="25"/>
          </p:nvPr>
        </p:nvSpPr>
        <p:spPr>
          <a:xfrm>
            <a:off x="502786" y="4710350"/>
            <a:ext cx="5504563" cy="1499836"/>
          </a:xfrm>
        </p:spPr>
        <p:txBody>
          <a:bodyPr/>
          <a:lstStyle/>
          <a:p>
            <a:endParaRPr lang="en-US"/>
          </a:p>
        </p:txBody>
      </p:sp>
    </p:spTree>
    <p:extLst>
      <p:ext uri="{BB962C8B-B14F-4D97-AF65-F5344CB8AC3E}">
        <p14:creationId xmlns:p14="http://schemas.microsoft.com/office/powerpoint/2010/main" val="14302720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Chart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8" y="1448791"/>
            <a:ext cx="11180201" cy="4689954"/>
          </a:xfrm>
        </p:spPr>
        <p:txBody>
          <a:bodyPr/>
          <a:lstStyle>
            <a:lvl1pPr>
              <a:defRPr sz="15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33181475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1"/>
            <a:ext cx="5053417" cy="585930"/>
          </a:xfrm>
        </p:spPr>
        <p:txBody>
          <a:bodyPr wrap="square">
            <a:noAutofit/>
          </a:bodyPr>
          <a:lstStyle>
            <a:lvl1pPr>
              <a:defRPr sz="4799"/>
            </a:lvl1pPr>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502789" y="1864426"/>
            <a:ext cx="11179756" cy="4358574"/>
          </a:xfrm>
        </p:spPr>
        <p:txBody>
          <a:bodyPr/>
          <a:lstStyle/>
          <a:p>
            <a:endParaRPr lang="en-US"/>
          </a:p>
        </p:txBody>
      </p:sp>
    </p:spTree>
    <p:extLst>
      <p:ext uri="{BB962C8B-B14F-4D97-AF65-F5344CB8AC3E}">
        <p14:creationId xmlns:p14="http://schemas.microsoft.com/office/powerpoint/2010/main" val="21310239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1_Dark Tab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1"/>
            <a:ext cx="5053417" cy="585930"/>
          </a:xfrm>
        </p:spPr>
        <p:txBody>
          <a:bodyPr wrap="square">
            <a:noAutofit/>
          </a:bodyPr>
          <a:lstStyle>
            <a:lvl1pPr>
              <a:defRPr sz="4799">
                <a:solidFill>
                  <a:schemeClr val="bg1"/>
                </a:solidFill>
              </a:defRPr>
            </a:lvl1pPr>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502789" y="1864426"/>
            <a:ext cx="11179756" cy="4358574"/>
          </a:xfrm>
        </p:spPr>
        <p:txBody>
          <a:bodyPr/>
          <a:lstStyle/>
          <a:p>
            <a:endParaRPr lang="en-US"/>
          </a:p>
        </p:txBody>
      </p:sp>
      <p:pic>
        <p:nvPicPr>
          <p:cNvPr id="4" name="Graphic 3">
            <a:extLst>
              <a:ext uri="{FF2B5EF4-FFF2-40B4-BE49-F238E27FC236}">
                <a16:creationId xmlns:a16="http://schemas.microsoft.com/office/drawing/2014/main" id="{9FEFC904-02F3-D0C4-4524-F31DD946481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9021051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5_Thank You 1">
    <p:bg>
      <p:bgPr>
        <a:gradFill>
          <a:gsLst>
            <a:gs pos="57000">
              <a:srgbClr val="B6D3DF"/>
            </a:gs>
            <a:gs pos="15000">
              <a:schemeClr val="bg2"/>
            </a:gs>
            <a:gs pos="100000">
              <a:srgbClr val="B6D3D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dirty="0"/>
              <a:t>Click to edit</a:t>
            </a:r>
          </a:p>
        </p:txBody>
      </p:sp>
      <p:pic>
        <p:nvPicPr>
          <p:cNvPr id="4" name="Picture 3">
            <a:extLst>
              <a:ext uri="{FF2B5EF4-FFF2-40B4-BE49-F238E27FC236}">
                <a16:creationId xmlns:a16="http://schemas.microsoft.com/office/drawing/2014/main" id="{BF9BBE64-58E0-9010-9B4F-BBC9FBC2BA64}"/>
              </a:ext>
            </a:extLst>
          </p:cNvPr>
          <p:cNvPicPr>
            <a:picLocks noChangeAspect="1"/>
          </p:cNvPicPr>
          <p:nvPr userDrawn="1"/>
        </p:nvPicPr>
        <p:blipFill rotWithShape="1">
          <a:blip r:embed="rId2"/>
          <a:srcRect l="3479" t="5863" r="31446" b="25244"/>
          <a:stretch>
            <a:fillRect/>
          </a:stretch>
        </p:blipFill>
        <p:spPr>
          <a:xfrm>
            <a:off x="5015194" y="0"/>
            <a:ext cx="7173631" cy="6858000"/>
          </a:xfrm>
          <a:prstGeom prst="rect">
            <a:avLst/>
          </a:prstGeom>
        </p:spPr>
      </p:pic>
    </p:spTree>
    <p:extLst>
      <p:ext uri="{BB962C8B-B14F-4D97-AF65-F5344CB8AC3E}">
        <p14:creationId xmlns:p14="http://schemas.microsoft.com/office/powerpoint/2010/main" val="8688340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4_Title 2">
    <p:bg>
      <p:bgPr>
        <a:gradFill>
          <a:gsLst>
            <a:gs pos="62000">
              <a:srgbClr val="FFFBF6"/>
            </a:gs>
            <a:gs pos="0">
              <a:schemeClr val="bg2"/>
            </a:gs>
            <a:gs pos="100000">
              <a:srgbClr val="E5E0D5"/>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89AA2A-C310-D1D6-5E36-65345A41FD7C}"/>
              </a:ext>
            </a:extLst>
          </p:cNvPr>
          <p:cNvPicPr>
            <a:picLocks noChangeAspect="1"/>
          </p:cNvPicPr>
          <p:nvPr userDrawn="1"/>
        </p:nvPicPr>
        <p:blipFill>
          <a:blip r:embed="rId2">
            <a:alphaModFix/>
          </a:blip>
          <a:srcRect t="6156" r="32184" b="25616"/>
          <a:stretch>
            <a:fillRect/>
          </a:stretch>
        </p:blipFill>
        <p:spPr>
          <a:xfrm>
            <a:off x="4655454" y="-7704"/>
            <a:ext cx="7533371" cy="6857238"/>
          </a:xfrm>
          <a:prstGeom prst="rect">
            <a:avLst/>
          </a:prstGeom>
        </p:spPr>
      </p:pic>
      <p:sp>
        <p:nvSpPr>
          <p:cNvPr id="5" name="Title 1">
            <a:extLst>
              <a:ext uri="{FF2B5EF4-FFF2-40B4-BE49-F238E27FC236}">
                <a16:creationId xmlns:a16="http://schemas.microsoft.com/office/drawing/2014/main" id="{F6E4C2CA-7E21-30A0-1013-FF7FEF3E82C5}"/>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dirty="0"/>
              <a:t>Click to edit</a:t>
            </a:r>
          </a:p>
        </p:txBody>
      </p:sp>
      <p:pic>
        <p:nvPicPr>
          <p:cNvPr id="6" name="Graphic 5">
            <a:extLst>
              <a:ext uri="{FF2B5EF4-FFF2-40B4-BE49-F238E27FC236}">
                <a16:creationId xmlns:a16="http://schemas.microsoft.com/office/drawing/2014/main" id="{8BFFE42D-B10B-551E-23C7-7DC9D52D235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574540600"/>
      </p:ext>
    </p:extLst>
  </p:cSld>
  <p:clrMapOvr>
    <a:masterClrMapping/>
  </p:clrMapOvr>
  <p:extLst>
    <p:ext uri="{DCECCB84-F9BA-43D5-87BE-67443E8EF086}">
      <p15:sldGuideLst xmlns:p15="http://schemas.microsoft.com/office/powerpoint/2012/main">
        <p15:guide id="2" pos="3839"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5_Title 2">
    <p:bg>
      <p:bgPr>
        <a:gradFill>
          <a:gsLst>
            <a:gs pos="62000">
              <a:srgbClr val="FFFBF6"/>
            </a:gs>
            <a:gs pos="0">
              <a:schemeClr val="bg2"/>
            </a:gs>
            <a:gs pos="100000">
              <a:srgbClr val="E5E0D5"/>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89AA2A-C310-D1D6-5E36-65345A41FD7C}"/>
              </a:ext>
            </a:extLst>
          </p:cNvPr>
          <p:cNvPicPr>
            <a:picLocks noChangeAspect="1"/>
          </p:cNvPicPr>
          <p:nvPr userDrawn="1"/>
        </p:nvPicPr>
        <p:blipFill>
          <a:blip r:embed="rId2">
            <a:alphaModFix/>
          </a:blip>
          <a:srcRect t="6156" r="32184" b="25616"/>
          <a:stretch>
            <a:fillRect/>
          </a:stretch>
        </p:blipFill>
        <p:spPr>
          <a:xfrm>
            <a:off x="4655454" y="-7704"/>
            <a:ext cx="7533371" cy="6857238"/>
          </a:xfrm>
          <a:prstGeom prst="rect">
            <a:avLst/>
          </a:prstGeom>
        </p:spPr>
      </p:pic>
      <p:sp>
        <p:nvSpPr>
          <p:cNvPr id="5" name="Title 1">
            <a:extLst>
              <a:ext uri="{FF2B5EF4-FFF2-40B4-BE49-F238E27FC236}">
                <a16:creationId xmlns:a16="http://schemas.microsoft.com/office/drawing/2014/main" id="{F6E4C2CA-7E21-30A0-1013-FF7FEF3E82C5}"/>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dirty="0"/>
              <a:t>Click to edit</a:t>
            </a:r>
          </a:p>
        </p:txBody>
      </p:sp>
    </p:spTree>
    <p:extLst>
      <p:ext uri="{BB962C8B-B14F-4D97-AF65-F5344CB8AC3E}">
        <p14:creationId xmlns:p14="http://schemas.microsoft.com/office/powerpoint/2010/main" val="158012804"/>
      </p:ext>
    </p:extLst>
  </p:cSld>
  <p:clrMapOvr>
    <a:masterClrMapping/>
  </p:clrMapOvr>
  <p:extLst>
    <p:ext uri="{DCECCB84-F9BA-43D5-87BE-67443E8EF086}">
      <p15:sldGuideLst xmlns:p15="http://schemas.microsoft.com/office/powerpoint/2012/main">
        <p15:guide id="2" pos="383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1"/>
            <a:ext cx="5053417" cy="585930"/>
          </a:xfrm>
        </p:spPr>
        <p:txBody>
          <a:bodyPr wrap="square">
            <a:noAutofit/>
          </a:bodyPr>
          <a:lstStyle>
            <a:lvl1pPr>
              <a:defRPr sz="4799"/>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502789" y="2671948"/>
            <a:ext cx="11179756" cy="3551052"/>
          </a:xfrm>
        </p:spPr>
        <p:txBody>
          <a:bodyPr/>
          <a:lstStyle/>
          <a:p>
            <a:r>
              <a:rPr lang="en-US"/>
              <a:t>Click icon to add table</a:t>
            </a:r>
          </a:p>
        </p:txBody>
      </p:sp>
    </p:spTree>
    <p:extLst>
      <p:ext uri="{BB962C8B-B14F-4D97-AF65-F5344CB8AC3E}">
        <p14:creationId xmlns:p14="http://schemas.microsoft.com/office/powerpoint/2010/main" val="28673527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5_Thank You 2">
    <p:bg>
      <p:bgPr>
        <a:solidFill>
          <a:srgbClr val="B6D3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dirty="0"/>
              <a:t>Click to edit</a:t>
            </a:r>
          </a:p>
        </p:txBody>
      </p:sp>
      <p:pic>
        <p:nvPicPr>
          <p:cNvPr id="4" name="Picture 3">
            <a:extLst>
              <a:ext uri="{FF2B5EF4-FFF2-40B4-BE49-F238E27FC236}">
                <a16:creationId xmlns:a16="http://schemas.microsoft.com/office/drawing/2014/main" id="{FFBED2F5-6FFC-3193-1C5E-C9465F025D30}"/>
              </a:ext>
            </a:extLst>
          </p:cNvPr>
          <p:cNvPicPr>
            <a:picLocks noChangeAspect="1"/>
          </p:cNvPicPr>
          <p:nvPr userDrawn="1"/>
        </p:nvPicPr>
        <p:blipFill>
          <a:blip r:embed="rId2"/>
          <a:srcRect/>
          <a:stretch/>
        </p:blipFill>
        <p:spPr>
          <a:xfrm>
            <a:off x="4" y="2"/>
            <a:ext cx="12185777" cy="6856285"/>
          </a:xfrm>
          <a:prstGeom prst="rect">
            <a:avLst/>
          </a:prstGeom>
        </p:spPr>
      </p:pic>
      <p:pic>
        <p:nvPicPr>
          <p:cNvPr id="5" name="Graphic 4">
            <a:extLst>
              <a:ext uri="{FF2B5EF4-FFF2-40B4-BE49-F238E27FC236}">
                <a16:creationId xmlns:a16="http://schemas.microsoft.com/office/drawing/2014/main" id="{E589E221-0F71-F8A4-8B45-41D59DE891D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832303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6_Thank You 2">
    <p:bg>
      <p:bgPr>
        <a:solidFill>
          <a:srgbClr val="B6D3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dirty="0"/>
              <a:t>Click to edit</a:t>
            </a:r>
          </a:p>
        </p:txBody>
      </p:sp>
      <p:pic>
        <p:nvPicPr>
          <p:cNvPr id="4" name="Picture 3">
            <a:extLst>
              <a:ext uri="{FF2B5EF4-FFF2-40B4-BE49-F238E27FC236}">
                <a16:creationId xmlns:a16="http://schemas.microsoft.com/office/drawing/2014/main" id="{FFBED2F5-6FFC-3193-1C5E-C9465F025D30}"/>
              </a:ext>
            </a:extLst>
          </p:cNvPr>
          <p:cNvPicPr>
            <a:picLocks noChangeAspect="1"/>
          </p:cNvPicPr>
          <p:nvPr userDrawn="1"/>
        </p:nvPicPr>
        <p:blipFill>
          <a:blip r:embed="rId2"/>
          <a:srcRect/>
          <a:stretch/>
        </p:blipFill>
        <p:spPr>
          <a:xfrm>
            <a:off x="0" y="1715"/>
            <a:ext cx="12185777" cy="6856285"/>
          </a:xfrm>
          <a:prstGeom prst="rect">
            <a:avLst/>
          </a:prstGeom>
        </p:spPr>
      </p:pic>
    </p:spTree>
    <p:extLst>
      <p:ext uri="{BB962C8B-B14F-4D97-AF65-F5344CB8AC3E}">
        <p14:creationId xmlns:p14="http://schemas.microsoft.com/office/powerpoint/2010/main" val="13230733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4_Thank You 1">
    <p:bg>
      <p:bgPr>
        <a:gradFill>
          <a:gsLst>
            <a:gs pos="80000">
              <a:srgbClr val="B6D3DF"/>
            </a:gs>
            <a:gs pos="36000">
              <a:schemeClr val="bg2"/>
            </a:gs>
            <a:gs pos="100000">
              <a:srgbClr val="B6D3D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dirty="0"/>
              <a:t>Click to edit</a:t>
            </a:r>
          </a:p>
        </p:txBody>
      </p:sp>
      <p:pic>
        <p:nvPicPr>
          <p:cNvPr id="3" name="Graphic 2">
            <a:extLst>
              <a:ext uri="{FF2B5EF4-FFF2-40B4-BE49-F238E27FC236}">
                <a16:creationId xmlns:a16="http://schemas.microsoft.com/office/drawing/2014/main" id="{4F682D2A-7C6A-6A91-5887-2F7F246A896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727180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6_Thank You 1">
    <p:bg>
      <p:bgPr>
        <a:gradFill>
          <a:gsLst>
            <a:gs pos="80000">
              <a:srgbClr val="B6D3DF"/>
            </a:gs>
            <a:gs pos="36000">
              <a:schemeClr val="bg2"/>
            </a:gs>
            <a:gs pos="100000">
              <a:srgbClr val="B6D3D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dirty="0"/>
              <a:t>Click to edit</a:t>
            </a:r>
          </a:p>
        </p:txBody>
      </p:sp>
    </p:spTree>
    <p:extLst>
      <p:ext uri="{BB962C8B-B14F-4D97-AF65-F5344CB8AC3E}">
        <p14:creationId xmlns:p14="http://schemas.microsoft.com/office/powerpoint/2010/main" val="8468914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1_Logo">
    <p:bg>
      <p:bgPr>
        <a:gradFill>
          <a:gsLst>
            <a:gs pos="81000">
              <a:srgbClr val="B6D3DF"/>
            </a:gs>
            <a:gs pos="44000">
              <a:schemeClr val="bg2"/>
            </a:gs>
            <a:gs pos="100000">
              <a:srgbClr val="B6D3DF"/>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BEDBA95-FF19-A137-5989-F43FD0F0D75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45466" y="2470395"/>
            <a:ext cx="2897893" cy="1917216"/>
          </a:xfrm>
          <a:prstGeom prst="rect">
            <a:avLst/>
          </a:prstGeom>
        </p:spPr>
      </p:pic>
    </p:spTree>
    <p:extLst>
      <p:ext uri="{BB962C8B-B14F-4D97-AF65-F5344CB8AC3E}">
        <p14:creationId xmlns:p14="http://schemas.microsoft.com/office/powerpoint/2010/main" val="799954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Title 1">
    <p:bg>
      <p:bgPr>
        <a:gradFill>
          <a:gsLst>
            <a:gs pos="62000">
              <a:srgbClr val="FFFBF6"/>
            </a:gs>
            <a:gs pos="0">
              <a:schemeClr val="bg2"/>
            </a:gs>
            <a:gs pos="100000">
              <a:srgbClr val="E5E0D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1523603" y="2523507"/>
            <a:ext cx="9141619" cy="1674847"/>
          </a:xfrm>
        </p:spPr>
        <p:txBody>
          <a:bodyPr anchor="b"/>
          <a:lstStyle>
            <a:lvl1pPr algn="ctr">
              <a:lnSpc>
                <a:spcPct val="65000"/>
              </a:lnSpc>
              <a:defRPr sz="7198" b="0" i="0" spc="-70" baseline="0">
                <a:latin typeface="Aptos Light"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1523603" y="4346369"/>
            <a:ext cx="9141619" cy="463138"/>
          </a:xfrm>
        </p:spPr>
        <p:txBody>
          <a:bodyPr/>
          <a:lstStyle>
            <a:lvl1pPr marL="0" indent="0" algn="ctr">
              <a:buNone/>
              <a:defRPr sz="23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1523603" y="5510151"/>
            <a:ext cx="9141619" cy="724394"/>
          </a:xfrm>
        </p:spPr>
        <p:txBody>
          <a:bodyPr/>
          <a:lstStyle>
            <a:lvl1pPr algn="ctr">
              <a:defRPr sz="1700"/>
            </a:lvl1pPr>
            <a:lvl2pPr marL="11110" indent="0" algn="ctr">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a:p>
            <a:pPr lvl="1"/>
            <a:r>
              <a:rPr lang="en-US" dirty="0"/>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5" name="Graphic 4">
            <a:extLst>
              <a:ext uri="{FF2B5EF4-FFF2-40B4-BE49-F238E27FC236}">
                <a16:creationId xmlns:a16="http://schemas.microsoft.com/office/drawing/2014/main" id="{E33D06A9-D371-199B-E5B0-06CF59F3983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6817" y="495800"/>
            <a:ext cx="1755191" cy="1161216"/>
          </a:xfrm>
          <a:prstGeom prst="rect">
            <a:avLst/>
          </a:prstGeom>
        </p:spPr>
      </p:pic>
    </p:spTree>
    <p:extLst>
      <p:ext uri="{BB962C8B-B14F-4D97-AF65-F5344CB8AC3E}">
        <p14:creationId xmlns:p14="http://schemas.microsoft.com/office/powerpoint/2010/main" val="1833028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Title 2">
    <p:bg>
      <p:bgPr>
        <a:gradFill>
          <a:gsLst>
            <a:gs pos="62000">
              <a:srgbClr val="FFFBF6"/>
            </a:gs>
            <a:gs pos="0">
              <a:schemeClr val="bg2"/>
            </a:gs>
            <a:gs pos="100000">
              <a:srgbClr val="E5E0D5"/>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0F2CFB-DC80-4C8C-92CA-6B7C41F48AB7}"/>
              </a:ext>
            </a:extLst>
          </p:cNvPr>
          <p:cNvPicPr>
            <a:picLocks noChangeAspect="1"/>
          </p:cNvPicPr>
          <p:nvPr userDrawn="1"/>
        </p:nvPicPr>
        <p:blipFill>
          <a:blip r:embed="rId2">
            <a:alphaModFix/>
          </a:blip>
          <a:srcRect t="6156" r="32184" b="25616"/>
          <a:stretch>
            <a:fillRect/>
          </a:stretch>
        </p:blipFill>
        <p:spPr>
          <a:xfrm>
            <a:off x="4655454" y="-7704"/>
            <a:ext cx="7533371" cy="6857238"/>
          </a:xfrm>
          <a:prstGeom prst="rect">
            <a:avLst/>
          </a:prstGeom>
        </p:spPr>
      </p:pic>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a:p>
            <a:pPr lvl="1"/>
            <a:r>
              <a:rPr lang="en-US" dirty="0"/>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3440417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Title 3">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lver object&#10;&#10;AI-generated content may be incorrect.">
            <a:extLst>
              <a:ext uri="{FF2B5EF4-FFF2-40B4-BE49-F238E27FC236}">
                <a16:creationId xmlns:a16="http://schemas.microsoft.com/office/drawing/2014/main" id="{2CE4EB63-2F28-0DDD-94E9-13A65851B8F1}"/>
              </a:ext>
            </a:extLst>
          </p:cNvPr>
          <p:cNvPicPr>
            <a:picLocks noChangeAspect="1"/>
          </p:cNvPicPr>
          <p:nvPr userDrawn="1"/>
        </p:nvPicPr>
        <p:blipFill>
          <a:blip r:embed="rId2"/>
          <a:stretch>
            <a:fillRect/>
          </a:stretch>
        </p:blipFill>
        <p:spPr>
          <a:xfrm>
            <a:off x="0" y="2"/>
            <a:ext cx="12185777" cy="6856285"/>
          </a:xfrm>
          <a:prstGeom prst="rect">
            <a:avLst/>
          </a:prstGeom>
        </p:spPr>
      </p:pic>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a:p>
            <a:pPr lvl="1"/>
            <a:r>
              <a:rPr lang="en-US" dirty="0"/>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21504789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Title 4">
    <p:bg>
      <p:bgPr>
        <a:gradFill>
          <a:gsLst>
            <a:gs pos="100000">
              <a:srgbClr val="E5E0D5"/>
            </a:gs>
            <a:gs pos="0">
              <a:schemeClr val="bg2"/>
            </a:gs>
            <a:gs pos="62000">
              <a:srgbClr val="FFFBF6"/>
            </a:gs>
          </a:gsLst>
          <a:lin ang="5400000" scaled="1"/>
        </a:gra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A3A1AA1-2450-20FF-E74A-68763FC88247}"/>
              </a:ext>
            </a:extLst>
          </p:cNvPr>
          <p:cNvSpPr>
            <a:spLocks noGrp="1"/>
          </p:cNvSpPr>
          <p:nvPr>
            <p:ph type="pic" sz="quarter" idx="15"/>
          </p:nvPr>
        </p:nvSpPr>
        <p:spPr>
          <a:xfrm>
            <a:off x="7479940" y="0"/>
            <a:ext cx="4705711" cy="6856413"/>
          </a:xfrm>
          <a:solidFill>
            <a:schemeClr val="accent4">
              <a:lumMod val="20000"/>
              <a:lumOff val="80000"/>
            </a:schemeClr>
          </a:solidFill>
        </p:spPr>
        <p:txBody>
          <a:bodyPr/>
          <a:lstStyle/>
          <a:p>
            <a:endParaRPr lang="en-US"/>
          </a:p>
        </p:txBody>
      </p:sp>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a:p>
            <a:pPr lvl="1"/>
            <a:r>
              <a:rPr lang="en-US" dirty="0"/>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14620874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Agenda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1"/>
            <a:ext cx="5053417" cy="585930"/>
          </a:xfrm>
        </p:spPr>
        <p:txBody>
          <a:bodyPr wrap="square">
            <a:noAutofit/>
          </a:bodyPr>
          <a:lstStyle>
            <a:lvl1pPr>
              <a:defRPr sz="4799"/>
            </a:lvl1pPr>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502789" y="2671948"/>
            <a:ext cx="11179756" cy="3551052"/>
          </a:xfrm>
        </p:spPr>
        <p:txBody>
          <a:bodyPr/>
          <a:lstStyle/>
          <a:p>
            <a:endParaRPr lang="en-US"/>
          </a:p>
        </p:txBody>
      </p:sp>
    </p:spTree>
    <p:extLst>
      <p:ext uri="{BB962C8B-B14F-4D97-AF65-F5344CB8AC3E}">
        <p14:creationId xmlns:p14="http://schemas.microsoft.com/office/powerpoint/2010/main" val="1386344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1">
    <p:bg>
      <p:bgPr>
        <a:gradFill>
          <a:gsLst>
            <a:gs pos="24000">
              <a:schemeClr val="bg1"/>
            </a:gs>
            <a:gs pos="100000">
              <a:srgbClr val="B6D3DF"/>
            </a:gs>
            <a:gs pos="80000">
              <a:srgbClr val="B6D3DF"/>
            </a:gs>
          </a:gsLst>
          <a:lin ang="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92" y="2389386"/>
            <a:ext cx="5591624" cy="1232591"/>
          </a:xfrm>
        </p:spPr>
        <p:txBody>
          <a:bodyPr wrap="square">
            <a:noAutofit/>
          </a:bodyPr>
          <a:lstStyle>
            <a:lvl1pPr>
              <a:defRPr sz="5798"/>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8" name="Text Placeholder 7">
            <a:extLst>
              <a:ext uri="{FF2B5EF4-FFF2-40B4-BE49-F238E27FC236}">
                <a16:creationId xmlns:a16="http://schemas.microsoft.com/office/drawing/2014/main" id="{95225DA6-E77F-9825-383C-1E8399940EAE}"/>
              </a:ext>
            </a:extLst>
          </p:cNvPr>
          <p:cNvSpPr>
            <a:spLocks noGrp="1"/>
          </p:cNvSpPr>
          <p:nvPr>
            <p:ph type="body" sz="quarter" idx="12" hasCustomPrompt="1"/>
          </p:nvPr>
        </p:nvSpPr>
        <p:spPr>
          <a:xfrm>
            <a:off x="502792" y="476254"/>
            <a:ext cx="5591624" cy="1508125"/>
          </a:xfrm>
        </p:spPr>
        <p:txBody>
          <a:bodyPr/>
          <a:lstStyle>
            <a:lvl1pPr>
              <a:defRPr sz="14495" b="0" i="0">
                <a:solidFill>
                  <a:srgbClr val="051D4B"/>
                </a:solidFill>
                <a:latin typeface="Aptos Light" panose="020B0004020202020204" pitchFamily="34" charset="0"/>
              </a:defRPr>
            </a:lvl1pPr>
          </a:lstStyle>
          <a:p>
            <a:pPr lvl="0"/>
            <a:r>
              <a:rPr lang="en-US" dirty="0"/>
              <a:t>#</a:t>
            </a:r>
          </a:p>
        </p:txBody>
      </p:sp>
    </p:spTree>
    <p:extLst>
      <p:ext uri="{BB962C8B-B14F-4D97-AF65-F5344CB8AC3E}">
        <p14:creationId xmlns:p14="http://schemas.microsoft.com/office/powerpoint/2010/main" val="5190555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Key Takeaway 2">
    <p:bg>
      <p:bgPr>
        <a:solidFill>
          <a:srgbClr val="6A635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ACCA86-9A38-C0E4-B504-67AA5D70AC62}"/>
              </a:ext>
            </a:extLst>
          </p:cNvPr>
          <p:cNvPicPr>
            <a:picLocks noChangeAspect="1"/>
          </p:cNvPicPr>
          <p:nvPr userDrawn="1"/>
        </p:nvPicPr>
        <p:blipFill>
          <a:blip r:embed="rId2"/>
          <a:srcRect/>
          <a:stretch/>
        </p:blipFill>
        <p:spPr>
          <a:xfrm>
            <a:off x="5821434" y="0"/>
            <a:ext cx="6367391" cy="6858000"/>
          </a:xfrm>
          <a:prstGeom prst="rect">
            <a:avLst/>
          </a:prstGeom>
        </p:spPr>
      </p:pic>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457081" y="1987335"/>
            <a:ext cx="6419436" cy="1895896"/>
          </a:xfrm>
        </p:spPr>
        <p:txBody>
          <a:bodyPr wrap="square">
            <a:noAutofit/>
          </a:bodyPr>
          <a:lstStyle>
            <a:lvl1pPr>
              <a:defRPr sz="4799">
                <a:solidFill>
                  <a:schemeClr val="bg1"/>
                </a:solidFill>
              </a:defRPr>
            </a:lvl1pPr>
          </a:lstStyle>
          <a:p>
            <a:r>
              <a:rPr lang="en-US" dirty="0"/>
              <a:t>Click to edit</a:t>
            </a:r>
          </a:p>
        </p:txBody>
      </p:sp>
      <p:pic>
        <p:nvPicPr>
          <p:cNvPr id="3" name="Graphic 2">
            <a:extLst>
              <a:ext uri="{FF2B5EF4-FFF2-40B4-BE49-F238E27FC236}">
                <a16:creationId xmlns:a16="http://schemas.microsoft.com/office/drawing/2014/main" id="{AC313E04-AF4F-BCA6-B6F3-B13682255A5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5831916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Thank You 1">
    <p:bg>
      <p:bgPr>
        <a:gradFill>
          <a:gsLst>
            <a:gs pos="80000">
              <a:srgbClr val="B6D3DF"/>
            </a:gs>
            <a:gs pos="36000">
              <a:schemeClr val="bg2"/>
            </a:gs>
            <a:gs pos="100000">
              <a:srgbClr val="B6D3D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dirty="0"/>
              <a:t>Click to edit</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8605700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Thank You 2">
    <p:bg>
      <p:bgPr>
        <a:gradFill>
          <a:gsLst>
            <a:gs pos="62000">
              <a:schemeClr val="bg1"/>
            </a:gs>
            <a:gs pos="0">
              <a:schemeClr val="bg2"/>
            </a:gs>
            <a:gs pos="100000">
              <a:srgbClr val="E5E0D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dirty="0"/>
              <a:t>Click to edit</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22860917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2"/>
        </a:solidFill>
        <a:effectLst/>
      </p:bgPr>
    </p:bg>
    <p:spTree>
      <p:nvGrpSpPr>
        <p:cNvPr id="1" name=""/>
        <p:cNvGrpSpPr/>
        <p:nvPr/>
      </p:nvGrpSpPr>
      <p:grpSpPr>
        <a:xfrm>
          <a:off x="0" y="0"/>
          <a:ext cx="0" cy="0"/>
          <a:chOff x="0" y="0"/>
          <a:chExt cx="0" cy="0"/>
        </a:xfrm>
      </p:grpSpPr>
      <p:sp>
        <p:nvSpPr>
          <p:cNvPr id="55" name="Picture Placeholder 10">
            <a:extLst>
              <a:ext uri="{FF2B5EF4-FFF2-40B4-BE49-F238E27FC236}">
                <a16:creationId xmlns:a16="http://schemas.microsoft.com/office/drawing/2014/main" id="{B356FD17-CB55-0959-861D-4A44DB954C54}"/>
              </a:ext>
            </a:extLst>
          </p:cNvPr>
          <p:cNvSpPr>
            <a:spLocks noGrp="1"/>
          </p:cNvSpPr>
          <p:nvPr>
            <p:ph type="pic" sz="quarter" idx="16"/>
          </p:nvPr>
        </p:nvSpPr>
        <p:spPr>
          <a:xfrm>
            <a:off x="412643" y="2432155"/>
            <a:ext cx="609441" cy="609600"/>
          </a:xfrm>
          <a:prstGeom prst="rect">
            <a:avLst/>
          </a:prstGeom>
          <a:noFill/>
        </p:spPr>
        <p:txBody>
          <a:bodyPr/>
          <a:lstStyle/>
          <a:p>
            <a:endParaRPr lang="en-US"/>
          </a:p>
        </p:txBody>
      </p:sp>
      <p:sp>
        <p:nvSpPr>
          <p:cNvPr id="56" name="Picture Placeholder 10">
            <a:extLst>
              <a:ext uri="{FF2B5EF4-FFF2-40B4-BE49-F238E27FC236}">
                <a16:creationId xmlns:a16="http://schemas.microsoft.com/office/drawing/2014/main" id="{5A875732-0118-2352-E83D-C41ED3503A45}"/>
              </a:ext>
            </a:extLst>
          </p:cNvPr>
          <p:cNvSpPr>
            <a:spLocks noGrp="1"/>
          </p:cNvSpPr>
          <p:nvPr>
            <p:ph type="pic" sz="quarter" idx="23"/>
          </p:nvPr>
        </p:nvSpPr>
        <p:spPr>
          <a:xfrm>
            <a:off x="1157391" y="2432155"/>
            <a:ext cx="609441" cy="609600"/>
          </a:xfrm>
          <a:prstGeom prst="rect">
            <a:avLst/>
          </a:prstGeom>
          <a:noFill/>
        </p:spPr>
        <p:txBody>
          <a:bodyPr/>
          <a:lstStyle/>
          <a:p>
            <a:endParaRPr lang="en-US"/>
          </a:p>
        </p:txBody>
      </p:sp>
      <p:sp>
        <p:nvSpPr>
          <p:cNvPr id="59" name="Picture Placeholder 10">
            <a:extLst>
              <a:ext uri="{FF2B5EF4-FFF2-40B4-BE49-F238E27FC236}">
                <a16:creationId xmlns:a16="http://schemas.microsoft.com/office/drawing/2014/main" id="{08E1A146-6EB8-0DCA-9E4F-40E91C698239}"/>
              </a:ext>
            </a:extLst>
          </p:cNvPr>
          <p:cNvSpPr>
            <a:spLocks noGrp="1"/>
          </p:cNvSpPr>
          <p:nvPr>
            <p:ph type="pic" sz="quarter" idx="26"/>
          </p:nvPr>
        </p:nvSpPr>
        <p:spPr>
          <a:xfrm>
            <a:off x="1900459" y="2432155"/>
            <a:ext cx="609441" cy="609600"/>
          </a:xfrm>
          <a:prstGeom prst="rect">
            <a:avLst/>
          </a:prstGeom>
          <a:noFill/>
        </p:spPr>
        <p:txBody>
          <a:bodyPr/>
          <a:lstStyle/>
          <a:p>
            <a:endParaRPr lang="en-US"/>
          </a:p>
        </p:txBody>
      </p:sp>
      <p:sp>
        <p:nvSpPr>
          <p:cNvPr id="60" name="Picture Placeholder 10">
            <a:extLst>
              <a:ext uri="{FF2B5EF4-FFF2-40B4-BE49-F238E27FC236}">
                <a16:creationId xmlns:a16="http://schemas.microsoft.com/office/drawing/2014/main" id="{681D9F0D-DFAD-D5C8-8F07-5D60D34C42F6}"/>
              </a:ext>
            </a:extLst>
          </p:cNvPr>
          <p:cNvSpPr>
            <a:spLocks noGrp="1"/>
          </p:cNvSpPr>
          <p:nvPr>
            <p:ph type="pic" sz="quarter" idx="27"/>
          </p:nvPr>
        </p:nvSpPr>
        <p:spPr>
          <a:xfrm>
            <a:off x="2642443" y="2432155"/>
            <a:ext cx="609441" cy="609600"/>
          </a:xfrm>
          <a:prstGeom prst="rect">
            <a:avLst/>
          </a:prstGeom>
          <a:noFill/>
        </p:spPr>
        <p:txBody>
          <a:bodyPr/>
          <a:lstStyle/>
          <a:p>
            <a:endParaRPr lang="en-US"/>
          </a:p>
        </p:txBody>
      </p:sp>
      <p:sp>
        <p:nvSpPr>
          <p:cNvPr id="61" name="Picture Placeholder 10">
            <a:extLst>
              <a:ext uri="{FF2B5EF4-FFF2-40B4-BE49-F238E27FC236}">
                <a16:creationId xmlns:a16="http://schemas.microsoft.com/office/drawing/2014/main" id="{0A599DFD-A5ED-00C6-8FA7-A7F68B973376}"/>
              </a:ext>
            </a:extLst>
          </p:cNvPr>
          <p:cNvSpPr>
            <a:spLocks noGrp="1"/>
          </p:cNvSpPr>
          <p:nvPr>
            <p:ph type="pic" sz="quarter" idx="28"/>
          </p:nvPr>
        </p:nvSpPr>
        <p:spPr>
          <a:xfrm>
            <a:off x="3393437" y="2432155"/>
            <a:ext cx="609441" cy="609600"/>
          </a:xfrm>
          <a:prstGeom prst="rect">
            <a:avLst/>
          </a:prstGeom>
          <a:noFill/>
        </p:spPr>
        <p:txBody>
          <a:bodyPr/>
          <a:lstStyle/>
          <a:p>
            <a:endParaRPr lang="en-US"/>
          </a:p>
        </p:txBody>
      </p:sp>
      <p:sp>
        <p:nvSpPr>
          <p:cNvPr id="62" name="Picture Placeholder 10">
            <a:extLst>
              <a:ext uri="{FF2B5EF4-FFF2-40B4-BE49-F238E27FC236}">
                <a16:creationId xmlns:a16="http://schemas.microsoft.com/office/drawing/2014/main" id="{8E78C9F9-72D1-A72E-5215-F264909A820D}"/>
              </a:ext>
            </a:extLst>
          </p:cNvPr>
          <p:cNvSpPr>
            <a:spLocks noGrp="1"/>
          </p:cNvSpPr>
          <p:nvPr>
            <p:ph type="pic" sz="quarter" idx="29"/>
          </p:nvPr>
        </p:nvSpPr>
        <p:spPr>
          <a:xfrm>
            <a:off x="4142750" y="2432155"/>
            <a:ext cx="609441" cy="609600"/>
          </a:xfrm>
          <a:prstGeom prst="rect">
            <a:avLst/>
          </a:prstGeom>
          <a:noFill/>
        </p:spPr>
        <p:txBody>
          <a:bodyPr/>
          <a:lstStyle/>
          <a:p>
            <a:endParaRPr lang="en-US"/>
          </a:p>
        </p:txBody>
      </p:sp>
      <p:sp>
        <p:nvSpPr>
          <p:cNvPr id="63" name="Picture Placeholder 10">
            <a:extLst>
              <a:ext uri="{FF2B5EF4-FFF2-40B4-BE49-F238E27FC236}">
                <a16:creationId xmlns:a16="http://schemas.microsoft.com/office/drawing/2014/main" id="{677FBC03-E7BD-A2B5-27B5-BC1031185EA8}"/>
              </a:ext>
            </a:extLst>
          </p:cNvPr>
          <p:cNvSpPr>
            <a:spLocks noGrp="1"/>
          </p:cNvSpPr>
          <p:nvPr>
            <p:ph type="pic" sz="quarter" idx="30"/>
          </p:nvPr>
        </p:nvSpPr>
        <p:spPr>
          <a:xfrm>
            <a:off x="4886221" y="2432155"/>
            <a:ext cx="609441" cy="609600"/>
          </a:xfrm>
          <a:prstGeom prst="rect">
            <a:avLst/>
          </a:prstGeom>
          <a:noFill/>
        </p:spPr>
        <p:txBody>
          <a:bodyPr/>
          <a:lstStyle/>
          <a:p>
            <a:endParaRPr lang="en-US"/>
          </a:p>
        </p:txBody>
      </p:sp>
      <p:sp>
        <p:nvSpPr>
          <p:cNvPr id="105" name="Picture Placeholder 10">
            <a:extLst>
              <a:ext uri="{FF2B5EF4-FFF2-40B4-BE49-F238E27FC236}">
                <a16:creationId xmlns:a16="http://schemas.microsoft.com/office/drawing/2014/main" id="{175C7736-D559-2424-7AAC-9336DDC6B315}"/>
              </a:ext>
            </a:extLst>
          </p:cNvPr>
          <p:cNvSpPr>
            <a:spLocks noGrp="1"/>
          </p:cNvSpPr>
          <p:nvPr>
            <p:ph type="pic" sz="quarter" idx="39"/>
          </p:nvPr>
        </p:nvSpPr>
        <p:spPr>
          <a:xfrm>
            <a:off x="412643" y="3200400"/>
            <a:ext cx="609441" cy="609600"/>
          </a:xfrm>
          <a:prstGeom prst="rect">
            <a:avLst/>
          </a:prstGeom>
          <a:noFill/>
        </p:spPr>
        <p:txBody>
          <a:bodyPr/>
          <a:lstStyle/>
          <a:p>
            <a:endParaRPr lang="en-US"/>
          </a:p>
        </p:txBody>
      </p:sp>
      <p:sp>
        <p:nvSpPr>
          <p:cNvPr id="106" name="Picture Placeholder 10">
            <a:extLst>
              <a:ext uri="{FF2B5EF4-FFF2-40B4-BE49-F238E27FC236}">
                <a16:creationId xmlns:a16="http://schemas.microsoft.com/office/drawing/2014/main" id="{1F53A8F9-66C0-F0A9-EBFA-EE09254D6BC9}"/>
              </a:ext>
            </a:extLst>
          </p:cNvPr>
          <p:cNvSpPr>
            <a:spLocks noGrp="1"/>
          </p:cNvSpPr>
          <p:nvPr>
            <p:ph type="pic" sz="quarter" idx="40"/>
          </p:nvPr>
        </p:nvSpPr>
        <p:spPr>
          <a:xfrm>
            <a:off x="1157391" y="3200400"/>
            <a:ext cx="609441" cy="609600"/>
          </a:xfrm>
          <a:prstGeom prst="rect">
            <a:avLst/>
          </a:prstGeom>
          <a:noFill/>
        </p:spPr>
        <p:txBody>
          <a:bodyPr/>
          <a:lstStyle/>
          <a:p>
            <a:endParaRPr lang="en-US"/>
          </a:p>
        </p:txBody>
      </p:sp>
      <p:sp>
        <p:nvSpPr>
          <p:cNvPr id="107" name="Picture Placeholder 10">
            <a:extLst>
              <a:ext uri="{FF2B5EF4-FFF2-40B4-BE49-F238E27FC236}">
                <a16:creationId xmlns:a16="http://schemas.microsoft.com/office/drawing/2014/main" id="{8153E234-A3EB-9AB6-76D3-E1BE1ABC3682}"/>
              </a:ext>
            </a:extLst>
          </p:cNvPr>
          <p:cNvSpPr>
            <a:spLocks noGrp="1"/>
          </p:cNvSpPr>
          <p:nvPr>
            <p:ph type="pic" sz="quarter" idx="41"/>
          </p:nvPr>
        </p:nvSpPr>
        <p:spPr>
          <a:xfrm>
            <a:off x="1900459" y="3200400"/>
            <a:ext cx="609441" cy="609600"/>
          </a:xfrm>
          <a:prstGeom prst="rect">
            <a:avLst/>
          </a:prstGeom>
          <a:noFill/>
        </p:spPr>
        <p:txBody>
          <a:bodyPr/>
          <a:lstStyle/>
          <a:p>
            <a:endParaRPr lang="en-US"/>
          </a:p>
        </p:txBody>
      </p:sp>
      <p:sp>
        <p:nvSpPr>
          <p:cNvPr id="108" name="Picture Placeholder 10">
            <a:extLst>
              <a:ext uri="{FF2B5EF4-FFF2-40B4-BE49-F238E27FC236}">
                <a16:creationId xmlns:a16="http://schemas.microsoft.com/office/drawing/2014/main" id="{004163DC-2765-0B24-9FC0-7A37CD96AB0D}"/>
              </a:ext>
            </a:extLst>
          </p:cNvPr>
          <p:cNvSpPr>
            <a:spLocks noGrp="1"/>
          </p:cNvSpPr>
          <p:nvPr>
            <p:ph type="pic" sz="quarter" idx="42"/>
          </p:nvPr>
        </p:nvSpPr>
        <p:spPr>
          <a:xfrm>
            <a:off x="2642443" y="3200400"/>
            <a:ext cx="609441" cy="609600"/>
          </a:xfrm>
          <a:prstGeom prst="rect">
            <a:avLst/>
          </a:prstGeom>
          <a:noFill/>
        </p:spPr>
        <p:txBody>
          <a:bodyPr/>
          <a:lstStyle/>
          <a:p>
            <a:endParaRPr lang="en-US"/>
          </a:p>
        </p:txBody>
      </p:sp>
      <p:sp>
        <p:nvSpPr>
          <p:cNvPr id="109" name="Picture Placeholder 10">
            <a:extLst>
              <a:ext uri="{FF2B5EF4-FFF2-40B4-BE49-F238E27FC236}">
                <a16:creationId xmlns:a16="http://schemas.microsoft.com/office/drawing/2014/main" id="{C20191F2-388E-8CAB-0D3D-FD00BF14206A}"/>
              </a:ext>
            </a:extLst>
          </p:cNvPr>
          <p:cNvSpPr>
            <a:spLocks noGrp="1"/>
          </p:cNvSpPr>
          <p:nvPr>
            <p:ph type="pic" sz="quarter" idx="43"/>
          </p:nvPr>
        </p:nvSpPr>
        <p:spPr>
          <a:xfrm>
            <a:off x="3393437" y="3200400"/>
            <a:ext cx="609441" cy="609600"/>
          </a:xfrm>
          <a:prstGeom prst="rect">
            <a:avLst/>
          </a:prstGeom>
          <a:noFill/>
        </p:spPr>
        <p:txBody>
          <a:bodyPr/>
          <a:lstStyle/>
          <a:p>
            <a:endParaRPr lang="en-US"/>
          </a:p>
        </p:txBody>
      </p:sp>
      <p:sp>
        <p:nvSpPr>
          <p:cNvPr id="110" name="Picture Placeholder 10">
            <a:extLst>
              <a:ext uri="{FF2B5EF4-FFF2-40B4-BE49-F238E27FC236}">
                <a16:creationId xmlns:a16="http://schemas.microsoft.com/office/drawing/2014/main" id="{BC7ACC4A-861E-CD27-D9A2-8E354FD4CF24}"/>
              </a:ext>
            </a:extLst>
          </p:cNvPr>
          <p:cNvSpPr>
            <a:spLocks noGrp="1"/>
          </p:cNvSpPr>
          <p:nvPr>
            <p:ph type="pic" sz="quarter" idx="44"/>
          </p:nvPr>
        </p:nvSpPr>
        <p:spPr>
          <a:xfrm>
            <a:off x="4142750" y="3200400"/>
            <a:ext cx="609441" cy="609600"/>
          </a:xfrm>
          <a:prstGeom prst="rect">
            <a:avLst/>
          </a:prstGeom>
          <a:noFill/>
        </p:spPr>
        <p:txBody>
          <a:bodyPr/>
          <a:lstStyle/>
          <a:p>
            <a:endParaRPr lang="en-US"/>
          </a:p>
        </p:txBody>
      </p:sp>
      <p:sp>
        <p:nvSpPr>
          <p:cNvPr id="111" name="Picture Placeholder 10">
            <a:extLst>
              <a:ext uri="{FF2B5EF4-FFF2-40B4-BE49-F238E27FC236}">
                <a16:creationId xmlns:a16="http://schemas.microsoft.com/office/drawing/2014/main" id="{BFBC32A0-C924-9199-68A7-5E782FC870DB}"/>
              </a:ext>
            </a:extLst>
          </p:cNvPr>
          <p:cNvSpPr>
            <a:spLocks noGrp="1"/>
          </p:cNvSpPr>
          <p:nvPr>
            <p:ph type="pic" sz="quarter" idx="45"/>
          </p:nvPr>
        </p:nvSpPr>
        <p:spPr>
          <a:xfrm>
            <a:off x="4886221" y="3200400"/>
            <a:ext cx="609441" cy="609600"/>
          </a:xfrm>
          <a:prstGeom prst="rect">
            <a:avLst/>
          </a:prstGeom>
          <a:noFill/>
        </p:spPr>
        <p:txBody>
          <a:bodyPr/>
          <a:lstStyle/>
          <a:p>
            <a:endParaRPr lang="en-US"/>
          </a:p>
        </p:txBody>
      </p:sp>
      <p:sp>
        <p:nvSpPr>
          <p:cNvPr id="120" name="Picture Placeholder 10">
            <a:extLst>
              <a:ext uri="{FF2B5EF4-FFF2-40B4-BE49-F238E27FC236}">
                <a16:creationId xmlns:a16="http://schemas.microsoft.com/office/drawing/2014/main" id="{AE9537F7-71B9-DC0E-BE90-22A19B34747B}"/>
              </a:ext>
            </a:extLst>
          </p:cNvPr>
          <p:cNvSpPr>
            <a:spLocks noGrp="1"/>
          </p:cNvSpPr>
          <p:nvPr>
            <p:ph type="pic" sz="quarter" idx="46"/>
          </p:nvPr>
        </p:nvSpPr>
        <p:spPr>
          <a:xfrm>
            <a:off x="6100657" y="2432155"/>
            <a:ext cx="609441" cy="609600"/>
          </a:xfrm>
          <a:prstGeom prst="rect">
            <a:avLst/>
          </a:prstGeom>
          <a:noFill/>
        </p:spPr>
        <p:txBody>
          <a:bodyPr/>
          <a:lstStyle/>
          <a:p>
            <a:endParaRPr lang="en-US"/>
          </a:p>
        </p:txBody>
      </p:sp>
      <p:sp>
        <p:nvSpPr>
          <p:cNvPr id="121" name="Picture Placeholder 10">
            <a:extLst>
              <a:ext uri="{FF2B5EF4-FFF2-40B4-BE49-F238E27FC236}">
                <a16:creationId xmlns:a16="http://schemas.microsoft.com/office/drawing/2014/main" id="{57489DC8-8339-AE6D-0777-13CD59F9544C}"/>
              </a:ext>
            </a:extLst>
          </p:cNvPr>
          <p:cNvSpPr>
            <a:spLocks noGrp="1"/>
          </p:cNvSpPr>
          <p:nvPr>
            <p:ph type="pic" sz="quarter" idx="47"/>
          </p:nvPr>
        </p:nvSpPr>
        <p:spPr>
          <a:xfrm>
            <a:off x="6845405" y="2432155"/>
            <a:ext cx="609441" cy="609600"/>
          </a:xfrm>
          <a:prstGeom prst="rect">
            <a:avLst/>
          </a:prstGeom>
          <a:noFill/>
        </p:spPr>
        <p:txBody>
          <a:bodyPr/>
          <a:lstStyle/>
          <a:p>
            <a:endParaRPr lang="en-US"/>
          </a:p>
        </p:txBody>
      </p:sp>
      <p:sp>
        <p:nvSpPr>
          <p:cNvPr id="122" name="Picture Placeholder 10">
            <a:extLst>
              <a:ext uri="{FF2B5EF4-FFF2-40B4-BE49-F238E27FC236}">
                <a16:creationId xmlns:a16="http://schemas.microsoft.com/office/drawing/2014/main" id="{7E2559C0-6865-2F6C-3DB7-26D8FEB11519}"/>
              </a:ext>
            </a:extLst>
          </p:cNvPr>
          <p:cNvSpPr>
            <a:spLocks noGrp="1"/>
          </p:cNvSpPr>
          <p:nvPr>
            <p:ph type="pic" sz="quarter" idx="48"/>
          </p:nvPr>
        </p:nvSpPr>
        <p:spPr>
          <a:xfrm>
            <a:off x="7588473" y="2432155"/>
            <a:ext cx="609441" cy="609600"/>
          </a:xfrm>
          <a:prstGeom prst="rect">
            <a:avLst/>
          </a:prstGeom>
          <a:noFill/>
        </p:spPr>
        <p:txBody>
          <a:bodyPr/>
          <a:lstStyle/>
          <a:p>
            <a:endParaRPr lang="en-US"/>
          </a:p>
        </p:txBody>
      </p:sp>
      <p:sp>
        <p:nvSpPr>
          <p:cNvPr id="123" name="Picture Placeholder 10">
            <a:extLst>
              <a:ext uri="{FF2B5EF4-FFF2-40B4-BE49-F238E27FC236}">
                <a16:creationId xmlns:a16="http://schemas.microsoft.com/office/drawing/2014/main" id="{6ED7276B-01A1-CF38-E364-54BD4DD40690}"/>
              </a:ext>
            </a:extLst>
          </p:cNvPr>
          <p:cNvSpPr>
            <a:spLocks noGrp="1"/>
          </p:cNvSpPr>
          <p:nvPr>
            <p:ph type="pic" sz="quarter" idx="49"/>
          </p:nvPr>
        </p:nvSpPr>
        <p:spPr>
          <a:xfrm>
            <a:off x="8330458" y="2432155"/>
            <a:ext cx="609441" cy="609600"/>
          </a:xfrm>
          <a:prstGeom prst="rect">
            <a:avLst/>
          </a:prstGeom>
          <a:noFill/>
        </p:spPr>
        <p:txBody>
          <a:bodyPr/>
          <a:lstStyle/>
          <a:p>
            <a:endParaRPr lang="en-US"/>
          </a:p>
        </p:txBody>
      </p:sp>
      <p:sp>
        <p:nvSpPr>
          <p:cNvPr id="124" name="Picture Placeholder 10">
            <a:extLst>
              <a:ext uri="{FF2B5EF4-FFF2-40B4-BE49-F238E27FC236}">
                <a16:creationId xmlns:a16="http://schemas.microsoft.com/office/drawing/2014/main" id="{1178B656-6A58-D7EC-57D0-01D56A407814}"/>
              </a:ext>
            </a:extLst>
          </p:cNvPr>
          <p:cNvSpPr>
            <a:spLocks noGrp="1"/>
          </p:cNvSpPr>
          <p:nvPr>
            <p:ph type="pic" sz="quarter" idx="50"/>
          </p:nvPr>
        </p:nvSpPr>
        <p:spPr>
          <a:xfrm>
            <a:off x="9081451" y="2432155"/>
            <a:ext cx="609441" cy="609600"/>
          </a:xfrm>
          <a:prstGeom prst="rect">
            <a:avLst/>
          </a:prstGeom>
          <a:noFill/>
        </p:spPr>
        <p:txBody>
          <a:bodyPr/>
          <a:lstStyle/>
          <a:p>
            <a:endParaRPr lang="en-US"/>
          </a:p>
        </p:txBody>
      </p:sp>
      <p:sp>
        <p:nvSpPr>
          <p:cNvPr id="125" name="Picture Placeholder 10">
            <a:extLst>
              <a:ext uri="{FF2B5EF4-FFF2-40B4-BE49-F238E27FC236}">
                <a16:creationId xmlns:a16="http://schemas.microsoft.com/office/drawing/2014/main" id="{8B90EC0B-CE00-4F08-D491-ABC71EF68A9C}"/>
              </a:ext>
            </a:extLst>
          </p:cNvPr>
          <p:cNvSpPr>
            <a:spLocks noGrp="1"/>
          </p:cNvSpPr>
          <p:nvPr>
            <p:ph type="pic" sz="quarter" idx="51"/>
          </p:nvPr>
        </p:nvSpPr>
        <p:spPr>
          <a:xfrm>
            <a:off x="9830764" y="2432155"/>
            <a:ext cx="609441" cy="609600"/>
          </a:xfrm>
          <a:prstGeom prst="rect">
            <a:avLst/>
          </a:prstGeom>
          <a:noFill/>
        </p:spPr>
        <p:txBody>
          <a:bodyPr/>
          <a:lstStyle/>
          <a:p>
            <a:endParaRPr lang="en-US"/>
          </a:p>
        </p:txBody>
      </p:sp>
      <p:sp>
        <p:nvSpPr>
          <p:cNvPr id="126" name="Picture Placeholder 10">
            <a:extLst>
              <a:ext uri="{FF2B5EF4-FFF2-40B4-BE49-F238E27FC236}">
                <a16:creationId xmlns:a16="http://schemas.microsoft.com/office/drawing/2014/main" id="{FDCD896F-E046-C803-393A-9E7CC948C91A}"/>
              </a:ext>
            </a:extLst>
          </p:cNvPr>
          <p:cNvSpPr>
            <a:spLocks noGrp="1"/>
          </p:cNvSpPr>
          <p:nvPr>
            <p:ph type="pic" sz="quarter" idx="52"/>
          </p:nvPr>
        </p:nvSpPr>
        <p:spPr>
          <a:xfrm>
            <a:off x="10574235" y="2432155"/>
            <a:ext cx="609441" cy="609600"/>
          </a:xfrm>
          <a:prstGeom prst="rect">
            <a:avLst/>
          </a:prstGeom>
          <a:noFill/>
        </p:spPr>
        <p:txBody>
          <a:bodyPr/>
          <a:lstStyle/>
          <a:p>
            <a:endParaRPr lang="en-US"/>
          </a:p>
        </p:txBody>
      </p:sp>
      <p:sp>
        <p:nvSpPr>
          <p:cNvPr id="127" name="Picture Placeholder 10">
            <a:extLst>
              <a:ext uri="{FF2B5EF4-FFF2-40B4-BE49-F238E27FC236}">
                <a16:creationId xmlns:a16="http://schemas.microsoft.com/office/drawing/2014/main" id="{8B5EE5F0-63CA-3131-8D6C-C68E58150D23}"/>
              </a:ext>
            </a:extLst>
          </p:cNvPr>
          <p:cNvSpPr>
            <a:spLocks noGrp="1"/>
          </p:cNvSpPr>
          <p:nvPr>
            <p:ph type="pic" sz="quarter" idx="53"/>
          </p:nvPr>
        </p:nvSpPr>
        <p:spPr>
          <a:xfrm>
            <a:off x="6100657" y="3200400"/>
            <a:ext cx="609441" cy="609600"/>
          </a:xfrm>
          <a:prstGeom prst="rect">
            <a:avLst/>
          </a:prstGeom>
          <a:noFill/>
        </p:spPr>
        <p:txBody>
          <a:bodyPr/>
          <a:lstStyle/>
          <a:p>
            <a:endParaRPr lang="en-US"/>
          </a:p>
        </p:txBody>
      </p:sp>
      <p:sp>
        <p:nvSpPr>
          <p:cNvPr id="128" name="Picture Placeholder 10">
            <a:extLst>
              <a:ext uri="{FF2B5EF4-FFF2-40B4-BE49-F238E27FC236}">
                <a16:creationId xmlns:a16="http://schemas.microsoft.com/office/drawing/2014/main" id="{39920AD2-D623-3041-3E91-81FF26D7823A}"/>
              </a:ext>
            </a:extLst>
          </p:cNvPr>
          <p:cNvSpPr>
            <a:spLocks noGrp="1"/>
          </p:cNvSpPr>
          <p:nvPr>
            <p:ph type="pic" sz="quarter" idx="54"/>
          </p:nvPr>
        </p:nvSpPr>
        <p:spPr>
          <a:xfrm>
            <a:off x="6845405" y="3200400"/>
            <a:ext cx="609441" cy="609600"/>
          </a:xfrm>
          <a:prstGeom prst="rect">
            <a:avLst/>
          </a:prstGeom>
          <a:noFill/>
        </p:spPr>
        <p:txBody>
          <a:bodyPr/>
          <a:lstStyle/>
          <a:p>
            <a:endParaRPr lang="en-US"/>
          </a:p>
        </p:txBody>
      </p:sp>
      <p:sp>
        <p:nvSpPr>
          <p:cNvPr id="129" name="Picture Placeholder 10">
            <a:extLst>
              <a:ext uri="{FF2B5EF4-FFF2-40B4-BE49-F238E27FC236}">
                <a16:creationId xmlns:a16="http://schemas.microsoft.com/office/drawing/2014/main" id="{94636A69-08C0-6318-BBB5-034BF3E53F59}"/>
              </a:ext>
            </a:extLst>
          </p:cNvPr>
          <p:cNvSpPr>
            <a:spLocks noGrp="1"/>
          </p:cNvSpPr>
          <p:nvPr>
            <p:ph type="pic" sz="quarter" idx="55"/>
          </p:nvPr>
        </p:nvSpPr>
        <p:spPr>
          <a:xfrm>
            <a:off x="7588473" y="3200400"/>
            <a:ext cx="609441" cy="609600"/>
          </a:xfrm>
          <a:prstGeom prst="rect">
            <a:avLst/>
          </a:prstGeom>
          <a:noFill/>
        </p:spPr>
        <p:txBody>
          <a:bodyPr/>
          <a:lstStyle/>
          <a:p>
            <a:endParaRPr lang="en-US"/>
          </a:p>
        </p:txBody>
      </p:sp>
      <p:sp>
        <p:nvSpPr>
          <p:cNvPr id="130" name="Picture Placeholder 10">
            <a:extLst>
              <a:ext uri="{FF2B5EF4-FFF2-40B4-BE49-F238E27FC236}">
                <a16:creationId xmlns:a16="http://schemas.microsoft.com/office/drawing/2014/main" id="{EAA8D3E5-618E-046F-7C9B-888C2091A96A}"/>
              </a:ext>
            </a:extLst>
          </p:cNvPr>
          <p:cNvSpPr>
            <a:spLocks noGrp="1"/>
          </p:cNvSpPr>
          <p:nvPr>
            <p:ph type="pic" sz="quarter" idx="56"/>
          </p:nvPr>
        </p:nvSpPr>
        <p:spPr>
          <a:xfrm>
            <a:off x="8330458" y="3200400"/>
            <a:ext cx="609441" cy="609600"/>
          </a:xfrm>
          <a:prstGeom prst="rect">
            <a:avLst/>
          </a:prstGeom>
          <a:noFill/>
        </p:spPr>
        <p:txBody>
          <a:bodyPr/>
          <a:lstStyle/>
          <a:p>
            <a:endParaRPr lang="en-US"/>
          </a:p>
        </p:txBody>
      </p:sp>
      <p:sp>
        <p:nvSpPr>
          <p:cNvPr id="131" name="Picture Placeholder 10">
            <a:extLst>
              <a:ext uri="{FF2B5EF4-FFF2-40B4-BE49-F238E27FC236}">
                <a16:creationId xmlns:a16="http://schemas.microsoft.com/office/drawing/2014/main" id="{7F23C1B3-5B78-E10F-5570-46F455E8A237}"/>
              </a:ext>
            </a:extLst>
          </p:cNvPr>
          <p:cNvSpPr>
            <a:spLocks noGrp="1"/>
          </p:cNvSpPr>
          <p:nvPr>
            <p:ph type="pic" sz="quarter" idx="57"/>
          </p:nvPr>
        </p:nvSpPr>
        <p:spPr>
          <a:xfrm>
            <a:off x="9081451" y="3200400"/>
            <a:ext cx="609441" cy="609600"/>
          </a:xfrm>
          <a:prstGeom prst="rect">
            <a:avLst/>
          </a:prstGeom>
          <a:noFill/>
        </p:spPr>
        <p:txBody>
          <a:bodyPr/>
          <a:lstStyle/>
          <a:p>
            <a:endParaRPr lang="en-US"/>
          </a:p>
        </p:txBody>
      </p:sp>
      <p:sp>
        <p:nvSpPr>
          <p:cNvPr id="132" name="Picture Placeholder 10">
            <a:extLst>
              <a:ext uri="{FF2B5EF4-FFF2-40B4-BE49-F238E27FC236}">
                <a16:creationId xmlns:a16="http://schemas.microsoft.com/office/drawing/2014/main" id="{59AA4D23-D4DE-B0B5-B12C-DE00A6EAC110}"/>
              </a:ext>
            </a:extLst>
          </p:cNvPr>
          <p:cNvSpPr>
            <a:spLocks noGrp="1"/>
          </p:cNvSpPr>
          <p:nvPr>
            <p:ph type="pic" sz="quarter" idx="58"/>
          </p:nvPr>
        </p:nvSpPr>
        <p:spPr>
          <a:xfrm>
            <a:off x="9830764" y="3200400"/>
            <a:ext cx="609441" cy="609600"/>
          </a:xfrm>
          <a:prstGeom prst="rect">
            <a:avLst/>
          </a:prstGeom>
          <a:noFill/>
        </p:spPr>
        <p:txBody>
          <a:bodyPr/>
          <a:lstStyle/>
          <a:p>
            <a:endParaRPr lang="en-US"/>
          </a:p>
        </p:txBody>
      </p:sp>
      <p:sp>
        <p:nvSpPr>
          <p:cNvPr id="133" name="Picture Placeholder 10">
            <a:extLst>
              <a:ext uri="{FF2B5EF4-FFF2-40B4-BE49-F238E27FC236}">
                <a16:creationId xmlns:a16="http://schemas.microsoft.com/office/drawing/2014/main" id="{F6074BDB-C00E-42FC-A1AE-6962739F1B6C}"/>
              </a:ext>
            </a:extLst>
          </p:cNvPr>
          <p:cNvSpPr>
            <a:spLocks noGrp="1"/>
          </p:cNvSpPr>
          <p:nvPr>
            <p:ph type="pic" sz="quarter" idx="59"/>
          </p:nvPr>
        </p:nvSpPr>
        <p:spPr>
          <a:xfrm>
            <a:off x="10574235" y="3200400"/>
            <a:ext cx="609441" cy="609600"/>
          </a:xfrm>
          <a:prstGeom prst="rect">
            <a:avLst/>
          </a:prstGeom>
          <a:noFill/>
        </p:spPr>
        <p:txBody>
          <a:bodyPr/>
          <a:lstStyle/>
          <a:p>
            <a:endParaRPr lang="en-US"/>
          </a:p>
        </p:txBody>
      </p:sp>
      <p:sp>
        <p:nvSpPr>
          <p:cNvPr id="134" name="Picture Placeholder 10">
            <a:extLst>
              <a:ext uri="{FF2B5EF4-FFF2-40B4-BE49-F238E27FC236}">
                <a16:creationId xmlns:a16="http://schemas.microsoft.com/office/drawing/2014/main" id="{C36ACE60-E036-09F4-1C1C-3B302C260F56}"/>
              </a:ext>
            </a:extLst>
          </p:cNvPr>
          <p:cNvSpPr>
            <a:spLocks noGrp="1"/>
          </p:cNvSpPr>
          <p:nvPr>
            <p:ph type="pic" sz="quarter" idx="60"/>
          </p:nvPr>
        </p:nvSpPr>
        <p:spPr>
          <a:xfrm>
            <a:off x="412643" y="4337155"/>
            <a:ext cx="609441" cy="609600"/>
          </a:xfrm>
          <a:prstGeom prst="rect">
            <a:avLst/>
          </a:prstGeom>
          <a:noFill/>
        </p:spPr>
        <p:txBody>
          <a:bodyPr/>
          <a:lstStyle/>
          <a:p>
            <a:endParaRPr lang="en-US"/>
          </a:p>
        </p:txBody>
      </p:sp>
      <p:sp>
        <p:nvSpPr>
          <p:cNvPr id="135" name="Picture Placeholder 10">
            <a:extLst>
              <a:ext uri="{FF2B5EF4-FFF2-40B4-BE49-F238E27FC236}">
                <a16:creationId xmlns:a16="http://schemas.microsoft.com/office/drawing/2014/main" id="{2DF72B50-F1E2-0008-ED15-09A82979FF18}"/>
              </a:ext>
            </a:extLst>
          </p:cNvPr>
          <p:cNvSpPr>
            <a:spLocks noGrp="1"/>
          </p:cNvSpPr>
          <p:nvPr>
            <p:ph type="pic" sz="quarter" idx="61"/>
          </p:nvPr>
        </p:nvSpPr>
        <p:spPr>
          <a:xfrm>
            <a:off x="1157391" y="4337155"/>
            <a:ext cx="609441" cy="609600"/>
          </a:xfrm>
          <a:prstGeom prst="rect">
            <a:avLst/>
          </a:prstGeom>
          <a:noFill/>
        </p:spPr>
        <p:txBody>
          <a:bodyPr/>
          <a:lstStyle/>
          <a:p>
            <a:endParaRPr lang="en-US"/>
          </a:p>
        </p:txBody>
      </p:sp>
      <p:sp>
        <p:nvSpPr>
          <p:cNvPr id="136" name="Picture Placeholder 10">
            <a:extLst>
              <a:ext uri="{FF2B5EF4-FFF2-40B4-BE49-F238E27FC236}">
                <a16:creationId xmlns:a16="http://schemas.microsoft.com/office/drawing/2014/main" id="{39430984-2404-6D02-74FD-BDD674B764DE}"/>
              </a:ext>
            </a:extLst>
          </p:cNvPr>
          <p:cNvSpPr>
            <a:spLocks noGrp="1"/>
          </p:cNvSpPr>
          <p:nvPr>
            <p:ph type="pic" sz="quarter" idx="62"/>
          </p:nvPr>
        </p:nvSpPr>
        <p:spPr>
          <a:xfrm>
            <a:off x="1900459" y="4337155"/>
            <a:ext cx="609441" cy="609600"/>
          </a:xfrm>
          <a:prstGeom prst="rect">
            <a:avLst/>
          </a:prstGeom>
          <a:noFill/>
        </p:spPr>
        <p:txBody>
          <a:bodyPr/>
          <a:lstStyle/>
          <a:p>
            <a:endParaRPr lang="en-US"/>
          </a:p>
        </p:txBody>
      </p:sp>
      <p:sp>
        <p:nvSpPr>
          <p:cNvPr id="137" name="Picture Placeholder 10">
            <a:extLst>
              <a:ext uri="{FF2B5EF4-FFF2-40B4-BE49-F238E27FC236}">
                <a16:creationId xmlns:a16="http://schemas.microsoft.com/office/drawing/2014/main" id="{03124BC2-D868-B8F4-E85A-7D5F6DE8929D}"/>
              </a:ext>
            </a:extLst>
          </p:cNvPr>
          <p:cNvSpPr>
            <a:spLocks noGrp="1"/>
          </p:cNvSpPr>
          <p:nvPr>
            <p:ph type="pic" sz="quarter" idx="63"/>
          </p:nvPr>
        </p:nvSpPr>
        <p:spPr>
          <a:xfrm>
            <a:off x="2642443" y="4337155"/>
            <a:ext cx="609441" cy="609600"/>
          </a:xfrm>
          <a:prstGeom prst="rect">
            <a:avLst/>
          </a:prstGeom>
          <a:noFill/>
        </p:spPr>
        <p:txBody>
          <a:bodyPr/>
          <a:lstStyle/>
          <a:p>
            <a:endParaRPr lang="en-US"/>
          </a:p>
        </p:txBody>
      </p:sp>
      <p:sp>
        <p:nvSpPr>
          <p:cNvPr id="138" name="Picture Placeholder 10">
            <a:extLst>
              <a:ext uri="{FF2B5EF4-FFF2-40B4-BE49-F238E27FC236}">
                <a16:creationId xmlns:a16="http://schemas.microsoft.com/office/drawing/2014/main" id="{870FBA6E-D34F-A957-85EB-B454128358CC}"/>
              </a:ext>
            </a:extLst>
          </p:cNvPr>
          <p:cNvSpPr>
            <a:spLocks noGrp="1"/>
          </p:cNvSpPr>
          <p:nvPr>
            <p:ph type="pic" sz="quarter" idx="64"/>
          </p:nvPr>
        </p:nvSpPr>
        <p:spPr>
          <a:xfrm>
            <a:off x="3393437" y="4337155"/>
            <a:ext cx="609441" cy="609600"/>
          </a:xfrm>
          <a:prstGeom prst="rect">
            <a:avLst/>
          </a:prstGeom>
          <a:noFill/>
        </p:spPr>
        <p:txBody>
          <a:bodyPr/>
          <a:lstStyle/>
          <a:p>
            <a:endParaRPr lang="en-US"/>
          </a:p>
        </p:txBody>
      </p:sp>
      <p:sp>
        <p:nvSpPr>
          <p:cNvPr id="139" name="Picture Placeholder 10">
            <a:extLst>
              <a:ext uri="{FF2B5EF4-FFF2-40B4-BE49-F238E27FC236}">
                <a16:creationId xmlns:a16="http://schemas.microsoft.com/office/drawing/2014/main" id="{4723ED9E-3E76-E091-08DB-0940FE519197}"/>
              </a:ext>
            </a:extLst>
          </p:cNvPr>
          <p:cNvSpPr>
            <a:spLocks noGrp="1"/>
          </p:cNvSpPr>
          <p:nvPr>
            <p:ph type="pic" sz="quarter" idx="65"/>
          </p:nvPr>
        </p:nvSpPr>
        <p:spPr>
          <a:xfrm>
            <a:off x="4142750" y="4337155"/>
            <a:ext cx="609441" cy="609600"/>
          </a:xfrm>
          <a:prstGeom prst="rect">
            <a:avLst/>
          </a:prstGeom>
          <a:noFill/>
        </p:spPr>
        <p:txBody>
          <a:bodyPr/>
          <a:lstStyle/>
          <a:p>
            <a:endParaRPr lang="en-US"/>
          </a:p>
        </p:txBody>
      </p:sp>
      <p:sp>
        <p:nvSpPr>
          <p:cNvPr id="140" name="Picture Placeholder 10">
            <a:extLst>
              <a:ext uri="{FF2B5EF4-FFF2-40B4-BE49-F238E27FC236}">
                <a16:creationId xmlns:a16="http://schemas.microsoft.com/office/drawing/2014/main" id="{E4A02A97-6A05-DAD8-ACD9-770D81ADC9C1}"/>
              </a:ext>
            </a:extLst>
          </p:cNvPr>
          <p:cNvSpPr>
            <a:spLocks noGrp="1"/>
          </p:cNvSpPr>
          <p:nvPr>
            <p:ph type="pic" sz="quarter" idx="66"/>
          </p:nvPr>
        </p:nvSpPr>
        <p:spPr>
          <a:xfrm>
            <a:off x="4886221" y="4337155"/>
            <a:ext cx="609441" cy="609600"/>
          </a:xfrm>
          <a:prstGeom prst="rect">
            <a:avLst/>
          </a:prstGeom>
          <a:noFill/>
        </p:spPr>
        <p:txBody>
          <a:bodyPr/>
          <a:lstStyle/>
          <a:p>
            <a:endParaRPr lang="en-US"/>
          </a:p>
        </p:txBody>
      </p:sp>
      <p:sp>
        <p:nvSpPr>
          <p:cNvPr id="141" name="Picture Placeholder 10">
            <a:extLst>
              <a:ext uri="{FF2B5EF4-FFF2-40B4-BE49-F238E27FC236}">
                <a16:creationId xmlns:a16="http://schemas.microsoft.com/office/drawing/2014/main" id="{9D6DADC6-92BF-17C4-511B-37A8730846E6}"/>
              </a:ext>
            </a:extLst>
          </p:cNvPr>
          <p:cNvSpPr>
            <a:spLocks noGrp="1"/>
          </p:cNvSpPr>
          <p:nvPr>
            <p:ph type="pic" sz="quarter" idx="67"/>
          </p:nvPr>
        </p:nvSpPr>
        <p:spPr>
          <a:xfrm>
            <a:off x="412643" y="5105400"/>
            <a:ext cx="609441" cy="609600"/>
          </a:xfrm>
          <a:prstGeom prst="rect">
            <a:avLst/>
          </a:prstGeom>
          <a:noFill/>
        </p:spPr>
        <p:txBody>
          <a:bodyPr/>
          <a:lstStyle/>
          <a:p>
            <a:endParaRPr lang="en-US"/>
          </a:p>
        </p:txBody>
      </p:sp>
      <p:sp>
        <p:nvSpPr>
          <p:cNvPr id="142" name="Picture Placeholder 10">
            <a:extLst>
              <a:ext uri="{FF2B5EF4-FFF2-40B4-BE49-F238E27FC236}">
                <a16:creationId xmlns:a16="http://schemas.microsoft.com/office/drawing/2014/main" id="{66548BBD-926F-A259-A707-73D6D54DCB5B}"/>
              </a:ext>
            </a:extLst>
          </p:cNvPr>
          <p:cNvSpPr>
            <a:spLocks noGrp="1"/>
          </p:cNvSpPr>
          <p:nvPr>
            <p:ph type="pic" sz="quarter" idx="68"/>
          </p:nvPr>
        </p:nvSpPr>
        <p:spPr>
          <a:xfrm>
            <a:off x="1157391" y="5105400"/>
            <a:ext cx="609441" cy="609600"/>
          </a:xfrm>
          <a:prstGeom prst="rect">
            <a:avLst/>
          </a:prstGeom>
          <a:noFill/>
        </p:spPr>
        <p:txBody>
          <a:bodyPr/>
          <a:lstStyle/>
          <a:p>
            <a:endParaRPr lang="en-US"/>
          </a:p>
        </p:txBody>
      </p:sp>
      <p:sp>
        <p:nvSpPr>
          <p:cNvPr id="143" name="Picture Placeholder 10">
            <a:extLst>
              <a:ext uri="{FF2B5EF4-FFF2-40B4-BE49-F238E27FC236}">
                <a16:creationId xmlns:a16="http://schemas.microsoft.com/office/drawing/2014/main" id="{F709226D-307A-83D0-F0D1-0AB7BBA26EAF}"/>
              </a:ext>
            </a:extLst>
          </p:cNvPr>
          <p:cNvSpPr>
            <a:spLocks noGrp="1"/>
          </p:cNvSpPr>
          <p:nvPr>
            <p:ph type="pic" sz="quarter" idx="69"/>
          </p:nvPr>
        </p:nvSpPr>
        <p:spPr>
          <a:xfrm>
            <a:off x="1900459" y="5105400"/>
            <a:ext cx="609441" cy="609600"/>
          </a:xfrm>
          <a:prstGeom prst="rect">
            <a:avLst/>
          </a:prstGeom>
          <a:noFill/>
        </p:spPr>
        <p:txBody>
          <a:bodyPr/>
          <a:lstStyle/>
          <a:p>
            <a:endParaRPr lang="en-US"/>
          </a:p>
        </p:txBody>
      </p:sp>
      <p:sp>
        <p:nvSpPr>
          <p:cNvPr id="144" name="Picture Placeholder 10">
            <a:extLst>
              <a:ext uri="{FF2B5EF4-FFF2-40B4-BE49-F238E27FC236}">
                <a16:creationId xmlns:a16="http://schemas.microsoft.com/office/drawing/2014/main" id="{67B50ACB-5038-03AB-27C0-6E263BEA5EAF}"/>
              </a:ext>
            </a:extLst>
          </p:cNvPr>
          <p:cNvSpPr>
            <a:spLocks noGrp="1"/>
          </p:cNvSpPr>
          <p:nvPr>
            <p:ph type="pic" sz="quarter" idx="70"/>
          </p:nvPr>
        </p:nvSpPr>
        <p:spPr>
          <a:xfrm>
            <a:off x="2642443" y="5105400"/>
            <a:ext cx="609441" cy="609600"/>
          </a:xfrm>
          <a:prstGeom prst="rect">
            <a:avLst/>
          </a:prstGeom>
          <a:noFill/>
        </p:spPr>
        <p:txBody>
          <a:bodyPr/>
          <a:lstStyle/>
          <a:p>
            <a:endParaRPr lang="en-US"/>
          </a:p>
        </p:txBody>
      </p:sp>
      <p:sp>
        <p:nvSpPr>
          <p:cNvPr id="145" name="Picture Placeholder 10">
            <a:extLst>
              <a:ext uri="{FF2B5EF4-FFF2-40B4-BE49-F238E27FC236}">
                <a16:creationId xmlns:a16="http://schemas.microsoft.com/office/drawing/2014/main" id="{9344286E-D591-EAE5-CA86-0A09E31695F8}"/>
              </a:ext>
            </a:extLst>
          </p:cNvPr>
          <p:cNvSpPr>
            <a:spLocks noGrp="1"/>
          </p:cNvSpPr>
          <p:nvPr>
            <p:ph type="pic" sz="quarter" idx="71"/>
          </p:nvPr>
        </p:nvSpPr>
        <p:spPr>
          <a:xfrm>
            <a:off x="3393437" y="5105400"/>
            <a:ext cx="609441" cy="609600"/>
          </a:xfrm>
          <a:prstGeom prst="rect">
            <a:avLst/>
          </a:prstGeom>
          <a:noFill/>
        </p:spPr>
        <p:txBody>
          <a:bodyPr/>
          <a:lstStyle/>
          <a:p>
            <a:endParaRPr lang="en-US"/>
          </a:p>
        </p:txBody>
      </p:sp>
      <p:sp>
        <p:nvSpPr>
          <p:cNvPr id="146" name="Picture Placeholder 10">
            <a:extLst>
              <a:ext uri="{FF2B5EF4-FFF2-40B4-BE49-F238E27FC236}">
                <a16:creationId xmlns:a16="http://schemas.microsoft.com/office/drawing/2014/main" id="{E75BA024-8511-B2AA-4340-AE939D2343BA}"/>
              </a:ext>
            </a:extLst>
          </p:cNvPr>
          <p:cNvSpPr>
            <a:spLocks noGrp="1"/>
          </p:cNvSpPr>
          <p:nvPr>
            <p:ph type="pic" sz="quarter" idx="72"/>
          </p:nvPr>
        </p:nvSpPr>
        <p:spPr>
          <a:xfrm>
            <a:off x="4142750" y="5105400"/>
            <a:ext cx="609441" cy="609600"/>
          </a:xfrm>
          <a:prstGeom prst="rect">
            <a:avLst/>
          </a:prstGeom>
          <a:noFill/>
        </p:spPr>
        <p:txBody>
          <a:bodyPr/>
          <a:lstStyle/>
          <a:p>
            <a:endParaRPr lang="en-US"/>
          </a:p>
        </p:txBody>
      </p:sp>
      <p:sp>
        <p:nvSpPr>
          <p:cNvPr id="147" name="Picture Placeholder 10">
            <a:extLst>
              <a:ext uri="{FF2B5EF4-FFF2-40B4-BE49-F238E27FC236}">
                <a16:creationId xmlns:a16="http://schemas.microsoft.com/office/drawing/2014/main" id="{85EF6280-015A-2AEB-A7A6-29404BDA87C8}"/>
              </a:ext>
            </a:extLst>
          </p:cNvPr>
          <p:cNvSpPr>
            <a:spLocks noGrp="1"/>
          </p:cNvSpPr>
          <p:nvPr>
            <p:ph type="pic" sz="quarter" idx="73"/>
          </p:nvPr>
        </p:nvSpPr>
        <p:spPr>
          <a:xfrm>
            <a:off x="4886221" y="5105400"/>
            <a:ext cx="609441" cy="609600"/>
          </a:xfrm>
          <a:prstGeom prst="rect">
            <a:avLst/>
          </a:prstGeom>
          <a:noFill/>
        </p:spPr>
        <p:txBody>
          <a:bodyPr/>
          <a:lstStyle/>
          <a:p>
            <a:endParaRPr lang="en-US"/>
          </a:p>
        </p:txBody>
      </p:sp>
      <p:sp>
        <p:nvSpPr>
          <p:cNvPr id="148" name="Picture Placeholder 10">
            <a:extLst>
              <a:ext uri="{FF2B5EF4-FFF2-40B4-BE49-F238E27FC236}">
                <a16:creationId xmlns:a16="http://schemas.microsoft.com/office/drawing/2014/main" id="{CD3CB7B5-7CE3-4DA3-BD5E-DE8F2E2E04B1}"/>
              </a:ext>
            </a:extLst>
          </p:cNvPr>
          <p:cNvSpPr>
            <a:spLocks noGrp="1"/>
          </p:cNvSpPr>
          <p:nvPr>
            <p:ph type="pic" sz="quarter" idx="74"/>
          </p:nvPr>
        </p:nvSpPr>
        <p:spPr>
          <a:xfrm>
            <a:off x="6100657" y="4337155"/>
            <a:ext cx="609441" cy="609600"/>
          </a:xfrm>
          <a:prstGeom prst="rect">
            <a:avLst/>
          </a:prstGeom>
          <a:noFill/>
        </p:spPr>
        <p:txBody>
          <a:bodyPr/>
          <a:lstStyle/>
          <a:p>
            <a:endParaRPr lang="en-US"/>
          </a:p>
        </p:txBody>
      </p:sp>
      <p:sp>
        <p:nvSpPr>
          <p:cNvPr id="149" name="Picture Placeholder 10">
            <a:extLst>
              <a:ext uri="{FF2B5EF4-FFF2-40B4-BE49-F238E27FC236}">
                <a16:creationId xmlns:a16="http://schemas.microsoft.com/office/drawing/2014/main" id="{7AAB1874-6600-EA6E-9538-015A4209420F}"/>
              </a:ext>
            </a:extLst>
          </p:cNvPr>
          <p:cNvSpPr>
            <a:spLocks noGrp="1"/>
          </p:cNvSpPr>
          <p:nvPr>
            <p:ph type="pic" sz="quarter" idx="75"/>
          </p:nvPr>
        </p:nvSpPr>
        <p:spPr>
          <a:xfrm>
            <a:off x="6845405" y="4337155"/>
            <a:ext cx="609441" cy="609600"/>
          </a:xfrm>
          <a:prstGeom prst="rect">
            <a:avLst/>
          </a:prstGeom>
          <a:noFill/>
        </p:spPr>
        <p:txBody>
          <a:bodyPr/>
          <a:lstStyle/>
          <a:p>
            <a:endParaRPr lang="en-US"/>
          </a:p>
        </p:txBody>
      </p:sp>
      <p:sp>
        <p:nvSpPr>
          <p:cNvPr id="150" name="Picture Placeholder 10">
            <a:extLst>
              <a:ext uri="{FF2B5EF4-FFF2-40B4-BE49-F238E27FC236}">
                <a16:creationId xmlns:a16="http://schemas.microsoft.com/office/drawing/2014/main" id="{BAA843CD-134B-E2A7-2D8C-8E8F57BFD848}"/>
              </a:ext>
            </a:extLst>
          </p:cNvPr>
          <p:cNvSpPr>
            <a:spLocks noGrp="1"/>
          </p:cNvSpPr>
          <p:nvPr>
            <p:ph type="pic" sz="quarter" idx="76"/>
          </p:nvPr>
        </p:nvSpPr>
        <p:spPr>
          <a:xfrm>
            <a:off x="7588473" y="4337155"/>
            <a:ext cx="609441" cy="609600"/>
          </a:xfrm>
          <a:prstGeom prst="rect">
            <a:avLst/>
          </a:prstGeom>
          <a:noFill/>
        </p:spPr>
        <p:txBody>
          <a:bodyPr/>
          <a:lstStyle/>
          <a:p>
            <a:endParaRPr lang="en-US"/>
          </a:p>
        </p:txBody>
      </p:sp>
      <p:sp>
        <p:nvSpPr>
          <p:cNvPr id="151" name="Picture Placeholder 10">
            <a:extLst>
              <a:ext uri="{FF2B5EF4-FFF2-40B4-BE49-F238E27FC236}">
                <a16:creationId xmlns:a16="http://schemas.microsoft.com/office/drawing/2014/main" id="{7E79CFEE-304B-7082-125A-3D2DCD6DC0D0}"/>
              </a:ext>
            </a:extLst>
          </p:cNvPr>
          <p:cNvSpPr>
            <a:spLocks noGrp="1"/>
          </p:cNvSpPr>
          <p:nvPr>
            <p:ph type="pic" sz="quarter" idx="77"/>
          </p:nvPr>
        </p:nvSpPr>
        <p:spPr>
          <a:xfrm>
            <a:off x="8330458" y="4337155"/>
            <a:ext cx="609441" cy="609600"/>
          </a:xfrm>
          <a:prstGeom prst="rect">
            <a:avLst/>
          </a:prstGeom>
          <a:noFill/>
        </p:spPr>
        <p:txBody>
          <a:bodyPr/>
          <a:lstStyle/>
          <a:p>
            <a:endParaRPr lang="en-US"/>
          </a:p>
        </p:txBody>
      </p:sp>
      <p:sp>
        <p:nvSpPr>
          <p:cNvPr id="152" name="Picture Placeholder 10">
            <a:extLst>
              <a:ext uri="{FF2B5EF4-FFF2-40B4-BE49-F238E27FC236}">
                <a16:creationId xmlns:a16="http://schemas.microsoft.com/office/drawing/2014/main" id="{7BDACEDF-2096-8EE4-FAD1-5C2FF32CD472}"/>
              </a:ext>
            </a:extLst>
          </p:cNvPr>
          <p:cNvSpPr>
            <a:spLocks noGrp="1"/>
          </p:cNvSpPr>
          <p:nvPr>
            <p:ph type="pic" sz="quarter" idx="78"/>
          </p:nvPr>
        </p:nvSpPr>
        <p:spPr>
          <a:xfrm>
            <a:off x="9081451" y="4337155"/>
            <a:ext cx="609441" cy="609600"/>
          </a:xfrm>
          <a:prstGeom prst="rect">
            <a:avLst/>
          </a:prstGeom>
          <a:noFill/>
        </p:spPr>
        <p:txBody>
          <a:bodyPr/>
          <a:lstStyle/>
          <a:p>
            <a:endParaRPr lang="en-US"/>
          </a:p>
        </p:txBody>
      </p:sp>
      <p:sp>
        <p:nvSpPr>
          <p:cNvPr id="153" name="Picture Placeholder 10">
            <a:extLst>
              <a:ext uri="{FF2B5EF4-FFF2-40B4-BE49-F238E27FC236}">
                <a16:creationId xmlns:a16="http://schemas.microsoft.com/office/drawing/2014/main" id="{8C44A3CD-1D31-57BF-D419-079E234B8CD5}"/>
              </a:ext>
            </a:extLst>
          </p:cNvPr>
          <p:cNvSpPr>
            <a:spLocks noGrp="1"/>
          </p:cNvSpPr>
          <p:nvPr>
            <p:ph type="pic" sz="quarter" idx="79"/>
          </p:nvPr>
        </p:nvSpPr>
        <p:spPr>
          <a:xfrm>
            <a:off x="9830764" y="4337155"/>
            <a:ext cx="609441" cy="609600"/>
          </a:xfrm>
          <a:prstGeom prst="rect">
            <a:avLst/>
          </a:prstGeom>
          <a:noFill/>
        </p:spPr>
        <p:txBody>
          <a:bodyPr/>
          <a:lstStyle/>
          <a:p>
            <a:endParaRPr lang="en-US"/>
          </a:p>
        </p:txBody>
      </p:sp>
      <p:sp>
        <p:nvSpPr>
          <p:cNvPr id="154" name="Picture Placeholder 10">
            <a:extLst>
              <a:ext uri="{FF2B5EF4-FFF2-40B4-BE49-F238E27FC236}">
                <a16:creationId xmlns:a16="http://schemas.microsoft.com/office/drawing/2014/main" id="{F39C8D4B-C451-2B6E-61EE-A1FD9908551A}"/>
              </a:ext>
            </a:extLst>
          </p:cNvPr>
          <p:cNvSpPr>
            <a:spLocks noGrp="1"/>
          </p:cNvSpPr>
          <p:nvPr>
            <p:ph type="pic" sz="quarter" idx="80"/>
          </p:nvPr>
        </p:nvSpPr>
        <p:spPr>
          <a:xfrm>
            <a:off x="10574235" y="4337155"/>
            <a:ext cx="609441" cy="609600"/>
          </a:xfrm>
          <a:prstGeom prst="rect">
            <a:avLst/>
          </a:prstGeom>
          <a:noFill/>
        </p:spPr>
        <p:txBody>
          <a:bodyPr/>
          <a:lstStyle/>
          <a:p>
            <a:endParaRPr lang="en-US"/>
          </a:p>
        </p:txBody>
      </p:sp>
      <p:sp>
        <p:nvSpPr>
          <p:cNvPr id="155" name="Picture Placeholder 10">
            <a:extLst>
              <a:ext uri="{FF2B5EF4-FFF2-40B4-BE49-F238E27FC236}">
                <a16:creationId xmlns:a16="http://schemas.microsoft.com/office/drawing/2014/main" id="{AFD43938-5F8B-9D53-A324-257BA91960E3}"/>
              </a:ext>
            </a:extLst>
          </p:cNvPr>
          <p:cNvSpPr>
            <a:spLocks noGrp="1"/>
          </p:cNvSpPr>
          <p:nvPr>
            <p:ph type="pic" sz="quarter" idx="81"/>
          </p:nvPr>
        </p:nvSpPr>
        <p:spPr>
          <a:xfrm>
            <a:off x="6100657" y="5105400"/>
            <a:ext cx="609441" cy="609600"/>
          </a:xfrm>
          <a:prstGeom prst="rect">
            <a:avLst/>
          </a:prstGeom>
          <a:noFill/>
        </p:spPr>
        <p:txBody>
          <a:bodyPr/>
          <a:lstStyle/>
          <a:p>
            <a:endParaRPr lang="en-US"/>
          </a:p>
        </p:txBody>
      </p:sp>
      <p:sp>
        <p:nvSpPr>
          <p:cNvPr id="156" name="Picture Placeholder 10">
            <a:extLst>
              <a:ext uri="{FF2B5EF4-FFF2-40B4-BE49-F238E27FC236}">
                <a16:creationId xmlns:a16="http://schemas.microsoft.com/office/drawing/2014/main" id="{00A67F59-B514-427B-D76E-052803086A33}"/>
              </a:ext>
            </a:extLst>
          </p:cNvPr>
          <p:cNvSpPr>
            <a:spLocks noGrp="1"/>
          </p:cNvSpPr>
          <p:nvPr>
            <p:ph type="pic" sz="quarter" idx="82"/>
          </p:nvPr>
        </p:nvSpPr>
        <p:spPr>
          <a:xfrm>
            <a:off x="6845405" y="5105400"/>
            <a:ext cx="609441" cy="609600"/>
          </a:xfrm>
          <a:prstGeom prst="rect">
            <a:avLst/>
          </a:prstGeom>
          <a:noFill/>
        </p:spPr>
        <p:txBody>
          <a:bodyPr/>
          <a:lstStyle/>
          <a:p>
            <a:endParaRPr lang="en-US"/>
          </a:p>
        </p:txBody>
      </p:sp>
      <p:sp>
        <p:nvSpPr>
          <p:cNvPr id="157" name="Picture Placeholder 10">
            <a:extLst>
              <a:ext uri="{FF2B5EF4-FFF2-40B4-BE49-F238E27FC236}">
                <a16:creationId xmlns:a16="http://schemas.microsoft.com/office/drawing/2014/main" id="{40610735-B318-B4DB-5095-1EA54DDFA3D9}"/>
              </a:ext>
            </a:extLst>
          </p:cNvPr>
          <p:cNvSpPr>
            <a:spLocks noGrp="1"/>
          </p:cNvSpPr>
          <p:nvPr>
            <p:ph type="pic" sz="quarter" idx="83"/>
          </p:nvPr>
        </p:nvSpPr>
        <p:spPr>
          <a:xfrm>
            <a:off x="7588473" y="5105400"/>
            <a:ext cx="609441" cy="609600"/>
          </a:xfrm>
          <a:prstGeom prst="rect">
            <a:avLst/>
          </a:prstGeom>
          <a:noFill/>
        </p:spPr>
        <p:txBody>
          <a:bodyPr/>
          <a:lstStyle/>
          <a:p>
            <a:endParaRPr lang="en-US"/>
          </a:p>
        </p:txBody>
      </p:sp>
      <p:sp>
        <p:nvSpPr>
          <p:cNvPr id="158" name="Picture Placeholder 10">
            <a:extLst>
              <a:ext uri="{FF2B5EF4-FFF2-40B4-BE49-F238E27FC236}">
                <a16:creationId xmlns:a16="http://schemas.microsoft.com/office/drawing/2014/main" id="{37CDD296-A683-321F-5BA3-53A5447604D0}"/>
              </a:ext>
            </a:extLst>
          </p:cNvPr>
          <p:cNvSpPr>
            <a:spLocks noGrp="1"/>
          </p:cNvSpPr>
          <p:nvPr>
            <p:ph type="pic" sz="quarter" idx="84"/>
          </p:nvPr>
        </p:nvSpPr>
        <p:spPr>
          <a:xfrm>
            <a:off x="8330458" y="5105400"/>
            <a:ext cx="609441" cy="609600"/>
          </a:xfrm>
          <a:prstGeom prst="rect">
            <a:avLst/>
          </a:prstGeom>
          <a:noFill/>
        </p:spPr>
        <p:txBody>
          <a:bodyPr/>
          <a:lstStyle/>
          <a:p>
            <a:endParaRPr lang="en-US"/>
          </a:p>
        </p:txBody>
      </p:sp>
      <p:sp>
        <p:nvSpPr>
          <p:cNvPr id="159" name="Picture Placeholder 10">
            <a:extLst>
              <a:ext uri="{FF2B5EF4-FFF2-40B4-BE49-F238E27FC236}">
                <a16:creationId xmlns:a16="http://schemas.microsoft.com/office/drawing/2014/main" id="{7E04A50B-A5AC-4EB8-CA3A-0CE319F08F75}"/>
              </a:ext>
            </a:extLst>
          </p:cNvPr>
          <p:cNvSpPr>
            <a:spLocks noGrp="1"/>
          </p:cNvSpPr>
          <p:nvPr>
            <p:ph type="pic" sz="quarter" idx="85"/>
          </p:nvPr>
        </p:nvSpPr>
        <p:spPr>
          <a:xfrm>
            <a:off x="9081451" y="5105400"/>
            <a:ext cx="609441" cy="609600"/>
          </a:xfrm>
          <a:prstGeom prst="rect">
            <a:avLst/>
          </a:prstGeom>
          <a:noFill/>
        </p:spPr>
        <p:txBody>
          <a:bodyPr/>
          <a:lstStyle/>
          <a:p>
            <a:endParaRPr lang="en-US"/>
          </a:p>
        </p:txBody>
      </p:sp>
      <p:sp>
        <p:nvSpPr>
          <p:cNvPr id="160" name="Picture Placeholder 10">
            <a:extLst>
              <a:ext uri="{FF2B5EF4-FFF2-40B4-BE49-F238E27FC236}">
                <a16:creationId xmlns:a16="http://schemas.microsoft.com/office/drawing/2014/main" id="{AD59A5D4-9D4E-0579-B4D6-DDDDC6AC9A4F}"/>
              </a:ext>
            </a:extLst>
          </p:cNvPr>
          <p:cNvSpPr>
            <a:spLocks noGrp="1"/>
          </p:cNvSpPr>
          <p:nvPr>
            <p:ph type="pic" sz="quarter" idx="86"/>
          </p:nvPr>
        </p:nvSpPr>
        <p:spPr>
          <a:xfrm>
            <a:off x="9830764" y="5105400"/>
            <a:ext cx="609441" cy="609600"/>
          </a:xfrm>
          <a:prstGeom prst="rect">
            <a:avLst/>
          </a:prstGeom>
          <a:noFill/>
        </p:spPr>
        <p:txBody>
          <a:bodyPr/>
          <a:lstStyle/>
          <a:p>
            <a:endParaRPr lang="en-US"/>
          </a:p>
        </p:txBody>
      </p:sp>
      <p:sp>
        <p:nvSpPr>
          <p:cNvPr id="161" name="Picture Placeholder 10">
            <a:extLst>
              <a:ext uri="{FF2B5EF4-FFF2-40B4-BE49-F238E27FC236}">
                <a16:creationId xmlns:a16="http://schemas.microsoft.com/office/drawing/2014/main" id="{3E6E7715-596C-F7E6-8CCA-CD14B055EE45}"/>
              </a:ext>
            </a:extLst>
          </p:cNvPr>
          <p:cNvSpPr>
            <a:spLocks noGrp="1"/>
          </p:cNvSpPr>
          <p:nvPr>
            <p:ph type="pic" sz="quarter" idx="87"/>
          </p:nvPr>
        </p:nvSpPr>
        <p:spPr>
          <a:xfrm>
            <a:off x="10574235" y="5105400"/>
            <a:ext cx="609441" cy="609600"/>
          </a:xfrm>
          <a:prstGeom prst="rect">
            <a:avLst/>
          </a:prstGeom>
          <a:noFill/>
        </p:spPr>
        <p:txBody>
          <a:bodyPr/>
          <a:lstStyle/>
          <a:p>
            <a:endParaRPr lang="en-US"/>
          </a:p>
        </p:txBody>
      </p:sp>
      <p:sp>
        <p:nvSpPr>
          <p:cNvPr id="238" name="Subtitle 2">
            <a:extLst>
              <a:ext uri="{FF2B5EF4-FFF2-40B4-BE49-F238E27FC236}">
                <a16:creationId xmlns:a16="http://schemas.microsoft.com/office/drawing/2014/main" id="{53615283-90BD-80F2-6B09-E32619106933}"/>
              </a:ext>
            </a:extLst>
          </p:cNvPr>
          <p:cNvSpPr txBox="1">
            <a:spLocks/>
          </p:cNvSpPr>
          <p:nvPr userDrawn="1"/>
        </p:nvSpPr>
        <p:spPr>
          <a:xfrm>
            <a:off x="9858668" y="114835"/>
            <a:ext cx="2218209" cy="273720"/>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666" b="1" dirty="0">
                <a:solidFill>
                  <a:srgbClr val="FF0000"/>
                </a:solidFill>
                <a:latin typeface="Aptos SemiBold" panose="020B0004020202020204" pitchFamily="34" charset="0"/>
                <a:cs typeface="Segoe UI" panose="020B0502040204020203" pitchFamily="34" charset="0"/>
                <a:sym typeface="Segoe UI" panose="020B0502040204020203" pitchFamily="34" charset="0"/>
              </a:rPr>
              <a:t>DELETE BEFORE USE</a:t>
            </a:r>
          </a:p>
        </p:txBody>
      </p:sp>
    </p:spTree>
    <p:extLst>
      <p:ext uri="{BB962C8B-B14F-4D97-AF65-F5344CB8AC3E}">
        <p14:creationId xmlns:p14="http://schemas.microsoft.com/office/powerpoint/2010/main" val="310686756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Section Title 1">
    <p:bg>
      <p:bgPr>
        <a:gradFill>
          <a:gsLst>
            <a:gs pos="36000">
              <a:schemeClr val="bg1"/>
            </a:gs>
            <a:gs pos="78000">
              <a:srgbClr val="B6D3DF"/>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92" y="2389386"/>
            <a:ext cx="5591624" cy="1232591"/>
          </a:xfrm>
        </p:spPr>
        <p:txBody>
          <a:bodyPr wrap="square">
            <a:noAutofit/>
          </a:bodyPr>
          <a:lstStyle>
            <a:lvl1pPr>
              <a:defRPr sz="5798"/>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8" name="Text Placeholder 7">
            <a:extLst>
              <a:ext uri="{FF2B5EF4-FFF2-40B4-BE49-F238E27FC236}">
                <a16:creationId xmlns:a16="http://schemas.microsoft.com/office/drawing/2014/main" id="{95225DA6-E77F-9825-383C-1E8399940EAE}"/>
              </a:ext>
            </a:extLst>
          </p:cNvPr>
          <p:cNvSpPr>
            <a:spLocks noGrp="1"/>
          </p:cNvSpPr>
          <p:nvPr>
            <p:ph type="body" sz="quarter" idx="12" hasCustomPrompt="1"/>
          </p:nvPr>
        </p:nvSpPr>
        <p:spPr>
          <a:xfrm>
            <a:off x="502792" y="476254"/>
            <a:ext cx="5591624" cy="1508125"/>
          </a:xfrm>
        </p:spPr>
        <p:txBody>
          <a:bodyPr/>
          <a:lstStyle>
            <a:lvl1pPr>
              <a:defRPr sz="14495" b="0" i="0">
                <a:solidFill>
                  <a:srgbClr val="051D4B"/>
                </a:solidFill>
                <a:latin typeface="Aptos Light" panose="020B0004020202020204" pitchFamily="34" charset="0"/>
              </a:defRPr>
            </a:lvl1pPr>
          </a:lstStyle>
          <a:p>
            <a:pPr lvl="0"/>
            <a:r>
              <a:rPr lang="en-US" dirty="0"/>
              <a:t>#</a:t>
            </a:r>
          </a:p>
        </p:txBody>
      </p:sp>
    </p:spTree>
    <p:extLst>
      <p:ext uri="{BB962C8B-B14F-4D97-AF65-F5344CB8AC3E}">
        <p14:creationId xmlns:p14="http://schemas.microsoft.com/office/powerpoint/2010/main" val="267978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Title 3">
    <p:bg>
      <p:bgPr>
        <a:solidFill>
          <a:srgbClr val="051D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92" y="2389386"/>
            <a:ext cx="5591624" cy="1232591"/>
          </a:xfrm>
        </p:spPr>
        <p:txBody>
          <a:bodyPr wrap="square">
            <a:noAutofit/>
          </a:bodyPr>
          <a:lstStyle>
            <a:lvl1pPr>
              <a:defRPr sz="5798">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8" name="Text Placeholder 7">
            <a:extLst>
              <a:ext uri="{FF2B5EF4-FFF2-40B4-BE49-F238E27FC236}">
                <a16:creationId xmlns:a16="http://schemas.microsoft.com/office/drawing/2014/main" id="{95225DA6-E77F-9825-383C-1E8399940EAE}"/>
              </a:ext>
            </a:extLst>
          </p:cNvPr>
          <p:cNvSpPr>
            <a:spLocks noGrp="1"/>
          </p:cNvSpPr>
          <p:nvPr>
            <p:ph type="body" sz="quarter" idx="12" hasCustomPrompt="1"/>
          </p:nvPr>
        </p:nvSpPr>
        <p:spPr>
          <a:xfrm>
            <a:off x="502792" y="476254"/>
            <a:ext cx="5591624" cy="1508125"/>
          </a:xfrm>
        </p:spPr>
        <p:txBody>
          <a:bodyPr/>
          <a:lstStyle>
            <a:lvl1pPr>
              <a:defRPr sz="14495" b="0" i="0">
                <a:solidFill>
                  <a:schemeClr val="bg1"/>
                </a:solidFill>
                <a:latin typeface="Aptos Light" panose="020B0004020202020204" pitchFamily="34" charset="0"/>
              </a:defRPr>
            </a:lvl1pPr>
          </a:lstStyle>
          <a:p>
            <a:pPr lvl="0"/>
            <a:r>
              <a:rPr lang="en-US" dirty="0"/>
              <a:t>#</a:t>
            </a:r>
          </a:p>
        </p:txBody>
      </p:sp>
      <p:pic>
        <p:nvPicPr>
          <p:cNvPr id="4" name="Graphic 3">
            <a:extLst>
              <a:ext uri="{FF2B5EF4-FFF2-40B4-BE49-F238E27FC236}">
                <a16:creationId xmlns:a16="http://schemas.microsoft.com/office/drawing/2014/main" id="{D9621D23-728D-F750-5556-DFE1CB8DCDB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3" name="Graphic 2">
            <a:extLst>
              <a:ext uri="{FF2B5EF4-FFF2-40B4-BE49-F238E27FC236}">
                <a16:creationId xmlns:a16="http://schemas.microsoft.com/office/drawing/2014/main" id="{6CA791FE-BF79-2C6D-9D6D-7833908B455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313996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Section Title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92" y="2389386"/>
            <a:ext cx="5591624" cy="1232591"/>
          </a:xfrm>
        </p:spPr>
        <p:txBody>
          <a:bodyPr wrap="square">
            <a:noAutofit/>
          </a:bodyPr>
          <a:lstStyle>
            <a:lvl1pPr>
              <a:defRPr sz="5798">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8" name="Text Placeholder 7">
            <a:extLst>
              <a:ext uri="{FF2B5EF4-FFF2-40B4-BE49-F238E27FC236}">
                <a16:creationId xmlns:a16="http://schemas.microsoft.com/office/drawing/2014/main" id="{95225DA6-E77F-9825-383C-1E8399940EAE}"/>
              </a:ext>
            </a:extLst>
          </p:cNvPr>
          <p:cNvSpPr>
            <a:spLocks noGrp="1"/>
          </p:cNvSpPr>
          <p:nvPr>
            <p:ph type="body" sz="quarter" idx="12" hasCustomPrompt="1"/>
          </p:nvPr>
        </p:nvSpPr>
        <p:spPr>
          <a:xfrm>
            <a:off x="502792" y="476254"/>
            <a:ext cx="5591624" cy="1508125"/>
          </a:xfrm>
        </p:spPr>
        <p:txBody>
          <a:bodyPr/>
          <a:lstStyle>
            <a:lvl1pPr>
              <a:defRPr sz="14495" b="0" i="0">
                <a:solidFill>
                  <a:schemeClr val="bg1"/>
                </a:solidFill>
                <a:latin typeface="Aptos Light" panose="020B0004020202020204" pitchFamily="34" charset="0"/>
              </a:defRPr>
            </a:lvl1pPr>
          </a:lstStyle>
          <a:p>
            <a:pPr lvl="0"/>
            <a:r>
              <a:rPr lang="en-US" dirty="0"/>
              <a:t>#</a:t>
            </a:r>
          </a:p>
        </p:txBody>
      </p:sp>
      <p:pic>
        <p:nvPicPr>
          <p:cNvPr id="4" name="Graphic 3">
            <a:extLst>
              <a:ext uri="{FF2B5EF4-FFF2-40B4-BE49-F238E27FC236}">
                <a16:creationId xmlns:a16="http://schemas.microsoft.com/office/drawing/2014/main" id="{D9621D23-728D-F750-5556-DFE1CB8DCDB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3" name="Graphic 2">
            <a:extLst>
              <a:ext uri="{FF2B5EF4-FFF2-40B4-BE49-F238E27FC236}">
                <a16:creationId xmlns:a16="http://schemas.microsoft.com/office/drawing/2014/main" id="{6CA791FE-BF79-2C6D-9D6D-7833908B455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213144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ection Title 4">
    <p:bg>
      <p:bgPr>
        <a:gradFill>
          <a:gsLst>
            <a:gs pos="100000">
              <a:srgbClr val="B6D3DF"/>
            </a:gs>
            <a:gs pos="87000">
              <a:srgbClr val="B6D3DF"/>
            </a:gs>
            <a:gs pos="12000">
              <a:srgbClr val="FFFBF6"/>
            </a:gs>
          </a:gsLst>
          <a:lin ang="5400000" scaled="0"/>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EE0E20-9F53-5D82-3EDE-C8F9369098C8}"/>
              </a:ext>
            </a:extLst>
          </p:cNvPr>
          <p:cNvSpPr>
            <a:spLocks noGrp="1"/>
          </p:cNvSpPr>
          <p:nvPr>
            <p:ph type="pic" sz="quarter" idx="12"/>
          </p:nvPr>
        </p:nvSpPr>
        <p:spPr>
          <a:xfrm>
            <a:off x="0" y="0"/>
            <a:ext cx="4867595" cy="6858000"/>
          </a:xfrm>
          <a:solidFill>
            <a:schemeClr val="bg2">
              <a:lumMod val="95000"/>
            </a:schemeClr>
          </a:solidFill>
        </p:spPr>
        <p:txBody>
          <a:bodyPr/>
          <a:lstStyle/>
          <a:p>
            <a:r>
              <a:rPr lang="en-US"/>
              <a:t>Click icon to add picture</a:t>
            </a:r>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263553" y="502924"/>
            <a:ext cx="6419436" cy="1232591"/>
          </a:xfrm>
        </p:spPr>
        <p:txBody>
          <a:bodyPr wrap="square">
            <a:noAutofit/>
          </a:bodyPr>
          <a:lstStyle>
            <a:lvl1pPr>
              <a:defRPr sz="4799"/>
            </a:lvl1pPr>
          </a:lstStyle>
          <a:p>
            <a:r>
              <a:rPr lang="en-US" dirty="0"/>
              <a:t>Click to edit Master title style</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pic>
        <p:nvPicPr>
          <p:cNvPr id="3" name="Graphic 2">
            <a:extLst>
              <a:ext uri="{FF2B5EF4-FFF2-40B4-BE49-F238E27FC236}">
                <a16:creationId xmlns:a16="http://schemas.microsoft.com/office/drawing/2014/main" id="{C0BAC0E8-ADFF-A48C-8F59-0189B3CC48A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4" name="Graphic 3">
            <a:extLst>
              <a:ext uri="{FF2B5EF4-FFF2-40B4-BE49-F238E27FC236}">
                <a16:creationId xmlns:a16="http://schemas.microsoft.com/office/drawing/2014/main" id="{D8CC7AB9-B770-42D3-C2D9-219A5EB7F0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793837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Title 4">
    <p:bg>
      <p:bgPr>
        <a:gradFill>
          <a:gsLst>
            <a:gs pos="0">
              <a:srgbClr val="E5E0D5"/>
            </a:gs>
            <a:gs pos="13000">
              <a:srgbClr val="E5E0D5"/>
            </a:gs>
            <a:gs pos="84000">
              <a:schemeClr val="bg1"/>
            </a:gs>
          </a:gsLst>
          <a:lin ang="5400000" scaled="0"/>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EE0E20-9F53-5D82-3EDE-C8F9369098C8}"/>
              </a:ext>
            </a:extLst>
          </p:cNvPr>
          <p:cNvSpPr>
            <a:spLocks noGrp="1"/>
          </p:cNvSpPr>
          <p:nvPr>
            <p:ph type="pic" sz="quarter" idx="12"/>
          </p:nvPr>
        </p:nvSpPr>
        <p:spPr>
          <a:xfrm>
            <a:off x="0" y="0"/>
            <a:ext cx="4867595" cy="6858000"/>
          </a:xfrm>
          <a:solidFill>
            <a:schemeClr val="bg2">
              <a:lumMod val="95000"/>
            </a:schemeClr>
          </a:solidFill>
        </p:spPr>
        <p:txBody>
          <a:bodyPr/>
          <a:lstStyle/>
          <a:p>
            <a:r>
              <a:rPr lang="en-US"/>
              <a:t>Click icon to add picture</a:t>
            </a:r>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263553" y="502924"/>
            <a:ext cx="6419436" cy="1232591"/>
          </a:xfrm>
        </p:spPr>
        <p:txBody>
          <a:bodyPr wrap="square">
            <a:noAutofit/>
          </a:bodyPr>
          <a:lstStyle>
            <a:lvl1pPr>
              <a:defRPr sz="4799"/>
            </a:lvl1pPr>
          </a:lstStyle>
          <a:p>
            <a:r>
              <a:rPr lang="en-US" dirty="0"/>
              <a:t>Click to edit Master title style</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pic>
        <p:nvPicPr>
          <p:cNvPr id="3" name="Graphic 2">
            <a:extLst>
              <a:ext uri="{FF2B5EF4-FFF2-40B4-BE49-F238E27FC236}">
                <a16:creationId xmlns:a16="http://schemas.microsoft.com/office/drawing/2014/main" id="{C0BAC0E8-ADFF-A48C-8F59-0189B3CC48A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4" name="Graphic 3">
            <a:extLst>
              <a:ext uri="{FF2B5EF4-FFF2-40B4-BE49-F238E27FC236}">
                <a16:creationId xmlns:a16="http://schemas.microsoft.com/office/drawing/2014/main" id="{D8CC7AB9-B770-42D3-C2D9-219A5EB7F0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4235757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Section Title 4">
    <p:bg>
      <p:bgPr>
        <a:gradFill>
          <a:gsLst>
            <a:gs pos="100000">
              <a:srgbClr val="B6D3DF"/>
            </a:gs>
            <a:gs pos="87000">
              <a:srgbClr val="B6D3DF"/>
            </a:gs>
            <a:gs pos="12000">
              <a:srgbClr val="FFFBF6"/>
            </a:gs>
          </a:gsLst>
          <a:lin ang="5400000" scaled="0"/>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EE0E20-9F53-5D82-3EDE-C8F9369098C8}"/>
              </a:ext>
            </a:extLst>
          </p:cNvPr>
          <p:cNvSpPr>
            <a:spLocks noGrp="1"/>
          </p:cNvSpPr>
          <p:nvPr>
            <p:ph type="pic" sz="quarter" idx="12"/>
          </p:nvPr>
        </p:nvSpPr>
        <p:spPr>
          <a:xfrm>
            <a:off x="7321230" y="0"/>
            <a:ext cx="4867595" cy="6858000"/>
          </a:xfrm>
          <a:solidFill>
            <a:schemeClr val="bg2">
              <a:lumMod val="95000"/>
            </a:schemeClr>
          </a:solidFill>
        </p:spPr>
        <p:txBody>
          <a:bodyPr/>
          <a:lstStyle/>
          <a:p>
            <a:r>
              <a:rPr lang="en-US"/>
              <a:t>Click icon to add picture</a:t>
            </a:r>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4256" y="502924"/>
            <a:ext cx="6419436" cy="1232591"/>
          </a:xfrm>
        </p:spPr>
        <p:txBody>
          <a:bodyPr wrap="square">
            <a:noAutofit/>
          </a:bodyPr>
          <a:lstStyle>
            <a:lvl1pPr>
              <a:defRPr sz="4799"/>
            </a:lvl1pPr>
          </a:lstStyle>
          <a:p>
            <a:r>
              <a:rPr lang="en-US" dirty="0"/>
              <a:t>Click to edit Master title style</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pic>
        <p:nvPicPr>
          <p:cNvPr id="3" name="Graphic 2">
            <a:extLst>
              <a:ext uri="{FF2B5EF4-FFF2-40B4-BE49-F238E27FC236}">
                <a16:creationId xmlns:a16="http://schemas.microsoft.com/office/drawing/2014/main" id="{C0BAC0E8-ADFF-A48C-8F59-0189B3CC48A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4" name="Graphic 3">
            <a:extLst>
              <a:ext uri="{FF2B5EF4-FFF2-40B4-BE49-F238E27FC236}">
                <a16:creationId xmlns:a16="http://schemas.microsoft.com/office/drawing/2014/main" id="{D8CC7AB9-B770-42D3-C2D9-219A5EB7F0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28070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1">
    <p:bg>
      <p:bgPr>
        <a:gradFill>
          <a:gsLst>
            <a:gs pos="62000">
              <a:srgbClr val="FFFBF6"/>
            </a:gs>
            <a:gs pos="0">
              <a:schemeClr val="bg2"/>
            </a:gs>
            <a:gs pos="100000">
              <a:srgbClr val="E5E0D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1523603" y="2523507"/>
            <a:ext cx="9141619" cy="1674847"/>
          </a:xfrm>
        </p:spPr>
        <p:txBody>
          <a:bodyPr anchor="b"/>
          <a:lstStyle>
            <a:lvl1pPr algn="ctr">
              <a:lnSpc>
                <a:spcPct val="65000"/>
              </a:lnSpc>
              <a:defRPr sz="7198" b="0" i="0" spc="-70" baseline="0">
                <a:latin typeface="Aptos Light" panose="020B00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1523603" y="4346369"/>
            <a:ext cx="9141619" cy="463138"/>
          </a:xfrm>
        </p:spPr>
        <p:txBody>
          <a:bodyPr/>
          <a:lstStyle>
            <a:lvl1pPr marL="0" indent="0" algn="ctr">
              <a:buNone/>
              <a:defRPr sz="23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a:t>Click to edit Master subtitle style</a:t>
            </a:r>
            <a:endParaRPr lang="en-US" dirty="0"/>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1523603" y="5510151"/>
            <a:ext cx="9141619" cy="724394"/>
          </a:xfrm>
        </p:spPr>
        <p:txBody>
          <a:bodyPr/>
          <a:lstStyle>
            <a:lvl1pPr algn="ctr">
              <a:defRPr sz="1700"/>
            </a:lvl1pPr>
            <a:lvl2pPr marL="11110" indent="0" algn="ctr">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pic>
        <p:nvPicPr>
          <p:cNvPr id="5" name="Graphic 4">
            <a:extLst>
              <a:ext uri="{FF2B5EF4-FFF2-40B4-BE49-F238E27FC236}">
                <a16:creationId xmlns:a16="http://schemas.microsoft.com/office/drawing/2014/main" id="{E33D06A9-D371-199B-E5B0-06CF59F398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216817" y="495800"/>
            <a:ext cx="1755191" cy="1161216"/>
          </a:xfrm>
          <a:prstGeom prst="rect">
            <a:avLst/>
          </a:prstGeom>
        </p:spPr>
      </p:pic>
      <p:pic>
        <p:nvPicPr>
          <p:cNvPr id="4" name="Graphic 3">
            <a:extLst>
              <a:ext uri="{FF2B5EF4-FFF2-40B4-BE49-F238E27FC236}">
                <a16:creationId xmlns:a16="http://schemas.microsoft.com/office/drawing/2014/main" id="{2A8A763C-0BB5-9526-5E7D-9A9DF545EF2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6817" y="495800"/>
            <a:ext cx="1755191" cy="1161216"/>
          </a:xfrm>
          <a:prstGeom prst="rect">
            <a:avLst/>
          </a:prstGeom>
        </p:spPr>
      </p:pic>
    </p:spTree>
    <p:extLst>
      <p:ext uri="{BB962C8B-B14F-4D97-AF65-F5344CB8AC3E}">
        <p14:creationId xmlns:p14="http://schemas.microsoft.com/office/powerpoint/2010/main" val="3097017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Section Title 4">
    <p:bg>
      <p:bgPr>
        <a:gradFill>
          <a:gsLst>
            <a:gs pos="0">
              <a:srgbClr val="E5E0D5"/>
            </a:gs>
            <a:gs pos="13000">
              <a:srgbClr val="E5E0D5"/>
            </a:gs>
            <a:gs pos="84000">
              <a:schemeClr val="bg1"/>
            </a:gs>
          </a:gsLst>
          <a:lin ang="5400000" scaled="0"/>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EE0E20-9F53-5D82-3EDE-C8F9369098C8}"/>
              </a:ext>
            </a:extLst>
          </p:cNvPr>
          <p:cNvSpPr>
            <a:spLocks noGrp="1"/>
          </p:cNvSpPr>
          <p:nvPr>
            <p:ph type="pic" sz="quarter" idx="12"/>
          </p:nvPr>
        </p:nvSpPr>
        <p:spPr>
          <a:xfrm>
            <a:off x="7321230" y="0"/>
            <a:ext cx="4867595" cy="6858000"/>
          </a:xfrm>
          <a:solidFill>
            <a:schemeClr val="bg2">
              <a:lumMod val="95000"/>
            </a:schemeClr>
          </a:solidFill>
        </p:spPr>
        <p:txBody>
          <a:bodyPr/>
          <a:lstStyle/>
          <a:p>
            <a:r>
              <a:rPr lang="en-US"/>
              <a:t>Click icon to add picture</a:t>
            </a:r>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4257" y="502924"/>
            <a:ext cx="6419436" cy="1232591"/>
          </a:xfrm>
        </p:spPr>
        <p:txBody>
          <a:bodyPr wrap="square">
            <a:noAutofit/>
          </a:bodyPr>
          <a:lstStyle>
            <a:lvl1pPr>
              <a:defRPr sz="4799"/>
            </a:lvl1pPr>
          </a:lstStyle>
          <a:p>
            <a:r>
              <a:rPr lang="en-US" dirty="0"/>
              <a:t>Click to edit Master title style</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pic>
        <p:nvPicPr>
          <p:cNvPr id="3" name="Graphic 2">
            <a:extLst>
              <a:ext uri="{FF2B5EF4-FFF2-40B4-BE49-F238E27FC236}">
                <a16:creationId xmlns:a16="http://schemas.microsoft.com/office/drawing/2014/main" id="{C0BAC0E8-ADFF-A48C-8F59-0189B3CC48A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4" name="Graphic 3">
            <a:extLst>
              <a:ext uri="{FF2B5EF4-FFF2-40B4-BE49-F238E27FC236}">
                <a16:creationId xmlns:a16="http://schemas.microsoft.com/office/drawing/2014/main" id="{D8CC7AB9-B770-42D3-C2D9-219A5EB7F0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203376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Title 6">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EE0E20-9F53-5D82-3EDE-C8F9369098C8}"/>
              </a:ext>
            </a:extLst>
          </p:cNvPr>
          <p:cNvSpPr>
            <a:spLocks noGrp="1"/>
          </p:cNvSpPr>
          <p:nvPr>
            <p:ph type="pic" sz="quarter" idx="12"/>
          </p:nvPr>
        </p:nvSpPr>
        <p:spPr>
          <a:xfrm>
            <a:off x="0" y="0"/>
            <a:ext cx="12188825" cy="6858000"/>
          </a:xfrm>
          <a:solidFill>
            <a:schemeClr val="bg2">
              <a:lumMod val="95000"/>
            </a:schemeClr>
          </a:solidFill>
        </p:spPr>
        <p:txBody>
          <a:bodyPr/>
          <a:lstStyle/>
          <a:p>
            <a:r>
              <a:rPr lang="en-US"/>
              <a:t>Click icon to add picture</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457081" y="502924"/>
            <a:ext cx="6419436" cy="1232591"/>
          </a:xfrm>
        </p:spPr>
        <p:txBody>
          <a:bodyPr wrap="square">
            <a:noAutofit/>
          </a:bodyPr>
          <a:lstStyle>
            <a:lvl1pPr>
              <a:defRPr sz="5798"/>
            </a:lvl1pPr>
          </a:lstStyle>
          <a:p>
            <a:r>
              <a:rPr lang="en-US"/>
              <a:t>Click to edit Master title style</a:t>
            </a:r>
            <a:endParaRPr lang="en-US" dirty="0"/>
          </a:p>
        </p:txBody>
      </p:sp>
      <p:pic>
        <p:nvPicPr>
          <p:cNvPr id="8" name="Graphic 7">
            <a:extLst>
              <a:ext uri="{FF2B5EF4-FFF2-40B4-BE49-F238E27FC236}">
                <a16:creationId xmlns:a16="http://schemas.microsoft.com/office/drawing/2014/main" id="{5F25EB43-DECE-EFDD-56F1-157D959801C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734991010"/>
      </p:ext>
    </p:extLst>
  </p:cSld>
  <p:clrMapOvr>
    <a:masterClrMapping/>
  </p:clrMapOvr>
  <p:extLst>
    <p:ext uri="{DCECCB84-F9BA-43D5-87BE-67443E8EF086}">
      <p15:sldGuideLst xmlns:p15="http://schemas.microsoft.com/office/powerpoint/2012/main">
        <p15:guide id="1" pos="3839" userDrawn="1">
          <p15:clr>
            <a:srgbClr val="FBAE40"/>
          </p15:clr>
        </p15:guide>
        <p15:guide id="2" pos="27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Title 7">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EE0E20-9F53-5D82-3EDE-C8F9369098C8}"/>
              </a:ext>
            </a:extLst>
          </p:cNvPr>
          <p:cNvSpPr>
            <a:spLocks noGrp="1"/>
          </p:cNvSpPr>
          <p:nvPr>
            <p:ph type="pic" sz="quarter" idx="12"/>
          </p:nvPr>
        </p:nvSpPr>
        <p:spPr>
          <a:xfrm>
            <a:off x="0" y="0"/>
            <a:ext cx="12188825" cy="6858000"/>
          </a:xfrm>
          <a:solidFill>
            <a:schemeClr val="bg2">
              <a:lumMod val="95000"/>
            </a:schemeClr>
          </a:solidFill>
        </p:spPr>
        <p:txBody>
          <a:bodyPr/>
          <a:lstStyle/>
          <a:p>
            <a:r>
              <a:rPr lang="en-US"/>
              <a:t>Click icon to add picture</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dirty="0">
              <a:solidFill>
                <a:schemeClr val="bg1"/>
              </a:solidFill>
            </a:endParaRPr>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457081" y="502924"/>
            <a:ext cx="6419436" cy="1232591"/>
          </a:xfrm>
        </p:spPr>
        <p:txBody>
          <a:bodyPr wrap="square">
            <a:noAutofit/>
          </a:bodyPr>
          <a:lstStyle>
            <a:lvl1pPr>
              <a:defRPr sz="5798">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77415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ey Takeaway 1">
    <p:spTree>
      <p:nvGrpSpPr>
        <p:cNvPr id="1" name=""/>
        <p:cNvGrpSpPr/>
        <p:nvPr/>
      </p:nvGrpSpPr>
      <p:grpSpPr>
        <a:xfrm>
          <a:off x="0" y="0"/>
          <a:ext cx="0" cy="0"/>
          <a:chOff x="0" y="0"/>
          <a:chExt cx="0" cy="0"/>
        </a:xfrm>
      </p:grpSpPr>
      <p:pic>
        <p:nvPicPr>
          <p:cNvPr id="9" name="Picture 8" descr="A close up of a silver object&#10;&#10;AI-generated content may be incorrect.">
            <a:extLst>
              <a:ext uri="{FF2B5EF4-FFF2-40B4-BE49-F238E27FC236}">
                <a16:creationId xmlns:a16="http://schemas.microsoft.com/office/drawing/2014/main" id="{0AF73750-1421-FD46-9AFA-1C98B9956894}"/>
              </a:ext>
            </a:extLst>
          </p:cNvPr>
          <p:cNvPicPr>
            <a:picLocks noChangeAspect="1"/>
          </p:cNvPicPr>
          <p:nvPr/>
        </p:nvPicPr>
        <p:blipFill>
          <a:blip r:embed="rId2"/>
          <a:stretch>
            <a:fillRect/>
          </a:stretch>
        </p:blipFill>
        <p:spPr>
          <a:xfrm>
            <a:off x="0" y="2"/>
            <a:ext cx="12185777" cy="6856285"/>
          </a:xfrm>
          <a:prstGeom prst="rect">
            <a:avLst/>
          </a:prstGeom>
        </p:spPr>
      </p:pic>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tx1"/>
                </a:solidFill>
              </a:defRPr>
            </a:lvl1pPr>
          </a:lstStyle>
          <a:p>
            <a:r>
              <a:rPr lang="en-US"/>
              <a:t>PRESENTATION TITLE</a:t>
            </a:r>
            <a:endParaRPr lang="en-US" dirty="0"/>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457081" y="1987335"/>
            <a:ext cx="6419436" cy="1895896"/>
          </a:xfrm>
        </p:spPr>
        <p:txBody>
          <a:bodyPr wrap="square">
            <a:noAutofit/>
          </a:bodyPr>
          <a:lstStyle>
            <a:lvl1pPr>
              <a:defRPr sz="4799">
                <a:solidFill>
                  <a:schemeClr val="tx1"/>
                </a:solidFill>
              </a:defRPr>
            </a:lvl1pPr>
          </a:lstStyle>
          <a:p>
            <a:r>
              <a:rPr lang="en-US"/>
              <a:t>Click to edit Master title style</a:t>
            </a:r>
            <a:endParaRPr lang="en-US" dirty="0"/>
          </a:p>
        </p:txBody>
      </p:sp>
      <p:pic>
        <p:nvPicPr>
          <p:cNvPr id="3" name="Picture 2" descr="A close up of a silver object&#10;&#10;AI-generated content may be incorrect.">
            <a:extLst>
              <a:ext uri="{FF2B5EF4-FFF2-40B4-BE49-F238E27FC236}">
                <a16:creationId xmlns:a16="http://schemas.microsoft.com/office/drawing/2014/main" id="{C8E59D79-5872-89A8-62DF-C63FD0276427}"/>
              </a:ext>
            </a:extLst>
          </p:cNvPr>
          <p:cNvPicPr>
            <a:picLocks noChangeAspect="1"/>
          </p:cNvPicPr>
          <p:nvPr userDrawn="1"/>
        </p:nvPicPr>
        <p:blipFill>
          <a:blip r:embed="rId2"/>
          <a:stretch>
            <a:fillRect/>
          </a:stretch>
        </p:blipFill>
        <p:spPr>
          <a:xfrm>
            <a:off x="0" y="2"/>
            <a:ext cx="12185777" cy="6856285"/>
          </a:xfrm>
          <a:prstGeom prst="rect">
            <a:avLst/>
          </a:prstGeom>
        </p:spPr>
      </p:pic>
    </p:spTree>
    <p:extLst>
      <p:ext uri="{BB962C8B-B14F-4D97-AF65-F5344CB8AC3E}">
        <p14:creationId xmlns:p14="http://schemas.microsoft.com/office/powerpoint/2010/main" val="4164307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ey Takeaway 2">
    <p:bg>
      <p:bgPr>
        <a:solidFill>
          <a:schemeClr val="tx1"/>
        </a:solidFill>
        <a:effectLst/>
      </p:bgPr>
    </p:bg>
    <p:spTree>
      <p:nvGrpSpPr>
        <p:cNvPr id="1" name=""/>
        <p:cNvGrpSpPr/>
        <p:nvPr/>
      </p:nvGrpSpPr>
      <p:grpSpPr>
        <a:xfrm>
          <a:off x="0" y="0"/>
          <a:ext cx="0" cy="0"/>
          <a:chOff x="0" y="0"/>
          <a:chExt cx="0" cy="0"/>
        </a:xfrm>
      </p:grpSpPr>
      <p:pic>
        <p:nvPicPr>
          <p:cNvPr id="7" name="Picture 6" descr="A black and blue spiral&#10;&#10;AI-generated content may be incorrect.">
            <a:extLst>
              <a:ext uri="{FF2B5EF4-FFF2-40B4-BE49-F238E27FC236}">
                <a16:creationId xmlns:a16="http://schemas.microsoft.com/office/drawing/2014/main" id="{47ACCA86-9A38-C0E4-B504-67AA5D70AC62}"/>
              </a:ext>
            </a:extLst>
          </p:cNvPr>
          <p:cNvPicPr>
            <a:picLocks noChangeAspect="1"/>
          </p:cNvPicPr>
          <p:nvPr/>
        </p:nvPicPr>
        <p:blipFill>
          <a:blip r:embed="rId2"/>
          <a:stretch>
            <a:fillRect/>
          </a:stretch>
        </p:blipFill>
        <p:spPr>
          <a:xfrm>
            <a:off x="5821434" y="0"/>
            <a:ext cx="6367391" cy="6858000"/>
          </a:xfrm>
          <a:prstGeom prst="rect">
            <a:avLst/>
          </a:prstGeom>
        </p:spPr>
      </p:pic>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457081" y="1987335"/>
            <a:ext cx="4391080" cy="1895896"/>
          </a:xfrm>
        </p:spPr>
        <p:txBody>
          <a:bodyPr wrap="square">
            <a:noAutofit/>
          </a:bodyPr>
          <a:lstStyle>
            <a:lvl1pPr>
              <a:defRPr sz="4799">
                <a:solidFill>
                  <a:schemeClr val="bg1"/>
                </a:solidFill>
              </a:defRPr>
            </a:lvl1pPr>
          </a:lstStyle>
          <a:p>
            <a:r>
              <a:rPr lang="en-US" dirty="0"/>
              <a:t>Click to edit Master title style</a:t>
            </a:r>
          </a:p>
        </p:txBody>
      </p:sp>
      <p:pic>
        <p:nvPicPr>
          <p:cNvPr id="8" name="Graphic 7">
            <a:extLst>
              <a:ext uri="{FF2B5EF4-FFF2-40B4-BE49-F238E27FC236}">
                <a16:creationId xmlns:a16="http://schemas.microsoft.com/office/drawing/2014/main" id="{6F604122-B580-BF82-5FE6-BBD3BE6AD87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pic>
        <p:nvPicPr>
          <p:cNvPr id="3" name="Picture 2" descr="A black and blue spiral&#10;&#10;AI-generated content may be incorrect.">
            <a:extLst>
              <a:ext uri="{FF2B5EF4-FFF2-40B4-BE49-F238E27FC236}">
                <a16:creationId xmlns:a16="http://schemas.microsoft.com/office/drawing/2014/main" id="{3F90EFDD-6532-AA86-EED9-9772542291A6}"/>
              </a:ext>
            </a:extLst>
          </p:cNvPr>
          <p:cNvPicPr>
            <a:picLocks noChangeAspect="1"/>
          </p:cNvPicPr>
          <p:nvPr userDrawn="1"/>
        </p:nvPicPr>
        <p:blipFill>
          <a:blip r:embed="rId2"/>
          <a:stretch>
            <a:fillRect/>
          </a:stretch>
        </p:blipFill>
        <p:spPr>
          <a:xfrm>
            <a:off x="5821434" y="0"/>
            <a:ext cx="6367391" cy="6858000"/>
          </a:xfrm>
          <a:prstGeom prst="rect">
            <a:avLst/>
          </a:prstGeom>
        </p:spPr>
      </p:pic>
      <p:pic>
        <p:nvPicPr>
          <p:cNvPr id="4" name="Graphic 3">
            <a:extLst>
              <a:ext uri="{FF2B5EF4-FFF2-40B4-BE49-F238E27FC236}">
                <a16:creationId xmlns:a16="http://schemas.microsoft.com/office/drawing/2014/main" id="{B56E5068-62B7-C084-2E2B-A1020B26128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2283137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Key Takeaway 2">
    <p:bg>
      <p:bgPr>
        <a:solidFill>
          <a:srgbClr val="6A635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ACCA86-9A38-C0E4-B504-67AA5D70AC62}"/>
              </a:ext>
            </a:extLst>
          </p:cNvPr>
          <p:cNvPicPr>
            <a:picLocks noChangeAspect="1"/>
          </p:cNvPicPr>
          <p:nvPr/>
        </p:nvPicPr>
        <p:blipFill>
          <a:blip r:embed="rId2"/>
          <a:srcRect/>
          <a:stretch/>
        </p:blipFill>
        <p:spPr>
          <a:xfrm>
            <a:off x="5821434" y="0"/>
            <a:ext cx="6367391" cy="6858000"/>
          </a:xfrm>
          <a:prstGeom prst="rect">
            <a:avLst/>
          </a:prstGeom>
        </p:spPr>
      </p:pic>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457081" y="1987335"/>
            <a:ext cx="4771569" cy="1895896"/>
          </a:xfrm>
        </p:spPr>
        <p:txBody>
          <a:bodyPr wrap="square">
            <a:noAutofit/>
          </a:bodyPr>
          <a:lstStyle>
            <a:lvl1pPr>
              <a:defRPr sz="4799">
                <a:solidFill>
                  <a:schemeClr val="bg1"/>
                </a:solidFill>
              </a:defRPr>
            </a:lvl1pPr>
          </a:lstStyle>
          <a:p>
            <a:r>
              <a:rPr lang="en-US" dirty="0"/>
              <a:t>Click to edit Master title style</a:t>
            </a:r>
          </a:p>
        </p:txBody>
      </p:sp>
      <p:pic>
        <p:nvPicPr>
          <p:cNvPr id="3" name="Graphic 2">
            <a:extLst>
              <a:ext uri="{FF2B5EF4-FFF2-40B4-BE49-F238E27FC236}">
                <a16:creationId xmlns:a16="http://schemas.microsoft.com/office/drawing/2014/main" id="{AC313E04-AF4F-BCA6-B6F3-B13682255A5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pic>
        <p:nvPicPr>
          <p:cNvPr id="4" name="Picture 3">
            <a:extLst>
              <a:ext uri="{FF2B5EF4-FFF2-40B4-BE49-F238E27FC236}">
                <a16:creationId xmlns:a16="http://schemas.microsoft.com/office/drawing/2014/main" id="{0A5D3294-ED87-CD14-D91C-EF4DB870AB17}"/>
              </a:ext>
            </a:extLst>
          </p:cNvPr>
          <p:cNvPicPr>
            <a:picLocks noChangeAspect="1"/>
          </p:cNvPicPr>
          <p:nvPr userDrawn="1"/>
        </p:nvPicPr>
        <p:blipFill>
          <a:blip r:embed="rId2"/>
          <a:srcRect/>
          <a:stretch/>
        </p:blipFill>
        <p:spPr>
          <a:xfrm>
            <a:off x="5821434" y="0"/>
            <a:ext cx="6367391" cy="6858000"/>
          </a:xfrm>
          <a:prstGeom prst="rect">
            <a:avLst/>
          </a:prstGeom>
        </p:spPr>
      </p:pic>
      <p:pic>
        <p:nvPicPr>
          <p:cNvPr id="6" name="Graphic 5">
            <a:extLst>
              <a:ext uri="{FF2B5EF4-FFF2-40B4-BE49-F238E27FC236}">
                <a16:creationId xmlns:a16="http://schemas.microsoft.com/office/drawing/2014/main" id="{C8EAEA55-298D-4D4E-0D58-7C94867AD2E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4178128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8" y="2470068"/>
            <a:ext cx="11180201" cy="3657600"/>
          </a:xfrm>
        </p:spPr>
        <p:txBody>
          <a:bodyPr/>
          <a:lstStyle>
            <a:lvl1pPr>
              <a:defRPr sz="15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Tree>
    <p:extLst>
      <p:ext uri="{BB962C8B-B14F-4D97-AF65-F5344CB8AC3E}">
        <p14:creationId xmlns:p14="http://schemas.microsoft.com/office/powerpoint/2010/main" val="2653269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2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Tree>
    <p:extLst>
      <p:ext uri="{BB962C8B-B14F-4D97-AF65-F5344CB8AC3E}">
        <p14:creationId xmlns:p14="http://schemas.microsoft.com/office/powerpoint/2010/main" val="689730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6499692" y="489332"/>
            <a:ext cx="5183296" cy="838428"/>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6499692" y="2470068"/>
            <a:ext cx="5178093" cy="3657600"/>
          </a:xfrm>
        </p:spPr>
        <p:txBody>
          <a:bodyPr/>
          <a:lstStyle>
            <a:lvl1pPr>
              <a:defRPr sz="15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6499692" y="1405140"/>
            <a:ext cx="5183296"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6" name="Rectangle 5">
            <a:extLst>
              <a:ext uri="{FF2B5EF4-FFF2-40B4-BE49-F238E27FC236}">
                <a16:creationId xmlns:a16="http://schemas.microsoft.com/office/drawing/2014/main" id="{ADB443C9-DDA7-0A54-816E-39D0DDE6EC19}"/>
              </a:ext>
            </a:extLst>
          </p:cNvPr>
          <p:cNvSpPr/>
          <p:nvPr userDrawn="1"/>
        </p:nvSpPr>
        <p:spPr>
          <a:xfrm>
            <a:off x="0" y="0"/>
            <a:ext cx="530545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8" name="Picture Placeholder 7">
            <a:extLst>
              <a:ext uri="{FF2B5EF4-FFF2-40B4-BE49-F238E27FC236}">
                <a16:creationId xmlns:a16="http://schemas.microsoft.com/office/drawing/2014/main" id="{511F004A-1AB2-4E5E-7FD0-499FABD89C3F}"/>
              </a:ext>
            </a:extLst>
          </p:cNvPr>
          <p:cNvSpPr>
            <a:spLocks noGrp="1"/>
          </p:cNvSpPr>
          <p:nvPr>
            <p:ph type="pic" sz="quarter" idx="13"/>
          </p:nvPr>
        </p:nvSpPr>
        <p:spPr>
          <a:xfrm>
            <a:off x="511041" y="488952"/>
            <a:ext cx="5503255" cy="5673725"/>
          </a:xfrm>
          <a:prstGeom prst="rect">
            <a:avLst/>
          </a:prstGeom>
          <a:solidFill>
            <a:schemeClr val="accent4">
              <a:lumMod val="20000"/>
              <a:lumOff val="80000"/>
            </a:schemeClr>
          </a:solidFill>
          <a:ln>
            <a:noFill/>
          </a:ln>
        </p:spPr>
        <p:txBody>
          <a:bodyPr/>
          <a:lstStyle/>
          <a:p>
            <a:r>
              <a:rPr lang="en-US"/>
              <a:t>Click icon to add picture</a:t>
            </a:r>
          </a:p>
        </p:txBody>
      </p:sp>
      <p:pic>
        <p:nvPicPr>
          <p:cNvPr id="4" name="Graphic 3">
            <a:extLst>
              <a:ext uri="{FF2B5EF4-FFF2-40B4-BE49-F238E27FC236}">
                <a16:creationId xmlns:a16="http://schemas.microsoft.com/office/drawing/2014/main" id="{877E4D1E-5AB1-AE54-51BE-2359A8D3285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079132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4 -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1" y="2470068"/>
            <a:ext cx="3391303" cy="3657600"/>
          </a:xfrm>
        </p:spPr>
        <p:txBody>
          <a:bodyPr/>
          <a:lstStyle>
            <a:lvl1pPr>
              <a:defRPr sz="15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89A736C4-0C87-98A2-41BD-095D355FB712}"/>
              </a:ext>
            </a:extLst>
          </p:cNvPr>
          <p:cNvSpPr>
            <a:spLocks noGrp="1"/>
          </p:cNvSpPr>
          <p:nvPr>
            <p:ph idx="13"/>
          </p:nvPr>
        </p:nvSpPr>
        <p:spPr>
          <a:xfrm>
            <a:off x="4397237" y="2470068"/>
            <a:ext cx="3391303" cy="3657600"/>
          </a:xfrm>
        </p:spPr>
        <p:txBody>
          <a:bodyPr/>
          <a:lstStyle>
            <a:lvl1pPr>
              <a:defRPr sz="15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339C6719-E84C-4033-7863-4492811490BC}"/>
              </a:ext>
            </a:extLst>
          </p:cNvPr>
          <p:cNvSpPr>
            <a:spLocks noGrp="1"/>
          </p:cNvSpPr>
          <p:nvPr>
            <p:ph idx="14"/>
          </p:nvPr>
        </p:nvSpPr>
        <p:spPr>
          <a:xfrm>
            <a:off x="8291688" y="2470068"/>
            <a:ext cx="3391303" cy="3657600"/>
          </a:xfrm>
        </p:spPr>
        <p:txBody>
          <a:bodyPr/>
          <a:lstStyle>
            <a:lvl1pPr>
              <a:defRPr sz="15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988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2">
    <p:bg>
      <p:bgPr>
        <a:gradFill>
          <a:gsLst>
            <a:gs pos="18000">
              <a:schemeClr val="bg2"/>
            </a:gs>
            <a:gs pos="80000">
              <a:srgbClr val="B6D3D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a:t>Click to edit Master subtitle style</a:t>
            </a:r>
            <a:endParaRPr lang="en-US" dirty="0"/>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pic>
        <p:nvPicPr>
          <p:cNvPr id="6" name="Graphic 5">
            <a:extLst>
              <a:ext uri="{FF2B5EF4-FFF2-40B4-BE49-F238E27FC236}">
                <a16:creationId xmlns:a16="http://schemas.microsoft.com/office/drawing/2014/main" id="{1BA76D58-09A0-0469-26EE-5C9DDDDD4E0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pic>
        <p:nvPicPr>
          <p:cNvPr id="12" name="Picture 11">
            <a:extLst>
              <a:ext uri="{FF2B5EF4-FFF2-40B4-BE49-F238E27FC236}">
                <a16:creationId xmlns:a16="http://schemas.microsoft.com/office/drawing/2014/main" id="{5541984E-E3EE-60F8-0FF8-745721F2FE3C}"/>
              </a:ext>
            </a:extLst>
          </p:cNvPr>
          <p:cNvPicPr>
            <a:picLocks noChangeAspect="1"/>
          </p:cNvPicPr>
          <p:nvPr userDrawn="1"/>
        </p:nvPicPr>
        <p:blipFill rotWithShape="1">
          <a:blip r:embed="rId3"/>
          <a:srcRect l="3479" t="5863" r="31446" b="25244"/>
          <a:stretch>
            <a:fillRect/>
          </a:stretch>
        </p:blipFill>
        <p:spPr>
          <a:xfrm>
            <a:off x="5015194" y="0"/>
            <a:ext cx="7173631" cy="6858000"/>
          </a:xfrm>
          <a:prstGeom prst="rect">
            <a:avLst/>
          </a:prstGeom>
        </p:spPr>
      </p:pic>
    </p:spTree>
    <p:extLst>
      <p:ext uri="{BB962C8B-B14F-4D97-AF65-F5344CB8AC3E}">
        <p14:creationId xmlns:p14="http://schemas.microsoft.com/office/powerpoint/2010/main" val="3607466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5 - 4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9" y="3978234"/>
            <a:ext cx="2334676" cy="2149433"/>
          </a:xfrm>
        </p:spPr>
        <p:txBody>
          <a:bodyPr/>
          <a:lstStyle>
            <a:lvl1pPr>
              <a:defRPr sz="1500"/>
            </a:lvl1pPr>
            <a:lvl2pPr marL="11110" indent="0">
              <a:spcBef>
                <a:spcPts val="1000"/>
              </a:spcBef>
              <a:buNone/>
              <a:tabLst/>
              <a:defRPr sz="1400"/>
            </a:lvl2pPr>
            <a:lvl3pPr marL="285637" indent="-168208">
              <a:buFont typeface="Arial" panose="020B0604020202020204" pitchFamily="34" charset="0"/>
              <a:buChar char="•"/>
              <a:tabLst/>
              <a:defRPr sz="1400"/>
            </a:lvl3pPr>
            <a:lvl4pPr marL="457017" indent="-182491">
              <a:buFont typeface="Arial" panose="020B0604020202020204" pitchFamily="34" charset="0"/>
              <a:buChar char="•"/>
              <a:tabLst/>
              <a:defRPr sz="1200"/>
            </a:lvl4pPr>
            <a:lvl5pPr marL="641095" indent="-171381">
              <a:buFont typeface="Arial" panose="020B0604020202020204" pitchFamily="34" charset="0"/>
              <a:buChar char="•"/>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C4E100AE-E151-B9BF-6D48-ED911E8D4A70}"/>
              </a:ext>
            </a:extLst>
          </p:cNvPr>
          <p:cNvSpPr>
            <a:spLocks noGrp="1"/>
          </p:cNvSpPr>
          <p:nvPr>
            <p:ph type="pic" sz="quarter" idx="16"/>
          </p:nvPr>
        </p:nvSpPr>
        <p:spPr>
          <a:xfrm>
            <a:off x="503107" y="2470150"/>
            <a:ext cx="2334604" cy="1293813"/>
          </a:xfrm>
          <a:prstGeom prst="rect">
            <a:avLst/>
          </a:prstGeom>
          <a:solidFill>
            <a:schemeClr val="accent4">
              <a:lumMod val="20000"/>
              <a:lumOff val="80000"/>
            </a:schemeClr>
          </a:solidFill>
        </p:spPr>
        <p:txBody>
          <a:bodyPr/>
          <a:lstStyle/>
          <a:p>
            <a:r>
              <a:rPr lang="en-US"/>
              <a:t>Click icon to add picture</a:t>
            </a:r>
          </a:p>
        </p:txBody>
      </p:sp>
      <p:sp>
        <p:nvSpPr>
          <p:cNvPr id="16" name="Picture Placeholder 10">
            <a:extLst>
              <a:ext uri="{FF2B5EF4-FFF2-40B4-BE49-F238E27FC236}">
                <a16:creationId xmlns:a16="http://schemas.microsoft.com/office/drawing/2014/main" id="{7D41383D-8947-FDB7-4D75-9292C3B81C6F}"/>
              </a:ext>
            </a:extLst>
          </p:cNvPr>
          <p:cNvSpPr>
            <a:spLocks noGrp="1"/>
          </p:cNvSpPr>
          <p:nvPr>
            <p:ph type="pic" sz="quarter" idx="23"/>
          </p:nvPr>
        </p:nvSpPr>
        <p:spPr>
          <a:xfrm>
            <a:off x="3332322" y="2470150"/>
            <a:ext cx="2334604" cy="1293813"/>
          </a:xfrm>
          <a:prstGeom prst="rect">
            <a:avLst/>
          </a:prstGeom>
          <a:solidFill>
            <a:schemeClr val="accent4">
              <a:lumMod val="20000"/>
              <a:lumOff val="80000"/>
            </a:schemeClr>
          </a:solidFill>
        </p:spPr>
        <p:txBody>
          <a:bodyPr/>
          <a:lstStyle/>
          <a:p>
            <a:r>
              <a:rPr lang="en-US"/>
              <a:t>Click icon to add picture</a:t>
            </a:r>
          </a:p>
        </p:txBody>
      </p:sp>
      <p:sp>
        <p:nvSpPr>
          <p:cNvPr id="17" name="Picture Placeholder 10">
            <a:extLst>
              <a:ext uri="{FF2B5EF4-FFF2-40B4-BE49-F238E27FC236}">
                <a16:creationId xmlns:a16="http://schemas.microsoft.com/office/drawing/2014/main" id="{F94C8B62-F741-E3B5-1B72-291C1AE6BC2C}"/>
              </a:ext>
            </a:extLst>
          </p:cNvPr>
          <p:cNvSpPr>
            <a:spLocks noGrp="1"/>
          </p:cNvSpPr>
          <p:nvPr>
            <p:ph type="pic" sz="quarter" idx="24"/>
          </p:nvPr>
        </p:nvSpPr>
        <p:spPr>
          <a:xfrm>
            <a:off x="6161537" y="2470150"/>
            <a:ext cx="2334604" cy="1293813"/>
          </a:xfrm>
          <a:prstGeom prst="rect">
            <a:avLst/>
          </a:prstGeom>
          <a:solidFill>
            <a:schemeClr val="accent4">
              <a:lumMod val="20000"/>
              <a:lumOff val="80000"/>
            </a:schemeClr>
          </a:solidFill>
        </p:spPr>
        <p:txBody>
          <a:bodyPr/>
          <a:lstStyle/>
          <a:p>
            <a:r>
              <a:rPr lang="en-US"/>
              <a:t>Click icon to add picture</a:t>
            </a:r>
          </a:p>
        </p:txBody>
      </p:sp>
      <p:sp>
        <p:nvSpPr>
          <p:cNvPr id="18" name="Picture Placeholder 10">
            <a:extLst>
              <a:ext uri="{FF2B5EF4-FFF2-40B4-BE49-F238E27FC236}">
                <a16:creationId xmlns:a16="http://schemas.microsoft.com/office/drawing/2014/main" id="{6DA49A13-CF07-521D-9D84-C75A829AF565}"/>
              </a:ext>
            </a:extLst>
          </p:cNvPr>
          <p:cNvSpPr>
            <a:spLocks noGrp="1"/>
          </p:cNvSpPr>
          <p:nvPr>
            <p:ph type="pic" sz="quarter" idx="25"/>
          </p:nvPr>
        </p:nvSpPr>
        <p:spPr>
          <a:xfrm>
            <a:off x="8990751" y="2470150"/>
            <a:ext cx="2334604" cy="1293813"/>
          </a:xfrm>
          <a:prstGeom prst="rect">
            <a:avLst/>
          </a:prstGeom>
          <a:solidFill>
            <a:schemeClr val="accent4">
              <a:lumMod val="20000"/>
              <a:lumOff val="80000"/>
            </a:schemeClr>
          </a:solidFill>
        </p:spPr>
        <p:txBody>
          <a:bodyPr/>
          <a:lstStyle/>
          <a:p>
            <a:r>
              <a:rPr lang="en-US"/>
              <a:t>Click icon to add picture</a:t>
            </a:r>
          </a:p>
        </p:txBody>
      </p:sp>
      <p:sp>
        <p:nvSpPr>
          <p:cNvPr id="4" name="Content Placeholder 2">
            <a:extLst>
              <a:ext uri="{FF2B5EF4-FFF2-40B4-BE49-F238E27FC236}">
                <a16:creationId xmlns:a16="http://schemas.microsoft.com/office/drawing/2014/main" id="{7486738B-6DCF-6D17-38FC-A7CDA400F07B}"/>
              </a:ext>
            </a:extLst>
          </p:cNvPr>
          <p:cNvSpPr>
            <a:spLocks noGrp="1"/>
          </p:cNvSpPr>
          <p:nvPr>
            <p:ph idx="26"/>
          </p:nvPr>
        </p:nvSpPr>
        <p:spPr>
          <a:xfrm>
            <a:off x="3332088" y="3978234"/>
            <a:ext cx="2334676" cy="2149433"/>
          </a:xfrm>
        </p:spPr>
        <p:txBody>
          <a:bodyPr/>
          <a:lstStyle>
            <a:lvl1pPr>
              <a:defRPr sz="1500"/>
            </a:lvl1pPr>
            <a:lvl2pPr marL="11110" indent="0">
              <a:spcBef>
                <a:spcPts val="1000"/>
              </a:spcBef>
              <a:buNone/>
              <a:tabLst/>
              <a:defRPr sz="1400"/>
            </a:lvl2pPr>
            <a:lvl3pPr marL="285637" indent="-168208">
              <a:buFont typeface="Arial" panose="020B0604020202020204" pitchFamily="34" charset="0"/>
              <a:buChar char="•"/>
              <a:tabLst/>
              <a:defRPr sz="1400"/>
            </a:lvl3pPr>
            <a:lvl4pPr marL="457017" indent="-182491">
              <a:buFont typeface="Arial" panose="020B0604020202020204" pitchFamily="34" charset="0"/>
              <a:buChar char="•"/>
              <a:tabLst/>
              <a:defRPr sz="1200"/>
            </a:lvl4pPr>
            <a:lvl5pPr marL="641095" indent="-171381">
              <a:buFont typeface="Arial" panose="020B0604020202020204" pitchFamily="34" charset="0"/>
              <a:buChar char="•"/>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2400F8B6-FCA4-1D57-6831-60775BC90FB1}"/>
              </a:ext>
            </a:extLst>
          </p:cNvPr>
          <p:cNvSpPr>
            <a:spLocks noGrp="1"/>
          </p:cNvSpPr>
          <p:nvPr>
            <p:ph idx="27"/>
          </p:nvPr>
        </p:nvSpPr>
        <p:spPr>
          <a:xfrm>
            <a:off x="6161386" y="3978234"/>
            <a:ext cx="2334676" cy="2149433"/>
          </a:xfrm>
        </p:spPr>
        <p:txBody>
          <a:bodyPr/>
          <a:lstStyle>
            <a:lvl1pPr>
              <a:defRPr sz="1500"/>
            </a:lvl1pPr>
            <a:lvl2pPr marL="11110" indent="0">
              <a:spcBef>
                <a:spcPts val="1000"/>
              </a:spcBef>
              <a:buNone/>
              <a:tabLst/>
              <a:defRPr sz="1400"/>
            </a:lvl2pPr>
            <a:lvl3pPr marL="285637" indent="-168208">
              <a:buFont typeface="Arial" panose="020B0604020202020204" pitchFamily="34" charset="0"/>
              <a:buChar char="•"/>
              <a:tabLst/>
              <a:defRPr sz="1400"/>
            </a:lvl3pPr>
            <a:lvl4pPr marL="457017" indent="-182491">
              <a:buFont typeface="Arial" panose="020B0604020202020204" pitchFamily="34" charset="0"/>
              <a:buChar char="•"/>
              <a:tabLst/>
              <a:defRPr sz="1200"/>
            </a:lvl4pPr>
            <a:lvl5pPr marL="641095" indent="-171381">
              <a:buFont typeface="Arial" panose="020B0604020202020204" pitchFamily="34" charset="0"/>
              <a:buChar char="•"/>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AE35C87D-ED1B-757F-F854-8E2B9A307710}"/>
              </a:ext>
            </a:extLst>
          </p:cNvPr>
          <p:cNvSpPr>
            <a:spLocks noGrp="1"/>
          </p:cNvSpPr>
          <p:nvPr>
            <p:ph idx="28"/>
          </p:nvPr>
        </p:nvSpPr>
        <p:spPr>
          <a:xfrm>
            <a:off x="8990679" y="3978234"/>
            <a:ext cx="2334676" cy="2149433"/>
          </a:xfrm>
        </p:spPr>
        <p:txBody>
          <a:bodyPr/>
          <a:lstStyle>
            <a:lvl1pPr>
              <a:defRPr sz="1500"/>
            </a:lvl1pPr>
            <a:lvl2pPr marL="11110" indent="0">
              <a:spcBef>
                <a:spcPts val="1000"/>
              </a:spcBef>
              <a:buNone/>
              <a:tabLst/>
              <a:defRPr sz="1400"/>
            </a:lvl2pPr>
            <a:lvl3pPr marL="285637" indent="-168208">
              <a:buFont typeface="Arial" panose="020B0604020202020204" pitchFamily="34" charset="0"/>
              <a:buChar char="•"/>
              <a:tabLst/>
              <a:defRPr sz="1400"/>
            </a:lvl3pPr>
            <a:lvl4pPr marL="457017" indent="-182491">
              <a:buFont typeface="Arial" panose="020B0604020202020204" pitchFamily="34" charset="0"/>
              <a:buChar char="•"/>
              <a:tabLst/>
              <a:defRPr sz="1200"/>
            </a:lvl4pPr>
            <a:lvl5pPr marL="641095" indent="-171381">
              <a:buFont typeface="Arial" panose="020B0604020202020204" pitchFamily="34" charset="0"/>
              <a:buChar char="•"/>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6067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ark Content 1">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8" y="2470068"/>
            <a:ext cx="11180201" cy="3657600"/>
          </a:xfrm>
        </p:spPr>
        <p:txBody>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pic>
        <p:nvPicPr>
          <p:cNvPr id="4" name="Graphic 3">
            <a:extLst>
              <a:ext uri="{FF2B5EF4-FFF2-40B4-BE49-F238E27FC236}">
                <a16:creationId xmlns:a16="http://schemas.microsoft.com/office/drawing/2014/main" id="{CFFA3020-1198-2283-5D76-877BCF78DC4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6" name="Graphic 5">
            <a:extLst>
              <a:ext uri="{FF2B5EF4-FFF2-40B4-BE49-F238E27FC236}">
                <a16:creationId xmlns:a16="http://schemas.microsoft.com/office/drawing/2014/main" id="{6EF7C904-2752-A8AE-EE85-FFFD262B066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2440993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ark Content 2 - Blank">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pic>
        <p:nvPicPr>
          <p:cNvPr id="3" name="Graphic 2">
            <a:extLst>
              <a:ext uri="{FF2B5EF4-FFF2-40B4-BE49-F238E27FC236}">
                <a16:creationId xmlns:a16="http://schemas.microsoft.com/office/drawing/2014/main" id="{673AE4A5-50D7-528E-A5F4-58DB20E5C3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4" name="Graphic 3">
            <a:extLst>
              <a:ext uri="{FF2B5EF4-FFF2-40B4-BE49-F238E27FC236}">
                <a16:creationId xmlns:a16="http://schemas.microsoft.com/office/drawing/2014/main" id="{60BDEFC8-33E8-B382-4BBF-5E1D4C70054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2327031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ark Content 3">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6499691" y="489332"/>
            <a:ext cx="5183298" cy="838428"/>
          </a:xfrm>
        </p:spPr>
        <p:txBody>
          <a:bodyPr wrap="square"/>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6499691" y="2470068"/>
            <a:ext cx="5183298" cy="3657600"/>
          </a:xfrm>
        </p:spPr>
        <p:txBody>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a:xfrm>
            <a:off x="7569260" y="6414730"/>
            <a:ext cx="4113728" cy="123111"/>
          </a:xfrm>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6499691" y="1405140"/>
            <a:ext cx="5183298"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6" name="Picture Placeholder 7">
            <a:extLst>
              <a:ext uri="{FF2B5EF4-FFF2-40B4-BE49-F238E27FC236}">
                <a16:creationId xmlns:a16="http://schemas.microsoft.com/office/drawing/2014/main" id="{40357202-F6EA-BCBF-AAF1-652EC22839E1}"/>
              </a:ext>
            </a:extLst>
          </p:cNvPr>
          <p:cNvSpPr>
            <a:spLocks noGrp="1"/>
          </p:cNvSpPr>
          <p:nvPr>
            <p:ph type="pic" sz="quarter" idx="13"/>
          </p:nvPr>
        </p:nvSpPr>
        <p:spPr>
          <a:xfrm>
            <a:off x="511041" y="488952"/>
            <a:ext cx="5503255" cy="5673725"/>
          </a:xfrm>
          <a:prstGeom prst="rect">
            <a:avLst/>
          </a:prstGeom>
          <a:solidFill>
            <a:schemeClr val="accent4">
              <a:lumMod val="20000"/>
              <a:lumOff val="80000"/>
            </a:schemeClr>
          </a:solidFill>
          <a:ln>
            <a:noFill/>
          </a:ln>
        </p:spPr>
        <p:txBody>
          <a:bodyPr/>
          <a:lstStyle/>
          <a:p>
            <a:r>
              <a:rPr lang="en-US"/>
              <a:t>Click icon to add picture</a:t>
            </a:r>
          </a:p>
        </p:txBody>
      </p:sp>
      <p:pic>
        <p:nvPicPr>
          <p:cNvPr id="8" name="Graphic 7">
            <a:extLst>
              <a:ext uri="{FF2B5EF4-FFF2-40B4-BE49-F238E27FC236}">
                <a16:creationId xmlns:a16="http://schemas.microsoft.com/office/drawing/2014/main" id="{AF46983E-E867-C506-8FCB-A9815BA144E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4" name="Graphic 3">
            <a:extLst>
              <a:ext uri="{FF2B5EF4-FFF2-40B4-BE49-F238E27FC236}">
                <a16:creationId xmlns:a16="http://schemas.microsoft.com/office/drawing/2014/main" id="{B197818D-1DE1-D283-B43F-8EDDE29A1E8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342942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Dark Content 4 - 3 Col.">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1" y="2470068"/>
            <a:ext cx="3391303" cy="3657600"/>
          </a:xfrm>
        </p:spPr>
        <p:txBody>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89A736C4-0C87-98A2-41BD-095D355FB712}"/>
              </a:ext>
            </a:extLst>
          </p:cNvPr>
          <p:cNvSpPr>
            <a:spLocks noGrp="1"/>
          </p:cNvSpPr>
          <p:nvPr>
            <p:ph idx="13"/>
          </p:nvPr>
        </p:nvSpPr>
        <p:spPr>
          <a:xfrm>
            <a:off x="4397237" y="2470068"/>
            <a:ext cx="3391303" cy="3657600"/>
          </a:xfrm>
        </p:spPr>
        <p:txBody>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339C6719-E84C-4033-7863-4492811490BC}"/>
              </a:ext>
            </a:extLst>
          </p:cNvPr>
          <p:cNvSpPr>
            <a:spLocks noGrp="1"/>
          </p:cNvSpPr>
          <p:nvPr>
            <p:ph idx="14"/>
          </p:nvPr>
        </p:nvSpPr>
        <p:spPr>
          <a:xfrm>
            <a:off x="8291688" y="2470068"/>
            <a:ext cx="3391303" cy="3657600"/>
          </a:xfrm>
        </p:spPr>
        <p:txBody>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Graphic 5">
            <a:extLst>
              <a:ext uri="{FF2B5EF4-FFF2-40B4-BE49-F238E27FC236}">
                <a16:creationId xmlns:a16="http://schemas.microsoft.com/office/drawing/2014/main" id="{5A69CFFD-57F2-E027-EA2A-62A6EFE18DD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4" name="Graphic 3">
            <a:extLst>
              <a:ext uri="{FF2B5EF4-FFF2-40B4-BE49-F238E27FC236}">
                <a16:creationId xmlns:a16="http://schemas.microsoft.com/office/drawing/2014/main" id="{4ABBF9D7-350A-07A7-8D89-89DDC753C8F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755592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ark Content 5 - 4 Col.">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5E5CA199-2137-506A-5914-268E4F4218C4}"/>
              </a:ext>
            </a:extLst>
          </p:cNvPr>
          <p:cNvSpPr>
            <a:spLocks noGrp="1"/>
          </p:cNvSpPr>
          <p:nvPr>
            <p:ph type="pic" sz="quarter" idx="16"/>
          </p:nvPr>
        </p:nvSpPr>
        <p:spPr>
          <a:xfrm>
            <a:off x="503107" y="2470150"/>
            <a:ext cx="2334604" cy="1293813"/>
          </a:xfrm>
          <a:prstGeom prst="rect">
            <a:avLst/>
          </a:prstGeom>
          <a:solidFill>
            <a:schemeClr val="accent4">
              <a:lumMod val="20000"/>
              <a:lumOff val="80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1F0CAAA6-7F3C-3CC3-7224-2AC26B46370C}"/>
              </a:ext>
            </a:extLst>
          </p:cNvPr>
          <p:cNvSpPr>
            <a:spLocks noGrp="1"/>
          </p:cNvSpPr>
          <p:nvPr>
            <p:ph type="pic" sz="quarter" idx="23"/>
          </p:nvPr>
        </p:nvSpPr>
        <p:spPr>
          <a:xfrm>
            <a:off x="3332322" y="2470150"/>
            <a:ext cx="2334604" cy="1293813"/>
          </a:xfrm>
          <a:prstGeom prst="rect">
            <a:avLst/>
          </a:prstGeom>
          <a:solidFill>
            <a:schemeClr val="accent4">
              <a:lumMod val="20000"/>
              <a:lumOff val="8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9AEC216-8632-35C5-745F-5828EFAEF9AD}"/>
              </a:ext>
            </a:extLst>
          </p:cNvPr>
          <p:cNvSpPr>
            <a:spLocks noGrp="1"/>
          </p:cNvSpPr>
          <p:nvPr>
            <p:ph type="pic" sz="quarter" idx="24"/>
          </p:nvPr>
        </p:nvSpPr>
        <p:spPr>
          <a:xfrm>
            <a:off x="6161537" y="2470150"/>
            <a:ext cx="2334604" cy="1293813"/>
          </a:xfrm>
          <a:prstGeom prst="rect">
            <a:avLst/>
          </a:prstGeom>
          <a:solidFill>
            <a:schemeClr val="accent4">
              <a:lumMod val="20000"/>
              <a:lumOff val="80000"/>
            </a:schemeClr>
          </a:solidFill>
        </p:spPr>
        <p:txBody>
          <a:bodyPr/>
          <a:lstStyle/>
          <a:p>
            <a:r>
              <a:rPr lang="en-US"/>
              <a:t>Click icon to add picture</a:t>
            </a:r>
          </a:p>
        </p:txBody>
      </p:sp>
      <p:sp>
        <p:nvSpPr>
          <p:cNvPr id="14" name="Picture Placeholder 10">
            <a:extLst>
              <a:ext uri="{FF2B5EF4-FFF2-40B4-BE49-F238E27FC236}">
                <a16:creationId xmlns:a16="http://schemas.microsoft.com/office/drawing/2014/main" id="{21B7058D-9E95-D36D-8E02-1408C1BEC03D}"/>
              </a:ext>
            </a:extLst>
          </p:cNvPr>
          <p:cNvSpPr>
            <a:spLocks noGrp="1"/>
          </p:cNvSpPr>
          <p:nvPr>
            <p:ph type="pic" sz="quarter" idx="25"/>
          </p:nvPr>
        </p:nvSpPr>
        <p:spPr>
          <a:xfrm>
            <a:off x="8990751" y="2470150"/>
            <a:ext cx="2334604" cy="1293813"/>
          </a:xfrm>
          <a:prstGeom prst="rect">
            <a:avLst/>
          </a:prstGeom>
          <a:solidFill>
            <a:schemeClr val="accent4">
              <a:lumMod val="20000"/>
              <a:lumOff val="80000"/>
            </a:schemeClr>
          </a:solidFill>
        </p:spPr>
        <p:txBody>
          <a:bodyPr/>
          <a:lstStyle/>
          <a:p>
            <a:r>
              <a:rPr lang="en-US"/>
              <a:t>Click icon to add picture</a:t>
            </a:r>
          </a:p>
        </p:txBody>
      </p:sp>
      <p:sp>
        <p:nvSpPr>
          <p:cNvPr id="8" name="Content Placeholder 2">
            <a:extLst>
              <a:ext uri="{FF2B5EF4-FFF2-40B4-BE49-F238E27FC236}">
                <a16:creationId xmlns:a16="http://schemas.microsoft.com/office/drawing/2014/main" id="{E2D1EF0D-2E9E-38C6-FC32-17367A6D0A6A}"/>
              </a:ext>
            </a:extLst>
          </p:cNvPr>
          <p:cNvSpPr>
            <a:spLocks noGrp="1"/>
          </p:cNvSpPr>
          <p:nvPr>
            <p:ph idx="1"/>
          </p:nvPr>
        </p:nvSpPr>
        <p:spPr>
          <a:xfrm>
            <a:off x="502789" y="3978234"/>
            <a:ext cx="2334676" cy="2149433"/>
          </a:xfrm>
        </p:spPr>
        <p:txBody>
          <a:bodyPr/>
          <a:lstStyle>
            <a:lvl1pPr>
              <a:defRPr sz="1500">
                <a:solidFill>
                  <a:schemeClr val="bg1"/>
                </a:solidFill>
              </a:defRPr>
            </a:lvl1pPr>
            <a:lvl2pPr marL="11110" indent="0">
              <a:spcBef>
                <a:spcPts val="1000"/>
              </a:spcBef>
              <a:buNone/>
              <a:tabLst/>
              <a:defRPr sz="1400">
                <a:solidFill>
                  <a:schemeClr val="bg1"/>
                </a:solidFill>
              </a:defRPr>
            </a:lvl2pPr>
            <a:lvl3pPr marL="285637" indent="-168208">
              <a:buFont typeface="Arial" panose="020B0604020202020204" pitchFamily="34" charset="0"/>
              <a:buChar char="•"/>
              <a:tabLst/>
              <a:defRPr sz="1400">
                <a:solidFill>
                  <a:schemeClr val="bg1"/>
                </a:solidFill>
              </a:defRPr>
            </a:lvl3pPr>
            <a:lvl4pPr marL="457017" indent="-182491">
              <a:buFont typeface="Arial" panose="020B0604020202020204" pitchFamily="34" charset="0"/>
              <a:buChar char="•"/>
              <a:tabLst/>
              <a:defRPr sz="1200">
                <a:solidFill>
                  <a:schemeClr val="bg1"/>
                </a:solidFill>
              </a:defRPr>
            </a:lvl4pPr>
            <a:lvl5pPr marL="641095" indent="-171381">
              <a:buFont typeface="Arial" panose="020B0604020202020204" pitchFamily="34" charset="0"/>
              <a:buChar char="•"/>
              <a:tabLst/>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AFD540E6-A7E8-A1EB-B0D7-5287FA5118A7}"/>
              </a:ext>
            </a:extLst>
          </p:cNvPr>
          <p:cNvSpPr>
            <a:spLocks noGrp="1"/>
          </p:cNvSpPr>
          <p:nvPr>
            <p:ph idx="26"/>
          </p:nvPr>
        </p:nvSpPr>
        <p:spPr>
          <a:xfrm>
            <a:off x="3332088" y="3978234"/>
            <a:ext cx="2334676" cy="2149433"/>
          </a:xfrm>
        </p:spPr>
        <p:txBody>
          <a:bodyPr/>
          <a:lstStyle>
            <a:lvl1pPr>
              <a:defRPr sz="1500">
                <a:solidFill>
                  <a:schemeClr val="bg1"/>
                </a:solidFill>
              </a:defRPr>
            </a:lvl1pPr>
            <a:lvl2pPr marL="11110" indent="0">
              <a:spcBef>
                <a:spcPts val="1000"/>
              </a:spcBef>
              <a:buNone/>
              <a:tabLst/>
              <a:defRPr sz="1400">
                <a:solidFill>
                  <a:schemeClr val="bg1"/>
                </a:solidFill>
              </a:defRPr>
            </a:lvl2pPr>
            <a:lvl3pPr marL="285637" indent="-168208">
              <a:buFont typeface="Arial" panose="020B0604020202020204" pitchFamily="34" charset="0"/>
              <a:buChar char="•"/>
              <a:tabLst/>
              <a:defRPr sz="1400">
                <a:solidFill>
                  <a:schemeClr val="bg1"/>
                </a:solidFill>
              </a:defRPr>
            </a:lvl3pPr>
            <a:lvl4pPr marL="457017" indent="-182491">
              <a:buFont typeface="Arial" panose="020B0604020202020204" pitchFamily="34" charset="0"/>
              <a:buChar char="•"/>
              <a:tabLst/>
              <a:defRPr sz="1200">
                <a:solidFill>
                  <a:schemeClr val="bg1"/>
                </a:solidFill>
              </a:defRPr>
            </a:lvl4pPr>
            <a:lvl5pPr marL="641095" indent="-171381">
              <a:buFont typeface="Arial" panose="020B0604020202020204" pitchFamily="34" charset="0"/>
              <a:buChar char="•"/>
              <a:tabLst/>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7A9DDA90-BDEA-C93B-4C92-866C5714F706}"/>
              </a:ext>
            </a:extLst>
          </p:cNvPr>
          <p:cNvSpPr>
            <a:spLocks noGrp="1"/>
          </p:cNvSpPr>
          <p:nvPr>
            <p:ph idx="27"/>
          </p:nvPr>
        </p:nvSpPr>
        <p:spPr>
          <a:xfrm>
            <a:off x="6161386" y="3978234"/>
            <a:ext cx="2334676" cy="2149433"/>
          </a:xfrm>
        </p:spPr>
        <p:txBody>
          <a:bodyPr/>
          <a:lstStyle>
            <a:lvl1pPr>
              <a:defRPr sz="1500">
                <a:solidFill>
                  <a:schemeClr val="bg1"/>
                </a:solidFill>
              </a:defRPr>
            </a:lvl1pPr>
            <a:lvl2pPr marL="11110" indent="0">
              <a:spcBef>
                <a:spcPts val="1000"/>
              </a:spcBef>
              <a:buNone/>
              <a:tabLst/>
              <a:defRPr sz="1400">
                <a:solidFill>
                  <a:schemeClr val="bg1"/>
                </a:solidFill>
              </a:defRPr>
            </a:lvl2pPr>
            <a:lvl3pPr marL="285637" indent="-168208">
              <a:buFont typeface="Arial" panose="020B0604020202020204" pitchFamily="34" charset="0"/>
              <a:buChar char="•"/>
              <a:tabLst/>
              <a:defRPr sz="1400">
                <a:solidFill>
                  <a:schemeClr val="bg1"/>
                </a:solidFill>
              </a:defRPr>
            </a:lvl3pPr>
            <a:lvl4pPr marL="457017" indent="-182491">
              <a:buFont typeface="Arial" panose="020B0604020202020204" pitchFamily="34" charset="0"/>
              <a:buChar char="•"/>
              <a:tabLst/>
              <a:defRPr sz="1200">
                <a:solidFill>
                  <a:schemeClr val="bg1"/>
                </a:solidFill>
              </a:defRPr>
            </a:lvl4pPr>
            <a:lvl5pPr marL="641095" indent="-171381">
              <a:buFont typeface="Arial" panose="020B0604020202020204" pitchFamily="34" charset="0"/>
              <a:buChar char="•"/>
              <a:tabLst/>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550BC34C-EA3A-93A0-BD71-4059AAED843B}"/>
              </a:ext>
            </a:extLst>
          </p:cNvPr>
          <p:cNvSpPr>
            <a:spLocks noGrp="1"/>
          </p:cNvSpPr>
          <p:nvPr>
            <p:ph idx="28"/>
          </p:nvPr>
        </p:nvSpPr>
        <p:spPr>
          <a:xfrm>
            <a:off x="8990679" y="3978234"/>
            <a:ext cx="2334676" cy="2149433"/>
          </a:xfrm>
        </p:spPr>
        <p:txBody>
          <a:bodyPr/>
          <a:lstStyle>
            <a:lvl1pPr>
              <a:defRPr sz="1500">
                <a:solidFill>
                  <a:schemeClr val="bg1"/>
                </a:solidFill>
              </a:defRPr>
            </a:lvl1pPr>
            <a:lvl2pPr marL="11110" indent="0">
              <a:spcBef>
                <a:spcPts val="1000"/>
              </a:spcBef>
              <a:buNone/>
              <a:tabLst/>
              <a:defRPr sz="1400">
                <a:solidFill>
                  <a:schemeClr val="bg1"/>
                </a:solidFill>
              </a:defRPr>
            </a:lvl2pPr>
            <a:lvl3pPr marL="285637" indent="-168208">
              <a:buFont typeface="Arial" panose="020B0604020202020204" pitchFamily="34" charset="0"/>
              <a:buChar char="•"/>
              <a:tabLst/>
              <a:defRPr sz="1400">
                <a:solidFill>
                  <a:schemeClr val="bg1"/>
                </a:solidFill>
              </a:defRPr>
            </a:lvl3pPr>
            <a:lvl4pPr marL="457017" indent="-182491">
              <a:buFont typeface="Arial" panose="020B0604020202020204" pitchFamily="34" charset="0"/>
              <a:buChar char="•"/>
              <a:tabLst/>
              <a:defRPr sz="1200">
                <a:solidFill>
                  <a:schemeClr val="bg1"/>
                </a:solidFill>
              </a:defRPr>
            </a:lvl4pPr>
            <a:lvl5pPr marL="641095" indent="-171381">
              <a:buFont typeface="Arial" panose="020B0604020202020204" pitchFamily="34" charset="0"/>
              <a:buChar char="•"/>
              <a:tabLst/>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Graphic 17">
            <a:extLst>
              <a:ext uri="{FF2B5EF4-FFF2-40B4-BE49-F238E27FC236}">
                <a16:creationId xmlns:a16="http://schemas.microsoft.com/office/drawing/2014/main" id="{0CF74010-3DD2-54FB-7E5A-F78547A94A0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3" name="Graphic 2">
            <a:extLst>
              <a:ext uri="{FF2B5EF4-FFF2-40B4-BE49-F238E27FC236}">
                <a16:creationId xmlns:a16="http://schemas.microsoft.com/office/drawing/2014/main" id="{32FE5D47-D416-A7DD-D0CB-945198CF8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573738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 Slide 1 -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2" y="3477300"/>
            <a:ext cx="2014880" cy="2633472"/>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C4E100AE-E151-B9BF-6D48-ED911E8D4A70}"/>
              </a:ext>
            </a:extLst>
          </p:cNvPr>
          <p:cNvSpPr>
            <a:spLocks noGrp="1"/>
          </p:cNvSpPr>
          <p:nvPr>
            <p:ph type="pic" sz="quarter" idx="16"/>
          </p:nvPr>
        </p:nvSpPr>
        <p:spPr>
          <a:xfrm>
            <a:off x="503109" y="2020860"/>
            <a:ext cx="1224977" cy="1228761"/>
          </a:xfrm>
          <a:prstGeom prst="rect">
            <a:avLst/>
          </a:prstGeom>
          <a:noFill/>
        </p:spPr>
        <p:txBody>
          <a:bodyPr/>
          <a:lstStyle/>
          <a:p>
            <a:r>
              <a:rPr lang="en-US"/>
              <a:t>Click icon to add picture</a:t>
            </a:r>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3332110" y="3477300"/>
            <a:ext cx="2014880" cy="2633472"/>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6161433" y="3477300"/>
            <a:ext cx="2014880" cy="2633472"/>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E92A820D-6A64-9F41-DAC7-E0ABEB3808CD}"/>
              </a:ext>
            </a:extLst>
          </p:cNvPr>
          <p:cNvSpPr>
            <a:spLocks noGrp="1"/>
          </p:cNvSpPr>
          <p:nvPr>
            <p:ph idx="22"/>
          </p:nvPr>
        </p:nvSpPr>
        <p:spPr>
          <a:xfrm>
            <a:off x="8990751" y="3477300"/>
            <a:ext cx="2014880" cy="2633472"/>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icture Placeholder 10">
            <a:extLst>
              <a:ext uri="{FF2B5EF4-FFF2-40B4-BE49-F238E27FC236}">
                <a16:creationId xmlns:a16="http://schemas.microsoft.com/office/drawing/2014/main" id="{EE5110ED-8D7C-879F-ED19-8E8F1B8129D8}"/>
              </a:ext>
            </a:extLst>
          </p:cNvPr>
          <p:cNvSpPr>
            <a:spLocks noGrp="1"/>
          </p:cNvSpPr>
          <p:nvPr>
            <p:ph type="pic" sz="quarter" idx="23"/>
          </p:nvPr>
        </p:nvSpPr>
        <p:spPr>
          <a:xfrm>
            <a:off x="3332322" y="2020860"/>
            <a:ext cx="1224977" cy="1228761"/>
          </a:xfrm>
          <a:prstGeom prst="rect">
            <a:avLst/>
          </a:prstGeom>
          <a:noFill/>
        </p:spPr>
        <p:txBody>
          <a:bodyPr/>
          <a:lstStyle/>
          <a:p>
            <a:r>
              <a:rPr lang="en-US"/>
              <a:t>Click icon to add picture</a:t>
            </a:r>
          </a:p>
        </p:txBody>
      </p:sp>
      <p:sp>
        <p:nvSpPr>
          <p:cNvPr id="12" name="Picture Placeholder 10">
            <a:extLst>
              <a:ext uri="{FF2B5EF4-FFF2-40B4-BE49-F238E27FC236}">
                <a16:creationId xmlns:a16="http://schemas.microsoft.com/office/drawing/2014/main" id="{5FF3D665-60D7-422D-75FE-D0E614408F3C}"/>
              </a:ext>
            </a:extLst>
          </p:cNvPr>
          <p:cNvSpPr>
            <a:spLocks noGrp="1"/>
          </p:cNvSpPr>
          <p:nvPr>
            <p:ph type="pic" sz="quarter" idx="24"/>
          </p:nvPr>
        </p:nvSpPr>
        <p:spPr>
          <a:xfrm>
            <a:off x="6161537" y="2020860"/>
            <a:ext cx="1224977" cy="1228761"/>
          </a:xfrm>
          <a:prstGeom prst="rect">
            <a:avLst/>
          </a:prstGeom>
          <a:noFill/>
        </p:spPr>
        <p:txBody>
          <a:bodyPr/>
          <a:lstStyle/>
          <a:p>
            <a:r>
              <a:rPr lang="en-US"/>
              <a:t>Click icon to add picture</a:t>
            </a:r>
          </a:p>
        </p:txBody>
      </p:sp>
      <p:sp>
        <p:nvSpPr>
          <p:cNvPr id="13" name="Picture Placeholder 10">
            <a:extLst>
              <a:ext uri="{FF2B5EF4-FFF2-40B4-BE49-F238E27FC236}">
                <a16:creationId xmlns:a16="http://schemas.microsoft.com/office/drawing/2014/main" id="{2DCD4903-9CD2-F08C-CBEC-FFE1FF09F8AE}"/>
              </a:ext>
            </a:extLst>
          </p:cNvPr>
          <p:cNvSpPr>
            <a:spLocks noGrp="1"/>
          </p:cNvSpPr>
          <p:nvPr>
            <p:ph type="pic" sz="quarter" idx="25"/>
          </p:nvPr>
        </p:nvSpPr>
        <p:spPr>
          <a:xfrm>
            <a:off x="8990753" y="2020860"/>
            <a:ext cx="1224977" cy="1228761"/>
          </a:xfrm>
          <a:prstGeom prst="rect">
            <a:avLst/>
          </a:prstGeom>
          <a:noFill/>
        </p:spPr>
        <p:txBody>
          <a:bodyPr/>
          <a:lstStyle/>
          <a:p>
            <a:r>
              <a:rPr lang="en-US"/>
              <a:t>Click icon to add picture</a:t>
            </a:r>
          </a:p>
        </p:txBody>
      </p:sp>
    </p:spTree>
    <p:extLst>
      <p:ext uri="{BB962C8B-B14F-4D97-AF65-F5344CB8AC3E}">
        <p14:creationId xmlns:p14="http://schemas.microsoft.com/office/powerpoint/2010/main" val="2335098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 Slide 2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9" y="4085112"/>
            <a:ext cx="3277705" cy="2025660"/>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C4E100AE-E151-B9BF-6D48-ED911E8D4A70}"/>
              </a:ext>
            </a:extLst>
          </p:cNvPr>
          <p:cNvSpPr>
            <a:spLocks noGrp="1"/>
          </p:cNvSpPr>
          <p:nvPr>
            <p:ph type="pic" sz="quarter" idx="16"/>
          </p:nvPr>
        </p:nvSpPr>
        <p:spPr>
          <a:xfrm>
            <a:off x="503107" y="2020856"/>
            <a:ext cx="3277598" cy="1874250"/>
          </a:xfrm>
          <a:prstGeom prst="rect">
            <a:avLst/>
          </a:prstGeom>
          <a:solidFill>
            <a:schemeClr val="accent4">
              <a:lumMod val="20000"/>
              <a:lumOff val="80000"/>
            </a:schemeClr>
          </a:solidFill>
        </p:spPr>
        <p:txBody>
          <a:bodyPr/>
          <a:lstStyle/>
          <a:p>
            <a:r>
              <a:rPr lang="en-US"/>
              <a:t>Click icon to add picture</a:t>
            </a:r>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4454036" y="4085112"/>
            <a:ext cx="3277705" cy="2025660"/>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8405283" y="4085112"/>
            <a:ext cx="3277705" cy="2025660"/>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Picture Placeholder 10">
            <a:extLst>
              <a:ext uri="{FF2B5EF4-FFF2-40B4-BE49-F238E27FC236}">
                <a16:creationId xmlns:a16="http://schemas.microsoft.com/office/drawing/2014/main" id="{37F1A86A-D346-AECF-A249-52FA13410B05}"/>
              </a:ext>
            </a:extLst>
          </p:cNvPr>
          <p:cNvSpPr>
            <a:spLocks noGrp="1"/>
          </p:cNvSpPr>
          <p:nvPr>
            <p:ph type="pic" sz="quarter" idx="22"/>
          </p:nvPr>
        </p:nvSpPr>
        <p:spPr>
          <a:xfrm>
            <a:off x="4454249" y="2020856"/>
            <a:ext cx="3277598" cy="1874250"/>
          </a:xfrm>
          <a:prstGeom prst="rect">
            <a:avLst/>
          </a:prstGeom>
          <a:solidFill>
            <a:schemeClr val="accent4">
              <a:lumMod val="20000"/>
              <a:lumOff val="8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9B1DCB56-354B-408A-F7C7-C8F0526B087D}"/>
              </a:ext>
            </a:extLst>
          </p:cNvPr>
          <p:cNvSpPr>
            <a:spLocks noGrp="1"/>
          </p:cNvSpPr>
          <p:nvPr>
            <p:ph type="pic" sz="quarter" idx="23"/>
          </p:nvPr>
        </p:nvSpPr>
        <p:spPr>
          <a:xfrm>
            <a:off x="8405390" y="2020856"/>
            <a:ext cx="3277598" cy="1874250"/>
          </a:xfrm>
          <a:prstGeom prst="rect">
            <a:avLst/>
          </a:prstGeom>
          <a:solidFill>
            <a:schemeClr val="accent4">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1223094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fo Slide 3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2971026" cy="838428"/>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3898245" y="1922026"/>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2971026"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6659703" y="1922026"/>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9421162" y="1922026"/>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4" name="Content Placeholder 2">
            <a:extLst>
              <a:ext uri="{FF2B5EF4-FFF2-40B4-BE49-F238E27FC236}">
                <a16:creationId xmlns:a16="http://schemas.microsoft.com/office/drawing/2014/main" id="{07B22D1D-B033-6C4B-31ED-2C776FED726B}"/>
              </a:ext>
            </a:extLst>
          </p:cNvPr>
          <p:cNvSpPr>
            <a:spLocks noGrp="1"/>
          </p:cNvSpPr>
          <p:nvPr>
            <p:ph idx="22"/>
          </p:nvPr>
        </p:nvSpPr>
        <p:spPr>
          <a:xfrm>
            <a:off x="3898245" y="3899267"/>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18" name="Content Placeholder 2">
            <a:extLst>
              <a:ext uri="{FF2B5EF4-FFF2-40B4-BE49-F238E27FC236}">
                <a16:creationId xmlns:a16="http://schemas.microsoft.com/office/drawing/2014/main" id="{6AC345A7-0D89-CBA6-01AA-BA0987314DED}"/>
              </a:ext>
            </a:extLst>
          </p:cNvPr>
          <p:cNvSpPr>
            <a:spLocks noGrp="1"/>
          </p:cNvSpPr>
          <p:nvPr>
            <p:ph idx="26"/>
          </p:nvPr>
        </p:nvSpPr>
        <p:spPr>
          <a:xfrm>
            <a:off x="6659703" y="3899267"/>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19" name="Content Placeholder 2">
            <a:extLst>
              <a:ext uri="{FF2B5EF4-FFF2-40B4-BE49-F238E27FC236}">
                <a16:creationId xmlns:a16="http://schemas.microsoft.com/office/drawing/2014/main" id="{EB8F4607-BD2E-349F-6F3B-C957FC423586}"/>
              </a:ext>
            </a:extLst>
          </p:cNvPr>
          <p:cNvSpPr>
            <a:spLocks noGrp="1"/>
          </p:cNvSpPr>
          <p:nvPr>
            <p:ph idx="27"/>
          </p:nvPr>
        </p:nvSpPr>
        <p:spPr>
          <a:xfrm>
            <a:off x="9421162" y="3899267"/>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20" name="Content Placeholder 2">
            <a:extLst>
              <a:ext uri="{FF2B5EF4-FFF2-40B4-BE49-F238E27FC236}">
                <a16:creationId xmlns:a16="http://schemas.microsoft.com/office/drawing/2014/main" id="{E84482D0-FE34-54D4-FA48-C9AEC68D024B}"/>
              </a:ext>
            </a:extLst>
          </p:cNvPr>
          <p:cNvSpPr>
            <a:spLocks noGrp="1"/>
          </p:cNvSpPr>
          <p:nvPr>
            <p:ph idx="28"/>
          </p:nvPr>
        </p:nvSpPr>
        <p:spPr>
          <a:xfrm>
            <a:off x="3898245" y="5876509"/>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24" name="Content Placeholder 2">
            <a:extLst>
              <a:ext uri="{FF2B5EF4-FFF2-40B4-BE49-F238E27FC236}">
                <a16:creationId xmlns:a16="http://schemas.microsoft.com/office/drawing/2014/main" id="{9C65AA16-13A5-A6E4-EFFE-108328B6F021}"/>
              </a:ext>
            </a:extLst>
          </p:cNvPr>
          <p:cNvSpPr>
            <a:spLocks noGrp="1"/>
          </p:cNvSpPr>
          <p:nvPr>
            <p:ph idx="32"/>
          </p:nvPr>
        </p:nvSpPr>
        <p:spPr>
          <a:xfrm>
            <a:off x="6659703" y="5876509"/>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25" name="Content Placeholder 2">
            <a:extLst>
              <a:ext uri="{FF2B5EF4-FFF2-40B4-BE49-F238E27FC236}">
                <a16:creationId xmlns:a16="http://schemas.microsoft.com/office/drawing/2014/main" id="{3BE73330-0071-9F25-330B-5C91C16F6C2D}"/>
              </a:ext>
            </a:extLst>
          </p:cNvPr>
          <p:cNvSpPr>
            <a:spLocks noGrp="1"/>
          </p:cNvSpPr>
          <p:nvPr>
            <p:ph idx="33"/>
          </p:nvPr>
        </p:nvSpPr>
        <p:spPr>
          <a:xfrm>
            <a:off x="9421162" y="5876509"/>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6" name="Picture Placeholder 10">
            <a:extLst>
              <a:ext uri="{FF2B5EF4-FFF2-40B4-BE49-F238E27FC236}">
                <a16:creationId xmlns:a16="http://schemas.microsoft.com/office/drawing/2014/main" id="{CEF71EF0-C251-8759-506F-E61A1E319713}"/>
              </a:ext>
            </a:extLst>
          </p:cNvPr>
          <p:cNvSpPr>
            <a:spLocks noGrp="1"/>
          </p:cNvSpPr>
          <p:nvPr>
            <p:ph type="pic" sz="quarter" idx="34"/>
          </p:nvPr>
        </p:nvSpPr>
        <p:spPr>
          <a:xfrm>
            <a:off x="3898565" y="489336"/>
            <a:ext cx="2261827" cy="1228761"/>
          </a:xfrm>
          <a:prstGeom prst="rect">
            <a:avLst/>
          </a:prstGeom>
          <a:solidFill>
            <a:schemeClr val="accent4">
              <a:lumMod val="20000"/>
              <a:lumOff val="80000"/>
            </a:schemeClr>
          </a:solidFill>
        </p:spPr>
        <p:txBody>
          <a:bodyPr/>
          <a:lstStyle/>
          <a:p>
            <a:r>
              <a:rPr lang="en-US"/>
              <a:t>Click icon to add picture</a:t>
            </a:r>
          </a:p>
        </p:txBody>
      </p:sp>
      <p:sp>
        <p:nvSpPr>
          <p:cNvPr id="8" name="Picture Placeholder 10">
            <a:extLst>
              <a:ext uri="{FF2B5EF4-FFF2-40B4-BE49-F238E27FC236}">
                <a16:creationId xmlns:a16="http://schemas.microsoft.com/office/drawing/2014/main" id="{3525C9F4-BF87-6856-28B6-74ADA6D92F92}"/>
              </a:ext>
            </a:extLst>
          </p:cNvPr>
          <p:cNvSpPr>
            <a:spLocks noGrp="1"/>
          </p:cNvSpPr>
          <p:nvPr>
            <p:ph type="pic" sz="quarter" idx="43"/>
          </p:nvPr>
        </p:nvSpPr>
        <p:spPr>
          <a:xfrm>
            <a:off x="6659865" y="489336"/>
            <a:ext cx="2261827" cy="1228761"/>
          </a:xfrm>
          <a:prstGeom prst="rect">
            <a:avLst/>
          </a:prstGeom>
          <a:solidFill>
            <a:schemeClr val="accent4">
              <a:lumMod val="20000"/>
              <a:lumOff val="80000"/>
            </a:schemeClr>
          </a:solidFill>
        </p:spPr>
        <p:txBody>
          <a:bodyPr/>
          <a:lstStyle/>
          <a:p>
            <a:r>
              <a:rPr lang="en-US"/>
              <a:t>Click icon to add picture</a:t>
            </a:r>
          </a:p>
        </p:txBody>
      </p:sp>
      <p:sp>
        <p:nvSpPr>
          <p:cNvPr id="9" name="Picture Placeholder 10">
            <a:extLst>
              <a:ext uri="{FF2B5EF4-FFF2-40B4-BE49-F238E27FC236}">
                <a16:creationId xmlns:a16="http://schemas.microsoft.com/office/drawing/2014/main" id="{F442162B-0271-3F90-46FE-03C9A67FAD95}"/>
              </a:ext>
            </a:extLst>
          </p:cNvPr>
          <p:cNvSpPr>
            <a:spLocks noGrp="1"/>
          </p:cNvSpPr>
          <p:nvPr>
            <p:ph type="pic" sz="quarter" idx="44"/>
          </p:nvPr>
        </p:nvSpPr>
        <p:spPr>
          <a:xfrm>
            <a:off x="9421162" y="489336"/>
            <a:ext cx="2261827" cy="1228761"/>
          </a:xfrm>
          <a:prstGeom prst="rect">
            <a:avLst/>
          </a:prstGeom>
          <a:solidFill>
            <a:schemeClr val="accent4">
              <a:lumMod val="20000"/>
              <a:lumOff val="80000"/>
            </a:schemeClr>
          </a:solidFill>
        </p:spPr>
        <p:txBody>
          <a:bodyPr/>
          <a:lstStyle/>
          <a:p>
            <a:r>
              <a:rPr lang="en-US"/>
              <a:t>Click icon to add picture</a:t>
            </a:r>
          </a:p>
        </p:txBody>
      </p:sp>
      <p:sp>
        <p:nvSpPr>
          <p:cNvPr id="11" name="Picture Placeholder 10">
            <a:extLst>
              <a:ext uri="{FF2B5EF4-FFF2-40B4-BE49-F238E27FC236}">
                <a16:creationId xmlns:a16="http://schemas.microsoft.com/office/drawing/2014/main" id="{EF0000AE-EC45-BE7F-247A-2F681B45D1DF}"/>
              </a:ext>
            </a:extLst>
          </p:cNvPr>
          <p:cNvSpPr>
            <a:spLocks noGrp="1"/>
          </p:cNvSpPr>
          <p:nvPr>
            <p:ph type="pic" sz="quarter" idx="45"/>
          </p:nvPr>
        </p:nvSpPr>
        <p:spPr>
          <a:xfrm>
            <a:off x="3898565" y="2466577"/>
            <a:ext cx="2261827" cy="1228761"/>
          </a:xfrm>
          <a:prstGeom prst="rect">
            <a:avLst/>
          </a:prstGeom>
          <a:solidFill>
            <a:schemeClr val="accent4">
              <a:lumMod val="20000"/>
              <a:lumOff val="80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E71009F-087E-E57A-09BF-B5B4AE4719FA}"/>
              </a:ext>
            </a:extLst>
          </p:cNvPr>
          <p:cNvSpPr>
            <a:spLocks noGrp="1"/>
          </p:cNvSpPr>
          <p:nvPr>
            <p:ph type="pic" sz="quarter" idx="46"/>
          </p:nvPr>
        </p:nvSpPr>
        <p:spPr>
          <a:xfrm>
            <a:off x="6659865" y="2466577"/>
            <a:ext cx="2261827" cy="1228761"/>
          </a:xfrm>
          <a:prstGeom prst="rect">
            <a:avLst/>
          </a:prstGeom>
          <a:solidFill>
            <a:schemeClr val="accent4">
              <a:lumMod val="20000"/>
              <a:lumOff val="8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F5862C6-0FD0-134C-CF34-0CA45C4CC4E2}"/>
              </a:ext>
            </a:extLst>
          </p:cNvPr>
          <p:cNvSpPr>
            <a:spLocks noGrp="1"/>
          </p:cNvSpPr>
          <p:nvPr>
            <p:ph type="pic" sz="quarter" idx="47"/>
          </p:nvPr>
        </p:nvSpPr>
        <p:spPr>
          <a:xfrm>
            <a:off x="9421162" y="2466577"/>
            <a:ext cx="2261827" cy="1228761"/>
          </a:xfrm>
          <a:prstGeom prst="rect">
            <a:avLst/>
          </a:prstGeom>
          <a:solidFill>
            <a:schemeClr val="accent4">
              <a:lumMod val="20000"/>
              <a:lumOff val="80000"/>
            </a:schemeClr>
          </a:solidFill>
        </p:spPr>
        <p:txBody>
          <a:bodyPr/>
          <a:lstStyle/>
          <a:p>
            <a:r>
              <a:rPr lang="en-US"/>
              <a:t>Click icon to add picture</a:t>
            </a:r>
          </a:p>
        </p:txBody>
      </p:sp>
      <p:sp>
        <p:nvSpPr>
          <p:cNvPr id="17" name="Picture Placeholder 10">
            <a:extLst>
              <a:ext uri="{FF2B5EF4-FFF2-40B4-BE49-F238E27FC236}">
                <a16:creationId xmlns:a16="http://schemas.microsoft.com/office/drawing/2014/main" id="{9049AB57-8408-370B-06CE-E211C3DB7B34}"/>
              </a:ext>
            </a:extLst>
          </p:cNvPr>
          <p:cNvSpPr>
            <a:spLocks noGrp="1"/>
          </p:cNvSpPr>
          <p:nvPr>
            <p:ph type="pic" sz="quarter" idx="48"/>
          </p:nvPr>
        </p:nvSpPr>
        <p:spPr>
          <a:xfrm>
            <a:off x="3898565" y="4443819"/>
            <a:ext cx="2261827" cy="1228761"/>
          </a:xfrm>
          <a:prstGeom prst="rect">
            <a:avLst/>
          </a:prstGeom>
          <a:solidFill>
            <a:schemeClr val="accent4">
              <a:lumMod val="20000"/>
              <a:lumOff val="80000"/>
            </a:schemeClr>
          </a:solidFill>
        </p:spPr>
        <p:txBody>
          <a:bodyPr/>
          <a:lstStyle/>
          <a:p>
            <a:r>
              <a:rPr lang="en-US"/>
              <a:t>Click icon to add picture</a:t>
            </a:r>
          </a:p>
        </p:txBody>
      </p:sp>
      <p:sp>
        <p:nvSpPr>
          <p:cNvPr id="21" name="Picture Placeholder 10">
            <a:extLst>
              <a:ext uri="{FF2B5EF4-FFF2-40B4-BE49-F238E27FC236}">
                <a16:creationId xmlns:a16="http://schemas.microsoft.com/office/drawing/2014/main" id="{21D05BA4-7B1D-1CEE-8007-D735A30B6A26}"/>
              </a:ext>
            </a:extLst>
          </p:cNvPr>
          <p:cNvSpPr>
            <a:spLocks noGrp="1"/>
          </p:cNvSpPr>
          <p:nvPr>
            <p:ph type="pic" sz="quarter" idx="49"/>
          </p:nvPr>
        </p:nvSpPr>
        <p:spPr>
          <a:xfrm>
            <a:off x="6659865" y="4443819"/>
            <a:ext cx="2261827" cy="1228761"/>
          </a:xfrm>
          <a:prstGeom prst="rect">
            <a:avLst/>
          </a:prstGeom>
          <a:solidFill>
            <a:schemeClr val="accent4">
              <a:lumMod val="20000"/>
              <a:lumOff val="80000"/>
            </a:schemeClr>
          </a:solidFill>
        </p:spPr>
        <p:txBody>
          <a:bodyPr/>
          <a:lstStyle/>
          <a:p>
            <a:r>
              <a:rPr lang="en-US"/>
              <a:t>Click icon to add picture</a:t>
            </a:r>
          </a:p>
        </p:txBody>
      </p:sp>
      <p:sp>
        <p:nvSpPr>
          <p:cNvPr id="22" name="Picture Placeholder 10">
            <a:extLst>
              <a:ext uri="{FF2B5EF4-FFF2-40B4-BE49-F238E27FC236}">
                <a16:creationId xmlns:a16="http://schemas.microsoft.com/office/drawing/2014/main" id="{BF383FEC-DC34-A2EA-AED9-9908BC8C8CAF}"/>
              </a:ext>
            </a:extLst>
          </p:cNvPr>
          <p:cNvSpPr>
            <a:spLocks noGrp="1"/>
          </p:cNvSpPr>
          <p:nvPr>
            <p:ph type="pic" sz="quarter" idx="50"/>
          </p:nvPr>
        </p:nvSpPr>
        <p:spPr>
          <a:xfrm>
            <a:off x="9421162" y="4443819"/>
            <a:ext cx="2261827" cy="1228761"/>
          </a:xfrm>
          <a:prstGeom prst="rect">
            <a:avLst/>
          </a:prstGeom>
          <a:solidFill>
            <a:schemeClr val="accent4">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2625798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ark Info Slide 1 - Icons">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2" y="3477300"/>
            <a:ext cx="2014880" cy="2633472"/>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3332110" y="3477300"/>
            <a:ext cx="2014880" cy="2633472"/>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6161433" y="3477300"/>
            <a:ext cx="2014880" cy="2633472"/>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E92A820D-6A64-9F41-DAC7-E0ABEB3808CD}"/>
              </a:ext>
            </a:extLst>
          </p:cNvPr>
          <p:cNvSpPr>
            <a:spLocks noGrp="1"/>
          </p:cNvSpPr>
          <p:nvPr>
            <p:ph idx="22"/>
          </p:nvPr>
        </p:nvSpPr>
        <p:spPr>
          <a:xfrm>
            <a:off x="8990751" y="3477300"/>
            <a:ext cx="2014880" cy="2633472"/>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10">
            <a:extLst>
              <a:ext uri="{FF2B5EF4-FFF2-40B4-BE49-F238E27FC236}">
                <a16:creationId xmlns:a16="http://schemas.microsoft.com/office/drawing/2014/main" id="{0A4D41BF-C8E5-B391-3754-8A0E9EEFD81E}"/>
              </a:ext>
            </a:extLst>
          </p:cNvPr>
          <p:cNvSpPr>
            <a:spLocks noGrp="1"/>
          </p:cNvSpPr>
          <p:nvPr>
            <p:ph type="pic" sz="quarter" idx="16"/>
          </p:nvPr>
        </p:nvSpPr>
        <p:spPr>
          <a:xfrm>
            <a:off x="503109" y="2020860"/>
            <a:ext cx="1224977" cy="1228761"/>
          </a:xfrm>
          <a:prstGeom prst="rect">
            <a:avLst/>
          </a:prstGeom>
          <a:noFill/>
        </p:spPr>
        <p:txBody>
          <a:bodyPr/>
          <a:lstStyle>
            <a:lvl1pPr>
              <a:defRPr>
                <a:solidFill>
                  <a:schemeClr val="bg2"/>
                </a:solidFill>
              </a:defRPr>
            </a:lvl1pPr>
          </a:lstStyle>
          <a:p>
            <a:r>
              <a:rPr lang="en-US"/>
              <a:t>Click icon to add picture</a:t>
            </a:r>
          </a:p>
        </p:txBody>
      </p:sp>
      <p:sp>
        <p:nvSpPr>
          <p:cNvPr id="12" name="Picture Placeholder 10">
            <a:extLst>
              <a:ext uri="{FF2B5EF4-FFF2-40B4-BE49-F238E27FC236}">
                <a16:creationId xmlns:a16="http://schemas.microsoft.com/office/drawing/2014/main" id="{06DF52DE-9E4F-CEF8-5805-812C087FFD22}"/>
              </a:ext>
            </a:extLst>
          </p:cNvPr>
          <p:cNvSpPr>
            <a:spLocks noGrp="1"/>
          </p:cNvSpPr>
          <p:nvPr>
            <p:ph type="pic" sz="quarter" idx="23"/>
          </p:nvPr>
        </p:nvSpPr>
        <p:spPr>
          <a:xfrm>
            <a:off x="3332322" y="2020860"/>
            <a:ext cx="1224977" cy="1228761"/>
          </a:xfrm>
          <a:prstGeom prst="rect">
            <a:avLst/>
          </a:prstGeom>
          <a:noFill/>
        </p:spPr>
        <p:txBody>
          <a:bodyPr/>
          <a:lstStyle>
            <a:lvl1pPr>
              <a:defRPr>
                <a:solidFill>
                  <a:schemeClr val="bg2"/>
                </a:solidFill>
              </a:defRPr>
            </a:lvl1pPr>
          </a:lstStyle>
          <a:p>
            <a:r>
              <a:rPr lang="en-US"/>
              <a:t>Click icon to add picture</a:t>
            </a:r>
          </a:p>
        </p:txBody>
      </p:sp>
      <p:sp>
        <p:nvSpPr>
          <p:cNvPr id="13" name="Picture Placeholder 10">
            <a:extLst>
              <a:ext uri="{FF2B5EF4-FFF2-40B4-BE49-F238E27FC236}">
                <a16:creationId xmlns:a16="http://schemas.microsoft.com/office/drawing/2014/main" id="{D7E13FEA-CFFB-EB30-AF54-FC3E6C55EF44}"/>
              </a:ext>
            </a:extLst>
          </p:cNvPr>
          <p:cNvSpPr>
            <a:spLocks noGrp="1"/>
          </p:cNvSpPr>
          <p:nvPr>
            <p:ph type="pic" sz="quarter" idx="24"/>
          </p:nvPr>
        </p:nvSpPr>
        <p:spPr>
          <a:xfrm>
            <a:off x="6161537" y="2020860"/>
            <a:ext cx="1224977" cy="1228761"/>
          </a:xfrm>
          <a:prstGeom prst="rect">
            <a:avLst/>
          </a:prstGeom>
          <a:noFill/>
        </p:spPr>
        <p:txBody>
          <a:bodyPr/>
          <a:lstStyle>
            <a:lvl1pPr>
              <a:defRPr>
                <a:solidFill>
                  <a:schemeClr val="bg2"/>
                </a:solidFill>
              </a:defRPr>
            </a:lvl1pPr>
          </a:lstStyle>
          <a:p>
            <a:r>
              <a:rPr lang="en-US"/>
              <a:t>Click icon to add picture</a:t>
            </a:r>
          </a:p>
        </p:txBody>
      </p:sp>
      <p:sp>
        <p:nvSpPr>
          <p:cNvPr id="14" name="Picture Placeholder 10">
            <a:extLst>
              <a:ext uri="{FF2B5EF4-FFF2-40B4-BE49-F238E27FC236}">
                <a16:creationId xmlns:a16="http://schemas.microsoft.com/office/drawing/2014/main" id="{B851D999-D78B-DC55-8D34-4E840C3BD362}"/>
              </a:ext>
            </a:extLst>
          </p:cNvPr>
          <p:cNvSpPr>
            <a:spLocks noGrp="1"/>
          </p:cNvSpPr>
          <p:nvPr>
            <p:ph type="pic" sz="quarter" idx="25"/>
          </p:nvPr>
        </p:nvSpPr>
        <p:spPr>
          <a:xfrm>
            <a:off x="8990753" y="2020860"/>
            <a:ext cx="1224977" cy="1228761"/>
          </a:xfrm>
          <a:prstGeom prst="rect">
            <a:avLst/>
          </a:prstGeom>
          <a:noFill/>
        </p:spPr>
        <p:txBody>
          <a:bodyPr/>
          <a:lstStyle>
            <a:lvl1pPr>
              <a:defRPr>
                <a:solidFill>
                  <a:schemeClr val="bg2"/>
                </a:solidFill>
              </a:defRPr>
            </a:lvl1pPr>
          </a:lstStyle>
          <a:p>
            <a:r>
              <a:rPr lang="en-US"/>
              <a:t>Click icon to add picture</a:t>
            </a:r>
          </a:p>
        </p:txBody>
      </p:sp>
      <p:pic>
        <p:nvPicPr>
          <p:cNvPr id="6" name="Graphic 5">
            <a:extLst>
              <a:ext uri="{FF2B5EF4-FFF2-40B4-BE49-F238E27FC236}">
                <a16:creationId xmlns:a16="http://schemas.microsoft.com/office/drawing/2014/main" id="{8227676D-EA81-0F71-5093-3BC4F2933FD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4" name="Graphic 3">
            <a:extLst>
              <a:ext uri="{FF2B5EF4-FFF2-40B4-BE49-F238E27FC236}">
                <a16:creationId xmlns:a16="http://schemas.microsoft.com/office/drawing/2014/main" id="{4F37923D-621D-6980-4946-5EB8CB81C5F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96496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2">
    <p:bg>
      <p:bgPr>
        <a:gradFill>
          <a:gsLst>
            <a:gs pos="62000">
              <a:srgbClr val="FFFBF6"/>
            </a:gs>
            <a:gs pos="0">
              <a:schemeClr val="bg2"/>
            </a:gs>
            <a:gs pos="100000">
              <a:srgbClr val="E5E0D5"/>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89AA2A-C310-D1D6-5E36-65345A41FD7C}"/>
              </a:ext>
            </a:extLst>
          </p:cNvPr>
          <p:cNvPicPr>
            <a:picLocks noChangeAspect="1"/>
          </p:cNvPicPr>
          <p:nvPr userDrawn="1"/>
        </p:nvPicPr>
        <p:blipFill>
          <a:blip r:embed="rId2">
            <a:alphaModFix/>
          </a:blip>
          <a:srcRect t="6156" r="32184" b="25616"/>
          <a:stretch>
            <a:fillRect/>
          </a:stretch>
        </p:blipFill>
        <p:spPr>
          <a:xfrm>
            <a:off x="4655454" y="-7704"/>
            <a:ext cx="7533371" cy="6857238"/>
          </a:xfrm>
          <a:prstGeom prst="rect">
            <a:avLst/>
          </a:prstGeom>
        </p:spPr>
      </p:pic>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a:t>Click to edit Master subtitle style</a:t>
            </a:r>
            <a:endParaRPr lang="en-US" dirty="0"/>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pic>
        <p:nvPicPr>
          <p:cNvPr id="4" name="Graphic 3">
            <a:extLst>
              <a:ext uri="{FF2B5EF4-FFF2-40B4-BE49-F238E27FC236}">
                <a16:creationId xmlns:a16="http://schemas.microsoft.com/office/drawing/2014/main" id="{549D5C18-7C68-6C4E-DAF3-EE0BF5DD05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1894443624"/>
      </p:ext>
    </p:extLst>
  </p:cSld>
  <p:clrMapOvr>
    <a:masterClrMapping/>
  </p:clrMapOvr>
  <p:extLst>
    <p:ext uri="{DCECCB84-F9BA-43D5-87BE-67443E8EF086}">
      <p15:sldGuideLst xmlns:p15="http://schemas.microsoft.com/office/powerpoint/2012/main">
        <p15:guide id="2" pos="3839"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ark Info Slide 2 - 3 Items">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9" y="4085112"/>
            <a:ext cx="3277705" cy="2025660"/>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4454036" y="4085112"/>
            <a:ext cx="3277705" cy="2025660"/>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8405283" y="4085112"/>
            <a:ext cx="3277705" cy="2025660"/>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10">
            <a:extLst>
              <a:ext uri="{FF2B5EF4-FFF2-40B4-BE49-F238E27FC236}">
                <a16:creationId xmlns:a16="http://schemas.microsoft.com/office/drawing/2014/main" id="{65D4764A-CF97-F535-7071-6F774267CC35}"/>
              </a:ext>
            </a:extLst>
          </p:cNvPr>
          <p:cNvSpPr>
            <a:spLocks noGrp="1"/>
          </p:cNvSpPr>
          <p:nvPr>
            <p:ph type="pic" sz="quarter" idx="16"/>
          </p:nvPr>
        </p:nvSpPr>
        <p:spPr>
          <a:xfrm>
            <a:off x="503107" y="2020856"/>
            <a:ext cx="3277598" cy="1874250"/>
          </a:xfrm>
          <a:prstGeom prst="rect">
            <a:avLst/>
          </a:prstGeom>
          <a:solidFill>
            <a:schemeClr val="accent4">
              <a:lumMod val="20000"/>
              <a:lumOff val="80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19DD375C-4604-3A2C-103B-E6F1DFDF282B}"/>
              </a:ext>
            </a:extLst>
          </p:cNvPr>
          <p:cNvSpPr>
            <a:spLocks noGrp="1"/>
          </p:cNvSpPr>
          <p:nvPr>
            <p:ph type="pic" sz="quarter" idx="22"/>
          </p:nvPr>
        </p:nvSpPr>
        <p:spPr>
          <a:xfrm>
            <a:off x="4454249" y="2020856"/>
            <a:ext cx="3277598" cy="1874250"/>
          </a:xfrm>
          <a:prstGeom prst="rect">
            <a:avLst/>
          </a:prstGeom>
          <a:solidFill>
            <a:schemeClr val="accent4">
              <a:lumMod val="20000"/>
              <a:lumOff val="8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A3882E1-1CD7-F025-E3C2-60B488E3EE6E}"/>
              </a:ext>
            </a:extLst>
          </p:cNvPr>
          <p:cNvSpPr>
            <a:spLocks noGrp="1"/>
          </p:cNvSpPr>
          <p:nvPr>
            <p:ph type="pic" sz="quarter" idx="23"/>
          </p:nvPr>
        </p:nvSpPr>
        <p:spPr>
          <a:xfrm>
            <a:off x="8405390" y="2020856"/>
            <a:ext cx="3277598" cy="1874250"/>
          </a:xfrm>
          <a:prstGeom prst="rect">
            <a:avLst/>
          </a:prstGeom>
          <a:solidFill>
            <a:schemeClr val="accent4">
              <a:lumMod val="20000"/>
              <a:lumOff val="80000"/>
            </a:schemeClr>
          </a:solidFill>
        </p:spPr>
        <p:txBody>
          <a:bodyPr/>
          <a:lstStyle/>
          <a:p>
            <a:r>
              <a:rPr lang="en-US"/>
              <a:t>Click icon to add picture</a:t>
            </a:r>
          </a:p>
        </p:txBody>
      </p:sp>
      <p:pic>
        <p:nvPicPr>
          <p:cNvPr id="4" name="Graphic 3">
            <a:extLst>
              <a:ext uri="{FF2B5EF4-FFF2-40B4-BE49-F238E27FC236}">
                <a16:creationId xmlns:a16="http://schemas.microsoft.com/office/drawing/2014/main" id="{76706F18-9273-71DF-A00B-FE4F29AE15E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339001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ark Info Slide 3 - 6 items">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2971026" cy="838428"/>
          </a:xfrm>
        </p:spPr>
        <p:txBody>
          <a:bodyPr wrap="square"/>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3898245" y="1922026"/>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2971026"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6659703" y="1922026"/>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9421162" y="1922026"/>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4" name="Content Placeholder 2">
            <a:extLst>
              <a:ext uri="{FF2B5EF4-FFF2-40B4-BE49-F238E27FC236}">
                <a16:creationId xmlns:a16="http://schemas.microsoft.com/office/drawing/2014/main" id="{07B22D1D-B033-6C4B-31ED-2C776FED726B}"/>
              </a:ext>
            </a:extLst>
          </p:cNvPr>
          <p:cNvSpPr>
            <a:spLocks noGrp="1"/>
          </p:cNvSpPr>
          <p:nvPr>
            <p:ph idx="22"/>
          </p:nvPr>
        </p:nvSpPr>
        <p:spPr>
          <a:xfrm>
            <a:off x="3898245" y="3899267"/>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18" name="Content Placeholder 2">
            <a:extLst>
              <a:ext uri="{FF2B5EF4-FFF2-40B4-BE49-F238E27FC236}">
                <a16:creationId xmlns:a16="http://schemas.microsoft.com/office/drawing/2014/main" id="{6AC345A7-0D89-CBA6-01AA-BA0987314DED}"/>
              </a:ext>
            </a:extLst>
          </p:cNvPr>
          <p:cNvSpPr>
            <a:spLocks noGrp="1"/>
          </p:cNvSpPr>
          <p:nvPr>
            <p:ph idx="26"/>
          </p:nvPr>
        </p:nvSpPr>
        <p:spPr>
          <a:xfrm>
            <a:off x="6659703" y="3899267"/>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19" name="Content Placeholder 2">
            <a:extLst>
              <a:ext uri="{FF2B5EF4-FFF2-40B4-BE49-F238E27FC236}">
                <a16:creationId xmlns:a16="http://schemas.microsoft.com/office/drawing/2014/main" id="{EB8F4607-BD2E-349F-6F3B-C957FC423586}"/>
              </a:ext>
            </a:extLst>
          </p:cNvPr>
          <p:cNvSpPr>
            <a:spLocks noGrp="1"/>
          </p:cNvSpPr>
          <p:nvPr>
            <p:ph idx="27"/>
          </p:nvPr>
        </p:nvSpPr>
        <p:spPr>
          <a:xfrm>
            <a:off x="9421162" y="3899267"/>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20" name="Content Placeholder 2">
            <a:extLst>
              <a:ext uri="{FF2B5EF4-FFF2-40B4-BE49-F238E27FC236}">
                <a16:creationId xmlns:a16="http://schemas.microsoft.com/office/drawing/2014/main" id="{E84482D0-FE34-54D4-FA48-C9AEC68D024B}"/>
              </a:ext>
            </a:extLst>
          </p:cNvPr>
          <p:cNvSpPr>
            <a:spLocks noGrp="1"/>
          </p:cNvSpPr>
          <p:nvPr>
            <p:ph idx="28"/>
          </p:nvPr>
        </p:nvSpPr>
        <p:spPr>
          <a:xfrm>
            <a:off x="3898245" y="5876509"/>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24" name="Content Placeholder 2">
            <a:extLst>
              <a:ext uri="{FF2B5EF4-FFF2-40B4-BE49-F238E27FC236}">
                <a16:creationId xmlns:a16="http://schemas.microsoft.com/office/drawing/2014/main" id="{9C65AA16-13A5-A6E4-EFFE-108328B6F021}"/>
              </a:ext>
            </a:extLst>
          </p:cNvPr>
          <p:cNvSpPr>
            <a:spLocks noGrp="1"/>
          </p:cNvSpPr>
          <p:nvPr>
            <p:ph idx="32"/>
          </p:nvPr>
        </p:nvSpPr>
        <p:spPr>
          <a:xfrm>
            <a:off x="6659703" y="5876509"/>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25" name="Content Placeholder 2">
            <a:extLst>
              <a:ext uri="{FF2B5EF4-FFF2-40B4-BE49-F238E27FC236}">
                <a16:creationId xmlns:a16="http://schemas.microsoft.com/office/drawing/2014/main" id="{3BE73330-0071-9F25-330B-5C91C16F6C2D}"/>
              </a:ext>
            </a:extLst>
          </p:cNvPr>
          <p:cNvSpPr>
            <a:spLocks noGrp="1"/>
          </p:cNvSpPr>
          <p:nvPr>
            <p:ph idx="33"/>
          </p:nvPr>
        </p:nvSpPr>
        <p:spPr>
          <a:xfrm>
            <a:off x="9421162" y="5876509"/>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a:t>Click to edit Master text styles</a:t>
            </a:r>
          </a:p>
        </p:txBody>
      </p:sp>
      <p:sp>
        <p:nvSpPr>
          <p:cNvPr id="8" name="Picture Placeholder 10">
            <a:extLst>
              <a:ext uri="{FF2B5EF4-FFF2-40B4-BE49-F238E27FC236}">
                <a16:creationId xmlns:a16="http://schemas.microsoft.com/office/drawing/2014/main" id="{73B809D8-FF67-3A4C-1522-0788D6E94A72}"/>
              </a:ext>
            </a:extLst>
          </p:cNvPr>
          <p:cNvSpPr>
            <a:spLocks noGrp="1"/>
          </p:cNvSpPr>
          <p:nvPr>
            <p:ph type="pic" sz="quarter" idx="34"/>
          </p:nvPr>
        </p:nvSpPr>
        <p:spPr>
          <a:xfrm>
            <a:off x="3898565" y="489336"/>
            <a:ext cx="2261827" cy="1228761"/>
          </a:xfrm>
          <a:prstGeom prst="rect">
            <a:avLst/>
          </a:prstGeom>
          <a:solidFill>
            <a:schemeClr val="accent4">
              <a:lumMod val="20000"/>
              <a:lumOff val="80000"/>
            </a:schemeClr>
          </a:solidFill>
        </p:spPr>
        <p:txBody>
          <a:bodyPr/>
          <a:lstStyle/>
          <a:p>
            <a:r>
              <a:rPr lang="en-US"/>
              <a:t>Click icon to add picture</a:t>
            </a:r>
          </a:p>
        </p:txBody>
      </p:sp>
      <p:sp>
        <p:nvSpPr>
          <p:cNvPr id="9" name="Picture Placeholder 10">
            <a:extLst>
              <a:ext uri="{FF2B5EF4-FFF2-40B4-BE49-F238E27FC236}">
                <a16:creationId xmlns:a16="http://schemas.microsoft.com/office/drawing/2014/main" id="{AC6D9F9D-61FF-0D2D-2787-DE9565F6D1C1}"/>
              </a:ext>
            </a:extLst>
          </p:cNvPr>
          <p:cNvSpPr>
            <a:spLocks noGrp="1"/>
          </p:cNvSpPr>
          <p:nvPr>
            <p:ph type="pic" sz="quarter" idx="43"/>
          </p:nvPr>
        </p:nvSpPr>
        <p:spPr>
          <a:xfrm>
            <a:off x="6659865" y="489336"/>
            <a:ext cx="2261827" cy="1228761"/>
          </a:xfrm>
          <a:prstGeom prst="rect">
            <a:avLst/>
          </a:prstGeom>
          <a:solidFill>
            <a:schemeClr val="accent4">
              <a:lumMod val="20000"/>
              <a:lumOff val="80000"/>
            </a:schemeClr>
          </a:solidFill>
        </p:spPr>
        <p:txBody>
          <a:bodyPr/>
          <a:lstStyle/>
          <a:p>
            <a:r>
              <a:rPr lang="en-US"/>
              <a:t>Click icon to add picture</a:t>
            </a:r>
          </a:p>
        </p:txBody>
      </p:sp>
      <p:sp>
        <p:nvSpPr>
          <p:cNvPr id="11" name="Picture Placeholder 10">
            <a:extLst>
              <a:ext uri="{FF2B5EF4-FFF2-40B4-BE49-F238E27FC236}">
                <a16:creationId xmlns:a16="http://schemas.microsoft.com/office/drawing/2014/main" id="{C4EE7338-E8F2-1A2B-3918-B7191FCC089E}"/>
              </a:ext>
            </a:extLst>
          </p:cNvPr>
          <p:cNvSpPr>
            <a:spLocks noGrp="1"/>
          </p:cNvSpPr>
          <p:nvPr>
            <p:ph type="pic" sz="quarter" idx="44"/>
          </p:nvPr>
        </p:nvSpPr>
        <p:spPr>
          <a:xfrm>
            <a:off x="9421162" y="489336"/>
            <a:ext cx="2261827" cy="1228761"/>
          </a:xfrm>
          <a:prstGeom prst="rect">
            <a:avLst/>
          </a:prstGeom>
          <a:solidFill>
            <a:schemeClr val="accent4">
              <a:lumMod val="20000"/>
              <a:lumOff val="80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FAE3BACD-B0D8-162A-577A-7988529B1D19}"/>
              </a:ext>
            </a:extLst>
          </p:cNvPr>
          <p:cNvSpPr>
            <a:spLocks noGrp="1"/>
          </p:cNvSpPr>
          <p:nvPr>
            <p:ph type="pic" sz="quarter" idx="45"/>
          </p:nvPr>
        </p:nvSpPr>
        <p:spPr>
          <a:xfrm>
            <a:off x="3898565" y="2466577"/>
            <a:ext cx="2261827" cy="1228761"/>
          </a:xfrm>
          <a:prstGeom prst="rect">
            <a:avLst/>
          </a:prstGeom>
          <a:solidFill>
            <a:schemeClr val="accent4">
              <a:lumMod val="20000"/>
              <a:lumOff val="8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DAE83A86-7B5C-36EA-A700-DDE4CBD762D1}"/>
              </a:ext>
            </a:extLst>
          </p:cNvPr>
          <p:cNvSpPr>
            <a:spLocks noGrp="1"/>
          </p:cNvSpPr>
          <p:nvPr>
            <p:ph type="pic" sz="quarter" idx="46"/>
          </p:nvPr>
        </p:nvSpPr>
        <p:spPr>
          <a:xfrm>
            <a:off x="6659865" y="2466577"/>
            <a:ext cx="2261827" cy="1228761"/>
          </a:xfrm>
          <a:prstGeom prst="rect">
            <a:avLst/>
          </a:prstGeom>
          <a:solidFill>
            <a:schemeClr val="accent4">
              <a:lumMod val="20000"/>
              <a:lumOff val="80000"/>
            </a:schemeClr>
          </a:solidFill>
        </p:spPr>
        <p:txBody>
          <a:bodyPr/>
          <a:lstStyle/>
          <a:p>
            <a:r>
              <a:rPr lang="en-US"/>
              <a:t>Click icon to add picture</a:t>
            </a:r>
          </a:p>
        </p:txBody>
      </p:sp>
      <p:sp>
        <p:nvSpPr>
          <p:cNvPr id="17" name="Picture Placeholder 10">
            <a:extLst>
              <a:ext uri="{FF2B5EF4-FFF2-40B4-BE49-F238E27FC236}">
                <a16:creationId xmlns:a16="http://schemas.microsoft.com/office/drawing/2014/main" id="{94E0F7CD-F8C1-ADB4-6FD3-EFEE43979813}"/>
              </a:ext>
            </a:extLst>
          </p:cNvPr>
          <p:cNvSpPr>
            <a:spLocks noGrp="1"/>
          </p:cNvSpPr>
          <p:nvPr>
            <p:ph type="pic" sz="quarter" idx="47"/>
          </p:nvPr>
        </p:nvSpPr>
        <p:spPr>
          <a:xfrm>
            <a:off x="9421162" y="2466577"/>
            <a:ext cx="2261827" cy="1228761"/>
          </a:xfrm>
          <a:prstGeom prst="rect">
            <a:avLst/>
          </a:prstGeom>
          <a:solidFill>
            <a:schemeClr val="accent4">
              <a:lumMod val="20000"/>
              <a:lumOff val="80000"/>
            </a:schemeClr>
          </a:solidFill>
        </p:spPr>
        <p:txBody>
          <a:bodyPr/>
          <a:lstStyle/>
          <a:p>
            <a:r>
              <a:rPr lang="en-US"/>
              <a:t>Click icon to add picture</a:t>
            </a:r>
          </a:p>
        </p:txBody>
      </p:sp>
      <p:sp>
        <p:nvSpPr>
          <p:cNvPr id="21" name="Picture Placeholder 10">
            <a:extLst>
              <a:ext uri="{FF2B5EF4-FFF2-40B4-BE49-F238E27FC236}">
                <a16:creationId xmlns:a16="http://schemas.microsoft.com/office/drawing/2014/main" id="{9851F0E8-A024-FEF0-44EC-2D6BD277C7F2}"/>
              </a:ext>
            </a:extLst>
          </p:cNvPr>
          <p:cNvSpPr>
            <a:spLocks noGrp="1"/>
          </p:cNvSpPr>
          <p:nvPr>
            <p:ph type="pic" sz="quarter" idx="48"/>
          </p:nvPr>
        </p:nvSpPr>
        <p:spPr>
          <a:xfrm>
            <a:off x="3898565" y="4443819"/>
            <a:ext cx="2261827" cy="1228761"/>
          </a:xfrm>
          <a:prstGeom prst="rect">
            <a:avLst/>
          </a:prstGeom>
          <a:solidFill>
            <a:schemeClr val="accent4">
              <a:lumMod val="20000"/>
              <a:lumOff val="80000"/>
            </a:schemeClr>
          </a:solidFill>
        </p:spPr>
        <p:txBody>
          <a:bodyPr/>
          <a:lstStyle/>
          <a:p>
            <a:r>
              <a:rPr lang="en-US"/>
              <a:t>Click icon to add picture</a:t>
            </a:r>
          </a:p>
        </p:txBody>
      </p:sp>
      <p:sp>
        <p:nvSpPr>
          <p:cNvPr id="22" name="Picture Placeholder 10">
            <a:extLst>
              <a:ext uri="{FF2B5EF4-FFF2-40B4-BE49-F238E27FC236}">
                <a16:creationId xmlns:a16="http://schemas.microsoft.com/office/drawing/2014/main" id="{51AD39D1-8E5A-BCBC-6572-FD6DB8B5BCDD}"/>
              </a:ext>
            </a:extLst>
          </p:cNvPr>
          <p:cNvSpPr>
            <a:spLocks noGrp="1"/>
          </p:cNvSpPr>
          <p:nvPr>
            <p:ph type="pic" sz="quarter" idx="49"/>
          </p:nvPr>
        </p:nvSpPr>
        <p:spPr>
          <a:xfrm>
            <a:off x="6659865" y="4443819"/>
            <a:ext cx="2261827" cy="1228761"/>
          </a:xfrm>
          <a:prstGeom prst="rect">
            <a:avLst/>
          </a:prstGeom>
          <a:solidFill>
            <a:schemeClr val="accent4">
              <a:lumMod val="20000"/>
              <a:lumOff val="80000"/>
            </a:schemeClr>
          </a:solidFill>
        </p:spPr>
        <p:txBody>
          <a:bodyPr/>
          <a:lstStyle/>
          <a:p>
            <a:r>
              <a:rPr lang="en-US"/>
              <a:t>Click icon to add picture</a:t>
            </a:r>
          </a:p>
        </p:txBody>
      </p:sp>
      <p:sp>
        <p:nvSpPr>
          <p:cNvPr id="23" name="Picture Placeholder 10">
            <a:extLst>
              <a:ext uri="{FF2B5EF4-FFF2-40B4-BE49-F238E27FC236}">
                <a16:creationId xmlns:a16="http://schemas.microsoft.com/office/drawing/2014/main" id="{73BBCED7-5152-5AB9-66FF-1D7A4A2BF4B5}"/>
              </a:ext>
            </a:extLst>
          </p:cNvPr>
          <p:cNvSpPr>
            <a:spLocks noGrp="1"/>
          </p:cNvSpPr>
          <p:nvPr>
            <p:ph type="pic" sz="quarter" idx="50"/>
          </p:nvPr>
        </p:nvSpPr>
        <p:spPr>
          <a:xfrm>
            <a:off x="9421162" y="4443819"/>
            <a:ext cx="2261827" cy="1228761"/>
          </a:xfrm>
          <a:prstGeom prst="rect">
            <a:avLst/>
          </a:prstGeom>
          <a:solidFill>
            <a:schemeClr val="accent4">
              <a:lumMod val="20000"/>
              <a:lumOff val="80000"/>
            </a:schemeClr>
          </a:solidFill>
        </p:spPr>
        <p:txBody>
          <a:bodyPr/>
          <a:lstStyle/>
          <a:p>
            <a:r>
              <a:rPr lang="en-US"/>
              <a:t>Click icon to add picture</a:t>
            </a:r>
          </a:p>
        </p:txBody>
      </p:sp>
      <p:pic>
        <p:nvPicPr>
          <p:cNvPr id="14" name="Graphic 13">
            <a:extLst>
              <a:ext uri="{FF2B5EF4-FFF2-40B4-BE49-F238E27FC236}">
                <a16:creationId xmlns:a16="http://schemas.microsoft.com/office/drawing/2014/main" id="{8553A07F-7BE4-84CF-4ADC-B9E2DB35FDF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6" name="Graphic 5">
            <a:extLst>
              <a:ext uri="{FF2B5EF4-FFF2-40B4-BE49-F238E27FC236}">
                <a16:creationId xmlns:a16="http://schemas.microsoft.com/office/drawing/2014/main" id="{362E511B-117B-6635-8D04-6C01A61FADF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2302157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93" y="489336"/>
            <a:ext cx="4827843" cy="543821"/>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6094416" y="3138932"/>
            <a:ext cx="5402578" cy="2988735"/>
          </a:xfrm>
        </p:spPr>
        <p:txBody>
          <a:bodyPr/>
          <a:lstStyle>
            <a:lvl1pPr>
              <a:defRPr sz="15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6094414" y="1924080"/>
            <a:ext cx="5402577" cy="501804"/>
          </a:xfrm>
        </p:spPr>
        <p:txBody>
          <a:bodyPr anchor="t">
            <a:noAutofit/>
          </a:bodyPr>
          <a:lstStyle>
            <a:lvl1pPr marL="0" indent="0">
              <a:buNone/>
              <a:defRPr sz="3599" b="0" i="0">
                <a:solidFill>
                  <a:srgbClr val="988E8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8" name="Picture Placeholder 7">
            <a:extLst>
              <a:ext uri="{FF2B5EF4-FFF2-40B4-BE49-F238E27FC236}">
                <a16:creationId xmlns:a16="http://schemas.microsoft.com/office/drawing/2014/main" id="{511F004A-1AB2-4E5E-7FD0-499FABD89C3F}"/>
              </a:ext>
            </a:extLst>
          </p:cNvPr>
          <p:cNvSpPr>
            <a:spLocks noGrp="1"/>
          </p:cNvSpPr>
          <p:nvPr>
            <p:ph type="pic" sz="quarter" idx="13"/>
          </p:nvPr>
        </p:nvSpPr>
        <p:spPr>
          <a:xfrm>
            <a:off x="482252" y="1365663"/>
            <a:ext cx="4847310" cy="4334495"/>
          </a:xfrm>
          <a:prstGeom prst="rect">
            <a:avLst/>
          </a:prstGeom>
          <a:solidFill>
            <a:schemeClr val="accent4">
              <a:lumMod val="20000"/>
              <a:lumOff val="80000"/>
            </a:schemeClr>
          </a:solidFill>
          <a:ln>
            <a:noFill/>
          </a:ln>
        </p:spPr>
        <p:txBody>
          <a:bodyPr/>
          <a:lstStyle/>
          <a:p>
            <a:r>
              <a:rPr lang="en-US"/>
              <a:t>Click icon to add picture</a:t>
            </a:r>
          </a:p>
        </p:txBody>
      </p:sp>
      <p:sp>
        <p:nvSpPr>
          <p:cNvPr id="9" name="Text Placeholder 2">
            <a:extLst>
              <a:ext uri="{FF2B5EF4-FFF2-40B4-BE49-F238E27FC236}">
                <a16:creationId xmlns:a16="http://schemas.microsoft.com/office/drawing/2014/main" id="{A7F16519-7AF1-8016-8829-709ABAADF476}"/>
              </a:ext>
            </a:extLst>
          </p:cNvPr>
          <p:cNvSpPr>
            <a:spLocks noGrp="1"/>
          </p:cNvSpPr>
          <p:nvPr>
            <p:ph type="body" idx="14"/>
          </p:nvPr>
        </p:nvSpPr>
        <p:spPr>
          <a:xfrm>
            <a:off x="6094414" y="2450168"/>
            <a:ext cx="5402577"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Tree>
    <p:extLst>
      <p:ext uri="{BB962C8B-B14F-4D97-AF65-F5344CB8AC3E}">
        <p14:creationId xmlns:p14="http://schemas.microsoft.com/office/powerpoint/2010/main" val="3865275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6"/>
            <a:ext cx="11180199" cy="439479"/>
          </a:xfrm>
        </p:spPr>
        <p:txBody>
          <a:bodyPr wrap="square">
            <a:noAutofit/>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1507773" y="197944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013497"/>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C4E100AE-E151-B9BF-6D48-ED911E8D4A70}"/>
              </a:ext>
            </a:extLst>
          </p:cNvPr>
          <p:cNvSpPr>
            <a:spLocks noGrp="1"/>
          </p:cNvSpPr>
          <p:nvPr>
            <p:ph type="pic" sz="quarter" idx="16"/>
          </p:nvPr>
        </p:nvSpPr>
        <p:spPr>
          <a:xfrm>
            <a:off x="503107" y="2008229"/>
            <a:ext cx="795321" cy="838488"/>
          </a:xfrm>
          <a:prstGeom prst="rect">
            <a:avLst/>
          </a:prstGeom>
          <a:solidFill>
            <a:schemeClr val="accent4">
              <a:lumMod val="20000"/>
              <a:lumOff val="80000"/>
            </a:schemeClr>
          </a:solidFill>
        </p:spPr>
        <p:txBody>
          <a:bodyPr/>
          <a:lstStyle/>
          <a:p>
            <a:r>
              <a:rPr lang="en-US"/>
              <a:t>Click icon to add picture</a:t>
            </a:r>
          </a:p>
        </p:txBody>
      </p:sp>
      <p:sp>
        <p:nvSpPr>
          <p:cNvPr id="28" name="Picture Placeholder 10">
            <a:extLst>
              <a:ext uri="{FF2B5EF4-FFF2-40B4-BE49-F238E27FC236}">
                <a16:creationId xmlns:a16="http://schemas.microsoft.com/office/drawing/2014/main" id="{3C015C81-2E29-2220-7C90-A816437CE097}"/>
              </a:ext>
            </a:extLst>
          </p:cNvPr>
          <p:cNvSpPr>
            <a:spLocks noGrp="1"/>
          </p:cNvSpPr>
          <p:nvPr>
            <p:ph type="pic" sz="quarter" idx="50"/>
          </p:nvPr>
        </p:nvSpPr>
        <p:spPr>
          <a:xfrm>
            <a:off x="4670260" y="2008229"/>
            <a:ext cx="795321" cy="838488"/>
          </a:xfrm>
          <a:prstGeom prst="rect">
            <a:avLst/>
          </a:prstGeom>
          <a:solidFill>
            <a:schemeClr val="accent4">
              <a:lumMod val="20000"/>
              <a:lumOff val="80000"/>
            </a:schemeClr>
          </a:solidFill>
        </p:spPr>
        <p:txBody>
          <a:bodyPr/>
          <a:lstStyle/>
          <a:p>
            <a:r>
              <a:rPr lang="en-US"/>
              <a:t>Click icon to add picture</a:t>
            </a:r>
          </a:p>
        </p:txBody>
      </p:sp>
      <p:sp>
        <p:nvSpPr>
          <p:cNvPr id="32" name="Picture Placeholder 10">
            <a:extLst>
              <a:ext uri="{FF2B5EF4-FFF2-40B4-BE49-F238E27FC236}">
                <a16:creationId xmlns:a16="http://schemas.microsoft.com/office/drawing/2014/main" id="{F8504AD5-4259-A50E-E2DE-46B8C2D73BAB}"/>
              </a:ext>
            </a:extLst>
          </p:cNvPr>
          <p:cNvSpPr>
            <a:spLocks noGrp="1"/>
          </p:cNvSpPr>
          <p:nvPr>
            <p:ph type="pic" sz="quarter" idx="51"/>
          </p:nvPr>
        </p:nvSpPr>
        <p:spPr>
          <a:xfrm>
            <a:off x="8837414" y="2008229"/>
            <a:ext cx="795321" cy="838488"/>
          </a:xfrm>
          <a:prstGeom prst="rect">
            <a:avLst/>
          </a:prstGeom>
          <a:solidFill>
            <a:schemeClr val="accent4">
              <a:lumMod val="20000"/>
              <a:lumOff val="80000"/>
            </a:schemeClr>
          </a:solidFill>
        </p:spPr>
        <p:txBody>
          <a:bodyPr/>
          <a:lstStyle/>
          <a:p>
            <a:r>
              <a:rPr lang="en-US"/>
              <a:t>Click icon to add picture</a:t>
            </a:r>
          </a:p>
        </p:txBody>
      </p:sp>
      <p:sp>
        <p:nvSpPr>
          <p:cNvPr id="33" name="Picture Placeholder 10">
            <a:extLst>
              <a:ext uri="{FF2B5EF4-FFF2-40B4-BE49-F238E27FC236}">
                <a16:creationId xmlns:a16="http://schemas.microsoft.com/office/drawing/2014/main" id="{7963F0CE-2ED6-14B6-DBD8-A8DAE12D26AD}"/>
              </a:ext>
            </a:extLst>
          </p:cNvPr>
          <p:cNvSpPr>
            <a:spLocks noGrp="1"/>
          </p:cNvSpPr>
          <p:nvPr>
            <p:ph type="pic" sz="quarter" idx="52"/>
          </p:nvPr>
        </p:nvSpPr>
        <p:spPr>
          <a:xfrm>
            <a:off x="503107" y="3480769"/>
            <a:ext cx="795321" cy="838488"/>
          </a:xfrm>
          <a:prstGeom prst="rect">
            <a:avLst/>
          </a:prstGeom>
          <a:solidFill>
            <a:schemeClr val="accent4">
              <a:lumMod val="20000"/>
              <a:lumOff val="80000"/>
            </a:schemeClr>
          </a:solidFill>
        </p:spPr>
        <p:txBody>
          <a:bodyPr/>
          <a:lstStyle/>
          <a:p>
            <a:r>
              <a:rPr lang="en-US"/>
              <a:t>Click icon to add picture</a:t>
            </a:r>
          </a:p>
        </p:txBody>
      </p:sp>
      <p:sp>
        <p:nvSpPr>
          <p:cNvPr id="34" name="Picture Placeholder 10">
            <a:extLst>
              <a:ext uri="{FF2B5EF4-FFF2-40B4-BE49-F238E27FC236}">
                <a16:creationId xmlns:a16="http://schemas.microsoft.com/office/drawing/2014/main" id="{31D2FDB3-9900-FE4C-04AA-E1F6C11832E3}"/>
              </a:ext>
            </a:extLst>
          </p:cNvPr>
          <p:cNvSpPr>
            <a:spLocks noGrp="1"/>
          </p:cNvSpPr>
          <p:nvPr>
            <p:ph type="pic" sz="quarter" idx="53"/>
          </p:nvPr>
        </p:nvSpPr>
        <p:spPr>
          <a:xfrm>
            <a:off x="4670260" y="3480769"/>
            <a:ext cx="795321" cy="838488"/>
          </a:xfrm>
          <a:prstGeom prst="rect">
            <a:avLst/>
          </a:prstGeom>
          <a:solidFill>
            <a:schemeClr val="accent4">
              <a:lumMod val="20000"/>
              <a:lumOff val="80000"/>
            </a:schemeClr>
          </a:solidFill>
        </p:spPr>
        <p:txBody>
          <a:bodyPr/>
          <a:lstStyle/>
          <a:p>
            <a:r>
              <a:rPr lang="en-US"/>
              <a:t>Click icon to add picture</a:t>
            </a:r>
          </a:p>
        </p:txBody>
      </p:sp>
      <p:sp>
        <p:nvSpPr>
          <p:cNvPr id="35" name="Picture Placeholder 10">
            <a:extLst>
              <a:ext uri="{FF2B5EF4-FFF2-40B4-BE49-F238E27FC236}">
                <a16:creationId xmlns:a16="http://schemas.microsoft.com/office/drawing/2014/main" id="{D33FF7D7-1B5A-6115-5B65-5D5FCCE575D5}"/>
              </a:ext>
            </a:extLst>
          </p:cNvPr>
          <p:cNvSpPr>
            <a:spLocks noGrp="1"/>
          </p:cNvSpPr>
          <p:nvPr>
            <p:ph type="pic" sz="quarter" idx="54"/>
          </p:nvPr>
        </p:nvSpPr>
        <p:spPr>
          <a:xfrm>
            <a:off x="8837414" y="3480769"/>
            <a:ext cx="795321" cy="838488"/>
          </a:xfrm>
          <a:prstGeom prst="rect">
            <a:avLst/>
          </a:prstGeom>
          <a:solidFill>
            <a:schemeClr val="accent4">
              <a:lumMod val="20000"/>
              <a:lumOff val="80000"/>
            </a:schemeClr>
          </a:solidFill>
        </p:spPr>
        <p:txBody>
          <a:bodyPr/>
          <a:lstStyle/>
          <a:p>
            <a:r>
              <a:rPr lang="en-US"/>
              <a:t>Click icon to add picture</a:t>
            </a:r>
          </a:p>
        </p:txBody>
      </p:sp>
      <p:sp>
        <p:nvSpPr>
          <p:cNvPr id="36" name="Picture Placeholder 10">
            <a:extLst>
              <a:ext uri="{FF2B5EF4-FFF2-40B4-BE49-F238E27FC236}">
                <a16:creationId xmlns:a16="http://schemas.microsoft.com/office/drawing/2014/main" id="{70A9ED38-CBB4-DF78-B3D0-10470B7C6FD4}"/>
              </a:ext>
            </a:extLst>
          </p:cNvPr>
          <p:cNvSpPr>
            <a:spLocks noGrp="1"/>
          </p:cNvSpPr>
          <p:nvPr>
            <p:ph type="pic" sz="quarter" idx="55"/>
          </p:nvPr>
        </p:nvSpPr>
        <p:spPr>
          <a:xfrm>
            <a:off x="503107" y="4953310"/>
            <a:ext cx="795321" cy="838488"/>
          </a:xfrm>
          <a:prstGeom prst="rect">
            <a:avLst/>
          </a:prstGeom>
          <a:solidFill>
            <a:schemeClr val="accent4">
              <a:lumMod val="20000"/>
              <a:lumOff val="80000"/>
            </a:schemeClr>
          </a:solidFill>
        </p:spPr>
        <p:txBody>
          <a:bodyPr/>
          <a:lstStyle/>
          <a:p>
            <a:r>
              <a:rPr lang="en-US"/>
              <a:t>Click icon to add picture</a:t>
            </a:r>
          </a:p>
        </p:txBody>
      </p:sp>
      <p:sp>
        <p:nvSpPr>
          <p:cNvPr id="37" name="Picture Placeholder 10">
            <a:extLst>
              <a:ext uri="{FF2B5EF4-FFF2-40B4-BE49-F238E27FC236}">
                <a16:creationId xmlns:a16="http://schemas.microsoft.com/office/drawing/2014/main" id="{781B1BC5-1483-E0ED-CA9E-F364CFA926AA}"/>
              </a:ext>
            </a:extLst>
          </p:cNvPr>
          <p:cNvSpPr>
            <a:spLocks noGrp="1"/>
          </p:cNvSpPr>
          <p:nvPr>
            <p:ph type="pic" sz="quarter" idx="56"/>
          </p:nvPr>
        </p:nvSpPr>
        <p:spPr>
          <a:xfrm>
            <a:off x="4670260" y="4953310"/>
            <a:ext cx="795321" cy="838488"/>
          </a:xfrm>
          <a:prstGeom prst="rect">
            <a:avLst/>
          </a:prstGeom>
          <a:solidFill>
            <a:schemeClr val="accent4">
              <a:lumMod val="20000"/>
              <a:lumOff val="80000"/>
            </a:schemeClr>
          </a:solidFill>
        </p:spPr>
        <p:txBody>
          <a:bodyPr/>
          <a:lstStyle/>
          <a:p>
            <a:r>
              <a:rPr lang="en-US"/>
              <a:t>Click icon to add picture</a:t>
            </a:r>
          </a:p>
        </p:txBody>
      </p:sp>
      <p:sp>
        <p:nvSpPr>
          <p:cNvPr id="38" name="Picture Placeholder 10">
            <a:extLst>
              <a:ext uri="{FF2B5EF4-FFF2-40B4-BE49-F238E27FC236}">
                <a16:creationId xmlns:a16="http://schemas.microsoft.com/office/drawing/2014/main" id="{31926B6F-8C22-9B00-3D1D-FF6A7E6AEA3E}"/>
              </a:ext>
            </a:extLst>
          </p:cNvPr>
          <p:cNvSpPr>
            <a:spLocks noGrp="1"/>
          </p:cNvSpPr>
          <p:nvPr>
            <p:ph type="pic" sz="quarter" idx="57"/>
          </p:nvPr>
        </p:nvSpPr>
        <p:spPr>
          <a:xfrm>
            <a:off x="8837414" y="4953310"/>
            <a:ext cx="795321" cy="838488"/>
          </a:xfrm>
          <a:prstGeom prst="rect">
            <a:avLst/>
          </a:prstGeom>
          <a:solidFill>
            <a:schemeClr val="accent4">
              <a:lumMod val="20000"/>
              <a:lumOff val="80000"/>
            </a:schemeClr>
          </a:solidFill>
        </p:spPr>
        <p:txBody>
          <a:bodyPr/>
          <a:lstStyle/>
          <a:p>
            <a:r>
              <a:rPr lang="en-US"/>
              <a:t>Click icon to add picture</a:t>
            </a:r>
          </a:p>
        </p:txBody>
      </p:sp>
      <p:sp>
        <p:nvSpPr>
          <p:cNvPr id="4" name="Content Placeholder 2">
            <a:extLst>
              <a:ext uri="{FF2B5EF4-FFF2-40B4-BE49-F238E27FC236}">
                <a16:creationId xmlns:a16="http://schemas.microsoft.com/office/drawing/2014/main" id="{B4F59BAC-6F3D-CAEB-D6D3-C20BA4990405}"/>
              </a:ext>
            </a:extLst>
          </p:cNvPr>
          <p:cNvSpPr>
            <a:spLocks noGrp="1"/>
          </p:cNvSpPr>
          <p:nvPr>
            <p:ph idx="58"/>
          </p:nvPr>
        </p:nvSpPr>
        <p:spPr>
          <a:xfrm>
            <a:off x="5674927" y="197944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982F0607-4907-37A5-2D2E-C3C3FC54E989}"/>
              </a:ext>
            </a:extLst>
          </p:cNvPr>
          <p:cNvSpPr>
            <a:spLocks noGrp="1"/>
          </p:cNvSpPr>
          <p:nvPr>
            <p:ph idx="59"/>
          </p:nvPr>
        </p:nvSpPr>
        <p:spPr>
          <a:xfrm>
            <a:off x="9842081" y="197944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p:txBody>
      </p:sp>
      <p:sp>
        <p:nvSpPr>
          <p:cNvPr id="9" name="Content Placeholder 2">
            <a:extLst>
              <a:ext uri="{FF2B5EF4-FFF2-40B4-BE49-F238E27FC236}">
                <a16:creationId xmlns:a16="http://schemas.microsoft.com/office/drawing/2014/main" id="{186E29EF-AEC3-FB42-3FD8-3F436A2D916C}"/>
              </a:ext>
            </a:extLst>
          </p:cNvPr>
          <p:cNvSpPr>
            <a:spLocks noGrp="1"/>
          </p:cNvSpPr>
          <p:nvPr>
            <p:ph idx="60"/>
          </p:nvPr>
        </p:nvSpPr>
        <p:spPr>
          <a:xfrm>
            <a:off x="1507773" y="345198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012CE19C-BB3E-D551-4378-3A4AC1DF113A}"/>
              </a:ext>
            </a:extLst>
          </p:cNvPr>
          <p:cNvSpPr>
            <a:spLocks noGrp="1"/>
          </p:cNvSpPr>
          <p:nvPr>
            <p:ph idx="61"/>
          </p:nvPr>
        </p:nvSpPr>
        <p:spPr>
          <a:xfrm>
            <a:off x="5674927" y="345198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2259BED4-EFFC-6A60-AA6C-4DAD2632FBDC}"/>
              </a:ext>
            </a:extLst>
          </p:cNvPr>
          <p:cNvSpPr>
            <a:spLocks noGrp="1"/>
          </p:cNvSpPr>
          <p:nvPr>
            <p:ph idx="62"/>
          </p:nvPr>
        </p:nvSpPr>
        <p:spPr>
          <a:xfrm>
            <a:off x="9842081" y="345198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9DD0E55B-248B-5E8C-9E13-6E2ECF897536}"/>
              </a:ext>
            </a:extLst>
          </p:cNvPr>
          <p:cNvSpPr>
            <a:spLocks noGrp="1"/>
          </p:cNvSpPr>
          <p:nvPr>
            <p:ph idx="63"/>
          </p:nvPr>
        </p:nvSpPr>
        <p:spPr>
          <a:xfrm>
            <a:off x="1507773" y="4924525"/>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2B9D7619-7FBC-3DB7-9106-B3A69C10971C}"/>
              </a:ext>
            </a:extLst>
          </p:cNvPr>
          <p:cNvSpPr>
            <a:spLocks noGrp="1"/>
          </p:cNvSpPr>
          <p:nvPr>
            <p:ph idx="64"/>
          </p:nvPr>
        </p:nvSpPr>
        <p:spPr>
          <a:xfrm>
            <a:off x="5674927" y="4924525"/>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0A9F8DEC-9089-621A-04B5-92044255FC2C}"/>
              </a:ext>
            </a:extLst>
          </p:cNvPr>
          <p:cNvSpPr>
            <a:spLocks noGrp="1"/>
          </p:cNvSpPr>
          <p:nvPr>
            <p:ph idx="65"/>
          </p:nvPr>
        </p:nvSpPr>
        <p:spPr>
          <a:xfrm>
            <a:off x="9842081" y="4924525"/>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03297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1">
    <p:bg>
      <p:bgPr>
        <a:gradFill>
          <a:gsLst>
            <a:gs pos="24000">
              <a:schemeClr val="bg1"/>
            </a:gs>
            <a:gs pos="77000">
              <a:srgbClr val="B6D3DF"/>
            </a:gs>
            <a:gs pos="100000">
              <a:srgbClr val="B6D3DF"/>
            </a:gs>
          </a:gsLst>
          <a:lin ang="0" scaled="0"/>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p:txBody>
          <a:bodyPr/>
          <a:lstStyle/>
          <a:p>
            <a:r>
              <a:rPr lang="en-US"/>
              <a:t>PRESENTATION TITLE</a:t>
            </a:r>
          </a:p>
        </p:txBody>
      </p:sp>
      <p:sp>
        <p:nvSpPr>
          <p:cNvPr id="10" name="Text Placeholder 9">
            <a:extLst>
              <a:ext uri="{FF2B5EF4-FFF2-40B4-BE49-F238E27FC236}">
                <a16:creationId xmlns:a16="http://schemas.microsoft.com/office/drawing/2014/main" id="{09E4FBEF-7377-7F41-8F5A-1807A8E30C10}"/>
              </a:ext>
            </a:extLst>
          </p:cNvPr>
          <p:cNvSpPr>
            <a:spLocks noGrp="1"/>
          </p:cNvSpPr>
          <p:nvPr>
            <p:ph type="body" sz="quarter" idx="12"/>
          </p:nvPr>
        </p:nvSpPr>
        <p:spPr>
          <a:xfrm>
            <a:off x="487236" y="2018542"/>
            <a:ext cx="10138309" cy="2636589"/>
          </a:xfrm>
        </p:spPr>
        <p:txBody>
          <a:bodyPr/>
          <a:lstStyle>
            <a:lvl1pPr marL="177729" indent="-177729">
              <a:tabLst/>
              <a:defRPr sz="4399" b="0" i="0">
                <a:solidFill>
                  <a:schemeClr val="tx1"/>
                </a:solidFill>
                <a:latin typeface="Aptos Light" panose="020B0004020202020204" pitchFamily="34" charset="0"/>
              </a:defRPr>
            </a:lvl1pPr>
            <a:lvl2pPr marL="177729" indent="0">
              <a:spcBef>
                <a:spcPts val="3999"/>
              </a:spcBef>
              <a:buNone/>
              <a:tabLst/>
              <a:defRPr sz="1500" b="0" i="0">
                <a:solidFill>
                  <a:srgbClr val="051D4B"/>
                </a:solidFill>
                <a:latin typeface="Aptos" panose="020B0004020202020204" pitchFamily="34" charset="0"/>
              </a:defRPr>
            </a:lvl2pPr>
          </a:lstStyle>
          <a:p>
            <a:pPr lvl="0"/>
            <a:r>
              <a:rPr lang="en-US"/>
              <a:t>Click to edit Master text styles</a:t>
            </a:r>
          </a:p>
          <a:p>
            <a:pPr lvl="1"/>
            <a:r>
              <a:rPr lang="en-US"/>
              <a:t>Second level</a:t>
            </a:r>
          </a:p>
        </p:txBody>
      </p:sp>
      <p:sp>
        <p:nvSpPr>
          <p:cNvPr id="11" name="Text Placeholder 2">
            <a:extLst>
              <a:ext uri="{FF2B5EF4-FFF2-40B4-BE49-F238E27FC236}">
                <a16:creationId xmlns:a16="http://schemas.microsoft.com/office/drawing/2014/main" id="{D5204009-D017-E1D7-51D1-1932232F3130}"/>
              </a:ext>
            </a:extLst>
          </p:cNvPr>
          <p:cNvSpPr>
            <a:spLocks noGrp="1"/>
          </p:cNvSpPr>
          <p:nvPr>
            <p:ph type="body" idx="13"/>
          </p:nvPr>
        </p:nvSpPr>
        <p:spPr>
          <a:xfrm>
            <a:off x="502788" y="516278"/>
            <a:ext cx="10138309" cy="167290"/>
          </a:xfrm>
        </p:spPr>
        <p:txBody>
          <a:bodyPr anchor="t">
            <a:noAutofit/>
          </a:bodyPr>
          <a:lstStyle>
            <a:lvl1pPr marL="0" indent="0">
              <a:buNone/>
              <a:defRPr sz="1200" b="0" i="0" cap="all" baseline="0">
                <a:solidFill>
                  <a:srgbClr val="0E46D8"/>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Tree>
    <p:extLst>
      <p:ext uri="{BB962C8B-B14F-4D97-AF65-F5344CB8AC3E}">
        <p14:creationId xmlns:p14="http://schemas.microsoft.com/office/powerpoint/2010/main" val="3801047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Quote 1">
    <p:bg>
      <p:bgPr>
        <a:gradFill>
          <a:gsLst>
            <a:gs pos="32000">
              <a:schemeClr val="bg1"/>
            </a:gs>
            <a:gs pos="70000">
              <a:srgbClr val="B6D3DF"/>
            </a:gs>
            <a:gs pos="100000">
              <a:srgbClr val="B6D3DF"/>
            </a:gs>
          </a:gsLst>
          <a:lin ang="2700000" scaled="0"/>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p:txBody>
          <a:bodyPr/>
          <a:lstStyle/>
          <a:p>
            <a:r>
              <a:rPr lang="en-US"/>
              <a:t>PRESENTATION TITLE</a:t>
            </a:r>
          </a:p>
        </p:txBody>
      </p:sp>
      <p:sp>
        <p:nvSpPr>
          <p:cNvPr id="10" name="Text Placeholder 9">
            <a:extLst>
              <a:ext uri="{FF2B5EF4-FFF2-40B4-BE49-F238E27FC236}">
                <a16:creationId xmlns:a16="http://schemas.microsoft.com/office/drawing/2014/main" id="{09E4FBEF-7377-7F41-8F5A-1807A8E30C10}"/>
              </a:ext>
            </a:extLst>
          </p:cNvPr>
          <p:cNvSpPr>
            <a:spLocks noGrp="1"/>
          </p:cNvSpPr>
          <p:nvPr>
            <p:ph type="body" sz="quarter" idx="12"/>
          </p:nvPr>
        </p:nvSpPr>
        <p:spPr>
          <a:xfrm>
            <a:off x="487236" y="2018542"/>
            <a:ext cx="10138309" cy="2636589"/>
          </a:xfrm>
        </p:spPr>
        <p:txBody>
          <a:bodyPr/>
          <a:lstStyle>
            <a:lvl1pPr marL="177729" indent="-177729">
              <a:tabLst/>
              <a:defRPr sz="4399" b="0" i="0">
                <a:solidFill>
                  <a:schemeClr val="tx1"/>
                </a:solidFill>
                <a:latin typeface="Aptos Light" panose="020B0004020202020204" pitchFamily="34" charset="0"/>
              </a:defRPr>
            </a:lvl1pPr>
            <a:lvl2pPr marL="177729" indent="0">
              <a:spcBef>
                <a:spcPts val="3999"/>
              </a:spcBef>
              <a:buNone/>
              <a:tabLst/>
              <a:defRPr sz="1500" b="0" i="0">
                <a:solidFill>
                  <a:srgbClr val="051D4B"/>
                </a:solidFill>
                <a:latin typeface="Aptos" panose="020B0004020202020204" pitchFamily="34" charset="0"/>
              </a:defRPr>
            </a:lvl2pPr>
          </a:lstStyle>
          <a:p>
            <a:pPr lvl="0"/>
            <a:r>
              <a:rPr lang="en-US"/>
              <a:t>Click to edit Master text styles</a:t>
            </a:r>
          </a:p>
          <a:p>
            <a:pPr lvl="1"/>
            <a:r>
              <a:rPr lang="en-US"/>
              <a:t>Second level</a:t>
            </a:r>
          </a:p>
        </p:txBody>
      </p:sp>
      <p:sp>
        <p:nvSpPr>
          <p:cNvPr id="11" name="Text Placeholder 2">
            <a:extLst>
              <a:ext uri="{FF2B5EF4-FFF2-40B4-BE49-F238E27FC236}">
                <a16:creationId xmlns:a16="http://schemas.microsoft.com/office/drawing/2014/main" id="{D5204009-D017-E1D7-51D1-1932232F3130}"/>
              </a:ext>
            </a:extLst>
          </p:cNvPr>
          <p:cNvSpPr>
            <a:spLocks noGrp="1"/>
          </p:cNvSpPr>
          <p:nvPr>
            <p:ph type="body" idx="13"/>
          </p:nvPr>
        </p:nvSpPr>
        <p:spPr>
          <a:xfrm>
            <a:off x="502788" y="516278"/>
            <a:ext cx="10138309" cy="167290"/>
          </a:xfrm>
        </p:spPr>
        <p:txBody>
          <a:bodyPr anchor="t">
            <a:noAutofit/>
          </a:bodyPr>
          <a:lstStyle>
            <a:lvl1pPr marL="0" indent="0">
              <a:buNone/>
              <a:defRPr sz="1200" b="0" i="0" cap="all" baseline="0">
                <a:solidFill>
                  <a:srgbClr val="0E46D8"/>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Tree>
    <p:extLst>
      <p:ext uri="{BB962C8B-B14F-4D97-AF65-F5344CB8AC3E}">
        <p14:creationId xmlns:p14="http://schemas.microsoft.com/office/powerpoint/2010/main" val="20663468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a:xfrm>
            <a:off x="7569260" y="6414730"/>
            <a:ext cx="4113728" cy="123111"/>
          </a:xfrm>
        </p:spPr>
        <p:txBody>
          <a:bodyPr/>
          <a:lstStyle/>
          <a:p>
            <a:r>
              <a:rPr lang="en-US"/>
              <a:t>PRESENTATION TITLE</a:t>
            </a:r>
          </a:p>
        </p:txBody>
      </p:sp>
      <p:sp>
        <p:nvSpPr>
          <p:cNvPr id="10" name="Text Placeholder 9">
            <a:extLst>
              <a:ext uri="{FF2B5EF4-FFF2-40B4-BE49-F238E27FC236}">
                <a16:creationId xmlns:a16="http://schemas.microsoft.com/office/drawing/2014/main" id="{09E4FBEF-7377-7F41-8F5A-1807A8E30C10}"/>
              </a:ext>
            </a:extLst>
          </p:cNvPr>
          <p:cNvSpPr>
            <a:spLocks noGrp="1"/>
          </p:cNvSpPr>
          <p:nvPr>
            <p:ph type="body" sz="quarter" idx="12"/>
          </p:nvPr>
        </p:nvSpPr>
        <p:spPr>
          <a:xfrm>
            <a:off x="487236" y="2020824"/>
            <a:ext cx="5377646" cy="2327563"/>
          </a:xfrm>
        </p:spPr>
        <p:txBody>
          <a:bodyPr/>
          <a:lstStyle>
            <a:lvl1pPr marL="117427" indent="-117427">
              <a:tabLst/>
              <a:defRPr sz="3199" b="0" i="0">
                <a:solidFill>
                  <a:schemeClr val="tx1"/>
                </a:solidFill>
                <a:latin typeface="Aptos Light" panose="020B0004020202020204" pitchFamily="34" charset="0"/>
              </a:defRPr>
            </a:lvl1pPr>
            <a:lvl2pPr marL="177729" indent="0">
              <a:spcBef>
                <a:spcPts val="1999"/>
              </a:spcBef>
              <a:buNone/>
              <a:tabLst/>
              <a:defRPr sz="1500" b="0" i="0">
                <a:solidFill>
                  <a:srgbClr val="051D4B"/>
                </a:solidFill>
                <a:latin typeface="Aptos" panose="020B0004020202020204" pitchFamily="34" charset="0"/>
              </a:defRPr>
            </a:lvl2pPr>
          </a:lstStyle>
          <a:p>
            <a:pPr lvl="0"/>
            <a:r>
              <a:rPr lang="en-US"/>
              <a:t>Click to edit Master text styles</a:t>
            </a:r>
          </a:p>
          <a:p>
            <a:pPr lvl="1"/>
            <a:r>
              <a:rPr lang="en-US"/>
              <a:t>Second level</a:t>
            </a:r>
          </a:p>
        </p:txBody>
      </p:sp>
      <p:sp>
        <p:nvSpPr>
          <p:cNvPr id="11" name="Text Placeholder 2">
            <a:extLst>
              <a:ext uri="{FF2B5EF4-FFF2-40B4-BE49-F238E27FC236}">
                <a16:creationId xmlns:a16="http://schemas.microsoft.com/office/drawing/2014/main" id="{D5204009-D017-E1D7-51D1-1932232F3130}"/>
              </a:ext>
            </a:extLst>
          </p:cNvPr>
          <p:cNvSpPr>
            <a:spLocks noGrp="1"/>
          </p:cNvSpPr>
          <p:nvPr>
            <p:ph type="body" idx="13"/>
          </p:nvPr>
        </p:nvSpPr>
        <p:spPr>
          <a:xfrm>
            <a:off x="502788" y="516278"/>
            <a:ext cx="10138309" cy="167290"/>
          </a:xfrm>
        </p:spPr>
        <p:txBody>
          <a:bodyPr anchor="t">
            <a:noAutofit/>
          </a:bodyPr>
          <a:lstStyle>
            <a:lvl1pPr marL="0" indent="0">
              <a:buNone/>
              <a:defRPr sz="1200" b="0" i="0" cap="all" baseline="0">
                <a:solidFill>
                  <a:srgbClr val="0E46D8"/>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Tree>
    <p:extLst>
      <p:ext uri="{BB962C8B-B14F-4D97-AF65-F5344CB8AC3E}">
        <p14:creationId xmlns:p14="http://schemas.microsoft.com/office/powerpoint/2010/main" val="3878519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Dark Quote 1">
    <p:bg>
      <p:bgPr>
        <a:gradFill>
          <a:gsLst>
            <a:gs pos="40000">
              <a:schemeClr val="bg1"/>
            </a:gs>
            <a:gs pos="70000">
              <a:srgbClr val="E5E0D5"/>
            </a:gs>
            <a:gs pos="100000">
              <a:srgbClr val="E5E0D5"/>
            </a:gs>
          </a:gsLst>
          <a:lin ang="0" scaled="0"/>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p:txBody>
          <a:bodyPr/>
          <a:lstStyle>
            <a:lvl1pPr>
              <a:defRPr>
                <a:solidFill>
                  <a:schemeClr val="tx1"/>
                </a:solidFill>
              </a:defRPr>
            </a:lvl1pPr>
          </a:lstStyle>
          <a:p>
            <a:r>
              <a:rPr lang="en-US"/>
              <a:t>PRESENTATION TITLE</a:t>
            </a:r>
            <a:endParaRPr lang="en-US" dirty="0"/>
          </a:p>
        </p:txBody>
      </p:sp>
      <p:sp>
        <p:nvSpPr>
          <p:cNvPr id="10" name="Text Placeholder 9">
            <a:extLst>
              <a:ext uri="{FF2B5EF4-FFF2-40B4-BE49-F238E27FC236}">
                <a16:creationId xmlns:a16="http://schemas.microsoft.com/office/drawing/2014/main" id="{09E4FBEF-7377-7F41-8F5A-1807A8E30C10}"/>
              </a:ext>
            </a:extLst>
          </p:cNvPr>
          <p:cNvSpPr>
            <a:spLocks noGrp="1"/>
          </p:cNvSpPr>
          <p:nvPr>
            <p:ph type="body" sz="quarter" idx="12"/>
          </p:nvPr>
        </p:nvSpPr>
        <p:spPr>
          <a:xfrm>
            <a:off x="487236" y="2018542"/>
            <a:ext cx="10138309" cy="2636589"/>
          </a:xfrm>
        </p:spPr>
        <p:txBody>
          <a:bodyPr/>
          <a:lstStyle>
            <a:lvl1pPr marL="177729" indent="-177729">
              <a:tabLst/>
              <a:defRPr sz="4399" b="0" i="0">
                <a:solidFill>
                  <a:schemeClr val="tx1"/>
                </a:solidFill>
                <a:latin typeface="Aptos Light" panose="020B0004020202020204" pitchFamily="34" charset="0"/>
              </a:defRPr>
            </a:lvl1pPr>
            <a:lvl2pPr marL="177729" indent="0">
              <a:spcBef>
                <a:spcPts val="3999"/>
              </a:spcBef>
              <a:buNone/>
              <a:tabLst/>
              <a:defRPr sz="1500" b="0" i="0">
                <a:solidFill>
                  <a:srgbClr val="051D4B"/>
                </a:solidFill>
                <a:latin typeface="Aptos" panose="020B0004020202020204" pitchFamily="34" charset="0"/>
              </a:defRPr>
            </a:lvl2pPr>
          </a:lstStyle>
          <a:p>
            <a:pPr lvl="0"/>
            <a:r>
              <a:rPr lang="en-US"/>
              <a:t>Click to edit Master text styles</a:t>
            </a:r>
          </a:p>
          <a:p>
            <a:pPr lvl="1"/>
            <a:r>
              <a:rPr lang="en-US"/>
              <a:t>Second level</a:t>
            </a:r>
          </a:p>
        </p:txBody>
      </p:sp>
      <p:sp>
        <p:nvSpPr>
          <p:cNvPr id="11" name="Text Placeholder 2">
            <a:extLst>
              <a:ext uri="{FF2B5EF4-FFF2-40B4-BE49-F238E27FC236}">
                <a16:creationId xmlns:a16="http://schemas.microsoft.com/office/drawing/2014/main" id="{D5204009-D017-E1D7-51D1-1932232F3130}"/>
              </a:ext>
            </a:extLst>
          </p:cNvPr>
          <p:cNvSpPr>
            <a:spLocks noGrp="1"/>
          </p:cNvSpPr>
          <p:nvPr>
            <p:ph type="body" idx="13"/>
          </p:nvPr>
        </p:nvSpPr>
        <p:spPr>
          <a:xfrm>
            <a:off x="502788" y="516278"/>
            <a:ext cx="10138309" cy="167290"/>
          </a:xfrm>
        </p:spPr>
        <p:txBody>
          <a:bodyPr anchor="t">
            <a:noAutofit/>
          </a:bodyPr>
          <a:lstStyle>
            <a:lvl1pPr marL="0" indent="0">
              <a:buNone/>
              <a:defRPr sz="1200" b="0" i="0" cap="all" baseline="0">
                <a:solidFill>
                  <a:srgbClr val="0E46D8"/>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pic>
        <p:nvPicPr>
          <p:cNvPr id="4" name="Graphic 3">
            <a:extLst>
              <a:ext uri="{FF2B5EF4-FFF2-40B4-BE49-F238E27FC236}">
                <a16:creationId xmlns:a16="http://schemas.microsoft.com/office/drawing/2014/main" id="{9DB9E4E9-8B36-AE38-BBA5-287C9C2F9E4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2" name="Graphic 1">
            <a:extLst>
              <a:ext uri="{FF2B5EF4-FFF2-40B4-BE49-F238E27FC236}">
                <a16:creationId xmlns:a16="http://schemas.microsoft.com/office/drawing/2014/main" id="{2899B792-E863-4036-CCD7-BC28955DA0E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063645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ark Quote 2">
    <p:bg>
      <p:bgPr>
        <a:solidFill>
          <a:srgbClr val="6A635D"/>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a:xfrm>
            <a:off x="7569260" y="6414730"/>
            <a:ext cx="4113728" cy="123111"/>
          </a:xfrm>
        </p:spPr>
        <p:txBody>
          <a:bodyPr/>
          <a:lstStyle>
            <a:lvl1pPr>
              <a:defRPr>
                <a:solidFill>
                  <a:schemeClr val="bg1"/>
                </a:solidFill>
              </a:defRPr>
            </a:lvl1pPr>
          </a:lstStyle>
          <a:p>
            <a:r>
              <a:rPr lang="en-US"/>
              <a:t>PRESENTATION TITLE</a:t>
            </a:r>
            <a:endParaRPr lang="en-US" dirty="0">
              <a:solidFill>
                <a:schemeClr val="bg1"/>
              </a:solidFill>
            </a:endParaRPr>
          </a:p>
        </p:txBody>
      </p:sp>
      <p:sp>
        <p:nvSpPr>
          <p:cNvPr id="10" name="Text Placeholder 9">
            <a:extLst>
              <a:ext uri="{FF2B5EF4-FFF2-40B4-BE49-F238E27FC236}">
                <a16:creationId xmlns:a16="http://schemas.microsoft.com/office/drawing/2014/main" id="{09E4FBEF-7377-7F41-8F5A-1807A8E30C10}"/>
              </a:ext>
            </a:extLst>
          </p:cNvPr>
          <p:cNvSpPr>
            <a:spLocks noGrp="1"/>
          </p:cNvSpPr>
          <p:nvPr>
            <p:ph type="body" sz="quarter" idx="12"/>
          </p:nvPr>
        </p:nvSpPr>
        <p:spPr>
          <a:xfrm>
            <a:off x="487236" y="2020824"/>
            <a:ext cx="5377646" cy="2327563"/>
          </a:xfrm>
        </p:spPr>
        <p:txBody>
          <a:bodyPr/>
          <a:lstStyle>
            <a:lvl1pPr marL="117427" indent="-117427">
              <a:tabLst/>
              <a:defRPr sz="3199" b="0" i="0">
                <a:solidFill>
                  <a:schemeClr val="bg1"/>
                </a:solidFill>
                <a:latin typeface="Aptos Light" panose="020B0004020202020204" pitchFamily="34" charset="0"/>
              </a:defRPr>
            </a:lvl1pPr>
            <a:lvl2pPr marL="177729" indent="0">
              <a:spcBef>
                <a:spcPts val="1999"/>
              </a:spcBef>
              <a:buNone/>
              <a:tabLst/>
              <a:defRPr sz="1500" b="0" i="0">
                <a:solidFill>
                  <a:schemeClr val="bg2"/>
                </a:solidFill>
                <a:latin typeface="Aptos" panose="020B0004020202020204" pitchFamily="34" charset="0"/>
              </a:defRPr>
            </a:lvl2pPr>
          </a:lstStyle>
          <a:p>
            <a:pPr lvl="0"/>
            <a:r>
              <a:rPr lang="en-US"/>
              <a:t>Click to edit Master text styles</a:t>
            </a:r>
          </a:p>
          <a:p>
            <a:pPr lvl="1"/>
            <a:r>
              <a:rPr lang="en-US"/>
              <a:t>Second level</a:t>
            </a:r>
          </a:p>
        </p:txBody>
      </p:sp>
      <p:sp>
        <p:nvSpPr>
          <p:cNvPr id="11" name="Text Placeholder 2">
            <a:extLst>
              <a:ext uri="{FF2B5EF4-FFF2-40B4-BE49-F238E27FC236}">
                <a16:creationId xmlns:a16="http://schemas.microsoft.com/office/drawing/2014/main" id="{D5204009-D017-E1D7-51D1-1932232F3130}"/>
              </a:ext>
            </a:extLst>
          </p:cNvPr>
          <p:cNvSpPr>
            <a:spLocks noGrp="1"/>
          </p:cNvSpPr>
          <p:nvPr>
            <p:ph type="body" idx="13"/>
          </p:nvPr>
        </p:nvSpPr>
        <p:spPr>
          <a:xfrm>
            <a:off x="502788" y="516278"/>
            <a:ext cx="10138309" cy="167290"/>
          </a:xfrm>
        </p:spPr>
        <p:txBody>
          <a:bodyPr anchor="t">
            <a:noAutofit/>
          </a:bodyPr>
          <a:lstStyle>
            <a:lvl1pPr marL="0" indent="0">
              <a:buNone/>
              <a:defRPr sz="1200" b="0" i="0" cap="all" baseline="0">
                <a:solidFill>
                  <a:srgbClr val="CAF4E1"/>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pic>
        <p:nvPicPr>
          <p:cNvPr id="4" name="Graphic 3">
            <a:extLst>
              <a:ext uri="{FF2B5EF4-FFF2-40B4-BE49-F238E27FC236}">
                <a16:creationId xmlns:a16="http://schemas.microsoft.com/office/drawing/2014/main" id="{9895850B-4799-0FF7-ED81-66BCDAC55C6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2" name="Graphic 1">
            <a:extLst>
              <a:ext uri="{FF2B5EF4-FFF2-40B4-BE49-F238E27FC236}">
                <a16:creationId xmlns:a16="http://schemas.microsoft.com/office/drawing/2014/main" id="{0A6F695D-9CFB-5828-E4E8-E9AC091E42F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813357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meline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a:xfrm>
            <a:off x="7569260" y="6414730"/>
            <a:ext cx="4113728" cy="123111"/>
          </a:xfrm>
        </p:spPr>
        <p:txBody>
          <a:bodyPr/>
          <a:lstStyle/>
          <a:p>
            <a:r>
              <a:rPr lang="en-US"/>
              <a:t>PRESENTATION TITLE</a:t>
            </a:r>
          </a:p>
        </p:txBody>
      </p:sp>
      <p:sp>
        <p:nvSpPr>
          <p:cNvPr id="3" name="Title 1">
            <a:extLst>
              <a:ext uri="{FF2B5EF4-FFF2-40B4-BE49-F238E27FC236}">
                <a16:creationId xmlns:a16="http://schemas.microsoft.com/office/drawing/2014/main" id="{2CB30005-58ED-A6BC-0FB6-F6C1C3736DE4}"/>
              </a:ext>
            </a:extLst>
          </p:cNvPr>
          <p:cNvSpPr>
            <a:spLocks noGrp="1"/>
          </p:cNvSpPr>
          <p:nvPr>
            <p:ph type="title"/>
          </p:nvPr>
        </p:nvSpPr>
        <p:spPr>
          <a:xfrm>
            <a:off x="502788" y="489332"/>
            <a:ext cx="11180199" cy="838428"/>
          </a:xfrm>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AFCB24A8-2369-62F7-0C2E-EE68900AA48E}"/>
              </a:ext>
            </a:extLst>
          </p:cNvPr>
          <p:cNvSpPr>
            <a:spLocks noGrp="1"/>
          </p:cNvSpPr>
          <p:nvPr>
            <p:ph type="body" sz="quarter" idx="12"/>
          </p:nvPr>
        </p:nvSpPr>
        <p:spPr>
          <a:xfrm>
            <a:off x="925336" y="4619567"/>
            <a:ext cx="1876508" cy="1092469"/>
          </a:xfrm>
        </p:spPr>
        <p:txBody>
          <a:bodyPr/>
          <a:lstStyle>
            <a:lvl1pPr marL="236445" indent="-236445">
              <a:buFontTx/>
              <a:buNone/>
              <a:tabLst/>
              <a:defRPr/>
            </a:lvl1pPr>
            <a:lvl2pPr marL="403064" indent="-177729">
              <a:tabLst/>
              <a:defRPr/>
            </a:lvl2pPr>
          </a:lstStyle>
          <a:p>
            <a:pPr lvl="0"/>
            <a:r>
              <a:rPr lang="en-US"/>
              <a:t>Click to edit Master text styles</a:t>
            </a:r>
          </a:p>
          <a:p>
            <a:pPr lvl="1"/>
            <a:r>
              <a:rPr lang="en-US"/>
              <a:t>Second level</a:t>
            </a:r>
          </a:p>
        </p:txBody>
      </p:sp>
      <p:sp>
        <p:nvSpPr>
          <p:cNvPr id="7" name="Text Placeholder 5">
            <a:extLst>
              <a:ext uri="{FF2B5EF4-FFF2-40B4-BE49-F238E27FC236}">
                <a16:creationId xmlns:a16="http://schemas.microsoft.com/office/drawing/2014/main" id="{64D74A35-40FB-DF83-7EF1-022AE98453CA}"/>
              </a:ext>
            </a:extLst>
          </p:cNvPr>
          <p:cNvSpPr>
            <a:spLocks noGrp="1"/>
          </p:cNvSpPr>
          <p:nvPr>
            <p:ph type="body" sz="quarter" idx="13"/>
          </p:nvPr>
        </p:nvSpPr>
        <p:spPr>
          <a:xfrm>
            <a:off x="2340109" y="2054070"/>
            <a:ext cx="1876508" cy="1092469"/>
          </a:xfrm>
        </p:spPr>
        <p:txBody>
          <a:bodyPr/>
          <a:lstStyle>
            <a:lvl1pPr marL="236445" indent="-236445">
              <a:buFontTx/>
              <a:buNone/>
              <a:tabLst/>
              <a:defRPr/>
            </a:lvl1pPr>
            <a:lvl2pPr marL="403064" indent="-177729">
              <a:tabLst/>
              <a:defRPr/>
            </a:lvl2pPr>
          </a:lstStyle>
          <a:p>
            <a:pPr lvl="0"/>
            <a:r>
              <a:rPr lang="en-US"/>
              <a:t>Click to edit Master text styles</a:t>
            </a:r>
          </a:p>
          <a:p>
            <a:pPr lvl="1"/>
            <a:r>
              <a:rPr lang="en-US"/>
              <a:t>Second level</a:t>
            </a:r>
          </a:p>
        </p:txBody>
      </p:sp>
      <p:sp>
        <p:nvSpPr>
          <p:cNvPr id="9" name="Text Placeholder 5">
            <a:extLst>
              <a:ext uri="{FF2B5EF4-FFF2-40B4-BE49-F238E27FC236}">
                <a16:creationId xmlns:a16="http://schemas.microsoft.com/office/drawing/2014/main" id="{47AB29AE-0280-CEB1-A3C7-9F0EF637AFFD}"/>
              </a:ext>
            </a:extLst>
          </p:cNvPr>
          <p:cNvSpPr>
            <a:spLocks noGrp="1"/>
          </p:cNvSpPr>
          <p:nvPr>
            <p:ph type="body" sz="quarter" idx="14"/>
          </p:nvPr>
        </p:nvSpPr>
        <p:spPr>
          <a:xfrm>
            <a:off x="3754884" y="4619567"/>
            <a:ext cx="1876508" cy="1092469"/>
          </a:xfrm>
        </p:spPr>
        <p:txBody>
          <a:bodyPr/>
          <a:lstStyle>
            <a:lvl1pPr marL="236445" indent="-236445">
              <a:buFontTx/>
              <a:buNone/>
              <a:tabLst/>
              <a:defRPr/>
            </a:lvl1pPr>
            <a:lvl2pPr marL="403064" indent="-177729">
              <a:tabLst/>
              <a:defRPr/>
            </a:lvl2pPr>
          </a:lstStyle>
          <a:p>
            <a:pPr lvl="0"/>
            <a:r>
              <a:rPr lang="en-US"/>
              <a:t>Click to edit Master text styles</a:t>
            </a:r>
          </a:p>
          <a:p>
            <a:pPr lvl="1"/>
            <a:r>
              <a:rPr lang="en-US"/>
              <a:t>Second level</a:t>
            </a:r>
          </a:p>
        </p:txBody>
      </p:sp>
      <p:sp>
        <p:nvSpPr>
          <p:cNvPr id="12" name="Text Placeholder 5">
            <a:extLst>
              <a:ext uri="{FF2B5EF4-FFF2-40B4-BE49-F238E27FC236}">
                <a16:creationId xmlns:a16="http://schemas.microsoft.com/office/drawing/2014/main" id="{90C0F18F-8503-C78A-09B9-FBB5327675E8}"/>
              </a:ext>
            </a:extLst>
          </p:cNvPr>
          <p:cNvSpPr>
            <a:spLocks noGrp="1"/>
          </p:cNvSpPr>
          <p:nvPr>
            <p:ph type="body" sz="quarter" idx="15"/>
          </p:nvPr>
        </p:nvSpPr>
        <p:spPr>
          <a:xfrm>
            <a:off x="5169660" y="2054070"/>
            <a:ext cx="1876508" cy="1092469"/>
          </a:xfrm>
        </p:spPr>
        <p:txBody>
          <a:bodyPr/>
          <a:lstStyle>
            <a:lvl1pPr marL="236445" indent="-236445">
              <a:buFontTx/>
              <a:buNone/>
              <a:tabLst/>
              <a:defRPr/>
            </a:lvl1pPr>
            <a:lvl2pPr marL="403064" indent="-177729">
              <a:tabLst/>
              <a:defRPr/>
            </a:lvl2pPr>
          </a:lstStyle>
          <a:p>
            <a:pPr lvl="0"/>
            <a:r>
              <a:rPr lang="en-US"/>
              <a:t>Click to edit Master text styles</a:t>
            </a:r>
          </a:p>
          <a:p>
            <a:pPr lvl="1"/>
            <a:r>
              <a:rPr lang="en-US"/>
              <a:t>Second level</a:t>
            </a:r>
          </a:p>
        </p:txBody>
      </p:sp>
      <p:sp>
        <p:nvSpPr>
          <p:cNvPr id="13" name="Text Placeholder 5">
            <a:extLst>
              <a:ext uri="{FF2B5EF4-FFF2-40B4-BE49-F238E27FC236}">
                <a16:creationId xmlns:a16="http://schemas.microsoft.com/office/drawing/2014/main" id="{2E687E34-1D30-A1F9-FF9A-45E1A7BCFD10}"/>
              </a:ext>
            </a:extLst>
          </p:cNvPr>
          <p:cNvSpPr>
            <a:spLocks noGrp="1"/>
          </p:cNvSpPr>
          <p:nvPr>
            <p:ph type="body" sz="quarter" idx="16"/>
          </p:nvPr>
        </p:nvSpPr>
        <p:spPr>
          <a:xfrm>
            <a:off x="6584432" y="4619567"/>
            <a:ext cx="1876508" cy="1092469"/>
          </a:xfrm>
        </p:spPr>
        <p:txBody>
          <a:bodyPr/>
          <a:lstStyle>
            <a:lvl1pPr marL="236445" indent="-236445">
              <a:buFontTx/>
              <a:buNone/>
              <a:tabLst/>
              <a:defRPr/>
            </a:lvl1pPr>
            <a:lvl2pPr marL="403064" indent="-177729">
              <a:tabLst/>
              <a:defRPr/>
            </a:lvl2pPr>
          </a:lstStyle>
          <a:p>
            <a:pPr lvl="0"/>
            <a:r>
              <a:rPr lang="en-US"/>
              <a:t>Click to edit Master text styles</a:t>
            </a:r>
          </a:p>
          <a:p>
            <a:pPr lvl="1"/>
            <a:r>
              <a:rPr lang="en-US"/>
              <a:t>Second level</a:t>
            </a:r>
          </a:p>
        </p:txBody>
      </p:sp>
      <p:sp>
        <p:nvSpPr>
          <p:cNvPr id="14" name="Text Placeholder 5">
            <a:extLst>
              <a:ext uri="{FF2B5EF4-FFF2-40B4-BE49-F238E27FC236}">
                <a16:creationId xmlns:a16="http://schemas.microsoft.com/office/drawing/2014/main" id="{5CEF0317-2ACC-8C53-A1A9-C4E7D9E78A61}"/>
              </a:ext>
            </a:extLst>
          </p:cNvPr>
          <p:cNvSpPr>
            <a:spLocks noGrp="1"/>
          </p:cNvSpPr>
          <p:nvPr>
            <p:ph type="body" sz="quarter" idx="17"/>
          </p:nvPr>
        </p:nvSpPr>
        <p:spPr>
          <a:xfrm>
            <a:off x="7999209" y="2054070"/>
            <a:ext cx="1876508" cy="1092469"/>
          </a:xfrm>
        </p:spPr>
        <p:txBody>
          <a:bodyPr/>
          <a:lstStyle>
            <a:lvl1pPr marL="236445" indent="-236445">
              <a:buFontTx/>
              <a:buNone/>
              <a:tabLst/>
              <a:defRPr/>
            </a:lvl1pPr>
            <a:lvl2pPr marL="403064" indent="-177729">
              <a:tabLst/>
              <a:defRPr/>
            </a:lvl2pPr>
          </a:lstStyle>
          <a:p>
            <a:pPr lvl="0"/>
            <a:r>
              <a:rPr lang="en-US"/>
              <a:t>Click to edit Master text styles</a:t>
            </a:r>
          </a:p>
          <a:p>
            <a:pPr lvl="1"/>
            <a:r>
              <a:rPr lang="en-US"/>
              <a:t>Second level</a:t>
            </a:r>
          </a:p>
        </p:txBody>
      </p:sp>
      <p:sp>
        <p:nvSpPr>
          <p:cNvPr id="15" name="Text Placeholder 5">
            <a:extLst>
              <a:ext uri="{FF2B5EF4-FFF2-40B4-BE49-F238E27FC236}">
                <a16:creationId xmlns:a16="http://schemas.microsoft.com/office/drawing/2014/main" id="{20700787-CDF7-2984-9C49-BCC2E6B9328E}"/>
              </a:ext>
            </a:extLst>
          </p:cNvPr>
          <p:cNvSpPr>
            <a:spLocks noGrp="1"/>
          </p:cNvSpPr>
          <p:nvPr>
            <p:ph type="body" sz="quarter" idx="18"/>
          </p:nvPr>
        </p:nvSpPr>
        <p:spPr>
          <a:xfrm>
            <a:off x="9413980" y="4619567"/>
            <a:ext cx="1876508" cy="1092469"/>
          </a:xfrm>
        </p:spPr>
        <p:txBody>
          <a:bodyPr/>
          <a:lstStyle>
            <a:lvl1pPr marL="236445" indent="-236445">
              <a:buFontTx/>
              <a:buNone/>
              <a:tabLst/>
              <a:defRPr/>
            </a:lvl1pPr>
            <a:lvl2pPr marL="403064" indent="-177729">
              <a:tabLst/>
              <a:defRPr/>
            </a:lvl2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7E06507-DBEA-1445-693D-D78887A25754}"/>
              </a:ext>
            </a:extLst>
          </p:cNvPr>
          <p:cNvCxnSpPr/>
          <p:nvPr/>
        </p:nvCxnSpPr>
        <p:spPr>
          <a:xfrm>
            <a:off x="502788" y="3431970"/>
            <a:ext cx="11180199" cy="0"/>
          </a:xfrm>
          <a:prstGeom prst="line">
            <a:avLst/>
          </a:prstGeom>
          <a:ln w="12700">
            <a:solidFill>
              <a:srgbClr val="988E85"/>
            </a:solidFill>
          </a:ln>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269C2FC9-FAED-45BE-E6F6-1ACBA0229752}"/>
              </a:ext>
            </a:extLst>
          </p:cNvPr>
          <p:cNvCxnSpPr/>
          <p:nvPr userDrawn="1"/>
        </p:nvCxnSpPr>
        <p:spPr>
          <a:xfrm>
            <a:off x="502788" y="3431970"/>
            <a:ext cx="11180199" cy="0"/>
          </a:xfrm>
          <a:prstGeom prst="line">
            <a:avLst/>
          </a:prstGeom>
          <a:ln w="12700">
            <a:solidFill>
              <a:srgbClr val="988E8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44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3">
    <p:bg>
      <p:bgPr>
        <a:solidFill>
          <a:srgbClr val="B6D3D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4EB63-2F28-0DDD-94E9-13A65851B8F1}"/>
              </a:ext>
            </a:extLst>
          </p:cNvPr>
          <p:cNvPicPr>
            <a:picLocks noChangeAspect="1"/>
          </p:cNvPicPr>
          <p:nvPr/>
        </p:nvPicPr>
        <p:blipFill>
          <a:blip r:embed="rId2"/>
          <a:srcRect/>
          <a:stretch/>
        </p:blipFill>
        <p:spPr>
          <a:xfrm>
            <a:off x="4" y="2"/>
            <a:ext cx="12185777" cy="6856285"/>
          </a:xfrm>
          <a:prstGeom prst="rect">
            <a:avLst/>
          </a:prstGeom>
        </p:spPr>
      </p:pic>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a:t>Click to edit Master subtitle style</a:t>
            </a:r>
            <a:endParaRPr lang="en-US" dirty="0"/>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pic>
        <p:nvPicPr>
          <p:cNvPr id="4" name="Picture 3">
            <a:extLst>
              <a:ext uri="{FF2B5EF4-FFF2-40B4-BE49-F238E27FC236}">
                <a16:creationId xmlns:a16="http://schemas.microsoft.com/office/drawing/2014/main" id="{0E53F4B6-3480-8E22-30A4-4888B0478A51}"/>
              </a:ext>
            </a:extLst>
          </p:cNvPr>
          <p:cNvPicPr>
            <a:picLocks noChangeAspect="1"/>
          </p:cNvPicPr>
          <p:nvPr userDrawn="1"/>
        </p:nvPicPr>
        <p:blipFill>
          <a:blip r:embed="rId2"/>
          <a:srcRect/>
          <a:stretch/>
        </p:blipFill>
        <p:spPr>
          <a:xfrm>
            <a:off x="4" y="2"/>
            <a:ext cx="12185777" cy="6856285"/>
          </a:xfrm>
          <a:prstGeom prst="rect">
            <a:avLst/>
          </a:prstGeom>
        </p:spPr>
      </p:pic>
      <p:pic>
        <p:nvPicPr>
          <p:cNvPr id="6" name="Graphic 5">
            <a:extLst>
              <a:ext uri="{FF2B5EF4-FFF2-40B4-BE49-F238E27FC236}">
                <a16:creationId xmlns:a16="http://schemas.microsoft.com/office/drawing/2014/main" id="{85092EB8-C914-F776-DAFD-E24A8EF35F7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28203806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meline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431D12-9851-02E6-C725-180E6FEFEEB5}"/>
              </a:ext>
            </a:extLst>
          </p:cNvPr>
          <p:cNvSpPr>
            <a:spLocks noGrp="1"/>
          </p:cNvSpPr>
          <p:nvPr>
            <p:ph type="ftr" sz="quarter" idx="11"/>
          </p:nvPr>
        </p:nvSpPr>
        <p:spPr>
          <a:xfrm>
            <a:off x="7569260" y="6414730"/>
            <a:ext cx="4113728" cy="123111"/>
          </a:xfrm>
        </p:spPr>
        <p:txBody>
          <a:bodyPr/>
          <a:lstStyle/>
          <a:p>
            <a:r>
              <a:rPr lang="en-US"/>
              <a:t>PRESENTATION TITLE</a:t>
            </a:r>
          </a:p>
        </p:txBody>
      </p:sp>
      <p:sp>
        <p:nvSpPr>
          <p:cNvPr id="3" name="Title 1">
            <a:extLst>
              <a:ext uri="{FF2B5EF4-FFF2-40B4-BE49-F238E27FC236}">
                <a16:creationId xmlns:a16="http://schemas.microsoft.com/office/drawing/2014/main" id="{2CB30005-58ED-A6BC-0FB6-F6C1C3736DE4}"/>
              </a:ext>
            </a:extLst>
          </p:cNvPr>
          <p:cNvSpPr>
            <a:spLocks noGrp="1"/>
          </p:cNvSpPr>
          <p:nvPr>
            <p:ph type="title"/>
          </p:nvPr>
        </p:nvSpPr>
        <p:spPr>
          <a:xfrm>
            <a:off x="502788" y="489332"/>
            <a:ext cx="11180199" cy="838428"/>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7853ACAB-991B-20DB-E93F-354EF2A76200}"/>
              </a:ext>
            </a:extLst>
          </p:cNvPr>
          <p:cNvSpPr>
            <a:spLocks noGrp="1"/>
          </p:cNvSpPr>
          <p:nvPr>
            <p:ph type="body" sz="quarter" idx="12"/>
          </p:nvPr>
        </p:nvSpPr>
        <p:spPr>
          <a:xfrm>
            <a:off x="502788" y="3028950"/>
            <a:ext cx="1977510" cy="2552700"/>
          </a:xfrm>
        </p:spPr>
        <p:txBody>
          <a:bodyPr/>
          <a:lstStyle>
            <a:lvl1pPr>
              <a:defRPr sz="1000" b="0" i="0" cap="all" baseline="0">
                <a:latin typeface="Aptos" panose="020B0004020202020204" pitchFamily="34" charset="0"/>
              </a:defRPr>
            </a:lvl1pPr>
            <a:lvl2pPr marL="11110" indent="0">
              <a:spcBef>
                <a:spcPts val="1000"/>
              </a:spcBef>
              <a:spcAft>
                <a:spcPts val="1000"/>
              </a:spcAft>
              <a:buNone/>
              <a:tabLst/>
              <a:defRPr sz="1500" b="0" i="0">
                <a:solidFill>
                  <a:srgbClr val="051D4B"/>
                </a:solidFill>
                <a:latin typeface="Aptos" panose="020B0004020202020204" pitchFamily="34" charset="0"/>
              </a:defRPr>
            </a:lvl2pPr>
            <a:lvl3pPr marL="11110" indent="0">
              <a:tabLst/>
              <a:defRPr sz="1000"/>
            </a:lvl3pPr>
            <a:lvl4pPr marL="236445" indent="-166622">
              <a:tabLst/>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a:extLst>
              <a:ext uri="{FF2B5EF4-FFF2-40B4-BE49-F238E27FC236}">
                <a16:creationId xmlns:a16="http://schemas.microsoft.com/office/drawing/2014/main" id="{D83C92B4-1CDD-6A26-589F-6FB7D335D91D}"/>
              </a:ext>
            </a:extLst>
          </p:cNvPr>
          <p:cNvSpPr>
            <a:spLocks noGrp="1"/>
          </p:cNvSpPr>
          <p:nvPr>
            <p:ph type="body" sz="quarter" idx="13"/>
          </p:nvPr>
        </p:nvSpPr>
        <p:spPr>
          <a:xfrm>
            <a:off x="3296720" y="3028950"/>
            <a:ext cx="1977510" cy="2552700"/>
          </a:xfrm>
        </p:spPr>
        <p:txBody>
          <a:bodyPr/>
          <a:lstStyle>
            <a:lvl1pPr>
              <a:defRPr sz="1000" b="0" i="0" cap="all" baseline="0">
                <a:latin typeface="Aptos" panose="020B0004020202020204" pitchFamily="34" charset="0"/>
              </a:defRPr>
            </a:lvl1pPr>
            <a:lvl2pPr marL="11110" indent="0">
              <a:spcBef>
                <a:spcPts val="1000"/>
              </a:spcBef>
              <a:spcAft>
                <a:spcPts val="1000"/>
              </a:spcAft>
              <a:buNone/>
              <a:tabLst/>
              <a:defRPr sz="1500" b="0" i="0">
                <a:solidFill>
                  <a:srgbClr val="051D4B"/>
                </a:solidFill>
                <a:latin typeface="Aptos" panose="020B0004020202020204" pitchFamily="34" charset="0"/>
              </a:defRPr>
            </a:lvl2pPr>
            <a:lvl3pPr marL="11110" indent="0">
              <a:tabLst/>
              <a:defRPr sz="1000"/>
            </a:lvl3pPr>
            <a:lvl4pPr marL="236445" indent="-166622">
              <a:tabLst/>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9">
            <a:extLst>
              <a:ext uri="{FF2B5EF4-FFF2-40B4-BE49-F238E27FC236}">
                <a16:creationId xmlns:a16="http://schemas.microsoft.com/office/drawing/2014/main" id="{1452466D-32AB-EEF2-B684-A557C2FFA1DF}"/>
              </a:ext>
            </a:extLst>
          </p:cNvPr>
          <p:cNvSpPr>
            <a:spLocks noGrp="1"/>
          </p:cNvSpPr>
          <p:nvPr>
            <p:ph type="body" sz="quarter" idx="14"/>
          </p:nvPr>
        </p:nvSpPr>
        <p:spPr>
          <a:xfrm>
            <a:off x="6090653" y="3028950"/>
            <a:ext cx="1977510" cy="2552700"/>
          </a:xfrm>
        </p:spPr>
        <p:txBody>
          <a:bodyPr/>
          <a:lstStyle>
            <a:lvl1pPr>
              <a:defRPr sz="1000" b="0" i="0" cap="all" baseline="0">
                <a:latin typeface="Aptos" panose="020B0004020202020204" pitchFamily="34" charset="0"/>
              </a:defRPr>
            </a:lvl1pPr>
            <a:lvl2pPr marL="11110" indent="0">
              <a:spcBef>
                <a:spcPts val="1000"/>
              </a:spcBef>
              <a:spcAft>
                <a:spcPts val="1000"/>
              </a:spcAft>
              <a:buNone/>
              <a:tabLst/>
              <a:defRPr sz="1500" b="0" i="0">
                <a:solidFill>
                  <a:srgbClr val="051D4B"/>
                </a:solidFill>
                <a:latin typeface="Aptos" panose="020B0004020202020204" pitchFamily="34" charset="0"/>
              </a:defRPr>
            </a:lvl2pPr>
            <a:lvl3pPr marL="11110" indent="0">
              <a:tabLst/>
              <a:defRPr sz="1000"/>
            </a:lvl3pPr>
            <a:lvl4pPr marL="236445" indent="-166622">
              <a:tabLst/>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9">
            <a:extLst>
              <a:ext uri="{FF2B5EF4-FFF2-40B4-BE49-F238E27FC236}">
                <a16:creationId xmlns:a16="http://schemas.microsoft.com/office/drawing/2014/main" id="{6490A8D0-7B5E-7792-581F-2029F5FA40A5}"/>
              </a:ext>
            </a:extLst>
          </p:cNvPr>
          <p:cNvSpPr>
            <a:spLocks noGrp="1"/>
          </p:cNvSpPr>
          <p:nvPr>
            <p:ph type="body" sz="quarter" idx="15"/>
          </p:nvPr>
        </p:nvSpPr>
        <p:spPr>
          <a:xfrm>
            <a:off x="8884584" y="3028950"/>
            <a:ext cx="1977510" cy="2552700"/>
          </a:xfrm>
        </p:spPr>
        <p:txBody>
          <a:bodyPr/>
          <a:lstStyle>
            <a:lvl1pPr>
              <a:defRPr sz="1000" b="0" i="0" cap="all" baseline="0">
                <a:latin typeface="Aptos" panose="020B0004020202020204" pitchFamily="34" charset="0"/>
              </a:defRPr>
            </a:lvl1pPr>
            <a:lvl2pPr marL="11110" indent="0">
              <a:spcBef>
                <a:spcPts val="1000"/>
              </a:spcBef>
              <a:spcAft>
                <a:spcPts val="1000"/>
              </a:spcAft>
              <a:buNone/>
              <a:tabLst/>
              <a:defRPr sz="1500" b="0" i="0">
                <a:solidFill>
                  <a:srgbClr val="051D4B"/>
                </a:solidFill>
                <a:latin typeface="Aptos" panose="020B0004020202020204" pitchFamily="34" charset="0"/>
              </a:defRPr>
            </a:lvl2pPr>
            <a:lvl3pPr marL="11110" indent="0">
              <a:tabLst/>
              <a:defRPr sz="1000"/>
            </a:lvl3pPr>
            <a:lvl4pPr marL="236445" indent="-166622">
              <a:tabLst/>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19">
            <a:extLst>
              <a:ext uri="{FF2B5EF4-FFF2-40B4-BE49-F238E27FC236}">
                <a16:creationId xmlns:a16="http://schemas.microsoft.com/office/drawing/2014/main" id="{B5551454-00DC-1752-674C-5ACF7B80E1D1}"/>
              </a:ext>
            </a:extLst>
          </p:cNvPr>
          <p:cNvSpPr/>
          <p:nvPr/>
        </p:nvSpPr>
        <p:spPr>
          <a:xfrm>
            <a:off x="502789"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2159"/>
          </a:p>
        </p:txBody>
      </p:sp>
      <p:sp>
        <p:nvSpPr>
          <p:cNvPr id="27" name="Rectangle 26">
            <a:extLst>
              <a:ext uri="{FF2B5EF4-FFF2-40B4-BE49-F238E27FC236}">
                <a16:creationId xmlns:a16="http://schemas.microsoft.com/office/drawing/2014/main" id="{AD09073E-0F9A-EE85-9127-1A96F1F06EF1}"/>
              </a:ext>
            </a:extLst>
          </p:cNvPr>
          <p:cNvSpPr/>
          <p:nvPr/>
        </p:nvSpPr>
        <p:spPr>
          <a:xfrm>
            <a:off x="3298231"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59"/>
          </a:p>
        </p:txBody>
      </p:sp>
      <p:sp>
        <p:nvSpPr>
          <p:cNvPr id="28" name="Rectangle 27">
            <a:extLst>
              <a:ext uri="{FF2B5EF4-FFF2-40B4-BE49-F238E27FC236}">
                <a16:creationId xmlns:a16="http://schemas.microsoft.com/office/drawing/2014/main" id="{EE40A1AF-7924-7478-6D91-CC13E165531B}"/>
              </a:ext>
            </a:extLst>
          </p:cNvPr>
          <p:cNvSpPr/>
          <p:nvPr/>
        </p:nvSpPr>
        <p:spPr>
          <a:xfrm>
            <a:off x="6093673"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2159"/>
          </a:p>
        </p:txBody>
      </p:sp>
      <p:sp>
        <p:nvSpPr>
          <p:cNvPr id="29" name="Rectangle 28">
            <a:extLst>
              <a:ext uri="{FF2B5EF4-FFF2-40B4-BE49-F238E27FC236}">
                <a16:creationId xmlns:a16="http://schemas.microsoft.com/office/drawing/2014/main" id="{4E7A8A5A-0CE3-5C17-350B-A0B01384B80D}"/>
              </a:ext>
            </a:extLst>
          </p:cNvPr>
          <p:cNvSpPr/>
          <p:nvPr/>
        </p:nvSpPr>
        <p:spPr>
          <a:xfrm>
            <a:off x="8889110"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2159"/>
          </a:p>
        </p:txBody>
      </p:sp>
      <p:sp>
        <p:nvSpPr>
          <p:cNvPr id="2" name="Rectangle 1">
            <a:extLst>
              <a:ext uri="{FF2B5EF4-FFF2-40B4-BE49-F238E27FC236}">
                <a16:creationId xmlns:a16="http://schemas.microsoft.com/office/drawing/2014/main" id="{BFCDE64B-2DEE-3231-50A6-C3CBD2186AEC}"/>
              </a:ext>
            </a:extLst>
          </p:cNvPr>
          <p:cNvSpPr/>
          <p:nvPr userDrawn="1"/>
        </p:nvSpPr>
        <p:spPr>
          <a:xfrm>
            <a:off x="502789"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2159"/>
          </a:p>
        </p:txBody>
      </p:sp>
      <p:sp>
        <p:nvSpPr>
          <p:cNvPr id="4" name="Rectangle 3">
            <a:extLst>
              <a:ext uri="{FF2B5EF4-FFF2-40B4-BE49-F238E27FC236}">
                <a16:creationId xmlns:a16="http://schemas.microsoft.com/office/drawing/2014/main" id="{FE94573C-A606-65CE-C54E-1D1A1E52C6F7}"/>
              </a:ext>
            </a:extLst>
          </p:cNvPr>
          <p:cNvSpPr/>
          <p:nvPr userDrawn="1"/>
        </p:nvSpPr>
        <p:spPr>
          <a:xfrm>
            <a:off x="3298231"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59"/>
          </a:p>
        </p:txBody>
      </p:sp>
      <p:sp>
        <p:nvSpPr>
          <p:cNvPr id="6" name="Rectangle 5">
            <a:extLst>
              <a:ext uri="{FF2B5EF4-FFF2-40B4-BE49-F238E27FC236}">
                <a16:creationId xmlns:a16="http://schemas.microsoft.com/office/drawing/2014/main" id="{B513896D-0BDB-7BB4-0CC3-108276D7E0C9}"/>
              </a:ext>
            </a:extLst>
          </p:cNvPr>
          <p:cNvSpPr/>
          <p:nvPr userDrawn="1"/>
        </p:nvSpPr>
        <p:spPr>
          <a:xfrm>
            <a:off x="6093673"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2159"/>
          </a:p>
        </p:txBody>
      </p:sp>
      <p:sp>
        <p:nvSpPr>
          <p:cNvPr id="7" name="Rectangle 6">
            <a:extLst>
              <a:ext uri="{FF2B5EF4-FFF2-40B4-BE49-F238E27FC236}">
                <a16:creationId xmlns:a16="http://schemas.microsoft.com/office/drawing/2014/main" id="{BFEAD6A7-52E6-2E6F-C144-B4DC7C2524ED}"/>
              </a:ext>
            </a:extLst>
          </p:cNvPr>
          <p:cNvSpPr/>
          <p:nvPr userDrawn="1"/>
        </p:nvSpPr>
        <p:spPr>
          <a:xfrm>
            <a:off x="8889110" y="2648445"/>
            <a:ext cx="2793878" cy="128016"/>
          </a:xfrm>
          <a:prstGeom prst="rect">
            <a:avLst/>
          </a:prstGeom>
          <a:gradFill>
            <a:gsLst>
              <a:gs pos="55000">
                <a:srgbClr val="0E46D8"/>
              </a:gs>
              <a:gs pos="0">
                <a:schemeClr val="bg1"/>
              </a:gs>
              <a:gs pos="100000">
                <a:srgbClr val="0E46D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sz="2159"/>
          </a:p>
        </p:txBody>
      </p:sp>
    </p:spTree>
    <p:extLst>
      <p:ext uri="{BB962C8B-B14F-4D97-AF65-F5344CB8AC3E}">
        <p14:creationId xmlns:p14="http://schemas.microsoft.com/office/powerpoint/2010/main" val="1962644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umb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1" y="2240284"/>
            <a:ext cx="5402578" cy="3700941"/>
          </a:xfrm>
        </p:spPr>
        <p:txBody>
          <a:bodyPr/>
          <a:lstStyle>
            <a:lvl1pPr>
              <a:defRPr sz="1999" b="0" i="0">
                <a:latin typeface="Aptos Light" panose="020B0004020202020204" pitchFamily="34" charset="0"/>
              </a:defRPr>
            </a:lvl1pPr>
            <a:lvl2pPr>
              <a:defRPr sz="1999" b="0" i="0">
                <a:latin typeface="Aptos Light" panose="020B0004020202020204" pitchFamily="34" charset="0"/>
              </a:defRPr>
            </a:lvl2pPr>
            <a:lvl3pPr>
              <a:defRPr sz="1999"/>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7" y="1761190"/>
            <a:ext cx="5402578"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A7F16519-7AF1-8016-8829-709ABAADF476}"/>
              </a:ext>
            </a:extLst>
          </p:cNvPr>
          <p:cNvSpPr>
            <a:spLocks noGrp="1"/>
          </p:cNvSpPr>
          <p:nvPr>
            <p:ph type="body" idx="14" hasCustomPrompt="1"/>
          </p:nvPr>
        </p:nvSpPr>
        <p:spPr>
          <a:xfrm>
            <a:off x="6152308" y="2099390"/>
            <a:ext cx="5402577" cy="1463606"/>
          </a:xfrm>
        </p:spPr>
        <p:txBody>
          <a:bodyPr anchor="t">
            <a:spAutoFit/>
          </a:bodyPr>
          <a:lstStyle>
            <a:lvl1pPr marL="0" indent="0">
              <a:buNone/>
              <a:defRPr sz="10497"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p:nvCxnSpPr>
        <p:spPr>
          <a:xfrm>
            <a:off x="502786"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6E862006-46C6-57B6-E0B9-8D6FE42E6A0A}"/>
              </a:ext>
            </a:extLst>
          </p:cNvPr>
          <p:cNvSpPr>
            <a:spLocks noGrp="1"/>
          </p:cNvSpPr>
          <p:nvPr>
            <p:ph type="body" idx="15"/>
          </p:nvPr>
        </p:nvSpPr>
        <p:spPr>
          <a:xfrm>
            <a:off x="6152311" y="1761190"/>
            <a:ext cx="5402578"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CDDA604-40C0-A171-E447-7960DB121FE6}"/>
              </a:ext>
            </a:extLst>
          </p:cNvPr>
          <p:cNvCxnSpPr>
            <a:cxnSpLocks/>
          </p:cNvCxnSpPr>
          <p:nvPr/>
        </p:nvCxnSpPr>
        <p:spPr>
          <a:xfrm>
            <a:off x="6152308"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4" name="Text Placeholder 2">
            <a:extLst>
              <a:ext uri="{FF2B5EF4-FFF2-40B4-BE49-F238E27FC236}">
                <a16:creationId xmlns:a16="http://schemas.microsoft.com/office/drawing/2014/main" id="{1B21E9F8-425E-4D35-BA09-3BB95E91C0B4}"/>
              </a:ext>
            </a:extLst>
          </p:cNvPr>
          <p:cNvSpPr>
            <a:spLocks noGrp="1"/>
          </p:cNvSpPr>
          <p:nvPr>
            <p:ph type="body" idx="16" hasCustomPrompt="1"/>
          </p:nvPr>
        </p:nvSpPr>
        <p:spPr>
          <a:xfrm>
            <a:off x="6152311" y="4816370"/>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5" name="Text Placeholder 2">
            <a:extLst>
              <a:ext uri="{FF2B5EF4-FFF2-40B4-BE49-F238E27FC236}">
                <a16:creationId xmlns:a16="http://schemas.microsoft.com/office/drawing/2014/main" id="{4372863E-8ECA-5C72-5935-8525B96BFDC9}"/>
              </a:ext>
            </a:extLst>
          </p:cNvPr>
          <p:cNvSpPr>
            <a:spLocks noGrp="1"/>
          </p:cNvSpPr>
          <p:nvPr>
            <p:ph type="body" idx="17"/>
          </p:nvPr>
        </p:nvSpPr>
        <p:spPr>
          <a:xfrm>
            <a:off x="6152311" y="4516915"/>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6" name="Straight Connector 15">
            <a:extLst>
              <a:ext uri="{FF2B5EF4-FFF2-40B4-BE49-F238E27FC236}">
                <a16:creationId xmlns:a16="http://schemas.microsoft.com/office/drawing/2014/main" id="{94ED23A1-14B3-50E8-D2FB-FB7720DD65CB}"/>
              </a:ext>
            </a:extLst>
          </p:cNvPr>
          <p:cNvCxnSpPr>
            <a:cxnSpLocks/>
          </p:cNvCxnSpPr>
          <p:nvPr/>
        </p:nvCxnSpPr>
        <p:spPr>
          <a:xfrm>
            <a:off x="6152311"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Text Placeholder 2">
            <a:extLst>
              <a:ext uri="{FF2B5EF4-FFF2-40B4-BE49-F238E27FC236}">
                <a16:creationId xmlns:a16="http://schemas.microsoft.com/office/drawing/2014/main" id="{036E5C9E-CD6A-A901-F2D3-A8F88C8F1B27}"/>
              </a:ext>
            </a:extLst>
          </p:cNvPr>
          <p:cNvSpPr>
            <a:spLocks noGrp="1"/>
          </p:cNvSpPr>
          <p:nvPr>
            <p:ph type="body" idx="18" hasCustomPrompt="1"/>
          </p:nvPr>
        </p:nvSpPr>
        <p:spPr>
          <a:xfrm>
            <a:off x="9182066" y="4816370"/>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9" name="Text Placeholder 2">
            <a:extLst>
              <a:ext uri="{FF2B5EF4-FFF2-40B4-BE49-F238E27FC236}">
                <a16:creationId xmlns:a16="http://schemas.microsoft.com/office/drawing/2014/main" id="{8D2169DA-6172-3819-AE1F-3E2722677927}"/>
              </a:ext>
            </a:extLst>
          </p:cNvPr>
          <p:cNvSpPr>
            <a:spLocks noGrp="1"/>
          </p:cNvSpPr>
          <p:nvPr>
            <p:ph type="body" idx="19"/>
          </p:nvPr>
        </p:nvSpPr>
        <p:spPr>
          <a:xfrm>
            <a:off x="9182066" y="4516915"/>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20" name="Straight Connector 19">
            <a:extLst>
              <a:ext uri="{FF2B5EF4-FFF2-40B4-BE49-F238E27FC236}">
                <a16:creationId xmlns:a16="http://schemas.microsoft.com/office/drawing/2014/main" id="{140D20CA-6CD1-CB9C-708C-571503DB4811}"/>
              </a:ext>
            </a:extLst>
          </p:cNvPr>
          <p:cNvCxnSpPr>
            <a:cxnSpLocks/>
          </p:cNvCxnSpPr>
          <p:nvPr/>
        </p:nvCxnSpPr>
        <p:spPr>
          <a:xfrm>
            <a:off x="9182066"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8924D139-CE07-CDB9-C306-F85D2461785F}"/>
              </a:ext>
            </a:extLst>
          </p:cNvPr>
          <p:cNvCxnSpPr>
            <a:cxnSpLocks/>
          </p:cNvCxnSpPr>
          <p:nvPr userDrawn="1"/>
        </p:nvCxnSpPr>
        <p:spPr>
          <a:xfrm>
            <a:off x="502786"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404A514-298F-83E4-4576-28CC6AA04B46}"/>
              </a:ext>
            </a:extLst>
          </p:cNvPr>
          <p:cNvCxnSpPr>
            <a:cxnSpLocks/>
          </p:cNvCxnSpPr>
          <p:nvPr userDrawn="1"/>
        </p:nvCxnSpPr>
        <p:spPr>
          <a:xfrm>
            <a:off x="6152308"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0EAB6A3-2EBB-8E24-389E-A2182F3BE9A6}"/>
              </a:ext>
            </a:extLst>
          </p:cNvPr>
          <p:cNvCxnSpPr>
            <a:cxnSpLocks/>
          </p:cNvCxnSpPr>
          <p:nvPr userDrawn="1"/>
        </p:nvCxnSpPr>
        <p:spPr>
          <a:xfrm>
            <a:off x="6152311"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0A9AAF5-0DAC-3CD9-F3B4-3000EF6C9A3D}"/>
              </a:ext>
            </a:extLst>
          </p:cNvPr>
          <p:cNvCxnSpPr>
            <a:cxnSpLocks/>
          </p:cNvCxnSpPr>
          <p:nvPr userDrawn="1"/>
        </p:nvCxnSpPr>
        <p:spPr>
          <a:xfrm>
            <a:off x="9182066"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403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umb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1" y="2240280"/>
            <a:ext cx="5402578" cy="3703320"/>
          </a:xfrm>
        </p:spPr>
        <p:txBody>
          <a:bodyPr/>
          <a:lstStyle>
            <a:lvl1pPr>
              <a:defRPr sz="1999" b="0" i="0">
                <a:latin typeface="Aptos Light" panose="020B0004020202020204" pitchFamily="34" charset="0"/>
              </a:defRPr>
            </a:lvl1pPr>
            <a:lvl2pPr>
              <a:defRPr sz="1999" b="0" i="0">
                <a:latin typeface="Aptos Light" panose="020B0004020202020204" pitchFamily="34" charset="0"/>
              </a:defRPr>
            </a:lvl2pPr>
            <a:lvl3pPr>
              <a:defRPr sz="1999"/>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7" y="1761190"/>
            <a:ext cx="5402578"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p:nvCxnSpPr>
        <p:spPr>
          <a:xfrm>
            <a:off x="502786"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4" name="Text Placeholder 2">
            <a:extLst>
              <a:ext uri="{FF2B5EF4-FFF2-40B4-BE49-F238E27FC236}">
                <a16:creationId xmlns:a16="http://schemas.microsoft.com/office/drawing/2014/main" id="{1B21E9F8-425E-4D35-BA09-3BB95E91C0B4}"/>
              </a:ext>
            </a:extLst>
          </p:cNvPr>
          <p:cNvSpPr>
            <a:spLocks noGrp="1"/>
          </p:cNvSpPr>
          <p:nvPr>
            <p:ph type="body" idx="16" hasCustomPrompt="1"/>
          </p:nvPr>
        </p:nvSpPr>
        <p:spPr>
          <a:xfrm>
            <a:off x="6357303" y="2060644"/>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5" name="Text Placeholder 2">
            <a:extLst>
              <a:ext uri="{FF2B5EF4-FFF2-40B4-BE49-F238E27FC236}">
                <a16:creationId xmlns:a16="http://schemas.microsoft.com/office/drawing/2014/main" id="{4372863E-8ECA-5C72-5935-8525B96BFDC9}"/>
              </a:ext>
            </a:extLst>
          </p:cNvPr>
          <p:cNvSpPr>
            <a:spLocks noGrp="1"/>
          </p:cNvSpPr>
          <p:nvPr>
            <p:ph type="body" idx="17"/>
          </p:nvPr>
        </p:nvSpPr>
        <p:spPr>
          <a:xfrm>
            <a:off x="6357303" y="1761190"/>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6" name="Straight Connector 15">
            <a:extLst>
              <a:ext uri="{FF2B5EF4-FFF2-40B4-BE49-F238E27FC236}">
                <a16:creationId xmlns:a16="http://schemas.microsoft.com/office/drawing/2014/main" id="{94ED23A1-14B3-50E8-D2FB-FB7720DD65CB}"/>
              </a:ext>
            </a:extLst>
          </p:cNvPr>
          <p:cNvCxnSpPr>
            <a:cxnSpLocks/>
          </p:cNvCxnSpPr>
          <p:nvPr/>
        </p:nvCxnSpPr>
        <p:spPr>
          <a:xfrm>
            <a:off x="6357303" y="1657342"/>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Text Placeholder 2">
            <a:extLst>
              <a:ext uri="{FF2B5EF4-FFF2-40B4-BE49-F238E27FC236}">
                <a16:creationId xmlns:a16="http://schemas.microsoft.com/office/drawing/2014/main" id="{036E5C9E-CD6A-A901-F2D3-A8F88C8F1B27}"/>
              </a:ext>
            </a:extLst>
          </p:cNvPr>
          <p:cNvSpPr>
            <a:spLocks noGrp="1"/>
          </p:cNvSpPr>
          <p:nvPr>
            <p:ph type="body" idx="18" hasCustomPrompt="1"/>
          </p:nvPr>
        </p:nvSpPr>
        <p:spPr>
          <a:xfrm>
            <a:off x="9182066" y="2060644"/>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9" name="Text Placeholder 2">
            <a:extLst>
              <a:ext uri="{FF2B5EF4-FFF2-40B4-BE49-F238E27FC236}">
                <a16:creationId xmlns:a16="http://schemas.microsoft.com/office/drawing/2014/main" id="{8D2169DA-6172-3819-AE1F-3E2722677927}"/>
              </a:ext>
            </a:extLst>
          </p:cNvPr>
          <p:cNvSpPr>
            <a:spLocks noGrp="1"/>
          </p:cNvSpPr>
          <p:nvPr>
            <p:ph type="body" idx="19"/>
          </p:nvPr>
        </p:nvSpPr>
        <p:spPr>
          <a:xfrm>
            <a:off x="9182066" y="1761190"/>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20" name="Straight Connector 19">
            <a:extLst>
              <a:ext uri="{FF2B5EF4-FFF2-40B4-BE49-F238E27FC236}">
                <a16:creationId xmlns:a16="http://schemas.microsoft.com/office/drawing/2014/main" id="{140D20CA-6CD1-CB9C-708C-571503DB4811}"/>
              </a:ext>
            </a:extLst>
          </p:cNvPr>
          <p:cNvCxnSpPr>
            <a:cxnSpLocks/>
          </p:cNvCxnSpPr>
          <p:nvPr/>
        </p:nvCxnSpPr>
        <p:spPr>
          <a:xfrm>
            <a:off x="9182066" y="1657342"/>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Text Placeholder 2">
            <a:extLst>
              <a:ext uri="{FF2B5EF4-FFF2-40B4-BE49-F238E27FC236}">
                <a16:creationId xmlns:a16="http://schemas.microsoft.com/office/drawing/2014/main" id="{18FB1FDD-A860-4DFE-B4CB-3422E34EEB89}"/>
              </a:ext>
            </a:extLst>
          </p:cNvPr>
          <p:cNvSpPr>
            <a:spLocks noGrp="1"/>
          </p:cNvSpPr>
          <p:nvPr>
            <p:ph type="body" idx="20" hasCustomPrompt="1"/>
          </p:nvPr>
        </p:nvSpPr>
        <p:spPr>
          <a:xfrm>
            <a:off x="6357303" y="3400713"/>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8" name="Text Placeholder 2">
            <a:extLst>
              <a:ext uri="{FF2B5EF4-FFF2-40B4-BE49-F238E27FC236}">
                <a16:creationId xmlns:a16="http://schemas.microsoft.com/office/drawing/2014/main" id="{B9C80CAC-0FB7-45C1-88CB-4FA3C9DA02C3}"/>
              </a:ext>
            </a:extLst>
          </p:cNvPr>
          <p:cNvSpPr>
            <a:spLocks noGrp="1"/>
          </p:cNvSpPr>
          <p:nvPr>
            <p:ph type="body" idx="21"/>
          </p:nvPr>
        </p:nvSpPr>
        <p:spPr>
          <a:xfrm>
            <a:off x="6357303" y="3101260"/>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80DB398D-242B-02A4-E232-8F485ED6C179}"/>
              </a:ext>
            </a:extLst>
          </p:cNvPr>
          <p:cNvCxnSpPr>
            <a:cxnSpLocks/>
          </p:cNvCxnSpPr>
          <p:nvPr/>
        </p:nvCxnSpPr>
        <p:spPr>
          <a:xfrm>
            <a:off x="6357303" y="2997411"/>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054F3E51-CA82-167E-4D71-565EE4F9A938}"/>
              </a:ext>
            </a:extLst>
          </p:cNvPr>
          <p:cNvSpPr>
            <a:spLocks noGrp="1"/>
          </p:cNvSpPr>
          <p:nvPr>
            <p:ph type="body" idx="22" hasCustomPrompt="1"/>
          </p:nvPr>
        </p:nvSpPr>
        <p:spPr>
          <a:xfrm>
            <a:off x="9182066" y="3400713"/>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21" name="Text Placeholder 2">
            <a:extLst>
              <a:ext uri="{FF2B5EF4-FFF2-40B4-BE49-F238E27FC236}">
                <a16:creationId xmlns:a16="http://schemas.microsoft.com/office/drawing/2014/main" id="{1115DE40-0AA7-CE99-2301-E15B3BD59EC5}"/>
              </a:ext>
            </a:extLst>
          </p:cNvPr>
          <p:cNvSpPr>
            <a:spLocks noGrp="1"/>
          </p:cNvSpPr>
          <p:nvPr>
            <p:ph type="body" idx="23"/>
          </p:nvPr>
        </p:nvSpPr>
        <p:spPr>
          <a:xfrm>
            <a:off x="9182066" y="3101260"/>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04322473-1551-6602-6641-E0539BC49DD7}"/>
              </a:ext>
            </a:extLst>
          </p:cNvPr>
          <p:cNvCxnSpPr>
            <a:cxnSpLocks/>
          </p:cNvCxnSpPr>
          <p:nvPr/>
        </p:nvCxnSpPr>
        <p:spPr>
          <a:xfrm>
            <a:off x="9182066" y="2997411"/>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288241E-25AC-20D5-8876-625E91FBD3D5}"/>
              </a:ext>
            </a:extLst>
          </p:cNvPr>
          <p:cNvCxnSpPr>
            <a:cxnSpLocks/>
          </p:cNvCxnSpPr>
          <p:nvPr userDrawn="1"/>
        </p:nvCxnSpPr>
        <p:spPr>
          <a:xfrm>
            <a:off x="502786"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233121B-718C-96AE-4E03-6C6904400D33}"/>
              </a:ext>
            </a:extLst>
          </p:cNvPr>
          <p:cNvCxnSpPr>
            <a:cxnSpLocks/>
          </p:cNvCxnSpPr>
          <p:nvPr userDrawn="1"/>
        </p:nvCxnSpPr>
        <p:spPr>
          <a:xfrm>
            <a:off x="6357303" y="1657342"/>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8DB5D17-8906-8BC5-8352-57F9D57A4C72}"/>
              </a:ext>
            </a:extLst>
          </p:cNvPr>
          <p:cNvCxnSpPr>
            <a:cxnSpLocks/>
          </p:cNvCxnSpPr>
          <p:nvPr userDrawn="1"/>
        </p:nvCxnSpPr>
        <p:spPr>
          <a:xfrm>
            <a:off x="9182066" y="1657342"/>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A29A23D-391B-5C0A-B5C9-55F58A70BE44}"/>
              </a:ext>
            </a:extLst>
          </p:cNvPr>
          <p:cNvCxnSpPr>
            <a:cxnSpLocks/>
          </p:cNvCxnSpPr>
          <p:nvPr userDrawn="1"/>
        </p:nvCxnSpPr>
        <p:spPr>
          <a:xfrm>
            <a:off x="6357303" y="2997411"/>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FAD340C-F654-E0EA-0585-6BB7074F1791}"/>
              </a:ext>
            </a:extLst>
          </p:cNvPr>
          <p:cNvCxnSpPr>
            <a:cxnSpLocks/>
          </p:cNvCxnSpPr>
          <p:nvPr userDrawn="1"/>
        </p:nvCxnSpPr>
        <p:spPr>
          <a:xfrm>
            <a:off x="9182066" y="2997411"/>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860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umb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0" y="3241967"/>
            <a:ext cx="3474409" cy="2515465"/>
          </a:xfrm>
        </p:spPr>
        <p:txBody>
          <a:bodyPr/>
          <a:lstStyle>
            <a:lvl1pPr>
              <a:spcBef>
                <a:spcPts val="1000"/>
              </a:spcBef>
              <a:spcAft>
                <a:spcPts val="1000"/>
              </a:spcAft>
              <a:defRPr sz="1500" b="0" i="0">
                <a:latin typeface="Aptos" panose="020B0004020202020204" pitchFamily="34" charset="0"/>
              </a:defRPr>
            </a:lvl1pPr>
            <a:lvl2pPr marL="11110" indent="0">
              <a:buNone/>
              <a:tabLst/>
              <a:defRPr sz="1600" b="0" i="0">
                <a:solidFill>
                  <a:schemeClr val="tx1"/>
                </a:solidFill>
                <a:latin typeface="Aptos Light" panose="020B0004020202020204" pitchFamily="34" charset="0"/>
              </a:defRPr>
            </a:lvl2pPr>
            <a:lvl3pPr marL="342762" indent="-225335">
              <a:buFont typeface="Arial" panose="020B0604020202020204" pitchFamily="34" charset="0"/>
              <a:buChar char="•"/>
              <a:tabLst/>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7" y="1761189"/>
            <a:ext cx="3473815" cy="2343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p:nvCxnSpPr>
        <p:spPr>
          <a:xfrm>
            <a:off x="502786" y="1657342"/>
            <a:ext cx="3473815"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4" name="Text Placeholder 2">
            <a:extLst>
              <a:ext uri="{FF2B5EF4-FFF2-40B4-BE49-F238E27FC236}">
                <a16:creationId xmlns:a16="http://schemas.microsoft.com/office/drawing/2014/main" id="{1B21E9F8-425E-4D35-BA09-3BB95E91C0B4}"/>
              </a:ext>
            </a:extLst>
          </p:cNvPr>
          <p:cNvSpPr>
            <a:spLocks noGrp="1"/>
          </p:cNvSpPr>
          <p:nvPr>
            <p:ph type="body" idx="16" hasCustomPrompt="1"/>
          </p:nvPr>
        </p:nvSpPr>
        <p:spPr>
          <a:xfrm>
            <a:off x="502787" y="2060644"/>
            <a:ext cx="3473815" cy="731803"/>
          </a:xfrm>
        </p:spPr>
        <p:txBody>
          <a:bodyPr wrap="square" anchor="t">
            <a:spAutoFit/>
          </a:bodyPr>
          <a:lstStyle>
            <a:lvl1pPr marL="0" indent="0">
              <a:buNone/>
              <a:defRPr sz="5249"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9" name="Content Placeholder 2">
            <a:extLst>
              <a:ext uri="{FF2B5EF4-FFF2-40B4-BE49-F238E27FC236}">
                <a16:creationId xmlns:a16="http://schemas.microsoft.com/office/drawing/2014/main" id="{BC0D9823-0E5A-5950-43C0-73B7BB4BFAD1}"/>
              </a:ext>
            </a:extLst>
          </p:cNvPr>
          <p:cNvSpPr>
            <a:spLocks noGrp="1"/>
          </p:cNvSpPr>
          <p:nvPr>
            <p:ph idx="17"/>
          </p:nvPr>
        </p:nvSpPr>
        <p:spPr>
          <a:xfrm>
            <a:off x="4355387" y="3241967"/>
            <a:ext cx="3474409" cy="2515465"/>
          </a:xfrm>
        </p:spPr>
        <p:txBody>
          <a:bodyPr/>
          <a:lstStyle>
            <a:lvl1pPr>
              <a:spcBef>
                <a:spcPts val="1000"/>
              </a:spcBef>
              <a:spcAft>
                <a:spcPts val="1000"/>
              </a:spcAft>
              <a:defRPr sz="1500" b="0" i="0">
                <a:latin typeface="Aptos" panose="020B0004020202020204" pitchFamily="34" charset="0"/>
              </a:defRPr>
            </a:lvl1pPr>
            <a:lvl2pPr marL="11110" indent="0">
              <a:buNone/>
              <a:tabLst/>
              <a:defRPr sz="1600" b="0" i="0">
                <a:solidFill>
                  <a:schemeClr val="tx1"/>
                </a:solidFill>
                <a:latin typeface="Aptos Light" panose="020B0004020202020204" pitchFamily="34" charset="0"/>
              </a:defRPr>
            </a:lvl2pPr>
            <a:lvl3pPr marL="342762" indent="-225335">
              <a:buFont typeface="Arial" panose="020B0604020202020204" pitchFamily="34" charset="0"/>
              <a:buChar char="•"/>
              <a:tabLst/>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D2F744A9-05FF-82D2-E053-A24BACB856E7}"/>
              </a:ext>
            </a:extLst>
          </p:cNvPr>
          <p:cNvSpPr>
            <a:spLocks noGrp="1"/>
          </p:cNvSpPr>
          <p:nvPr>
            <p:ph type="body" idx="18"/>
          </p:nvPr>
        </p:nvSpPr>
        <p:spPr>
          <a:xfrm>
            <a:off x="4355386" y="1761189"/>
            <a:ext cx="3473815" cy="2343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C758454D-0444-7208-5756-2E2E97C1590E}"/>
              </a:ext>
            </a:extLst>
          </p:cNvPr>
          <p:cNvCxnSpPr>
            <a:cxnSpLocks/>
          </p:cNvCxnSpPr>
          <p:nvPr/>
        </p:nvCxnSpPr>
        <p:spPr>
          <a:xfrm>
            <a:off x="4355386" y="1657342"/>
            <a:ext cx="3473815"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3" name="Text Placeholder 2">
            <a:extLst>
              <a:ext uri="{FF2B5EF4-FFF2-40B4-BE49-F238E27FC236}">
                <a16:creationId xmlns:a16="http://schemas.microsoft.com/office/drawing/2014/main" id="{1C87C34D-6A18-2B53-47CF-EB6DA322306B}"/>
              </a:ext>
            </a:extLst>
          </p:cNvPr>
          <p:cNvSpPr>
            <a:spLocks noGrp="1"/>
          </p:cNvSpPr>
          <p:nvPr>
            <p:ph type="body" idx="19" hasCustomPrompt="1"/>
          </p:nvPr>
        </p:nvSpPr>
        <p:spPr>
          <a:xfrm>
            <a:off x="4355386" y="2060644"/>
            <a:ext cx="3473815" cy="731803"/>
          </a:xfrm>
        </p:spPr>
        <p:txBody>
          <a:bodyPr wrap="square" anchor="t">
            <a:spAutoFit/>
          </a:bodyPr>
          <a:lstStyle>
            <a:lvl1pPr marL="0" indent="0">
              <a:buNone/>
              <a:defRPr sz="5249"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24" name="Content Placeholder 2">
            <a:extLst>
              <a:ext uri="{FF2B5EF4-FFF2-40B4-BE49-F238E27FC236}">
                <a16:creationId xmlns:a16="http://schemas.microsoft.com/office/drawing/2014/main" id="{D380290F-6385-D790-98E6-7D08CB427AD8}"/>
              </a:ext>
            </a:extLst>
          </p:cNvPr>
          <p:cNvSpPr>
            <a:spLocks noGrp="1"/>
          </p:cNvSpPr>
          <p:nvPr>
            <p:ph idx="20"/>
          </p:nvPr>
        </p:nvSpPr>
        <p:spPr>
          <a:xfrm>
            <a:off x="8208578" y="3241967"/>
            <a:ext cx="3474409" cy="2515465"/>
          </a:xfrm>
        </p:spPr>
        <p:txBody>
          <a:bodyPr/>
          <a:lstStyle>
            <a:lvl1pPr>
              <a:spcBef>
                <a:spcPts val="1000"/>
              </a:spcBef>
              <a:spcAft>
                <a:spcPts val="1000"/>
              </a:spcAft>
              <a:defRPr sz="1500" b="0" i="0">
                <a:latin typeface="Aptos" panose="020B0004020202020204" pitchFamily="34" charset="0"/>
              </a:defRPr>
            </a:lvl1pPr>
            <a:lvl2pPr marL="11110" indent="0">
              <a:buNone/>
              <a:tabLst/>
              <a:defRPr sz="1600" b="0" i="0">
                <a:solidFill>
                  <a:schemeClr val="tx1"/>
                </a:solidFill>
                <a:latin typeface="Aptos Light" panose="020B0004020202020204" pitchFamily="34" charset="0"/>
              </a:defRPr>
            </a:lvl2pPr>
            <a:lvl3pPr marL="342762" indent="-225335">
              <a:buFont typeface="Arial" panose="020B0604020202020204" pitchFamily="34" charset="0"/>
              <a:buChar char="•"/>
              <a:tabLst/>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798DEC88-3D68-6272-ACDA-BF42258C1D41}"/>
              </a:ext>
            </a:extLst>
          </p:cNvPr>
          <p:cNvSpPr>
            <a:spLocks noGrp="1"/>
          </p:cNvSpPr>
          <p:nvPr>
            <p:ph type="body" idx="21"/>
          </p:nvPr>
        </p:nvSpPr>
        <p:spPr>
          <a:xfrm>
            <a:off x="8209172" y="1761189"/>
            <a:ext cx="3473815" cy="2343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26" name="Straight Connector 25">
            <a:extLst>
              <a:ext uri="{FF2B5EF4-FFF2-40B4-BE49-F238E27FC236}">
                <a16:creationId xmlns:a16="http://schemas.microsoft.com/office/drawing/2014/main" id="{2BA44DFC-D763-6205-271E-C810EB999EC7}"/>
              </a:ext>
            </a:extLst>
          </p:cNvPr>
          <p:cNvCxnSpPr>
            <a:cxnSpLocks/>
          </p:cNvCxnSpPr>
          <p:nvPr/>
        </p:nvCxnSpPr>
        <p:spPr>
          <a:xfrm>
            <a:off x="8209172" y="1657342"/>
            <a:ext cx="3473815"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7" name="Text Placeholder 2">
            <a:extLst>
              <a:ext uri="{FF2B5EF4-FFF2-40B4-BE49-F238E27FC236}">
                <a16:creationId xmlns:a16="http://schemas.microsoft.com/office/drawing/2014/main" id="{490382F2-AB91-8389-26A4-8DEBE6D551B7}"/>
              </a:ext>
            </a:extLst>
          </p:cNvPr>
          <p:cNvSpPr>
            <a:spLocks noGrp="1"/>
          </p:cNvSpPr>
          <p:nvPr>
            <p:ph type="body" idx="22" hasCustomPrompt="1"/>
          </p:nvPr>
        </p:nvSpPr>
        <p:spPr>
          <a:xfrm>
            <a:off x="8209172" y="2060644"/>
            <a:ext cx="3473815" cy="731803"/>
          </a:xfrm>
        </p:spPr>
        <p:txBody>
          <a:bodyPr wrap="square" anchor="t">
            <a:spAutoFit/>
          </a:bodyPr>
          <a:lstStyle>
            <a:lvl1pPr marL="0" indent="0">
              <a:buNone/>
              <a:defRPr sz="5249"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cxnSp>
        <p:nvCxnSpPr>
          <p:cNvPr id="4" name="Straight Connector 3">
            <a:extLst>
              <a:ext uri="{FF2B5EF4-FFF2-40B4-BE49-F238E27FC236}">
                <a16:creationId xmlns:a16="http://schemas.microsoft.com/office/drawing/2014/main" id="{A5ED3236-9D03-44F5-C8DE-5915C67153C6}"/>
              </a:ext>
            </a:extLst>
          </p:cNvPr>
          <p:cNvCxnSpPr>
            <a:cxnSpLocks/>
          </p:cNvCxnSpPr>
          <p:nvPr userDrawn="1"/>
        </p:nvCxnSpPr>
        <p:spPr>
          <a:xfrm>
            <a:off x="502786" y="1657342"/>
            <a:ext cx="3473815"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B487CFB-2015-49F8-84AA-E32D2B8F3B0C}"/>
              </a:ext>
            </a:extLst>
          </p:cNvPr>
          <p:cNvCxnSpPr>
            <a:cxnSpLocks/>
          </p:cNvCxnSpPr>
          <p:nvPr userDrawn="1"/>
        </p:nvCxnSpPr>
        <p:spPr>
          <a:xfrm>
            <a:off x="4355386" y="1657342"/>
            <a:ext cx="3473815"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C99BD93-377E-9F5B-7408-A6603674C8AF}"/>
              </a:ext>
            </a:extLst>
          </p:cNvPr>
          <p:cNvCxnSpPr>
            <a:cxnSpLocks/>
          </p:cNvCxnSpPr>
          <p:nvPr userDrawn="1"/>
        </p:nvCxnSpPr>
        <p:spPr>
          <a:xfrm>
            <a:off x="8209172" y="1657342"/>
            <a:ext cx="3473815"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774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umbers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7" y="1761190"/>
            <a:ext cx="5402578"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A7F16519-7AF1-8016-8829-709ABAADF476}"/>
              </a:ext>
            </a:extLst>
          </p:cNvPr>
          <p:cNvSpPr>
            <a:spLocks noGrp="1"/>
          </p:cNvSpPr>
          <p:nvPr>
            <p:ph type="body" idx="14" hasCustomPrompt="1"/>
          </p:nvPr>
        </p:nvSpPr>
        <p:spPr>
          <a:xfrm>
            <a:off x="6152308" y="2099390"/>
            <a:ext cx="5402577" cy="1463606"/>
          </a:xfrm>
        </p:spPr>
        <p:txBody>
          <a:bodyPr anchor="t">
            <a:spAutoFit/>
          </a:bodyPr>
          <a:lstStyle>
            <a:lvl1pPr marL="0" indent="0">
              <a:buNone/>
              <a:defRPr sz="10497"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p:nvCxnSpPr>
        <p:spPr>
          <a:xfrm>
            <a:off x="502786"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6E862006-46C6-57B6-E0B9-8D6FE42E6A0A}"/>
              </a:ext>
            </a:extLst>
          </p:cNvPr>
          <p:cNvSpPr>
            <a:spLocks noGrp="1"/>
          </p:cNvSpPr>
          <p:nvPr>
            <p:ph type="body" idx="15"/>
          </p:nvPr>
        </p:nvSpPr>
        <p:spPr>
          <a:xfrm>
            <a:off x="6152311" y="1761190"/>
            <a:ext cx="5402578"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CDDA604-40C0-A171-E447-7960DB121FE6}"/>
              </a:ext>
            </a:extLst>
          </p:cNvPr>
          <p:cNvCxnSpPr>
            <a:cxnSpLocks/>
          </p:cNvCxnSpPr>
          <p:nvPr/>
        </p:nvCxnSpPr>
        <p:spPr>
          <a:xfrm>
            <a:off x="6152308"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4" name="Text Placeholder 2">
            <a:extLst>
              <a:ext uri="{FF2B5EF4-FFF2-40B4-BE49-F238E27FC236}">
                <a16:creationId xmlns:a16="http://schemas.microsoft.com/office/drawing/2014/main" id="{1B21E9F8-425E-4D35-BA09-3BB95E91C0B4}"/>
              </a:ext>
            </a:extLst>
          </p:cNvPr>
          <p:cNvSpPr>
            <a:spLocks noGrp="1"/>
          </p:cNvSpPr>
          <p:nvPr>
            <p:ph type="body" idx="16" hasCustomPrompt="1"/>
          </p:nvPr>
        </p:nvSpPr>
        <p:spPr>
          <a:xfrm>
            <a:off x="6152311" y="4816370"/>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5" name="Text Placeholder 2">
            <a:extLst>
              <a:ext uri="{FF2B5EF4-FFF2-40B4-BE49-F238E27FC236}">
                <a16:creationId xmlns:a16="http://schemas.microsoft.com/office/drawing/2014/main" id="{4372863E-8ECA-5C72-5935-8525B96BFDC9}"/>
              </a:ext>
            </a:extLst>
          </p:cNvPr>
          <p:cNvSpPr>
            <a:spLocks noGrp="1"/>
          </p:cNvSpPr>
          <p:nvPr>
            <p:ph type="body" idx="17"/>
          </p:nvPr>
        </p:nvSpPr>
        <p:spPr>
          <a:xfrm>
            <a:off x="6152311" y="4516915"/>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6" name="Straight Connector 15">
            <a:extLst>
              <a:ext uri="{FF2B5EF4-FFF2-40B4-BE49-F238E27FC236}">
                <a16:creationId xmlns:a16="http://schemas.microsoft.com/office/drawing/2014/main" id="{94ED23A1-14B3-50E8-D2FB-FB7720DD65CB}"/>
              </a:ext>
            </a:extLst>
          </p:cNvPr>
          <p:cNvCxnSpPr>
            <a:cxnSpLocks/>
          </p:cNvCxnSpPr>
          <p:nvPr/>
        </p:nvCxnSpPr>
        <p:spPr>
          <a:xfrm>
            <a:off x="6152311"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Text Placeholder 2">
            <a:extLst>
              <a:ext uri="{FF2B5EF4-FFF2-40B4-BE49-F238E27FC236}">
                <a16:creationId xmlns:a16="http://schemas.microsoft.com/office/drawing/2014/main" id="{036E5C9E-CD6A-A901-F2D3-A8F88C8F1B27}"/>
              </a:ext>
            </a:extLst>
          </p:cNvPr>
          <p:cNvSpPr>
            <a:spLocks noGrp="1"/>
          </p:cNvSpPr>
          <p:nvPr>
            <p:ph type="body" idx="18" hasCustomPrompt="1"/>
          </p:nvPr>
        </p:nvSpPr>
        <p:spPr>
          <a:xfrm>
            <a:off x="9182066" y="4816370"/>
            <a:ext cx="2500924" cy="731803"/>
          </a:xfrm>
        </p:spPr>
        <p:txBody>
          <a:bodyPr wrap="square" anchor="t">
            <a:spAutoFit/>
          </a:bodyPr>
          <a:lstStyle>
            <a:lvl1pPr marL="0" indent="0">
              <a:buNone/>
              <a:defRPr sz="524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9" name="Text Placeholder 2">
            <a:extLst>
              <a:ext uri="{FF2B5EF4-FFF2-40B4-BE49-F238E27FC236}">
                <a16:creationId xmlns:a16="http://schemas.microsoft.com/office/drawing/2014/main" id="{8D2169DA-6172-3819-AE1F-3E2722677927}"/>
              </a:ext>
            </a:extLst>
          </p:cNvPr>
          <p:cNvSpPr>
            <a:spLocks noGrp="1"/>
          </p:cNvSpPr>
          <p:nvPr>
            <p:ph type="body" idx="19"/>
          </p:nvPr>
        </p:nvSpPr>
        <p:spPr>
          <a:xfrm>
            <a:off x="9182066" y="4516915"/>
            <a:ext cx="250092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20" name="Straight Connector 19">
            <a:extLst>
              <a:ext uri="{FF2B5EF4-FFF2-40B4-BE49-F238E27FC236}">
                <a16:creationId xmlns:a16="http://schemas.microsoft.com/office/drawing/2014/main" id="{140D20CA-6CD1-CB9C-708C-571503DB4811}"/>
              </a:ext>
            </a:extLst>
          </p:cNvPr>
          <p:cNvCxnSpPr>
            <a:cxnSpLocks/>
          </p:cNvCxnSpPr>
          <p:nvPr/>
        </p:nvCxnSpPr>
        <p:spPr>
          <a:xfrm>
            <a:off x="9182066"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Chart Placeholder 22">
            <a:extLst>
              <a:ext uri="{FF2B5EF4-FFF2-40B4-BE49-F238E27FC236}">
                <a16:creationId xmlns:a16="http://schemas.microsoft.com/office/drawing/2014/main" id="{E0EB4097-33BB-54A2-C3BC-7EAF17B11DD5}"/>
              </a:ext>
            </a:extLst>
          </p:cNvPr>
          <p:cNvSpPr>
            <a:spLocks noGrp="1"/>
          </p:cNvSpPr>
          <p:nvPr>
            <p:ph type="chart" sz="quarter" idx="22"/>
          </p:nvPr>
        </p:nvSpPr>
        <p:spPr>
          <a:xfrm>
            <a:off x="502786" y="2240280"/>
            <a:ext cx="5402697" cy="3703320"/>
          </a:xfrm>
        </p:spPr>
        <p:txBody>
          <a:bodyPr/>
          <a:lstStyle/>
          <a:p>
            <a:r>
              <a:rPr lang="en-US"/>
              <a:t>Click icon to add chart</a:t>
            </a:r>
          </a:p>
        </p:txBody>
      </p:sp>
      <p:cxnSp>
        <p:nvCxnSpPr>
          <p:cNvPr id="3" name="Straight Connector 2">
            <a:extLst>
              <a:ext uri="{FF2B5EF4-FFF2-40B4-BE49-F238E27FC236}">
                <a16:creationId xmlns:a16="http://schemas.microsoft.com/office/drawing/2014/main" id="{EE369730-14F6-C145-E040-A0C2E345500B}"/>
              </a:ext>
            </a:extLst>
          </p:cNvPr>
          <p:cNvCxnSpPr>
            <a:cxnSpLocks/>
          </p:cNvCxnSpPr>
          <p:nvPr userDrawn="1"/>
        </p:nvCxnSpPr>
        <p:spPr>
          <a:xfrm>
            <a:off x="502786"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476B6C2-E995-44B9-6264-F45348313E86}"/>
              </a:ext>
            </a:extLst>
          </p:cNvPr>
          <p:cNvCxnSpPr>
            <a:cxnSpLocks/>
          </p:cNvCxnSpPr>
          <p:nvPr userDrawn="1"/>
        </p:nvCxnSpPr>
        <p:spPr>
          <a:xfrm>
            <a:off x="6152308" y="1657342"/>
            <a:ext cx="553067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A9DCF5F-C0F4-AC7B-1F35-19A8EEB2C209}"/>
              </a:ext>
            </a:extLst>
          </p:cNvPr>
          <p:cNvCxnSpPr>
            <a:cxnSpLocks/>
          </p:cNvCxnSpPr>
          <p:nvPr userDrawn="1"/>
        </p:nvCxnSpPr>
        <p:spPr>
          <a:xfrm>
            <a:off x="6152311"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4F5A658-00FE-6C0C-13DF-F6E785AA0287}"/>
              </a:ext>
            </a:extLst>
          </p:cNvPr>
          <p:cNvCxnSpPr>
            <a:cxnSpLocks/>
          </p:cNvCxnSpPr>
          <p:nvPr userDrawn="1"/>
        </p:nvCxnSpPr>
        <p:spPr>
          <a:xfrm>
            <a:off x="9182066" y="4413068"/>
            <a:ext cx="250092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294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har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6" y="1761190"/>
            <a:ext cx="6399133"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A7F16519-7AF1-8016-8829-709ABAADF476}"/>
              </a:ext>
            </a:extLst>
          </p:cNvPr>
          <p:cNvSpPr>
            <a:spLocks noGrp="1"/>
          </p:cNvSpPr>
          <p:nvPr>
            <p:ph type="body" idx="14" hasCustomPrompt="1"/>
          </p:nvPr>
        </p:nvSpPr>
        <p:spPr>
          <a:xfrm>
            <a:off x="7980631" y="2099393"/>
            <a:ext cx="3702356" cy="808491"/>
          </a:xfrm>
        </p:spPr>
        <p:txBody>
          <a:bodyPr wrap="square" anchor="t">
            <a:spAutoFit/>
          </a:bodyPr>
          <a:lstStyle>
            <a:lvl1pPr marL="0" indent="0">
              <a:buNone/>
              <a:tabLst>
                <a:tab pos="3652964" algn="r"/>
              </a:tabLst>
              <a:defRPr sz="5798" b="0" i="0">
                <a:solidFill>
                  <a:srgbClr val="0E46D8"/>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p:nvCxnSpPr>
        <p:spPr>
          <a:xfrm>
            <a:off x="502786" y="1657342"/>
            <a:ext cx="639498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6E862006-46C6-57B6-E0B9-8D6FE42E6A0A}"/>
              </a:ext>
            </a:extLst>
          </p:cNvPr>
          <p:cNvSpPr>
            <a:spLocks noGrp="1"/>
          </p:cNvSpPr>
          <p:nvPr>
            <p:ph type="body" idx="15"/>
          </p:nvPr>
        </p:nvSpPr>
        <p:spPr>
          <a:xfrm>
            <a:off x="7980631" y="1761190"/>
            <a:ext cx="3702356"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CDDA604-40C0-A171-E447-7960DB121FE6}"/>
              </a:ext>
            </a:extLst>
          </p:cNvPr>
          <p:cNvCxnSpPr>
            <a:cxnSpLocks/>
          </p:cNvCxnSpPr>
          <p:nvPr/>
        </p:nvCxnSpPr>
        <p:spPr>
          <a:xfrm>
            <a:off x="7980631" y="1657342"/>
            <a:ext cx="3702356"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4" name="Text Placeholder 2">
            <a:extLst>
              <a:ext uri="{FF2B5EF4-FFF2-40B4-BE49-F238E27FC236}">
                <a16:creationId xmlns:a16="http://schemas.microsoft.com/office/drawing/2014/main" id="{1B21E9F8-425E-4D35-BA09-3BB95E91C0B4}"/>
              </a:ext>
            </a:extLst>
          </p:cNvPr>
          <p:cNvSpPr>
            <a:spLocks noGrp="1"/>
          </p:cNvSpPr>
          <p:nvPr>
            <p:ph type="body" idx="16" hasCustomPrompt="1"/>
          </p:nvPr>
        </p:nvSpPr>
        <p:spPr>
          <a:xfrm>
            <a:off x="7980631" y="4590747"/>
            <a:ext cx="1691199" cy="362407"/>
          </a:xfrm>
        </p:spPr>
        <p:txBody>
          <a:bodyPr wrap="square" anchor="t">
            <a:spAutoFit/>
          </a:bodyPr>
          <a:lstStyle>
            <a:lvl1pPr marL="0" indent="0">
              <a:buNone/>
              <a:tabLst>
                <a:tab pos="1648753" algn="r"/>
              </a:tabLst>
              <a:defRPr sz="259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5" name="Text Placeholder 2">
            <a:extLst>
              <a:ext uri="{FF2B5EF4-FFF2-40B4-BE49-F238E27FC236}">
                <a16:creationId xmlns:a16="http://schemas.microsoft.com/office/drawing/2014/main" id="{4372863E-8ECA-5C72-5935-8525B96BFDC9}"/>
              </a:ext>
            </a:extLst>
          </p:cNvPr>
          <p:cNvSpPr>
            <a:spLocks noGrp="1"/>
          </p:cNvSpPr>
          <p:nvPr>
            <p:ph type="body" idx="17"/>
          </p:nvPr>
        </p:nvSpPr>
        <p:spPr>
          <a:xfrm>
            <a:off x="7980631" y="4291290"/>
            <a:ext cx="1691199"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6" name="Straight Connector 15">
            <a:extLst>
              <a:ext uri="{FF2B5EF4-FFF2-40B4-BE49-F238E27FC236}">
                <a16:creationId xmlns:a16="http://schemas.microsoft.com/office/drawing/2014/main" id="{94ED23A1-14B3-50E8-D2FB-FB7720DD65CB}"/>
              </a:ext>
            </a:extLst>
          </p:cNvPr>
          <p:cNvCxnSpPr>
            <a:cxnSpLocks/>
          </p:cNvCxnSpPr>
          <p:nvPr/>
        </p:nvCxnSpPr>
        <p:spPr>
          <a:xfrm>
            <a:off x="7980631" y="4187443"/>
            <a:ext cx="169119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8" name="Text Placeholder 2">
            <a:extLst>
              <a:ext uri="{FF2B5EF4-FFF2-40B4-BE49-F238E27FC236}">
                <a16:creationId xmlns:a16="http://schemas.microsoft.com/office/drawing/2014/main" id="{036E5C9E-CD6A-A901-F2D3-A8F88C8F1B27}"/>
              </a:ext>
            </a:extLst>
          </p:cNvPr>
          <p:cNvSpPr>
            <a:spLocks noGrp="1"/>
          </p:cNvSpPr>
          <p:nvPr>
            <p:ph type="body" idx="18" hasCustomPrompt="1"/>
          </p:nvPr>
        </p:nvSpPr>
        <p:spPr>
          <a:xfrm>
            <a:off x="9991788" y="4590747"/>
            <a:ext cx="1691199" cy="362407"/>
          </a:xfrm>
        </p:spPr>
        <p:txBody>
          <a:bodyPr wrap="square" anchor="t">
            <a:spAutoFit/>
          </a:bodyPr>
          <a:lstStyle>
            <a:lvl1pPr marL="0" indent="0">
              <a:buNone/>
              <a:tabLst>
                <a:tab pos="1648753" algn="r"/>
              </a:tabLst>
              <a:defRPr sz="2599" b="0" i="0">
                <a:solidFill>
                  <a:schemeClr val="accent1"/>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a:t>
            </a:r>
          </a:p>
        </p:txBody>
      </p:sp>
      <p:sp>
        <p:nvSpPr>
          <p:cNvPr id="19" name="Text Placeholder 2">
            <a:extLst>
              <a:ext uri="{FF2B5EF4-FFF2-40B4-BE49-F238E27FC236}">
                <a16:creationId xmlns:a16="http://schemas.microsoft.com/office/drawing/2014/main" id="{8D2169DA-6172-3819-AE1F-3E2722677927}"/>
              </a:ext>
            </a:extLst>
          </p:cNvPr>
          <p:cNvSpPr>
            <a:spLocks noGrp="1"/>
          </p:cNvSpPr>
          <p:nvPr>
            <p:ph type="body" idx="19"/>
          </p:nvPr>
        </p:nvSpPr>
        <p:spPr>
          <a:xfrm>
            <a:off x="9991788" y="4291290"/>
            <a:ext cx="1691199"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20" name="Straight Connector 19">
            <a:extLst>
              <a:ext uri="{FF2B5EF4-FFF2-40B4-BE49-F238E27FC236}">
                <a16:creationId xmlns:a16="http://schemas.microsoft.com/office/drawing/2014/main" id="{140D20CA-6CD1-CB9C-708C-571503DB4811}"/>
              </a:ext>
            </a:extLst>
          </p:cNvPr>
          <p:cNvCxnSpPr>
            <a:cxnSpLocks/>
          </p:cNvCxnSpPr>
          <p:nvPr/>
        </p:nvCxnSpPr>
        <p:spPr>
          <a:xfrm>
            <a:off x="9991788" y="4187443"/>
            <a:ext cx="169119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1" name="Chart Placeholder 20">
            <a:extLst>
              <a:ext uri="{FF2B5EF4-FFF2-40B4-BE49-F238E27FC236}">
                <a16:creationId xmlns:a16="http://schemas.microsoft.com/office/drawing/2014/main" id="{B9CAB655-70EC-0CE4-A6A7-63CA0EF1A34B}"/>
              </a:ext>
            </a:extLst>
          </p:cNvPr>
          <p:cNvSpPr>
            <a:spLocks noGrp="1"/>
          </p:cNvSpPr>
          <p:nvPr>
            <p:ph type="chart" sz="quarter" idx="20"/>
          </p:nvPr>
        </p:nvSpPr>
        <p:spPr>
          <a:xfrm>
            <a:off x="7979875" y="5070475"/>
            <a:ext cx="1691834" cy="890588"/>
          </a:xfrm>
        </p:spPr>
        <p:txBody>
          <a:bodyPr/>
          <a:lstStyle/>
          <a:p>
            <a:r>
              <a:rPr lang="en-US"/>
              <a:t>Click icon to add chart</a:t>
            </a:r>
          </a:p>
        </p:txBody>
      </p:sp>
      <p:sp>
        <p:nvSpPr>
          <p:cNvPr id="22" name="Chart Placeholder 20">
            <a:extLst>
              <a:ext uri="{FF2B5EF4-FFF2-40B4-BE49-F238E27FC236}">
                <a16:creationId xmlns:a16="http://schemas.microsoft.com/office/drawing/2014/main" id="{2E07659A-5E56-87FE-2F60-FB59F4469F08}"/>
              </a:ext>
            </a:extLst>
          </p:cNvPr>
          <p:cNvSpPr>
            <a:spLocks noGrp="1"/>
          </p:cNvSpPr>
          <p:nvPr>
            <p:ph type="chart" sz="quarter" idx="21"/>
          </p:nvPr>
        </p:nvSpPr>
        <p:spPr>
          <a:xfrm>
            <a:off x="9991791" y="5070475"/>
            <a:ext cx="1691834" cy="890588"/>
          </a:xfrm>
        </p:spPr>
        <p:txBody>
          <a:bodyPr/>
          <a:lstStyle/>
          <a:p>
            <a:r>
              <a:rPr lang="en-US"/>
              <a:t>Click icon to add chart</a:t>
            </a:r>
          </a:p>
        </p:txBody>
      </p:sp>
      <p:sp>
        <p:nvSpPr>
          <p:cNvPr id="6" name="Chart Placeholder 22">
            <a:extLst>
              <a:ext uri="{FF2B5EF4-FFF2-40B4-BE49-F238E27FC236}">
                <a16:creationId xmlns:a16="http://schemas.microsoft.com/office/drawing/2014/main" id="{415B8283-E853-7691-65B3-9ED6F35B34D4}"/>
              </a:ext>
            </a:extLst>
          </p:cNvPr>
          <p:cNvSpPr>
            <a:spLocks noGrp="1"/>
          </p:cNvSpPr>
          <p:nvPr>
            <p:ph type="chart" sz="quarter" idx="22"/>
          </p:nvPr>
        </p:nvSpPr>
        <p:spPr>
          <a:xfrm>
            <a:off x="502786" y="2240280"/>
            <a:ext cx="6399133" cy="3703320"/>
          </a:xfrm>
        </p:spPr>
        <p:txBody>
          <a:bodyPr/>
          <a:lstStyle/>
          <a:p>
            <a:r>
              <a:rPr lang="en-US"/>
              <a:t>Click icon to add chart</a:t>
            </a:r>
          </a:p>
        </p:txBody>
      </p:sp>
      <p:sp>
        <p:nvSpPr>
          <p:cNvPr id="8" name="TextBox 7">
            <a:extLst>
              <a:ext uri="{FF2B5EF4-FFF2-40B4-BE49-F238E27FC236}">
                <a16:creationId xmlns:a16="http://schemas.microsoft.com/office/drawing/2014/main" id="{B9E4D2BD-0FA3-777E-0A16-3FCCEA82CF02}"/>
              </a:ext>
            </a:extLst>
          </p:cNvPr>
          <p:cNvSpPr txBox="1"/>
          <p:nvPr/>
        </p:nvSpPr>
        <p:spPr>
          <a:xfrm>
            <a:off x="11396049" y="2592654"/>
            <a:ext cx="286938" cy="123111"/>
          </a:xfrm>
          <a:prstGeom prst="rect">
            <a:avLst/>
          </a:prstGeom>
          <a:noFill/>
        </p:spPr>
        <p:txBody>
          <a:bodyPr wrap="none" lIns="0" tIns="0" rIns="0" bIns="0" rtlCol="0">
            <a:spAutoFit/>
          </a:bodyPr>
          <a:lstStyle/>
          <a:p>
            <a:pPr algn="r"/>
            <a:r>
              <a:rPr lang="en-US" sz="800" dirty="0">
                <a:solidFill>
                  <a:schemeClr val="accent4"/>
                </a:solidFill>
                <a:latin typeface="Aptos" panose="020B0004020202020204" pitchFamily="34" charset="0"/>
              </a:rPr>
              <a:t>TOTAL</a:t>
            </a:r>
          </a:p>
        </p:txBody>
      </p:sp>
      <p:sp>
        <p:nvSpPr>
          <p:cNvPr id="10" name="TextBox 9">
            <a:extLst>
              <a:ext uri="{FF2B5EF4-FFF2-40B4-BE49-F238E27FC236}">
                <a16:creationId xmlns:a16="http://schemas.microsoft.com/office/drawing/2014/main" id="{95E7A57A-CF63-991B-F1C3-A9CCB7C66E3D}"/>
              </a:ext>
            </a:extLst>
          </p:cNvPr>
          <p:cNvSpPr txBox="1"/>
          <p:nvPr/>
        </p:nvSpPr>
        <p:spPr>
          <a:xfrm>
            <a:off x="11396049" y="4723910"/>
            <a:ext cx="286938" cy="123111"/>
          </a:xfrm>
          <a:prstGeom prst="rect">
            <a:avLst/>
          </a:prstGeom>
          <a:noFill/>
        </p:spPr>
        <p:txBody>
          <a:bodyPr wrap="none" lIns="0" tIns="0" rIns="0" bIns="0" rtlCol="0">
            <a:spAutoFit/>
          </a:bodyPr>
          <a:lstStyle/>
          <a:p>
            <a:pPr algn="r"/>
            <a:r>
              <a:rPr lang="en-US" sz="800" dirty="0">
                <a:solidFill>
                  <a:schemeClr val="accent4"/>
                </a:solidFill>
                <a:latin typeface="Aptos" panose="020B0004020202020204" pitchFamily="34" charset="0"/>
              </a:rPr>
              <a:t>TOTAL</a:t>
            </a:r>
          </a:p>
        </p:txBody>
      </p:sp>
      <p:sp>
        <p:nvSpPr>
          <p:cNvPr id="17" name="TextBox 16">
            <a:extLst>
              <a:ext uri="{FF2B5EF4-FFF2-40B4-BE49-F238E27FC236}">
                <a16:creationId xmlns:a16="http://schemas.microsoft.com/office/drawing/2014/main" id="{6B9E27A6-701A-F56A-623A-DE454DFF1F77}"/>
              </a:ext>
            </a:extLst>
          </p:cNvPr>
          <p:cNvSpPr txBox="1"/>
          <p:nvPr/>
        </p:nvSpPr>
        <p:spPr>
          <a:xfrm>
            <a:off x="9384893" y="4723910"/>
            <a:ext cx="286938" cy="123111"/>
          </a:xfrm>
          <a:prstGeom prst="rect">
            <a:avLst/>
          </a:prstGeom>
          <a:noFill/>
        </p:spPr>
        <p:txBody>
          <a:bodyPr wrap="none" lIns="0" tIns="0" rIns="0" bIns="0" rtlCol="0">
            <a:spAutoFit/>
          </a:bodyPr>
          <a:lstStyle/>
          <a:p>
            <a:pPr algn="r"/>
            <a:r>
              <a:rPr lang="en-US" sz="800" dirty="0">
                <a:solidFill>
                  <a:schemeClr val="accent4"/>
                </a:solidFill>
                <a:latin typeface="Aptos" panose="020B0004020202020204" pitchFamily="34" charset="0"/>
              </a:rPr>
              <a:t>TOTAL</a:t>
            </a:r>
          </a:p>
        </p:txBody>
      </p:sp>
      <p:cxnSp>
        <p:nvCxnSpPr>
          <p:cNvPr id="3" name="Straight Connector 2">
            <a:extLst>
              <a:ext uri="{FF2B5EF4-FFF2-40B4-BE49-F238E27FC236}">
                <a16:creationId xmlns:a16="http://schemas.microsoft.com/office/drawing/2014/main" id="{BC9575A0-FA7F-8C71-8C78-EB27D674F052}"/>
              </a:ext>
            </a:extLst>
          </p:cNvPr>
          <p:cNvCxnSpPr>
            <a:cxnSpLocks/>
          </p:cNvCxnSpPr>
          <p:nvPr userDrawn="1"/>
        </p:nvCxnSpPr>
        <p:spPr>
          <a:xfrm>
            <a:off x="502786" y="1657342"/>
            <a:ext cx="639498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C49BCFC7-926B-7962-8496-723FD5D3C800}"/>
              </a:ext>
            </a:extLst>
          </p:cNvPr>
          <p:cNvCxnSpPr>
            <a:cxnSpLocks/>
          </p:cNvCxnSpPr>
          <p:nvPr userDrawn="1"/>
        </p:nvCxnSpPr>
        <p:spPr>
          <a:xfrm>
            <a:off x="7980631" y="1657342"/>
            <a:ext cx="3702356"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CFD9111-6A56-0798-A111-FDC2CEC26751}"/>
              </a:ext>
            </a:extLst>
          </p:cNvPr>
          <p:cNvCxnSpPr>
            <a:cxnSpLocks/>
          </p:cNvCxnSpPr>
          <p:nvPr userDrawn="1"/>
        </p:nvCxnSpPr>
        <p:spPr>
          <a:xfrm>
            <a:off x="7980631" y="4187443"/>
            <a:ext cx="169119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71B92D6-76D9-9F6A-8347-CB895CF3566D}"/>
              </a:ext>
            </a:extLst>
          </p:cNvPr>
          <p:cNvCxnSpPr>
            <a:cxnSpLocks/>
          </p:cNvCxnSpPr>
          <p:nvPr userDrawn="1"/>
        </p:nvCxnSpPr>
        <p:spPr>
          <a:xfrm>
            <a:off x="9991788" y="4187443"/>
            <a:ext cx="1691199"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2DA45906-072F-C7EA-6348-1135BEEA02CB}"/>
              </a:ext>
            </a:extLst>
          </p:cNvPr>
          <p:cNvSpPr txBox="1"/>
          <p:nvPr userDrawn="1"/>
        </p:nvSpPr>
        <p:spPr>
          <a:xfrm>
            <a:off x="11396049" y="2592654"/>
            <a:ext cx="286938" cy="123111"/>
          </a:xfrm>
          <a:prstGeom prst="rect">
            <a:avLst/>
          </a:prstGeom>
          <a:noFill/>
        </p:spPr>
        <p:txBody>
          <a:bodyPr wrap="none" lIns="0" tIns="0" rIns="0" bIns="0" rtlCol="0">
            <a:spAutoFit/>
          </a:bodyPr>
          <a:lstStyle/>
          <a:p>
            <a:pPr algn="r"/>
            <a:r>
              <a:rPr lang="en-US" sz="800" dirty="0">
                <a:solidFill>
                  <a:schemeClr val="accent4"/>
                </a:solidFill>
                <a:latin typeface="Aptos" panose="020B0004020202020204" pitchFamily="34" charset="0"/>
              </a:rPr>
              <a:t>TOTAL</a:t>
            </a:r>
          </a:p>
        </p:txBody>
      </p:sp>
      <p:sp>
        <p:nvSpPr>
          <p:cNvPr id="26" name="TextBox 25">
            <a:extLst>
              <a:ext uri="{FF2B5EF4-FFF2-40B4-BE49-F238E27FC236}">
                <a16:creationId xmlns:a16="http://schemas.microsoft.com/office/drawing/2014/main" id="{E0DC5662-1140-C256-BDC2-4A95387CB9C8}"/>
              </a:ext>
            </a:extLst>
          </p:cNvPr>
          <p:cNvSpPr txBox="1"/>
          <p:nvPr userDrawn="1"/>
        </p:nvSpPr>
        <p:spPr>
          <a:xfrm>
            <a:off x="11396049" y="4723910"/>
            <a:ext cx="286938" cy="123111"/>
          </a:xfrm>
          <a:prstGeom prst="rect">
            <a:avLst/>
          </a:prstGeom>
          <a:noFill/>
        </p:spPr>
        <p:txBody>
          <a:bodyPr wrap="none" lIns="0" tIns="0" rIns="0" bIns="0" rtlCol="0">
            <a:spAutoFit/>
          </a:bodyPr>
          <a:lstStyle/>
          <a:p>
            <a:pPr algn="r"/>
            <a:r>
              <a:rPr lang="en-US" sz="800" dirty="0">
                <a:solidFill>
                  <a:schemeClr val="accent4"/>
                </a:solidFill>
                <a:latin typeface="Aptos" panose="020B0004020202020204" pitchFamily="34" charset="0"/>
              </a:rPr>
              <a:t>TOTAL</a:t>
            </a:r>
          </a:p>
        </p:txBody>
      </p:sp>
      <p:sp>
        <p:nvSpPr>
          <p:cNvPr id="27" name="TextBox 26">
            <a:extLst>
              <a:ext uri="{FF2B5EF4-FFF2-40B4-BE49-F238E27FC236}">
                <a16:creationId xmlns:a16="http://schemas.microsoft.com/office/drawing/2014/main" id="{35C608EA-589D-5E77-073E-B8DECA098CBD}"/>
              </a:ext>
            </a:extLst>
          </p:cNvPr>
          <p:cNvSpPr txBox="1"/>
          <p:nvPr userDrawn="1"/>
        </p:nvSpPr>
        <p:spPr>
          <a:xfrm>
            <a:off x="9384893" y="4723910"/>
            <a:ext cx="286938" cy="123111"/>
          </a:xfrm>
          <a:prstGeom prst="rect">
            <a:avLst/>
          </a:prstGeom>
          <a:noFill/>
        </p:spPr>
        <p:txBody>
          <a:bodyPr wrap="none" lIns="0" tIns="0" rIns="0" bIns="0" rtlCol="0">
            <a:spAutoFit/>
          </a:bodyPr>
          <a:lstStyle/>
          <a:p>
            <a:pPr algn="r"/>
            <a:r>
              <a:rPr lang="en-US" sz="800" dirty="0">
                <a:solidFill>
                  <a:schemeClr val="accent4"/>
                </a:solidFill>
                <a:latin typeface="Aptos" panose="020B0004020202020204" pitchFamily="34" charset="0"/>
              </a:rPr>
              <a:t>TOTAL</a:t>
            </a:r>
          </a:p>
        </p:txBody>
      </p:sp>
    </p:spTree>
    <p:extLst>
      <p:ext uri="{BB962C8B-B14F-4D97-AF65-F5344CB8AC3E}">
        <p14:creationId xmlns:p14="http://schemas.microsoft.com/office/powerpoint/2010/main" val="37620124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har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6" y="1761190"/>
            <a:ext cx="6399133"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p:nvCxnSpPr>
        <p:spPr>
          <a:xfrm>
            <a:off x="502786" y="1657342"/>
            <a:ext cx="639498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Text Placeholder 2">
            <a:extLst>
              <a:ext uri="{FF2B5EF4-FFF2-40B4-BE49-F238E27FC236}">
                <a16:creationId xmlns:a16="http://schemas.microsoft.com/office/drawing/2014/main" id="{6E862006-46C6-57B6-E0B9-8D6FE42E6A0A}"/>
              </a:ext>
            </a:extLst>
          </p:cNvPr>
          <p:cNvSpPr>
            <a:spLocks noGrp="1"/>
          </p:cNvSpPr>
          <p:nvPr>
            <p:ph type="body" idx="15"/>
          </p:nvPr>
        </p:nvSpPr>
        <p:spPr>
          <a:xfrm>
            <a:off x="7980631" y="1761190"/>
            <a:ext cx="3702356"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CDDA604-40C0-A171-E447-7960DB121FE6}"/>
              </a:ext>
            </a:extLst>
          </p:cNvPr>
          <p:cNvCxnSpPr>
            <a:cxnSpLocks/>
          </p:cNvCxnSpPr>
          <p:nvPr/>
        </p:nvCxnSpPr>
        <p:spPr>
          <a:xfrm>
            <a:off x="7980631" y="1657342"/>
            <a:ext cx="3702356"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3" name="Content Placeholder 2">
            <a:extLst>
              <a:ext uri="{FF2B5EF4-FFF2-40B4-BE49-F238E27FC236}">
                <a16:creationId xmlns:a16="http://schemas.microsoft.com/office/drawing/2014/main" id="{D00F9BC2-4BC2-D4D8-D960-EA25B82B4B8A}"/>
              </a:ext>
            </a:extLst>
          </p:cNvPr>
          <p:cNvSpPr>
            <a:spLocks noGrp="1"/>
          </p:cNvSpPr>
          <p:nvPr>
            <p:ph idx="16"/>
          </p:nvPr>
        </p:nvSpPr>
        <p:spPr>
          <a:xfrm>
            <a:off x="7980631" y="2240280"/>
            <a:ext cx="3702356" cy="3703320"/>
          </a:xfrm>
        </p:spPr>
        <p:txBody>
          <a:bodyPr/>
          <a:lstStyle>
            <a:lvl1pPr>
              <a:defRPr sz="1600" b="0" i="0">
                <a:latin typeface="Aptos Light" panose="020B0004020202020204" pitchFamily="34" charset="0"/>
              </a:defRPr>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hart Placeholder 22">
            <a:extLst>
              <a:ext uri="{FF2B5EF4-FFF2-40B4-BE49-F238E27FC236}">
                <a16:creationId xmlns:a16="http://schemas.microsoft.com/office/drawing/2014/main" id="{8A392251-1EE6-EE7D-4DBF-AA08CB3FE95E}"/>
              </a:ext>
            </a:extLst>
          </p:cNvPr>
          <p:cNvSpPr>
            <a:spLocks noGrp="1"/>
          </p:cNvSpPr>
          <p:nvPr>
            <p:ph type="chart" sz="quarter" idx="22"/>
          </p:nvPr>
        </p:nvSpPr>
        <p:spPr>
          <a:xfrm>
            <a:off x="502786" y="2240280"/>
            <a:ext cx="6399133" cy="3703320"/>
          </a:xfrm>
        </p:spPr>
        <p:txBody>
          <a:bodyPr/>
          <a:lstStyle/>
          <a:p>
            <a:r>
              <a:rPr lang="en-US"/>
              <a:t>Click icon to add chart</a:t>
            </a:r>
          </a:p>
        </p:txBody>
      </p:sp>
      <p:cxnSp>
        <p:nvCxnSpPr>
          <p:cNvPr id="3" name="Straight Connector 2">
            <a:extLst>
              <a:ext uri="{FF2B5EF4-FFF2-40B4-BE49-F238E27FC236}">
                <a16:creationId xmlns:a16="http://schemas.microsoft.com/office/drawing/2014/main" id="{F3AA7750-A613-BCD4-1182-A7A996574D73}"/>
              </a:ext>
            </a:extLst>
          </p:cNvPr>
          <p:cNvCxnSpPr>
            <a:cxnSpLocks/>
          </p:cNvCxnSpPr>
          <p:nvPr userDrawn="1"/>
        </p:nvCxnSpPr>
        <p:spPr>
          <a:xfrm>
            <a:off x="502786" y="1657342"/>
            <a:ext cx="6394981"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86CD702-B2AD-2F43-1A0D-B13E98D932F7}"/>
              </a:ext>
            </a:extLst>
          </p:cNvPr>
          <p:cNvCxnSpPr>
            <a:cxnSpLocks/>
          </p:cNvCxnSpPr>
          <p:nvPr userDrawn="1"/>
        </p:nvCxnSpPr>
        <p:spPr>
          <a:xfrm>
            <a:off x="7980631" y="1657342"/>
            <a:ext cx="3702356"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5466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hart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6" y="1761190"/>
            <a:ext cx="5027890"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p:nvCxnSpPr>
        <p:spPr>
          <a:xfrm>
            <a:off x="502786" y="1657342"/>
            <a:ext cx="5027890"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8" name="Text Placeholder 2">
            <a:extLst>
              <a:ext uri="{FF2B5EF4-FFF2-40B4-BE49-F238E27FC236}">
                <a16:creationId xmlns:a16="http://schemas.microsoft.com/office/drawing/2014/main" id="{E0136915-6E48-9F25-6928-F70308B8073C}"/>
              </a:ext>
            </a:extLst>
          </p:cNvPr>
          <p:cNvSpPr>
            <a:spLocks noGrp="1"/>
          </p:cNvSpPr>
          <p:nvPr>
            <p:ph type="body" idx="14"/>
          </p:nvPr>
        </p:nvSpPr>
        <p:spPr>
          <a:xfrm>
            <a:off x="7194575" y="1761190"/>
            <a:ext cx="4488414"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B0165812-EC76-CAFE-1E48-FEBD6ECB3843}"/>
              </a:ext>
            </a:extLst>
          </p:cNvPr>
          <p:cNvCxnSpPr>
            <a:cxnSpLocks/>
          </p:cNvCxnSpPr>
          <p:nvPr/>
        </p:nvCxnSpPr>
        <p:spPr>
          <a:xfrm>
            <a:off x="7194575" y="1657342"/>
            <a:ext cx="448841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0" name="Chart Placeholder 22">
            <a:extLst>
              <a:ext uri="{FF2B5EF4-FFF2-40B4-BE49-F238E27FC236}">
                <a16:creationId xmlns:a16="http://schemas.microsoft.com/office/drawing/2014/main" id="{7D241CC1-1F38-3396-DFD4-B101903DD0F3}"/>
              </a:ext>
            </a:extLst>
          </p:cNvPr>
          <p:cNvSpPr>
            <a:spLocks noGrp="1"/>
          </p:cNvSpPr>
          <p:nvPr>
            <p:ph type="chart" sz="quarter" idx="22"/>
          </p:nvPr>
        </p:nvSpPr>
        <p:spPr>
          <a:xfrm>
            <a:off x="502786" y="2240280"/>
            <a:ext cx="5027890" cy="3703320"/>
          </a:xfrm>
        </p:spPr>
        <p:txBody>
          <a:bodyPr/>
          <a:lstStyle/>
          <a:p>
            <a:r>
              <a:rPr lang="en-US"/>
              <a:t>Click icon to add chart</a:t>
            </a:r>
          </a:p>
        </p:txBody>
      </p:sp>
      <p:sp>
        <p:nvSpPr>
          <p:cNvPr id="14" name="Chart Placeholder 22">
            <a:extLst>
              <a:ext uri="{FF2B5EF4-FFF2-40B4-BE49-F238E27FC236}">
                <a16:creationId xmlns:a16="http://schemas.microsoft.com/office/drawing/2014/main" id="{A6A073DF-21AC-E6C5-D98F-275E0A013B64}"/>
              </a:ext>
            </a:extLst>
          </p:cNvPr>
          <p:cNvSpPr>
            <a:spLocks noGrp="1"/>
          </p:cNvSpPr>
          <p:nvPr>
            <p:ph type="chart" sz="quarter" idx="23"/>
          </p:nvPr>
        </p:nvSpPr>
        <p:spPr>
          <a:xfrm>
            <a:off x="7194575" y="2240280"/>
            <a:ext cx="4488414" cy="3703320"/>
          </a:xfrm>
        </p:spPr>
        <p:txBody>
          <a:bodyPr/>
          <a:lstStyle/>
          <a:p>
            <a:r>
              <a:rPr lang="en-US"/>
              <a:t>Click icon to add chart</a:t>
            </a:r>
          </a:p>
        </p:txBody>
      </p:sp>
      <p:cxnSp>
        <p:nvCxnSpPr>
          <p:cNvPr id="3" name="Straight Connector 2">
            <a:extLst>
              <a:ext uri="{FF2B5EF4-FFF2-40B4-BE49-F238E27FC236}">
                <a16:creationId xmlns:a16="http://schemas.microsoft.com/office/drawing/2014/main" id="{404D4E60-785F-6A61-9C39-CEB50B789557}"/>
              </a:ext>
            </a:extLst>
          </p:cNvPr>
          <p:cNvCxnSpPr>
            <a:cxnSpLocks/>
          </p:cNvCxnSpPr>
          <p:nvPr userDrawn="1"/>
        </p:nvCxnSpPr>
        <p:spPr>
          <a:xfrm>
            <a:off x="502786" y="1657342"/>
            <a:ext cx="5027890"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E5F095A0-43DF-66F5-8F7D-F7659A977C80}"/>
              </a:ext>
            </a:extLst>
          </p:cNvPr>
          <p:cNvCxnSpPr>
            <a:cxnSpLocks/>
          </p:cNvCxnSpPr>
          <p:nvPr userDrawn="1"/>
        </p:nvCxnSpPr>
        <p:spPr>
          <a:xfrm>
            <a:off x="7194575" y="1657342"/>
            <a:ext cx="4488414"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720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hart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41248"/>
          </a:xfrm>
        </p:spPr>
        <p:txBody>
          <a:bodyPr wrap="square"/>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6" y="1761190"/>
            <a:ext cx="5504563"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1" name="Straight Connector 10">
            <a:extLst>
              <a:ext uri="{FF2B5EF4-FFF2-40B4-BE49-F238E27FC236}">
                <a16:creationId xmlns:a16="http://schemas.microsoft.com/office/drawing/2014/main" id="{BC7D5328-AC33-9B4E-A5F9-28E7FB10276D}"/>
              </a:ext>
            </a:extLst>
          </p:cNvPr>
          <p:cNvCxnSpPr>
            <a:cxnSpLocks/>
          </p:cNvCxnSpPr>
          <p:nvPr/>
        </p:nvCxnSpPr>
        <p:spPr>
          <a:xfrm>
            <a:off x="502786" y="1657342"/>
            <a:ext cx="55045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8" name="Text Placeholder 2">
            <a:extLst>
              <a:ext uri="{FF2B5EF4-FFF2-40B4-BE49-F238E27FC236}">
                <a16:creationId xmlns:a16="http://schemas.microsoft.com/office/drawing/2014/main" id="{E0136915-6E48-9F25-6928-F70308B8073C}"/>
              </a:ext>
            </a:extLst>
          </p:cNvPr>
          <p:cNvSpPr>
            <a:spLocks noGrp="1"/>
          </p:cNvSpPr>
          <p:nvPr>
            <p:ph type="body" idx="14"/>
          </p:nvPr>
        </p:nvSpPr>
        <p:spPr>
          <a:xfrm>
            <a:off x="6719684" y="1761190"/>
            <a:ext cx="4963302"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9" name="Straight Connector 8">
            <a:extLst>
              <a:ext uri="{FF2B5EF4-FFF2-40B4-BE49-F238E27FC236}">
                <a16:creationId xmlns:a16="http://schemas.microsoft.com/office/drawing/2014/main" id="{B0165812-EC76-CAFE-1E48-FEBD6ECB3843}"/>
              </a:ext>
            </a:extLst>
          </p:cNvPr>
          <p:cNvCxnSpPr>
            <a:cxnSpLocks/>
          </p:cNvCxnSpPr>
          <p:nvPr/>
        </p:nvCxnSpPr>
        <p:spPr>
          <a:xfrm>
            <a:off x="6719688" y="1657342"/>
            <a:ext cx="4963302"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0" name="Chart Placeholder 22">
            <a:extLst>
              <a:ext uri="{FF2B5EF4-FFF2-40B4-BE49-F238E27FC236}">
                <a16:creationId xmlns:a16="http://schemas.microsoft.com/office/drawing/2014/main" id="{7D241CC1-1F38-3396-DFD4-B101903DD0F3}"/>
              </a:ext>
            </a:extLst>
          </p:cNvPr>
          <p:cNvSpPr>
            <a:spLocks noGrp="1"/>
          </p:cNvSpPr>
          <p:nvPr>
            <p:ph type="chart" sz="quarter" idx="22"/>
          </p:nvPr>
        </p:nvSpPr>
        <p:spPr>
          <a:xfrm>
            <a:off x="502786" y="2240280"/>
            <a:ext cx="5504563" cy="1499836"/>
          </a:xfrm>
        </p:spPr>
        <p:txBody>
          <a:bodyPr/>
          <a:lstStyle/>
          <a:p>
            <a:r>
              <a:rPr lang="en-US"/>
              <a:t>Click icon to add chart</a:t>
            </a:r>
          </a:p>
        </p:txBody>
      </p:sp>
      <p:sp>
        <p:nvSpPr>
          <p:cNvPr id="14" name="Chart Placeholder 22">
            <a:extLst>
              <a:ext uri="{FF2B5EF4-FFF2-40B4-BE49-F238E27FC236}">
                <a16:creationId xmlns:a16="http://schemas.microsoft.com/office/drawing/2014/main" id="{A6A073DF-21AC-E6C5-D98F-275E0A013B64}"/>
              </a:ext>
            </a:extLst>
          </p:cNvPr>
          <p:cNvSpPr>
            <a:spLocks noGrp="1"/>
          </p:cNvSpPr>
          <p:nvPr>
            <p:ph type="chart" sz="quarter" idx="23"/>
          </p:nvPr>
        </p:nvSpPr>
        <p:spPr>
          <a:xfrm>
            <a:off x="6719684" y="2240280"/>
            <a:ext cx="4963302" cy="3703320"/>
          </a:xfrm>
        </p:spPr>
        <p:txBody>
          <a:bodyPr/>
          <a:lstStyle/>
          <a:p>
            <a:r>
              <a:rPr lang="en-US"/>
              <a:t>Click icon to add chart</a:t>
            </a:r>
          </a:p>
        </p:txBody>
      </p:sp>
      <p:sp>
        <p:nvSpPr>
          <p:cNvPr id="12" name="Text Placeholder 2">
            <a:extLst>
              <a:ext uri="{FF2B5EF4-FFF2-40B4-BE49-F238E27FC236}">
                <a16:creationId xmlns:a16="http://schemas.microsoft.com/office/drawing/2014/main" id="{DC29FC4F-2071-BACB-2D6A-DCF16624A11B}"/>
              </a:ext>
            </a:extLst>
          </p:cNvPr>
          <p:cNvSpPr>
            <a:spLocks noGrp="1"/>
          </p:cNvSpPr>
          <p:nvPr>
            <p:ph type="body" idx="24"/>
          </p:nvPr>
        </p:nvSpPr>
        <p:spPr>
          <a:xfrm>
            <a:off x="502786" y="4231255"/>
            <a:ext cx="5504563" cy="219456"/>
          </a:xfrm>
        </p:spPr>
        <p:txBody>
          <a:bodyPr anchor="t">
            <a:noAutofit/>
          </a:bodyPr>
          <a:lstStyle>
            <a:lvl1pPr marL="0" indent="0">
              <a:buNone/>
              <a:defRPr sz="1200" b="0" i="0" cap="all" baseline="0">
                <a:solidFill>
                  <a:srgbClr val="051D4B"/>
                </a:solidFill>
                <a:latin typeface="Aptos"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8E0B4E38-F40E-02B6-1AF1-CC4AA35E385B}"/>
              </a:ext>
            </a:extLst>
          </p:cNvPr>
          <p:cNvCxnSpPr>
            <a:cxnSpLocks/>
          </p:cNvCxnSpPr>
          <p:nvPr/>
        </p:nvCxnSpPr>
        <p:spPr>
          <a:xfrm>
            <a:off x="502786" y="4127409"/>
            <a:ext cx="55045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5" name="Chart Placeholder 22">
            <a:extLst>
              <a:ext uri="{FF2B5EF4-FFF2-40B4-BE49-F238E27FC236}">
                <a16:creationId xmlns:a16="http://schemas.microsoft.com/office/drawing/2014/main" id="{22125C95-A51B-A033-E364-5EE41719F19C}"/>
              </a:ext>
            </a:extLst>
          </p:cNvPr>
          <p:cNvSpPr>
            <a:spLocks noGrp="1"/>
          </p:cNvSpPr>
          <p:nvPr>
            <p:ph type="chart" sz="quarter" idx="25"/>
          </p:nvPr>
        </p:nvSpPr>
        <p:spPr>
          <a:xfrm>
            <a:off x="502786" y="4710350"/>
            <a:ext cx="5504563" cy="1499836"/>
          </a:xfrm>
        </p:spPr>
        <p:txBody>
          <a:bodyPr/>
          <a:lstStyle/>
          <a:p>
            <a:r>
              <a:rPr lang="en-US"/>
              <a:t>Click icon to add chart</a:t>
            </a:r>
          </a:p>
        </p:txBody>
      </p:sp>
      <p:cxnSp>
        <p:nvCxnSpPr>
          <p:cNvPr id="3" name="Straight Connector 2">
            <a:extLst>
              <a:ext uri="{FF2B5EF4-FFF2-40B4-BE49-F238E27FC236}">
                <a16:creationId xmlns:a16="http://schemas.microsoft.com/office/drawing/2014/main" id="{0221FB92-FCFC-C7C8-11A8-3C0CC15CCC22}"/>
              </a:ext>
            </a:extLst>
          </p:cNvPr>
          <p:cNvCxnSpPr>
            <a:cxnSpLocks/>
          </p:cNvCxnSpPr>
          <p:nvPr userDrawn="1"/>
        </p:nvCxnSpPr>
        <p:spPr>
          <a:xfrm>
            <a:off x="502786" y="1657342"/>
            <a:ext cx="55045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C62618AC-F0D4-9DAA-F5CF-8EB32B09B010}"/>
              </a:ext>
            </a:extLst>
          </p:cNvPr>
          <p:cNvCxnSpPr>
            <a:cxnSpLocks/>
          </p:cNvCxnSpPr>
          <p:nvPr userDrawn="1"/>
        </p:nvCxnSpPr>
        <p:spPr>
          <a:xfrm>
            <a:off x="6719688" y="1657342"/>
            <a:ext cx="4963302"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AD8F0DC-35BF-1774-9AE9-2D198C2578DF}"/>
              </a:ext>
            </a:extLst>
          </p:cNvPr>
          <p:cNvCxnSpPr>
            <a:cxnSpLocks/>
          </p:cNvCxnSpPr>
          <p:nvPr userDrawn="1"/>
        </p:nvCxnSpPr>
        <p:spPr>
          <a:xfrm>
            <a:off x="502786" y="4127409"/>
            <a:ext cx="55045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37889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hart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8" y="1448791"/>
            <a:ext cx="11180201" cy="4689954"/>
          </a:xfrm>
        </p:spPr>
        <p:txBody>
          <a:bodyPr/>
          <a:lstStyle>
            <a:lvl1pPr>
              <a:defRPr sz="15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350131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3">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lver object&#10;&#10;AI-generated content may be incorrect.">
            <a:extLst>
              <a:ext uri="{FF2B5EF4-FFF2-40B4-BE49-F238E27FC236}">
                <a16:creationId xmlns:a16="http://schemas.microsoft.com/office/drawing/2014/main" id="{2CE4EB63-2F28-0DDD-94E9-13A65851B8F1}"/>
              </a:ext>
            </a:extLst>
          </p:cNvPr>
          <p:cNvPicPr>
            <a:picLocks noChangeAspect="1"/>
          </p:cNvPicPr>
          <p:nvPr/>
        </p:nvPicPr>
        <p:blipFill>
          <a:blip r:embed="rId2"/>
          <a:stretch>
            <a:fillRect/>
          </a:stretch>
        </p:blipFill>
        <p:spPr>
          <a:xfrm>
            <a:off x="0" y="2"/>
            <a:ext cx="12185777" cy="6856285"/>
          </a:xfrm>
          <a:prstGeom prst="rect">
            <a:avLst/>
          </a:prstGeom>
        </p:spPr>
      </p:pic>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a:t>Click to edit Master subtitle style</a:t>
            </a:r>
            <a:endParaRPr lang="en-US" dirty="0"/>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pic>
        <p:nvPicPr>
          <p:cNvPr id="4" name="Picture 3" descr="A close up of a silver object&#10;&#10;AI-generated content may be incorrect.">
            <a:extLst>
              <a:ext uri="{FF2B5EF4-FFF2-40B4-BE49-F238E27FC236}">
                <a16:creationId xmlns:a16="http://schemas.microsoft.com/office/drawing/2014/main" id="{84DBC32A-FDF3-BDC2-FE71-855DF551D4A5}"/>
              </a:ext>
            </a:extLst>
          </p:cNvPr>
          <p:cNvPicPr>
            <a:picLocks noChangeAspect="1"/>
          </p:cNvPicPr>
          <p:nvPr userDrawn="1"/>
        </p:nvPicPr>
        <p:blipFill>
          <a:blip r:embed="rId2"/>
          <a:stretch>
            <a:fillRect/>
          </a:stretch>
        </p:blipFill>
        <p:spPr>
          <a:xfrm>
            <a:off x="0" y="2"/>
            <a:ext cx="12185777" cy="6856285"/>
          </a:xfrm>
          <a:prstGeom prst="rect">
            <a:avLst/>
          </a:prstGeom>
        </p:spPr>
      </p:pic>
      <p:pic>
        <p:nvPicPr>
          <p:cNvPr id="6" name="Graphic 5">
            <a:extLst>
              <a:ext uri="{FF2B5EF4-FFF2-40B4-BE49-F238E27FC236}">
                <a16:creationId xmlns:a16="http://schemas.microsoft.com/office/drawing/2014/main" id="{BB99C6A6-01F9-3EF8-B0CF-69BC5573DB5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36400676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1"/>
            <a:ext cx="5053417" cy="585930"/>
          </a:xfrm>
        </p:spPr>
        <p:txBody>
          <a:bodyPr wrap="square">
            <a:noAutofit/>
          </a:bodyPr>
          <a:lstStyle>
            <a:lvl1pPr>
              <a:defRPr sz="4799"/>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502789" y="1864426"/>
            <a:ext cx="11179756" cy="4358574"/>
          </a:xfrm>
        </p:spPr>
        <p:txBody>
          <a:bodyPr/>
          <a:lstStyle/>
          <a:p>
            <a:r>
              <a:rPr lang="en-US"/>
              <a:t>Click icon to add table</a:t>
            </a:r>
          </a:p>
        </p:txBody>
      </p:sp>
    </p:spTree>
    <p:extLst>
      <p:ext uri="{BB962C8B-B14F-4D97-AF65-F5344CB8AC3E}">
        <p14:creationId xmlns:p14="http://schemas.microsoft.com/office/powerpoint/2010/main" val="14844270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ark Tab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1"/>
            <a:ext cx="5053417" cy="585930"/>
          </a:xfrm>
        </p:spPr>
        <p:txBody>
          <a:bodyPr wrap="square">
            <a:noAutofit/>
          </a:bodyPr>
          <a:lstStyle>
            <a:lvl1pPr>
              <a:defRPr sz="4799">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502789" y="1864426"/>
            <a:ext cx="11179756" cy="4358574"/>
          </a:xfrm>
        </p:spPr>
        <p:txBody>
          <a:bodyPr/>
          <a:lstStyle/>
          <a:p>
            <a:r>
              <a:rPr lang="en-US"/>
              <a:t>Click icon to add table</a:t>
            </a:r>
          </a:p>
        </p:txBody>
      </p:sp>
      <p:pic>
        <p:nvPicPr>
          <p:cNvPr id="4" name="Graphic 3">
            <a:extLst>
              <a:ext uri="{FF2B5EF4-FFF2-40B4-BE49-F238E27FC236}">
                <a16:creationId xmlns:a16="http://schemas.microsoft.com/office/drawing/2014/main" id="{9FEFC904-02F3-D0C4-4524-F31DD946481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pic>
        <p:nvPicPr>
          <p:cNvPr id="3" name="Graphic 2">
            <a:extLst>
              <a:ext uri="{FF2B5EF4-FFF2-40B4-BE49-F238E27FC236}">
                <a16:creationId xmlns:a16="http://schemas.microsoft.com/office/drawing/2014/main" id="{0E76635C-9585-E1FF-5FC6-84620214F6C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3246609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hank You 1">
    <p:bg>
      <p:bgPr>
        <a:gradFill>
          <a:gsLst>
            <a:gs pos="57000">
              <a:srgbClr val="B6D3DF"/>
            </a:gs>
            <a:gs pos="15000">
              <a:schemeClr val="bg2"/>
            </a:gs>
            <a:gs pos="100000">
              <a:srgbClr val="B6D3D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a:t>Click to edit Master title style</a:t>
            </a:r>
            <a:endParaRPr lang="en-US" dirty="0"/>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pic>
        <p:nvPicPr>
          <p:cNvPr id="5" name="Graphic 4">
            <a:extLst>
              <a:ext uri="{FF2B5EF4-FFF2-40B4-BE49-F238E27FC236}">
                <a16:creationId xmlns:a16="http://schemas.microsoft.com/office/drawing/2014/main" id="{128D66D6-2710-5A49-B0C9-C6D7082F6B7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pic>
        <p:nvPicPr>
          <p:cNvPr id="10" name="Picture 9">
            <a:extLst>
              <a:ext uri="{FF2B5EF4-FFF2-40B4-BE49-F238E27FC236}">
                <a16:creationId xmlns:a16="http://schemas.microsoft.com/office/drawing/2014/main" id="{7CCD5D27-FAC2-DE9F-D916-4E9DF2F25089}"/>
              </a:ext>
            </a:extLst>
          </p:cNvPr>
          <p:cNvPicPr>
            <a:picLocks noChangeAspect="1"/>
          </p:cNvPicPr>
          <p:nvPr userDrawn="1"/>
        </p:nvPicPr>
        <p:blipFill rotWithShape="1">
          <a:blip r:embed="rId3"/>
          <a:srcRect l="3479" t="5863" r="31446" b="25244"/>
          <a:stretch>
            <a:fillRect/>
          </a:stretch>
        </p:blipFill>
        <p:spPr>
          <a:xfrm>
            <a:off x="5015194" y="0"/>
            <a:ext cx="7173631" cy="6858000"/>
          </a:xfrm>
          <a:prstGeom prst="rect">
            <a:avLst/>
          </a:prstGeom>
        </p:spPr>
      </p:pic>
    </p:spTree>
    <p:extLst>
      <p:ext uri="{BB962C8B-B14F-4D97-AF65-F5344CB8AC3E}">
        <p14:creationId xmlns:p14="http://schemas.microsoft.com/office/powerpoint/2010/main" val="3402891763"/>
      </p:ext>
    </p:extLst>
  </p:cSld>
  <p:clrMapOvr>
    <a:masterClrMapping/>
  </p:clrMapOvr>
  <p:extLst>
    <p:ext uri="{DCECCB84-F9BA-43D5-87BE-67443E8EF086}">
      <p15:sldGuideLst xmlns:p15="http://schemas.microsoft.com/office/powerpoint/2012/main">
        <p15:guide id="1" pos="4259" userDrawn="1">
          <p15:clr>
            <a:srgbClr val="FBAE40"/>
          </p15:clr>
        </p15:guide>
        <p15:guide id="2" orient="horz" pos="80" userDrawn="1">
          <p15:clr>
            <a:srgbClr val="FBAE40"/>
          </p15:clr>
        </p15:guide>
        <p15:guide id="3" pos="64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4_Thank You 2">
    <p:bg>
      <p:bgPr>
        <a:solidFill>
          <a:schemeClr val="bg1"/>
        </a:solidFill>
        <a:effectLst/>
      </p:bgPr>
    </p:bg>
    <p:spTree>
      <p:nvGrpSpPr>
        <p:cNvPr id="1" name=""/>
        <p:cNvGrpSpPr/>
        <p:nvPr/>
      </p:nvGrpSpPr>
      <p:grpSpPr>
        <a:xfrm>
          <a:off x="0" y="0"/>
          <a:ext cx="0" cy="0"/>
          <a:chOff x="0" y="0"/>
          <a:chExt cx="0" cy="0"/>
        </a:xfrm>
      </p:grpSpPr>
      <p:pic>
        <p:nvPicPr>
          <p:cNvPr id="3" name="Picture 2" descr="A close up of a silver object&#10;&#10;AI-generated content may be incorrect.">
            <a:extLst>
              <a:ext uri="{FF2B5EF4-FFF2-40B4-BE49-F238E27FC236}">
                <a16:creationId xmlns:a16="http://schemas.microsoft.com/office/drawing/2014/main" id="{8818D26B-187B-920D-63BE-D1829F3CE27F}"/>
              </a:ext>
            </a:extLst>
          </p:cNvPr>
          <p:cNvPicPr>
            <a:picLocks noChangeAspect="1"/>
          </p:cNvPicPr>
          <p:nvPr/>
        </p:nvPicPr>
        <p:blipFill>
          <a:blip r:embed="rId2"/>
          <a:stretch>
            <a:fillRect/>
          </a:stretch>
        </p:blipFill>
        <p:spPr>
          <a:xfrm>
            <a:off x="0" y="2"/>
            <a:ext cx="12185777" cy="6856285"/>
          </a:xfrm>
          <a:prstGeom prst="rect">
            <a:avLst/>
          </a:prstGeom>
        </p:spPr>
      </p:pic>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a:t>Click to edit Master title style</a:t>
            </a:r>
            <a:endParaRPr lang="en-US" dirty="0"/>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pic>
        <p:nvPicPr>
          <p:cNvPr id="4" name="Picture 3" descr="A close up of a silver object&#10;&#10;AI-generated content may be incorrect.">
            <a:extLst>
              <a:ext uri="{FF2B5EF4-FFF2-40B4-BE49-F238E27FC236}">
                <a16:creationId xmlns:a16="http://schemas.microsoft.com/office/drawing/2014/main" id="{0EB7A657-D7A8-2C25-071E-10AFBD90AD44}"/>
              </a:ext>
            </a:extLst>
          </p:cNvPr>
          <p:cNvPicPr>
            <a:picLocks noChangeAspect="1"/>
          </p:cNvPicPr>
          <p:nvPr userDrawn="1"/>
        </p:nvPicPr>
        <p:blipFill>
          <a:blip r:embed="rId2"/>
          <a:stretch>
            <a:fillRect/>
          </a:stretch>
        </p:blipFill>
        <p:spPr>
          <a:xfrm>
            <a:off x="0" y="2"/>
            <a:ext cx="12185777" cy="6856285"/>
          </a:xfrm>
          <a:prstGeom prst="rect">
            <a:avLst/>
          </a:prstGeom>
        </p:spPr>
      </p:pic>
      <p:pic>
        <p:nvPicPr>
          <p:cNvPr id="5" name="Graphic 4">
            <a:extLst>
              <a:ext uri="{FF2B5EF4-FFF2-40B4-BE49-F238E27FC236}">
                <a16:creationId xmlns:a16="http://schemas.microsoft.com/office/drawing/2014/main" id="{C9DEB0B7-59ED-3E6E-B849-9A5091C5B44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3644310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3EEF02-B96D-2C88-B7A3-8711421F9809}"/>
              </a:ext>
            </a:extLst>
          </p:cNvPr>
          <p:cNvPicPr>
            <a:picLocks noChangeAspect="1"/>
          </p:cNvPicPr>
          <p:nvPr userDrawn="1"/>
        </p:nvPicPr>
        <p:blipFill>
          <a:blip r:embed="rId2"/>
          <a:srcRect/>
          <a:stretch/>
        </p:blipFill>
        <p:spPr>
          <a:xfrm>
            <a:off x="4" y="2"/>
            <a:ext cx="12185777" cy="6856285"/>
          </a:xfrm>
          <a:prstGeom prst="rect">
            <a:avLst/>
          </a:prstGeom>
          <a:solidFill>
            <a:srgbClr val="B6D3DF"/>
          </a:solidFill>
        </p:spPr>
      </p:pic>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a:t>Click to edit Master title style</a:t>
            </a:r>
            <a:endParaRPr lang="en-US" dirty="0"/>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pic>
        <p:nvPicPr>
          <p:cNvPr id="5" name="Graphic 4">
            <a:extLst>
              <a:ext uri="{FF2B5EF4-FFF2-40B4-BE49-F238E27FC236}">
                <a16:creationId xmlns:a16="http://schemas.microsoft.com/office/drawing/2014/main" id="{C9DEB0B7-59ED-3E6E-B849-9A5091C5B44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1992946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hank You 1">
    <p:bg>
      <p:bgPr>
        <a:gradFill>
          <a:gsLst>
            <a:gs pos="71000">
              <a:srgbClr val="B6D3DF"/>
            </a:gs>
            <a:gs pos="42000">
              <a:schemeClr val="bg2"/>
            </a:gs>
            <a:gs pos="100000">
              <a:srgbClr val="B6D3D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a:t>Click to edit Master title style</a:t>
            </a:r>
            <a:endParaRPr lang="en-US" dirty="0"/>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pic>
        <p:nvPicPr>
          <p:cNvPr id="3" name="Graphic 2">
            <a:extLst>
              <a:ext uri="{FF2B5EF4-FFF2-40B4-BE49-F238E27FC236}">
                <a16:creationId xmlns:a16="http://schemas.microsoft.com/office/drawing/2014/main" id="{2507FC45-B669-1CF4-190A-E7C0AB4E799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31820356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Thank You 2">
    <p:bg>
      <p:bgPr>
        <a:gradFill>
          <a:gsLst>
            <a:gs pos="62000">
              <a:schemeClr val="bg1"/>
            </a:gs>
            <a:gs pos="0">
              <a:schemeClr val="bg2"/>
            </a:gs>
            <a:gs pos="100000">
              <a:srgbClr val="E5E0D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286002"/>
            <a:ext cx="6719090" cy="1674847"/>
          </a:xfrm>
        </p:spPr>
        <p:txBody>
          <a:bodyPr anchor="b"/>
          <a:lstStyle>
            <a:lvl1pPr algn="l">
              <a:lnSpc>
                <a:spcPct val="65000"/>
              </a:lnSpc>
              <a:defRPr sz="7198" b="0" i="0">
                <a:latin typeface="Aptos Light" panose="020B0004020202020204" pitchFamily="34" charset="0"/>
              </a:defRPr>
            </a:lvl1pPr>
          </a:lstStyle>
          <a:p>
            <a:r>
              <a:rPr lang="en-US"/>
              <a:t>Click to edit Master title style</a:t>
            </a:r>
            <a:endParaRPr lang="en-US" dirty="0"/>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pic>
        <p:nvPicPr>
          <p:cNvPr id="3" name="Graphic 2">
            <a:extLst>
              <a:ext uri="{FF2B5EF4-FFF2-40B4-BE49-F238E27FC236}">
                <a16:creationId xmlns:a16="http://schemas.microsoft.com/office/drawing/2014/main" id="{3AFB1E0A-D847-B57F-97AF-7780632F6AC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28414573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Logo">
    <p:bg>
      <p:bgPr>
        <a:gradFill>
          <a:gsLst>
            <a:gs pos="77000">
              <a:srgbClr val="B6D3DF"/>
            </a:gs>
            <a:gs pos="55000">
              <a:schemeClr val="bg2"/>
            </a:gs>
            <a:gs pos="100000">
              <a:srgbClr val="B6D3DF"/>
            </a:gs>
          </a:gsLst>
          <a:lin ang="5400000" scaled="1"/>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BEDBA95-FF19-A137-5989-F43FD0F0D75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645466" y="2470395"/>
            <a:ext cx="2897893" cy="1917216"/>
          </a:xfrm>
          <a:prstGeom prst="rect">
            <a:avLst/>
          </a:prstGeom>
        </p:spPr>
      </p:pic>
      <p:pic>
        <p:nvPicPr>
          <p:cNvPr id="3" name="Graphic 2">
            <a:extLst>
              <a:ext uri="{FF2B5EF4-FFF2-40B4-BE49-F238E27FC236}">
                <a16:creationId xmlns:a16="http://schemas.microsoft.com/office/drawing/2014/main" id="{74E63AAD-C4D4-BA45-6C19-6C108464A92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45466" y="2470395"/>
            <a:ext cx="2897893" cy="1917216"/>
          </a:xfrm>
          <a:prstGeom prst="rect">
            <a:avLst/>
          </a:prstGeom>
        </p:spPr>
      </p:pic>
    </p:spTree>
    <p:extLst>
      <p:ext uri="{BB962C8B-B14F-4D97-AF65-F5344CB8AC3E}">
        <p14:creationId xmlns:p14="http://schemas.microsoft.com/office/powerpoint/2010/main" val="16635387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2_Title 1">
    <p:bg>
      <p:bgPr>
        <a:gradFill>
          <a:gsLst>
            <a:gs pos="77000">
              <a:srgbClr val="B6D3DF"/>
            </a:gs>
            <a:gs pos="55000">
              <a:schemeClr val="bg2"/>
            </a:gs>
            <a:gs pos="100000">
              <a:srgbClr val="B6D3DF"/>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1523603" y="2523507"/>
            <a:ext cx="9141619" cy="1674847"/>
          </a:xfrm>
        </p:spPr>
        <p:txBody>
          <a:bodyPr anchor="b"/>
          <a:lstStyle>
            <a:lvl1pPr algn="ctr">
              <a:lnSpc>
                <a:spcPct val="65000"/>
              </a:lnSpc>
              <a:defRPr sz="7198" b="0" i="0" spc="-70" baseline="0">
                <a:latin typeface="Aptos Light"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1523603" y="4346369"/>
            <a:ext cx="9141619" cy="463138"/>
          </a:xfrm>
        </p:spPr>
        <p:txBody>
          <a:bodyPr/>
          <a:lstStyle>
            <a:lvl1pPr marL="0" indent="0" algn="ctr">
              <a:buNone/>
              <a:defRPr sz="23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1523603" y="5510151"/>
            <a:ext cx="9141619" cy="724394"/>
          </a:xfrm>
        </p:spPr>
        <p:txBody>
          <a:bodyPr/>
          <a:lstStyle>
            <a:lvl1pPr algn="ctr">
              <a:defRPr sz="1700"/>
            </a:lvl1pPr>
            <a:lvl2pPr marL="11110" indent="0" algn="ctr">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a:p>
            <a:pPr lvl="1"/>
            <a:r>
              <a:rPr lang="en-US" dirty="0"/>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5" name="Graphic 4">
            <a:extLst>
              <a:ext uri="{FF2B5EF4-FFF2-40B4-BE49-F238E27FC236}">
                <a16:creationId xmlns:a16="http://schemas.microsoft.com/office/drawing/2014/main" id="{E33D06A9-D371-199B-E5B0-06CF59F3983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6817" y="495800"/>
            <a:ext cx="1755191" cy="1161216"/>
          </a:xfrm>
          <a:prstGeom prst="rect">
            <a:avLst/>
          </a:prstGeom>
        </p:spPr>
      </p:pic>
    </p:spTree>
    <p:extLst>
      <p:ext uri="{BB962C8B-B14F-4D97-AF65-F5344CB8AC3E}">
        <p14:creationId xmlns:p14="http://schemas.microsoft.com/office/powerpoint/2010/main" val="2061037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2_Title 2">
    <p:bg>
      <p:bgPr>
        <a:gradFill>
          <a:gsLst>
            <a:gs pos="57000">
              <a:srgbClr val="B6D3DF"/>
            </a:gs>
            <a:gs pos="15000">
              <a:schemeClr val="bg2"/>
            </a:gs>
            <a:gs pos="100000">
              <a:srgbClr val="B6D3DF"/>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7D5038-953D-D2F5-289B-75A96998043A}"/>
              </a:ext>
            </a:extLst>
          </p:cNvPr>
          <p:cNvPicPr>
            <a:picLocks noChangeAspect="1"/>
          </p:cNvPicPr>
          <p:nvPr userDrawn="1"/>
        </p:nvPicPr>
        <p:blipFill rotWithShape="1">
          <a:blip r:embed="rId2"/>
          <a:srcRect l="3479" t="5863" r="31446" b="25244"/>
          <a:stretch>
            <a:fillRect/>
          </a:stretch>
        </p:blipFill>
        <p:spPr>
          <a:xfrm>
            <a:off x="5015194" y="0"/>
            <a:ext cx="7173631" cy="6858000"/>
          </a:xfrm>
          <a:prstGeom prst="rect">
            <a:avLst/>
          </a:prstGeom>
        </p:spPr>
      </p:pic>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a:p>
            <a:pPr lvl="1"/>
            <a:r>
              <a:rPr lang="en-US" dirty="0"/>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177041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4">
    <p:bg>
      <p:bgPr>
        <a:gradFill>
          <a:gsLst>
            <a:gs pos="100000">
              <a:srgbClr val="B6D3DF"/>
            </a:gs>
            <a:gs pos="22000">
              <a:schemeClr val="bg2"/>
            </a:gs>
          </a:gsLst>
          <a:lin ang="5400000" scaled="1"/>
        </a:gra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A3A1AA1-2450-20FF-E74A-68763FC88247}"/>
              </a:ext>
            </a:extLst>
          </p:cNvPr>
          <p:cNvSpPr>
            <a:spLocks noGrp="1"/>
          </p:cNvSpPr>
          <p:nvPr>
            <p:ph type="pic" sz="quarter" idx="15"/>
          </p:nvPr>
        </p:nvSpPr>
        <p:spPr>
          <a:xfrm>
            <a:off x="7479940" y="0"/>
            <a:ext cx="4705711" cy="6856413"/>
          </a:xfrm>
          <a:solidFill>
            <a:schemeClr val="accent4">
              <a:lumMod val="20000"/>
              <a:lumOff val="80000"/>
            </a:schemeClr>
          </a:solidFill>
        </p:spPr>
        <p:txBody>
          <a:bodyPr/>
          <a:lstStyle/>
          <a:p>
            <a:r>
              <a:rPr lang="en-US"/>
              <a:t>Click icon to add picture</a:t>
            </a:r>
          </a:p>
        </p:txBody>
      </p:sp>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a:t>Click to edit Master subtitle style</a:t>
            </a:r>
            <a:endParaRPr lang="en-US" dirty="0"/>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pic>
        <p:nvPicPr>
          <p:cNvPr id="4" name="Graphic 3">
            <a:extLst>
              <a:ext uri="{FF2B5EF4-FFF2-40B4-BE49-F238E27FC236}">
                <a16:creationId xmlns:a16="http://schemas.microsoft.com/office/drawing/2014/main" id="{2CD341F2-3DB9-95DD-6E80-6879BBD3DC2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9419690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2_Title 3">
    <p:bg>
      <p:bgPr>
        <a:solidFill>
          <a:srgbClr val="B6D3D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E4EB63-2F28-0DDD-94E9-13A65851B8F1}"/>
              </a:ext>
            </a:extLst>
          </p:cNvPr>
          <p:cNvPicPr>
            <a:picLocks noChangeAspect="1"/>
          </p:cNvPicPr>
          <p:nvPr userDrawn="1"/>
        </p:nvPicPr>
        <p:blipFill>
          <a:blip r:embed="rId2"/>
          <a:srcRect/>
          <a:stretch/>
        </p:blipFill>
        <p:spPr>
          <a:xfrm>
            <a:off x="4" y="2"/>
            <a:ext cx="12185777" cy="6856285"/>
          </a:xfrm>
          <a:prstGeom prst="rect">
            <a:avLst/>
          </a:prstGeom>
        </p:spPr>
      </p:pic>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a:p>
            <a:pPr lvl="1"/>
            <a:r>
              <a:rPr lang="en-US" dirty="0"/>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29724578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2_Title 4">
    <p:bg>
      <p:bgPr>
        <a:gradFill>
          <a:gsLst>
            <a:gs pos="100000">
              <a:srgbClr val="B6D3DF"/>
            </a:gs>
            <a:gs pos="22000">
              <a:schemeClr val="bg2"/>
            </a:gs>
            <a:gs pos="57000">
              <a:srgbClr val="B6D3DF"/>
            </a:gs>
          </a:gsLst>
          <a:lin ang="5400000" scaled="1"/>
        </a:gra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A3A1AA1-2450-20FF-E74A-68763FC88247}"/>
              </a:ext>
            </a:extLst>
          </p:cNvPr>
          <p:cNvSpPr>
            <a:spLocks noGrp="1"/>
          </p:cNvSpPr>
          <p:nvPr>
            <p:ph type="pic" sz="quarter" idx="15"/>
          </p:nvPr>
        </p:nvSpPr>
        <p:spPr>
          <a:xfrm>
            <a:off x="7479940" y="0"/>
            <a:ext cx="4705711" cy="6856413"/>
          </a:xfrm>
          <a:solidFill>
            <a:schemeClr val="accent4">
              <a:lumMod val="20000"/>
              <a:lumOff val="80000"/>
            </a:schemeClr>
          </a:solidFill>
        </p:spPr>
        <p:txBody>
          <a:bodyPr/>
          <a:lstStyle/>
          <a:p>
            <a:endParaRPr lang="en-US"/>
          </a:p>
        </p:txBody>
      </p:sp>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a:p>
            <a:pPr lvl="1"/>
            <a:r>
              <a:rPr lang="en-US" dirty="0"/>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dirty="0"/>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7019055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1"/>
            <a:ext cx="5053417" cy="585930"/>
          </a:xfrm>
        </p:spPr>
        <p:txBody>
          <a:bodyPr wrap="square">
            <a:noAutofit/>
          </a:bodyPr>
          <a:lstStyle>
            <a:lvl1pPr>
              <a:defRPr sz="4799"/>
            </a:lvl1pPr>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6802789" y="488950"/>
            <a:ext cx="4879756" cy="5734050"/>
          </a:xfrm>
        </p:spPr>
        <p:txBody>
          <a:bodyPr/>
          <a:lstStyle/>
          <a:p>
            <a:endParaRPr lang="en-US"/>
          </a:p>
        </p:txBody>
      </p:sp>
    </p:spTree>
    <p:extLst>
      <p:ext uri="{BB962C8B-B14F-4D97-AF65-F5344CB8AC3E}">
        <p14:creationId xmlns:p14="http://schemas.microsoft.com/office/powerpoint/2010/main" val="27560744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1"/>
            <a:ext cx="5053417" cy="585930"/>
          </a:xfrm>
        </p:spPr>
        <p:txBody>
          <a:bodyPr wrap="square">
            <a:noAutofit/>
          </a:bodyPr>
          <a:lstStyle>
            <a:lvl1pPr>
              <a:defRPr sz="4799"/>
            </a:lvl1pPr>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502789" y="2671948"/>
            <a:ext cx="11179756" cy="3551052"/>
          </a:xfrm>
        </p:spPr>
        <p:txBody>
          <a:bodyPr/>
          <a:lstStyle/>
          <a:p>
            <a:endParaRPr lang="en-US"/>
          </a:p>
        </p:txBody>
      </p:sp>
    </p:spTree>
    <p:extLst>
      <p:ext uri="{BB962C8B-B14F-4D97-AF65-F5344CB8AC3E}">
        <p14:creationId xmlns:p14="http://schemas.microsoft.com/office/powerpoint/2010/main" val="805107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Agend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1"/>
            <a:ext cx="5053417" cy="585930"/>
          </a:xfrm>
        </p:spPr>
        <p:txBody>
          <a:bodyPr wrap="square">
            <a:noAutofit/>
          </a:bodyPr>
          <a:lstStyle>
            <a:lvl1pPr>
              <a:defRPr sz="4799"/>
            </a:lvl1pPr>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6292284" y="488950"/>
            <a:ext cx="5390261" cy="5734050"/>
          </a:xfrm>
        </p:spPr>
        <p:txBody>
          <a:bodyPr/>
          <a:lstStyle/>
          <a:p>
            <a:endParaRPr lang="en-US"/>
          </a:p>
        </p:txBody>
      </p:sp>
    </p:spTree>
    <p:extLst>
      <p:ext uri="{BB962C8B-B14F-4D97-AF65-F5344CB8AC3E}">
        <p14:creationId xmlns:p14="http://schemas.microsoft.com/office/powerpoint/2010/main" val="38703505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Section Title 1">
    <p:bg>
      <p:bgPr>
        <a:gradFill>
          <a:gsLst>
            <a:gs pos="40000">
              <a:schemeClr val="bg1"/>
            </a:gs>
            <a:gs pos="70000">
              <a:srgbClr val="B6D3DF"/>
            </a:gs>
            <a:gs pos="100000">
              <a:srgbClr val="B6D3DF"/>
            </a:gs>
          </a:gsLst>
          <a:lin ang="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92" y="2389386"/>
            <a:ext cx="5591624" cy="1232591"/>
          </a:xfrm>
        </p:spPr>
        <p:txBody>
          <a:bodyPr wrap="square">
            <a:noAutofit/>
          </a:bodyPr>
          <a:lstStyle>
            <a:lvl1pPr>
              <a:defRPr sz="5798"/>
            </a:lvl1pPr>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8" name="Text Placeholder 7">
            <a:extLst>
              <a:ext uri="{FF2B5EF4-FFF2-40B4-BE49-F238E27FC236}">
                <a16:creationId xmlns:a16="http://schemas.microsoft.com/office/drawing/2014/main" id="{95225DA6-E77F-9825-383C-1E8399940EAE}"/>
              </a:ext>
            </a:extLst>
          </p:cNvPr>
          <p:cNvSpPr>
            <a:spLocks noGrp="1"/>
          </p:cNvSpPr>
          <p:nvPr>
            <p:ph type="body" sz="quarter" idx="12" hasCustomPrompt="1"/>
          </p:nvPr>
        </p:nvSpPr>
        <p:spPr>
          <a:xfrm>
            <a:off x="502792" y="476254"/>
            <a:ext cx="5591624" cy="1508125"/>
          </a:xfrm>
        </p:spPr>
        <p:txBody>
          <a:bodyPr/>
          <a:lstStyle>
            <a:lvl1pPr>
              <a:defRPr sz="14495" b="0" i="0">
                <a:solidFill>
                  <a:srgbClr val="051D4B"/>
                </a:solidFill>
                <a:latin typeface="Aptos Light" panose="020B0004020202020204" pitchFamily="34" charset="0"/>
              </a:defRPr>
            </a:lvl1pPr>
          </a:lstStyle>
          <a:p>
            <a:pPr lvl="0"/>
            <a:r>
              <a:rPr lang="en-US" dirty="0"/>
              <a:t>#</a:t>
            </a:r>
          </a:p>
        </p:txBody>
      </p:sp>
    </p:spTree>
    <p:extLst>
      <p:ext uri="{BB962C8B-B14F-4D97-AF65-F5344CB8AC3E}">
        <p14:creationId xmlns:p14="http://schemas.microsoft.com/office/powerpoint/2010/main" val="33510243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Section Title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92" y="2389386"/>
            <a:ext cx="5591624" cy="1232591"/>
          </a:xfrm>
        </p:spPr>
        <p:txBody>
          <a:bodyPr wrap="square">
            <a:noAutofit/>
          </a:bodyPr>
          <a:lstStyle>
            <a:lvl1pPr>
              <a:defRPr sz="5798">
                <a:solidFill>
                  <a:schemeClr val="bg1"/>
                </a:solidFill>
              </a:defRPr>
            </a:lvl1pPr>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8" name="Text Placeholder 7">
            <a:extLst>
              <a:ext uri="{FF2B5EF4-FFF2-40B4-BE49-F238E27FC236}">
                <a16:creationId xmlns:a16="http://schemas.microsoft.com/office/drawing/2014/main" id="{95225DA6-E77F-9825-383C-1E8399940EAE}"/>
              </a:ext>
            </a:extLst>
          </p:cNvPr>
          <p:cNvSpPr>
            <a:spLocks noGrp="1"/>
          </p:cNvSpPr>
          <p:nvPr>
            <p:ph type="body" sz="quarter" idx="12" hasCustomPrompt="1"/>
          </p:nvPr>
        </p:nvSpPr>
        <p:spPr>
          <a:xfrm>
            <a:off x="502792" y="476254"/>
            <a:ext cx="5591624" cy="1508125"/>
          </a:xfrm>
        </p:spPr>
        <p:txBody>
          <a:bodyPr/>
          <a:lstStyle>
            <a:lvl1pPr>
              <a:defRPr sz="14495" b="0" i="0">
                <a:solidFill>
                  <a:schemeClr val="bg1"/>
                </a:solidFill>
                <a:latin typeface="Aptos Light" panose="020B0004020202020204" pitchFamily="34" charset="0"/>
              </a:defRPr>
            </a:lvl1pPr>
          </a:lstStyle>
          <a:p>
            <a:pPr lvl="0"/>
            <a:r>
              <a:rPr lang="en-US" dirty="0"/>
              <a:t>#</a:t>
            </a:r>
          </a:p>
        </p:txBody>
      </p:sp>
      <p:pic>
        <p:nvPicPr>
          <p:cNvPr id="4" name="Graphic 3">
            <a:extLst>
              <a:ext uri="{FF2B5EF4-FFF2-40B4-BE49-F238E27FC236}">
                <a16:creationId xmlns:a16="http://schemas.microsoft.com/office/drawing/2014/main" id="{D9621D23-728D-F750-5556-DFE1CB8DCDB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7636522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Section Title 4">
    <p:bg>
      <p:bgPr>
        <a:gradFill>
          <a:gsLst>
            <a:gs pos="0">
              <a:srgbClr val="E5E0D5"/>
            </a:gs>
            <a:gs pos="13000">
              <a:srgbClr val="E5E0D5"/>
            </a:gs>
            <a:gs pos="84000">
              <a:schemeClr val="bg1"/>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263553" y="502924"/>
            <a:ext cx="6419436" cy="1232591"/>
          </a:xfrm>
        </p:spPr>
        <p:txBody>
          <a:bodyPr wrap="square">
            <a:noAutofit/>
          </a:bodyPr>
          <a:lstStyle>
            <a:lvl1pPr>
              <a:defRPr sz="4799"/>
            </a:lvl1pPr>
          </a:lstStyle>
          <a:p>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Picture Placeholder 6">
            <a:extLst>
              <a:ext uri="{FF2B5EF4-FFF2-40B4-BE49-F238E27FC236}">
                <a16:creationId xmlns:a16="http://schemas.microsoft.com/office/drawing/2014/main" id="{01EE0E20-9F53-5D82-3EDE-C8F9369098C8}"/>
              </a:ext>
            </a:extLst>
          </p:cNvPr>
          <p:cNvSpPr>
            <a:spLocks noGrp="1"/>
          </p:cNvSpPr>
          <p:nvPr>
            <p:ph type="pic" sz="quarter" idx="12"/>
          </p:nvPr>
        </p:nvSpPr>
        <p:spPr>
          <a:xfrm>
            <a:off x="0" y="0"/>
            <a:ext cx="4867595" cy="6858000"/>
          </a:xfrm>
          <a:solidFill>
            <a:schemeClr val="bg2">
              <a:lumMod val="95000"/>
            </a:schemeClr>
          </a:solidFill>
        </p:spPr>
        <p:txBody>
          <a:bodyPr/>
          <a:lstStyle/>
          <a:p>
            <a:endParaRPr lang="en-US"/>
          </a:p>
        </p:txBody>
      </p:sp>
      <p:pic>
        <p:nvPicPr>
          <p:cNvPr id="3" name="Graphic 2">
            <a:extLst>
              <a:ext uri="{FF2B5EF4-FFF2-40B4-BE49-F238E27FC236}">
                <a16:creationId xmlns:a16="http://schemas.microsoft.com/office/drawing/2014/main" id="{C0BAC0E8-ADFF-A48C-8F59-0189B3CC48A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8387761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Section Title 6">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EE0E20-9F53-5D82-3EDE-C8F9369098C8}"/>
              </a:ext>
            </a:extLst>
          </p:cNvPr>
          <p:cNvSpPr>
            <a:spLocks noGrp="1"/>
          </p:cNvSpPr>
          <p:nvPr>
            <p:ph type="pic" sz="quarter" idx="12"/>
          </p:nvPr>
        </p:nvSpPr>
        <p:spPr>
          <a:xfrm>
            <a:off x="0" y="0"/>
            <a:ext cx="12188825" cy="6858000"/>
          </a:xfrm>
          <a:solidFill>
            <a:schemeClr val="bg2">
              <a:lumMod val="95000"/>
            </a:schemeClr>
          </a:solidFill>
        </p:spPr>
        <p:txBody>
          <a:bodyPr/>
          <a:lstStyle/>
          <a:p>
            <a:endParaRPr lang="en-US"/>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457081" y="502924"/>
            <a:ext cx="6419436" cy="1232591"/>
          </a:xfrm>
        </p:spPr>
        <p:txBody>
          <a:bodyPr wrap="square">
            <a:noAutofit/>
          </a:bodyPr>
          <a:lstStyle>
            <a:lvl1pPr>
              <a:defRPr sz="5798"/>
            </a:lvl1pPr>
          </a:lstStyle>
          <a:p>
            <a:r>
              <a:rPr lang="en-US" dirty="0"/>
              <a:t>Click to edit</a:t>
            </a:r>
          </a:p>
        </p:txBody>
      </p:sp>
    </p:spTree>
    <p:extLst>
      <p:ext uri="{BB962C8B-B14F-4D97-AF65-F5344CB8AC3E}">
        <p14:creationId xmlns:p14="http://schemas.microsoft.com/office/powerpoint/2010/main" val="22483067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Section Title 7">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EE0E20-9F53-5D82-3EDE-C8F9369098C8}"/>
              </a:ext>
            </a:extLst>
          </p:cNvPr>
          <p:cNvSpPr>
            <a:spLocks noGrp="1"/>
          </p:cNvSpPr>
          <p:nvPr>
            <p:ph type="pic" sz="quarter" idx="12"/>
          </p:nvPr>
        </p:nvSpPr>
        <p:spPr>
          <a:xfrm>
            <a:off x="0" y="0"/>
            <a:ext cx="12188825" cy="6858000"/>
          </a:xfrm>
          <a:solidFill>
            <a:schemeClr val="bg2">
              <a:lumMod val="95000"/>
            </a:schemeClr>
          </a:solidFill>
        </p:spPr>
        <p:txBody>
          <a:bodyPr/>
          <a:lstStyle/>
          <a:p>
            <a:endParaRPr lang="en-US"/>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dirty="0">
              <a:solidFill>
                <a:schemeClr val="bg1"/>
              </a:solidFill>
            </a:endParaRPr>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457081" y="502924"/>
            <a:ext cx="6419436" cy="1232591"/>
          </a:xfrm>
        </p:spPr>
        <p:txBody>
          <a:bodyPr wrap="square">
            <a:noAutofit/>
          </a:bodyPr>
          <a:lstStyle>
            <a:lvl1pPr>
              <a:defRPr sz="5798">
                <a:solidFill>
                  <a:schemeClr val="bg1"/>
                </a:solidFill>
              </a:defRPr>
            </a:lvl1pPr>
          </a:lstStyle>
          <a:p>
            <a:r>
              <a:rPr lang="en-US" dirty="0"/>
              <a:t>Click to edit</a:t>
            </a:r>
          </a:p>
        </p:txBody>
      </p:sp>
    </p:spTree>
    <p:extLst>
      <p:ext uri="{BB962C8B-B14F-4D97-AF65-F5344CB8AC3E}">
        <p14:creationId xmlns:p14="http://schemas.microsoft.com/office/powerpoint/2010/main" val="272674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Title 4">
    <p:bg>
      <p:bgPr>
        <a:gradFill>
          <a:gsLst>
            <a:gs pos="100000">
              <a:srgbClr val="E5E0D5"/>
            </a:gs>
            <a:gs pos="0">
              <a:schemeClr val="bg2"/>
            </a:gs>
            <a:gs pos="62000">
              <a:srgbClr val="FFFBF6"/>
            </a:gs>
          </a:gsLst>
          <a:lin ang="5400000" scaled="1"/>
        </a:gra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A3A1AA1-2450-20FF-E74A-68763FC88247}"/>
              </a:ext>
            </a:extLst>
          </p:cNvPr>
          <p:cNvSpPr>
            <a:spLocks noGrp="1"/>
          </p:cNvSpPr>
          <p:nvPr>
            <p:ph type="pic" sz="quarter" idx="15"/>
          </p:nvPr>
        </p:nvSpPr>
        <p:spPr>
          <a:xfrm>
            <a:off x="7479940" y="0"/>
            <a:ext cx="4705711" cy="6856413"/>
          </a:xfrm>
          <a:solidFill>
            <a:schemeClr val="accent4">
              <a:lumMod val="20000"/>
              <a:lumOff val="80000"/>
            </a:schemeClr>
          </a:solidFill>
        </p:spPr>
        <p:txBody>
          <a:bodyPr/>
          <a:lstStyle/>
          <a:p>
            <a:r>
              <a:rPr lang="en-US"/>
              <a:t>Click icon to add picture</a:t>
            </a:r>
          </a:p>
        </p:txBody>
      </p:sp>
      <p:sp>
        <p:nvSpPr>
          <p:cNvPr id="2" name="Title 1">
            <a:extLst>
              <a:ext uri="{FF2B5EF4-FFF2-40B4-BE49-F238E27FC236}">
                <a16:creationId xmlns:a16="http://schemas.microsoft.com/office/drawing/2014/main" id="{89695F04-CDE4-BF0A-42EE-E705EA81B894}"/>
              </a:ext>
            </a:extLst>
          </p:cNvPr>
          <p:cNvSpPr>
            <a:spLocks noGrp="1"/>
          </p:cNvSpPr>
          <p:nvPr>
            <p:ph type="ctrTitle"/>
          </p:nvPr>
        </p:nvSpPr>
        <p:spPr>
          <a:xfrm>
            <a:off x="505836" y="2135897"/>
            <a:ext cx="6719090" cy="1674847"/>
          </a:xfrm>
        </p:spPr>
        <p:txBody>
          <a:bodyPr anchor="b"/>
          <a:lstStyle>
            <a:lvl1pPr algn="l">
              <a:lnSpc>
                <a:spcPct val="65000"/>
              </a:lnSpc>
              <a:defRPr sz="5998" b="0" i="0" spc="-70" baseline="0">
                <a:latin typeface="Aptos Light" panose="020B00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13252EC-318D-BAF8-07A5-F853B4C55AEB}"/>
              </a:ext>
            </a:extLst>
          </p:cNvPr>
          <p:cNvSpPr>
            <a:spLocks noGrp="1"/>
          </p:cNvSpPr>
          <p:nvPr>
            <p:ph type="subTitle" idx="1"/>
          </p:nvPr>
        </p:nvSpPr>
        <p:spPr>
          <a:xfrm>
            <a:off x="505836" y="3890044"/>
            <a:ext cx="6719090" cy="463138"/>
          </a:xfrm>
        </p:spPr>
        <p:txBody>
          <a:bodyPr/>
          <a:lstStyle>
            <a:lvl1pPr marL="0" indent="0" algn="l">
              <a:buNone/>
              <a:defRPr sz="2199"/>
            </a:lvl1pPr>
            <a:lvl2pPr marL="457017" indent="0" algn="ctr">
              <a:buNone/>
              <a:defRPr sz="1999"/>
            </a:lvl2pPr>
            <a:lvl3pPr marL="914034" indent="0" algn="ctr">
              <a:buNone/>
              <a:defRPr sz="1799"/>
            </a:lvl3pPr>
            <a:lvl4pPr marL="1371051" indent="0" algn="ctr">
              <a:buNone/>
              <a:defRPr sz="1600"/>
            </a:lvl4pPr>
            <a:lvl5pPr marL="1828069" indent="0" algn="ctr">
              <a:buNone/>
              <a:defRPr sz="1600"/>
            </a:lvl5pPr>
            <a:lvl6pPr marL="2285087" indent="0" algn="ctr">
              <a:buNone/>
              <a:defRPr sz="1600"/>
            </a:lvl6pPr>
            <a:lvl7pPr marL="2742102" indent="0" algn="ctr">
              <a:buNone/>
              <a:defRPr sz="1600"/>
            </a:lvl7pPr>
            <a:lvl8pPr marL="3199120" indent="0" algn="ctr">
              <a:buNone/>
              <a:defRPr sz="1600"/>
            </a:lvl8pPr>
            <a:lvl9pPr marL="3656138" indent="0" algn="ctr">
              <a:buNone/>
              <a:defRPr sz="1600"/>
            </a:lvl9pPr>
          </a:lstStyle>
          <a:p>
            <a:r>
              <a:rPr lang="en-US"/>
              <a:t>Click to edit Master subtitle style</a:t>
            </a:r>
            <a:endParaRPr lang="en-US" dirty="0"/>
          </a:p>
        </p:txBody>
      </p:sp>
      <p:sp>
        <p:nvSpPr>
          <p:cNvPr id="11" name="Text Placeholder 10">
            <a:extLst>
              <a:ext uri="{FF2B5EF4-FFF2-40B4-BE49-F238E27FC236}">
                <a16:creationId xmlns:a16="http://schemas.microsoft.com/office/drawing/2014/main" id="{B2431977-3E60-B086-7CD7-7DD44257E64E}"/>
              </a:ext>
            </a:extLst>
          </p:cNvPr>
          <p:cNvSpPr>
            <a:spLocks noGrp="1"/>
          </p:cNvSpPr>
          <p:nvPr>
            <p:ph type="body" sz="quarter" idx="12"/>
          </p:nvPr>
        </p:nvSpPr>
        <p:spPr>
          <a:xfrm>
            <a:off x="505836" y="5057382"/>
            <a:ext cx="6719090" cy="724394"/>
          </a:xfrm>
        </p:spPr>
        <p:txBody>
          <a:bodyPr/>
          <a:lstStyle>
            <a:lvl1pPr algn="l">
              <a:defRPr sz="1700"/>
            </a:lvl1pPr>
            <a:lvl2pPr marL="11110" indent="0" algn="l">
              <a:spcBef>
                <a:spcPts val="100"/>
              </a:spcBef>
              <a:buNone/>
              <a:tabLst/>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a:p>
            <a:pPr lvl="1"/>
            <a:r>
              <a:rPr lang="en-US"/>
              <a:t>Second level</a:t>
            </a:r>
          </a:p>
        </p:txBody>
      </p:sp>
      <p:sp>
        <p:nvSpPr>
          <p:cNvPr id="14" name="Text Placeholder 10">
            <a:extLst>
              <a:ext uri="{FF2B5EF4-FFF2-40B4-BE49-F238E27FC236}">
                <a16:creationId xmlns:a16="http://schemas.microsoft.com/office/drawing/2014/main" id="{FBB1B18C-215F-64CC-BDB1-AC8EAF4FBA64}"/>
              </a:ext>
            </a:extLst>
          </p:cNvPr>
          <p:cNvSpPr>
            <a:spLocks noGrp="1"/>
          </p:cNvSpPr>
          <p:nvPr>
            <p:ph type="body" sz="quarter" idx="13"/>
          </p:nvPr>
        </p:nvSpPr>
        <p:spPr>
          <a:xfrm>
            <a:off x="505837" y="6414728"/>
            <a:ext cx="4113728" cy="111505"/>
          </a:xfrm>
        </p:spPr>
        <p:txBody>
          <a:bodyPr>
            <a:noAutofit/>
          </a:bodyPr>
          <a:lstStyle>
            <a:lvl1pPr algn="l">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sp>
        <p:nvSpPr>
          <p:cNvPr id="15" name="Text Placeholder 10">
            <a:extLst>
              <a:ext uri="{FF2B5EF4-FFF2-40B4-BE49-F238E27FC236}">
                <a16:creationId xmlns:a16="http://schemas.microsoft.com/office/drawing/2014/main" id="{800526DF-DF95-5908-7BE8-CD81CD8E3333}"/>
              </a:ext>
            </a:extLst>
          </p:cNvPr>
          <p:cNvSpPr>
            <a:spLocks noGrp="1"/>
          </p:cNvSpPr>
          <p:nvPr>
            <p:ph type="body" sz="quarter" idx="14"/>
          </p:nvPr>
        </p:nvSpPr>
        <p:spPr>
          <a:xfrm>
            <a:off x="7569260" y="6414728"/>
            <a:ext cx="4113728" cy="111505"/>
          </a:xfrm>
        </p:spPr>
        <p:txBody>
          <a:bodyPr>
            <a:noAutofit/>
          </a:bodyPr>
          <a:lstStyle>
            <a:lvl1pPr algn="r">
              <a:defRPr sz="800" cap="all" baseline="0"/>
            </a:lvl1pPr>
            <a:lvl2pPr algn="l">
              <a:spcBef>
                <a:spcPts val="100"/>
              </a:spcBef>
              <a:buNone/>
              <a:defRPr sz="1700"/>
            </a:lvl2pPr>
            <a:lvl3pPr algn="ctr">
              <a:buFont typeface="Arial" panose="020B0604020202020204" pitchFamily="34" charset="0"/>
              <a:buChar char="•"/>
              <a:defRPr/>
            </a:lvl3pPr>
            <a:lvl4pPr algn="ctr">
              <a:defRPr/>
            </a:lvl4pPr>
            <a:lvl5pPr algn="ctr">
              <a:buFont typeface="Arial" panose="020B0604020202020204" pitchFamily="34" charset="0"/>
              <a:buChar char="•"/>
              <a:defRPr/>
            </a:lvl5pPr>
          </a:lstStyle>
          <a:p>
            <a:pPr lvl="0"/>
            <a:r>
              <a:rPr lang="en-US"/>
              <a:t>Click to edit Master text styles</a:t>
            </a:r>
          </a:p>
        </p:txBody>
      </p:sp>
      <p:pic>
        <p:nvPicPr>
          <p:cNvPr id="9" name="Graphic 8">
            <a:extLst>
              <a:ext uri="{FF2B5EF4-FFF2-40B4-BE49-F238E27FC236}">
                <a16:creationId xmlns:a16="http://schemas.microsoft.com/office/drawing/2014/main" id="{091A9829-ED41-49CA-0F2C-88B43CE5EE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pic>
        <p:nvPicPr>
          <p:cNvPr id="4" name="Graphic 3">
            <a:extLst>
              <a:ext uri="{FF2B5EF4-FFF2-40B4-BE49-F238E27FC236}">
                <a16:creationId xmlns:a16="http://schemas.microsoft.com/office/drawing/2014/main" id="{75577103-29C2-798D-62AA-5171EE662C5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5836" y="503944"/>
            <a:ext cx="1803439" cy="433959"/>
          </a:xfrm>
          <a:prstGeom prst="rect">
            <a:avLst/>
          </a:prstGeom>
        </p:spPr>
      </p:pic>
    </p:spTree>
    <p:extLst>
      <p:ext uri="{BB962C8B-B14F-4D97-AF65-F5344CB8AC3E}">
        <p14:creationId xmlns:p14="http://schemas.microsoft.com/office/powerpoint/2010/main" val="20426224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Key Takeaway 1">
    <p:spTree>
      <p:nvGrpSpPr>
        <p:cNvPr id="1" name=""/>
        <p:cNvGrpSpPr/>
        <p:nvPr/>
      </p:nvGrpSpPr>
      <p:grpSpPr>
        <a:xfrm>
          <a:off x="0" y="0"/>
          <a:ext cx="0" cy="0"/>
          <a:chOff x="0" y="0"/>
          <a:chExt cx="0" cy="0"/>
        </a:xfrm>
      </p:grpSpPr>
      <p:pic>
        <p:nvPicPr>
          <p:cNvPr id="9" name="Picture 8" descr="A close up of a silver object&#10;&#10;AI-generated content may be incorrect.">
            <a:extLst>
              <a:ext uri="{FF2B5EF4-FFF2-40B4-BE49-F238E27FC236}">
                <a16:creationId xmlns:a16="http://schemas.microsoft.com/office/drawing/2014/main" id="{0AF73750-1421-FD46-9AFA-1C98B9956894}"/>
              </a:ext>
            </a:extLst>
          </p:cNvPr>
          <p:cNvPicPr>
            <a:picLocks noChangeAspect="1"/>
          </p:cNvPicPr>
          <p:nvPr userDrawn="1"/>
        </p:nvPicPr>
        <p:blipFill>
          <a:blip r:embed="rId2"/>
          <a:stretch>
            <a:fillRect/>
          </a:stretch>
        </p:blipFill>
        <p:spPr>
          <a:xfrm>
            <a:off x="0" y="2"/>
            <a:ext cx="12185777" cy="6856285"/>
          </a:xfrm>
          <a:prstGeom prst="rect">
            <a:avLst/>
          </a:prstGeom>
        </p:spPr>
      </p:pic>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tx1"/>
                </a:solidFill>
              </a:defRPr>
            </a:lvl1pPr>
          </a:lstStyle>
          <a:p>
            <a:r>
              <a:rPr lang="en-US"/>
              <a:t>PRESENTATION TITLE</a:t>
            </a:r>
            <a:endParaRPr lang="en-US" dirty="0"/>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457081" y="1987335"/>
            <a:ext cx="6419436" cy="1895896"/>
          </a:xfrm>
        </p:spPr>
        <p:txBody>
          <a:bodyPr wrap="square">
            <a:noAutofit/>
          </a:bodyPr>
          <a:lstStyle>
            <a:lvl1pPr>
              <a:defRPr sz="4799">
                <a:solidFill>
                  <a:schemeClr val="tx1"/>
                </a:solidFill>
              </a:defRPr>
            </a:lvl1pPr>
          </a:lstStyle>
          <a:p>
            <a:r>
              <a:rPr lang="en-US" dirty="0"/>
              <a:t>Click to edit</a:t>
            </a:r>
          </a:p>
        </p:txBody>
      </p:sp>
    </p:spTree>
    <p:extLst>
      <p:ext uri="{BB962C8B-B14F-4D97-AF65-F5344CB8AC3E}">
        <p14:creationId xmlns:p14="http://schemas.microsoft.com/office/powerpoint/2010/main" val="42728627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Key Takeaway 2">
    <p:bg>
      <p:bgPr>
        <a:solidFill>
          <a:schemeClr val="tx1"/>
        </a:solidFill>
        <a:effectLst/>
      </p:bgPr>
    </p:bg>
    <p:spTree>
      <p:nvGrpSpPr>
        <p:cNvPr id="1" name=""/>
        <p:cNvGrpSpPr/>
        <p:nvPr/>
      </p:nvGrpSpPr>
      <p:grpSpPr>
        <a:xfrm>
          <a:off x="0" y="0"/>
          <a:ext cx="0" cy="0"/>
          <a:chOff x="0" y="0"/>
          <a:chExt cx="0" cy="0"/>
        </a:xfrm>
      </p:grpSpPr>
      <p:pic>
        <p:nvPicPr>
          <p:cNvPr id="7" name="Picture 6" descr="A black and blue spiral&#10;&#10;AI-generated content may be incorrect.">
            <a:extLst>
              <a:ext uri="{FF2B5EF4-FFF2-40B4-BE49-F238E27FC236}">
                <a16:creationId xmlns:a16="http://schemas.microsoft.com/office/drawing/2014/main" id="{47ACCA86-9A38-C0E4-B504-67AA5D70AC62}"/>
              </a:ext>
            </a:extLst>
          </p:cNvPr>
          <p:cNvPicPr>
            <a:picLocks noChangeAspect="1"/>
          </p:cNvPicPr>
          <p:nvPr userDrawn="1"/>
        </p:nvPicPr>
        <p:blipFill>
          <a:blip r:embed="rId2"/>
          <a:stretch>
            <a:fillRect/>
          </a:stretch>
        </p:blipFill>
        <p:spPr>
          <a:xfrm>
            <a:off x="5821434" y="0"/>
            <a:ext cx="6367391" cy="6858000"/>
          </a:xfrm>
          <a:prstGeom prst="rect">
            <a:avLst/>
          </a:prstGeom>
        </p:spPr>
      </p:pic>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457081" y="1987335"/>
            <a:ext cx="6419436" cy="1895896"/>
          </a:xfrm>
        </p:spPr>
        <p:txBody>
          <a:bodyPr wrap="square">
            <a:noAutofit/>
          </a:bodyPr>
          <a:lstStyle>
            <a:lvl1pPr>
              <a:defRPr sz="4799">
                <a:solidFill>
                  <a:schemeClr val="bg1"/>
                </a:solidFill>
              </a:defRPr>
            </a:lvl1pPr>
          </a:lstStyle>
          <a:p>
            <a:r>
              <a:rPr lang="en-US" dirty="0"/>
              <a:t>Click to edit</a:t>
            </a:r>
          </a:p>
        </p:txBody>
      </p:sp>
      <p:pic>
        <p:nvPicPr>
          <p:cNvPr id="8" name="Graphic 7">
            <a:extLst>
              <a:ext uri="{FF2B5EF4-FFF2-40B4-BE49-F238E27FC236}">
                <a16:creationId xmlns:a16="http://schemas.microsoft.com/office/drawing/2014/main" id="{6F604122-B580-BF82-5FE6-BBD3BE6AD87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716073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8" y="2470068"/>
            <a:ext cx="11180201" cy="3657600"/>
          </a:xfrm>
        </p:spPr>
        <p:txBody>
          <a:bodyPr/>
          <a:lstStyle>
            <a:lvl1pPr>
              <a:defRPr sz="15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Tree>
    <p:extLst>
      <p:ext uri="{BB962C8B-B14F-4D97-AF65-F5344CB8AC3E}">
        <p14:creationId xmlns:p14="http://schemas.microsoft.com/office/powerpoint/2010/main" val="18935547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Content 2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dirty="0"/>
              <a:t>Click to edit Master title style</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Tree>
    <p:extLst>
      <p:ext uri="{BB962C8B-B14F-4D97-AF65-F5344CB8AC3E}">
        <p14:creationId xmlns:p14="http://schemas.microsoft.com/office/powerpoint/2010/main" val="13030465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6499692" y="489332"/>
            <a:ext cx="5183296" cy="838428"/>
          </a:xfrm>
        </p:spPr>
        <p:txBody>
          <a:bodyPr wrap="square"/>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6499692" y="2470068"/>
            <a:ext cx="5178093" cy="3657600"/>
          </a:xfrm>
        </p:spPr>
        <p:txBody>
          <a:bodyPr/>
          <a:lstStyle>
            <a:lvl1pPr>
              <a:defRPr sz="15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6499692" y="1405140"/>
            <a:ext cx="5183296"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8" name="Picture Placeholder 7">
            <a:extLst>
              <a:ext uri="{FF2B5EF4-FFF2-40B4-BE49-F238E27FC236}">
                <a16:creationId xmlns:a16="http://schemas.microsoft.com/office/drawing/2014/main" id="{511F004A-1AB2-4E5E-7FD0-499FABD89C3F}"/>
              </a:ext>
            </a:extLst>
          </p:cNvPr>
          <p:cNvSpPr>
            <a:spLocks noGrp="1"/>
          </p:cNvSpPr>
          <p:nvPr>
            <p:ph type="pic" sz="quarter" idx="13"/>
          </p:nvPr>
        </p:nvSpPr>
        <p:spPr>
          <a:xfrm>
            <a:off x="511041" y="488952"/>
            <a:ext cx="5503255" cy="5673725"/>
          </a:xfrm>
          <a:prstGeom prst="rect">
            <a:avLst/>
          </a:prstGeom>
          <a:solidFill>
            <a:schemeClr val="accent4">
              <a:lumMod val="20000"/>
              <a:lumOff val="80000"/>
            </a:schemeClr>
          </a:solidFill>
          <a:ln>
            <a:noFill/>
          </a:ln>
        </p:spPr>
        <p:txBody>
          <a:bodyPr/>
          <a:lstStyle/>
          <a:p>
            <a:endParaRPr lang="en-US"/>
          </a:p>
        </p:txBody>
      </p:sp>
    </p:spTree>
    <p:extLst>
      <p:ext uri="{BB962C8B-B14F-4D97-AF65-F5344CB8AC3E}">
        <p14:creationId xmlns:p14="http://schemas.microsoft.com/office/powerpoint/2010/main" val="18875369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Content 4 -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1" y="2470068"/>
            <a:ext cx="3391303" cy="3657600"/>
          </a:xfrm>
        </p:spPr>
        <p:txBody>
          <a:bodyPr/>
          <a:lstStyle>
            <a:lvl1pPr>
              <a:defRPr sz="15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8" name="Content Placeholder 2">
            <a:extLst>
              <a:ext uri="{FF2B5EF4-FFF2-40B4-BE49-F238E27FC236}">
                <a16:creationId xmlns:a16="http://schemas.microsoft.com/office/drawing/2014/main" id="{89A736C4-0C87-98A2-41BD-095D355FB712}"/>
              </a:ext>
            </a:extLst>
          </p:cNvPr>
          <p:cNvSpPr>
            <a:spLocks noGrp="1"/>
          </p:cNvSpPr>
          <p:nvPr>
            <p:ph idx="13"/>
          </p:nvPr>
        </p:nvSpPr>
        <p:spPr>
          <a:xfrm>
            <a:off x="4397237" y="2470068"/>
            <a:ext cx="3391303" cy="3657600"/>
          </a:xfrm>
        </p:spPr>
        <p:txBody>
          <a:bodyPr/>
          <a:lstStyle>
            <a:lvl1pPr>
              <a:defRPr sz="15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339C6719-E84C-4033-7863-4492811490BC}"/>
              </a:ext>
            </a:extLst>
          </p:cNvPr>
          <p:cNvSpPr>
            <a:spLocks noGrp="1"/>
          </p:cNvSpPr>
          <p:nvPr>
            <p:ph idx="14"/>
          </p:nvPr>
        </p:nvSpPr>
        <p:spPr>
          <a:xfrm>
            <a:off x="8291688" y="2470068"/>
            <a:ext cx="3391303" cy="3657600"/>
          </a:xfrm>
        </p:spPr>
        <p:txBody>
          <a:bodyPr/>
          <a:lstStyle>
            <a:lvl1pPr>
              <a:defRPr sz="15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16734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Content 5 - 4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9" y="3978234"/>
            <a:ext cx="2334676" cy="2149433"/>
          </a:xfrm>
        </p:spPr>
        <p:txBody>
          <a:bodyPr/>
          <a:lstStyle>
            <a:lvl1pPr>
              <a:defRPr sz="1500"/>
            </a:lvl1pPr>
            <a:lvl2pPr marL="11110" indent="0">
              <a:spcBef>
                <a:spcPts val="1000"/>
              </a:spcBef>
              <a:buNone/>
              <a:tabLst/>
              <a:defRPr sz="1400"/>
            </a:lvl2pPr>
            <a:lvl3pPr marL="285637" indent="-168208">
              <a:buFont typeface="Arial" panose="020B0604020202020204" pitchFamily="34" charset="0"/>
              <a:buChar char="•"/>
              <a:tabLst/>
              <a:defRPr sz="1400"/>
            </a:lvl3pPr>
            <a:lvl4pPr marL="457017" indent="-182491">
              <a:buFont typeface="Arial" panose="020B0604020202020204" pitchFamily="34" charset="0"/>
              <a:buChar char="•"/>
              <a:tabLst/>
              <a:defRPr sz="1200"/>
            </a:lvl4pPr>
            <a:lvl5pPr marL="641095" indent="-171381">
              <a:buFont typeface="Arial" panose="020B0604020202020204" pitchFamily="34" charset="0"/>
              <a:buChar cha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11" name="Picture Placeholder 10">
            <a:extLst>
              <a:ext uri="{FF2B5EF4-FFF2-40B4-BE49-F238E27FC236}">
                <a16:creationId xmlns:a16="http://schemas.microsoft.com/office/drawing/2014/main" id="{C4E100AE-E151-B9BF-6D48-ED911E8D4A70}"/>
              </a:ext>
            </a:extLst>
          </p:cNvPr>
          <p:cNvSpPr>
            <a:spLocks noGrp="1"/>
          </p:cNvSpPr>
          <p:nvPr>
            <p:ph type="pic" sz="quarter" idx="16"/>
          </p:nvPr>
        </p:nvSpPr>
        <p:spPr>
          <a:xfrm>
            <a:off x="503107" y="2470150"/>
            <a:ext cx="2334604" cy="1293813"/>
          </a:xfrm>
          <a:prstGeom prst="rect">
            <a:avLst/>
          </a:prstGeom>
          <a:solidFill>
            <a:schemeClr val="accent4">
              <a:lumMod val="20000"/>
              <a:lumOff val="80000"/>
            </a:schemeClr>
          </a:solidFill>
        </p:spPr>
        <p:txBody>
          <a:bodyPr/>
          <a:lstStyle/>
          <a:p>
            <a:endParaRPr lang="en-US"/>
          </a:p>
        </p:txBody>
      </p:sp>
      <p:sp>
        <p:nvSpPr>
          <p:cNvPr id="16" name="Picture Placeholder 10">
            <a:extLst>
              <a:ext uri="{FF2B5EF4-FFF2-40B4-BE49-F238E27FC236}">
                <a16:creationId xmlns:a16="http://schemas.microsoft.com/office/drawing/2014/main" id="{7D41383D-8947-FDB7-4D75-9292C3B81C6F}"/>
              </a:ext>
            </a:extLst>
          </p:cNvPr>
          <p:cNvSpPr>
            <a:spLocks noGrp="1"/>
          </p:cNvSpPr>
          <p:nvPr>
            <p:ph type="pic" sz="quarter" idx="23"/>
          </p:nvPr>
        </p:nvSpPr>
        <p:spPr>
          <a:xfrm>
            <a:off x="3332322" y="2470150"/>
            <a:ext cx="2334604" cy="1293813"/>
          </a:xfrm>
          <a:prstGeom prst="rect">
            <a:avLst/>
          </a:prstGeom>
          <a:solidFill>
            <a:schemeClr val="accent4">
              <a:lumMod val="20000"/>
              <a:lumOff val="80000"/>
            </a:schemeClr>
          </a:solidFill>
        </p:spPr>
        <p:txBody>
          <a:bodyPr/>
          <a:lstStyle/>
          <a:p>
            <a:endParaRPr lang="en-US"/>
          </a:p>
        </p:txBody>
      </p:sp>
      <p:sp>
        <p:nvSpPr>
          <p:cNvPr id="17" name="Picture Placeholder 10">
            <a:extLst>
              <a:ext uri="{FF2B5EF4-FFF2-40B4-BE49-F238E27FC236}">
                <a16:creationId xmlns:a16="http://schemas.microsoft.com/office/drawing/2014/main" id="{F94C8B62-F741-E3B5-1B72-291C1AE6BC2C}"/>
              </a:ext>
            </a:extLst>
          </p:cNvPr>
          <p:cNvSpPr>
            <a:spLocks noGrp="1"/>
          </p:cNvSpPr>
          <p:nvPr>
            <p:ph type="pic" sz="quarter" idx="24"/>
          </p:nvPr>
        </p:nvSpPr>
        <p:spPr>
          <a:xfrm>
            <a:off x="6161537" y="2470150"/>
            <a:ext cx="2334604" cy="1293813"/>
          </a:xfrm>
          <a:prstGeom prst="rect">
            <a:avLst/>
          </a:prstGeom>
          <a:solidFill>
            <a:schemeClr val="accent4">
              <a:lumMod val="20000"/>
              <a:lumOff val="80000"/>
            </a:schemeClr>
          </a:solidFill>
        </p:spPr>
        <p:txBody>
          <a:bodyPr/>
          <a:lstStyle/>
          <a:p>
            <a:endParaRPr lang="en-US"/>
          </a:p>
        </p:txBody>
      </p:sp>
      <p:sp>
        <p:nvSpPr>
          <p:cNvPr id="18" name="Picture Placeholder 10">
            <a:extLst>
              <a:ext uri="{FF2B5EF4-FFF2-40B4-BE49-F238E27FC236}">
                <a16:creationId xmlns:a16="http://schemas.microsoft.com/office/drawing/2014/main" id="{6DA49A13-CF07-521D-9D84-C75A829AF565}"/>
              </a:ext>
            </a:extLst>
          </p:cNvPr>
          <p:cNvSpPr>
            <a:spLocks noGrp="1"/>
          </p:cNvSpPr>
          <p:nvPr>
            <p:ph type="pic" sz="quarter" idx="25"/>
          </p:nvPr>
        </p:nvSpPr>
        <p:spPr>
          <a:xfrm>
            <a:off x="8990751" y="2470150"/>
            <a:ext cx="2334604" cy="1293813"/>
          </a:xfrm>
          <a:prstGeom prst="rect">
            <a:avLst/>
          </a:prstGeom>
          <a:solidFill>
            <a:schemeClr val="accent4">
              <a:lumMod val="20000"/>
              <a:lumOff val="80000"/>
            </a:schemeClr>
          </a:solidFill>
        </p:spPr>
        <p:txBody>
          <a:bodyPr/>
          <a:lstStyle/>
          <a:p>
            <a:endParaRPr lang="en-US"/>
          </a:p>
        </p:txBody>
      </p:sp>
      <p:sp>
        <p:nvSpPr>
          <p:cNvPr id="4" name="Content Placeholder 2">
            <a:extLst>
              <a:ext uri="{FF2B5EF4-FFF2-40B4-BE49-F238E27FC236}">
                <a16:creationId xmlns:a16="http://schemas.microsoft.com/office/drawing/2014/main" id="{7486738B-6DCF-6D17-38FC-A7CDA400F07B}"/>
              </a:ext>
            </a:extLst>
          </p:cNvPr>
          <p:cNvSpPr>
            <a:spLocks noGrp="1"/>
          </p:cNvSpPr>
          <p:nvPr>
            <p:ph idx="26"/>
          </p:nvPr>
        </p:nvSpPr>
        <p:spPr>
          <a:xfrm>
            <a:off x="3332088" y="3978234"/>
            <a:ext cx="2334676" cy="2149433"/>
          </a:xfrm>
        </p:spPr>
        <p:txBody>
          <a:bodyPr/>
          <a:lstStyle>
            <a:lvl1pPr>
              <a:defRPr sz="1500"/>
            </a:lvl1pPr>
            <a:lvl2pPr marL="11110" indent="0">
              <a:spcBef>
                <a:spcPts val="1000"/>
              </a:spcBef>
              <a:buNone/>
              <a:tabLst/>
              <a:defRPr sz="1400"/>
            </a:lvl2pPr>
            <a:lvl3pPr marL="285637" indent="-168208">
              <a:buFont typeface="Arial" panose="020B0604020202020204" pitchFamily="34" charset="0"/>
              <a:buChar char="•"/>
              <a:tabLst/>
              <a:defRPr sz="1400"/>
            </a:lvl3pPr>
            <a:lvl4pPr marL="457017" indent="-182491">
              <a:buFont typeface="Arial" panose="020B0604020202020204" pitchFamily="34" charset="0"/>
              <a:buChar char="•"/>
              <a:tabLst/>
              <a:defRPr sz="1200"/>
            </a:lvl4pPr>
            <a:lvl5pPr marL="641095" indent="-171381">
              <a:buFont typeface="Arial" panose="020B0604020202020204" pitchFamily="34" charset="0"/>
              <a:buChar cha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2400F8B6-FCA4-1D57-6831-60775BC90FB1}"/>
              </a:ext>
            </a:extLst>
          </p:cNvPr>
          <p:cNvSpPr>
            <a:spLocks noGrp="1"/>
          </p:cNvSpPr>
          <p:nvPr>
            <p:ph idx="27"/>
          </p:nvPr>
        </p:nvSpPr>
        <p:spPr>
          <a:xfrm>
            <a:off x="6161386" y="3978234"/>
            <a:ext cx="2334676" cy="2149433"/>
          </a:xfrm>
        </p:spPr>
        <p:txBody>
          <a:bodyPr/>
          <a:lstStyle>
            <a:lvl1pPr>
              <a:defRPr sz="1500"/>
            </a:lvl1pPr>
            <a:lvl2pPr marL="11110" indent="0">
              <a:spcBef>
                <a:spcPts val="1000"/>
              </a:spcBef>
              <a:buNone/>
              <a:tabLst/>
              <a:defRPr sz="1400"/>
            </a:lvl2pPr>
            <a:lvl3pPr marL="285637" indent="-168208">
              <a:buFont typeface="Arial" panose="020B0604020202020204" pitchFamily="34" charset="0"/>
              <a:buChar char="•"/>
              <a:tabLst/>
              <a:defRPr sz="1400"/>
            </a:lvl3pPr>
            <a:lvl4pPr marL="457017" indent="-182491">
              <a:buFont typeface="Arial" panose="020B0604020202020204" pitchFamily="34" charset="0"/>
              <a:buChar char="•"/>
              <a:tabLst/>
              <a:defRPr sz="1200"/>
            </a:lvl4pPr>
            <a:lvl5pPr marL="641095" indent="-171381">
              <a:buFont typeface="Arial" panose="020B0604020202020204" pitchFamily="34" charset="0"/>
              <a:buChar cha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AE35C87D-ED1B-757F-F854-8E2B9A307710}"/>
              </a:ext>
            </a:extLst>
          </p:cNvPr>
          <p:cNvSpPr>
            <a:spLocks noGrp="1"/>
          </p:cNvSpPr>
          <p:nvPr>
            <p:ph idx="28"/>
          </p:nvPr>
        </p:nvSpPr>
        <p:spPr>
          <a:xfrm>
            <a:off x="8990679" y="3978234"/>
            <a:ext cx="2334676" cy="2149433"/>
          </a:xfrm>
        </p:spPr>
        <p:txBody>
          <a:bodyPr/>
          <a:lstStyle>
            <a:lvl1pPr>
              <a:defRPr sz="1500"/>
            </a:lvl1pPr>
            <a:lvl2pPr marL="11110" indent="0">
              <a:spcBef>
                <a:spcPts val="1000"/>
              </a:spcBef>
              <a:buNone/>
              <a:tabLst/>
              <a:defRPr sz="1400"/>
            </a:lvl2pPr>
            <a:lvl3pPr marL="285637" indent="-168208">
              <a:buFont typeface="Arial" panose="020B0604020202020204" pitchFamily="34" charset="0"/>
              <a:buChar char="•"/>
              <a:tabLst/>
              <a:defRPr sz="1400"/>
            </a:lvl3pPr>
            <a:lvl4pPr marL="457017" indent="-182491">
              <a:buFont typeface="Arial" panose="020B0604020202020204" pitchFamily="34" charset="0"/>
              <a:buChar char="•"/>
              <a:tabLst/>
              <a:defRPr sz="1200"/>
            </a:lvl4pPr>
            <a:lvl5pPr marL="641095" indent="-171381">
              <a:buFont typeface="Arial" panose="020B0604020202020204" pitchFamily="34" charset="0"/>
              <a:buChar cha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53770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1_Dark Content 1">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8" y="2470068"/>
            <a:ext cx="11180201" cy="3657600"/>
          </a:xfrm>
        </p:spPr>
        <p:txBody>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pic>
        <p:nvPicPr>
          <p:cNvPr id="4" name="Graphic 3">
            <a:extLst>
              <a:ext uri="{FF2B5EF4-FFF2-40B4-BE49-F238E27FC236}">
                <a16:creationId xmlns:a16="http://schemas.microsoft.com/office/drawing/2014/main" id="{CFFA3020-1198-2283-5D76-877BCF78DC4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842954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Dark Content 2 - Blank">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pic>
        <p:nvPicPr>
          <p:cNvPr id="3" name="Graphic 2">
            <a:extLst>
              <a:ext uri="{FF2B5EF4-FFF2-40B4-BE49-F238E27FC236}">
                <a16:creationId xmlns:a16="http://schemas.microsoft.com/office/drawing/2014/main" id="{673AE4A5-50D7-528E-A5F4-58DB20E5C3C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5904673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1_Dark Content 3">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6499691" y="489332"/>
            <a:ext cx="5183298" cy="838428"/>
          </a:xfrm>
        </p:spPr>
        <p:txBody>
          <a:bodyPr wrap="square"/>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6499691" y="2470068"/>
            <a:ext cx="5183298" cy="3657600"/>
          </a:xfrm>
        </p:spPr>
        <p:txBody>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a:xfrm>
            <a:off x="7569260" y="6414730"/>
            <a:ext cx="4113728" cy="123111"/>
          </a:xfrm>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6499691" y="1405140"/>
            <a:ext cx="5183298"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6" name="Picture Placeholder 7">
            <a:extLst>
              <a:ext uri="{FF2B5EF4-FFF2-40B4-BE49-F238E27FC236}">
                <a16:creationId xmlns:a16="http://schemas.microsoft.com/office/drawing/2014/main" id="{40357202-F6EA-BCBF-AAF1-652EC22839E1}"/>
              </a:ext>
            </a:extLst>
          </p:cNvPr>
          <p:cNvSpPr>
            <a:spLocks noGrp="1"/>
          </p:cNvSpPr>
          <p:nvPr>
            <p:ph type="pic" sz="quarter" idx="13"/>
          </p:nvPr>
        </p:nvSpPr>
        <p:spPr>
          <a:xfrm>
            <a:off x="511041" y="488952"/>
            <a:ext cx="5503255" cy="5673725"/>
          </a:xfrm>
          <a:prstGeom prst="rect">
            <a:avLst/>
          </a:prstGeom>
          <a:solidFill>
            <a:schemeClr val="accent4">
              <a:lumMod val="20000"/>
              <a:lumOff val="80000"/>
            </a:schemeClr>
          </a:solidFill>
          <a:ln>
            <a:noFill/>
          </a:ln>
        </p:spPr>
        <p:txBody>
          <a:bodyPr/>
          <a:lstStyle/>
          <a:p>
            <a:endParaRPr lang="en-US"/>
          </a:p>
        </p:txBody>
      </p:sp>
      <p:pic>
        <p:nvPicPr>
          <p:cNvPr id="8" name="Graphic 7">
            <a:extLst>
              <a:ext uri="{FF2B5EF4-FFF2-40B4-BE49-F238E27FC236}">
                <a16:creationId xmlns:a16="http://schemas.microsoft.com/office/drawing/2014/main" id="{AF46983E-E867-C506-8FCB-A9815BA144E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610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0"/>
            <a:ext cx="5977006" cy="1124316"/>
          </a:xfrm>
        </p:spPr>
        <p:txBody>
          <a:bodyPr wrap="square">
            <a:noAutofit/>
          </a:bodyPr>
          <a:lstStyle>
            <a:lvl1pPr>
              <a:defRPr sz="4799"/>
            </a:lvl1pPr>
          </a:lstStyle>
          <a:p>
            <a:r>
              <a:rPr lang="en-US" dirty="0"/>
              <a:t>Click to edit Master title style</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9" name="Table Placeholder 8">
            <a:extLst>
              <a:ext uri="{FF2B5EF4-FFF2-40B4-BE49-F238E27FC236}">
                <a16:creationId xmlns:a16="http://schemas.microsoft.com/office/drawing/2014/main" id="{52EFAC7D-30A2-3C29-A049-1CFDAB326A46}"/>
              </a:ext>
            </a:extLst>
          </p:cNvPr>
          <p:cNvSpPr>
            <a:spLocks noGrp="1"/>
          </p:cNvSpPr>
          <p:nvPr>
            <p:ph type="tbl" sz="quarter" idx="12"/>
          </p:nvPr>
        </p:nvSpPr>
        <p:spPr>
          <a:xfrm>
            <a:off x="6802789" y="488950"/>
            <a:ext cx="4879756" cy="5734050"/>
          </a:xfrm>
        </p:spPr>
        <p:txBody>
          <a:bodyPr/>
          <a:lstStyle/>
          <a:p>
            <a:r>
              <a:rPr lang="en-US"/>
              <a:t>Click icon to add table</a:t>
            </a:r>
          </a:p>
        </p:txBody>
      </p:sp>
    </p:spTree>
    <p:extLst>
      <p:ext uri="{BB962C8B-B14F-4D97-AF65-F5344CB8AC3E}">
        <p14:creationId xmlns:p14="http://schemas.microsoft.com/office/powerpoint/2010/main" val="28516740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_Dark Content 4 - 3 Col.">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1" y="2470068"/>
            <a:ext cx="3391303" cy="3657600"/>
          </a:xfrm>
        </p:spPr>
        <p:txBody>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8" name="Content Placeholder 2">
            <a:extLst>
              <a:ext uri="{FF2B5EF4-FFF2-40B4-BE49-F238E27FC236}">
                <a16:creationId xmlns:a16="http://schemas.microsoft.com/office/drawing/2014/main" id="{89A736C4-0C87-98A2-41BD-095D355FB712}"/>
              </a:ext>
            </a:extLst>
          </p:cNvPr>
          <p:cNvSpPr>
            <a:spLocks noGrp="1"/>
          </p:cNvSpPr>
          <p:nvPr>
            <p:ph idx="13"/>
          </p:nvPr>
        </p:nvSpPr>
        <p:spPr>
          <a:xfrm>
            <a:off x="4397237" y="2470068"/>
            <a:ext cx="3391303" cy="3657600"/>
          </a:xfrm>
        </p:spPr>
        <p:txBody>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339C6719-E84C-4033-7863-4492811490BC}"/>
              </a:ext>
            </a:extLst>
          </p:cNvPr>
          <p:cNvSpPr>
            <a:spLocks noGrp="1"/>
          </p:cNvSpPr>
          <p:nvPr>
            <p:ph idx="14"/>
          </p:nvPr>
        </p:nvSpPr>
        <p:spPr>
          <a:xfrm>
            <a:off x="8291688" y="2470068"/>
            <a:ext cx="3391303" cy="3657600"/>
          </a:xfrm>
        </p:spPr>
        <p:txBody>
          <a:bodyPr/>
          <a:lstStyle>
            <a:lvl1pPr>
              <a:defRPr sz="1500">
                <a:solidFill>
                  <a:schemeClr val="bg1"/>
                </a:solidFill>
              </a:defRPr>
            </a:lvl1pPr>
            <a:lvl2pPr>
              <a:defRPr sz="14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Graphic 5">
            <a:extLst>
              <a:ext uri="{FF2B5EF4-FFF2-40B4-BE49-F238E27FC236}">
                <a16:creationId xmlns:a16="http://schemas.microsoft.com/office/drawing/2014/main" id="{5A69CFFD-57F2-E027-EA2A-62A6EFE18DD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9700009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Dark Content 5 - 4 Col.">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11" name="Picture Placeholder 10">
            <a:extLst>
              <a:ext uri="{FF2B5EF4-FFF2-40B4-BE49-F238E27FC236}">
                <a16:creationId xmlns:a16="http://schemas.microsoft.com/office/drawing/2014/main" id="{5E5CA199-2137-506A-5914-268E4F4218C4}"/>
              </a:ext>
            </a:extLst>
          </p:cNvPr>
          <p:cNvSpPr>
            <a:spLocks noGrp="1"/>
          </p:cNvSpPr>
          <p:nvPr>
            <p:ph type="pic" sz="quarter" idx="16"/>
          </p:nvPr>
        </p:nvSpPr>
        <p:spPr>
          <a:xfrm>
            <a:off x="503107" y="2470150"/>
            <a:ext cx="2334604" cy="1293813"/>
          </a:xfrm>
          <a:prstGeom prst="rect">
            <a:avLst/>
          </a:prstGeom>
          <a:solidFill>
            <a:schemeClr val="accent4">
              <a:lumMod val="20000"/>
              <a:lumOff val="80000"/>
            </a:schemeClr>
          </a:solidFill>
        </p:spPr>
        <p:txBody>
          <a:bodyPr/>
          <a:lstStyle/>
          <a:p>
            <a:endParaRPr lang="en-US"/>
          </a:p>
        </p:txBody>
      </p:sp>
      <p:sp>
        <p:nvSpPr>
          <p:cNvPr id="12" name="Picture Placeholder 10">
            <a:extLst>
              <a:ext uri="{FF2B5EF4-FFF2-40B4-BE49-F238E27FC236}">
                <a16:creationId xmlns:a16="http://schemas.microsoft.com/office/drawing/2014/main" id="{1F0CAAA6-7F3C-3CC3-7224-2AC26B46370C}"/>
              </a:ext>
            </a:extLst>
          </p:cNvPr>
          <p:cNvSpPr>
            <a:spLocks noGrp="1"/>
          </p:cNvSpPr>
          <p:nvPr>
            <p:ph type="pic" sz="quarter" idx="23"/>
          </p:nvPr>
        </p:nvSpPr>
        <p:spPr>
          <a:xfrm>
            <a:off x="3332322" y="2470150"/>
            <a:ext cx="2334604" cy="1293813"/>
          </a:xfrm>
          <a:prstGeom prst="rect">
            <a:avLst/>
          </a:prstGeom>
          <a:solidFill>
            <a:schemeClr val="accent4">
              <a:lumMod val="20000"/>
              <a:lumOff val="80000"/>
            </a:schemeClr>
          </a:solidFill>
        </p:spPr>
        <p:txBody>
          <a:bodyPr/>
          <a:lstStyle/>
          <a:p>
            <a:endParaRPr lang="en-US"/>
          </a:p>
        </p:txBody>
      </p:sp>
      <p:sp>
        <p:nvSpPr>
          <p:cNvPr id="13" name="Picture Placeholder 10">
            <a:extLst>
              <a:ext uri="{FF2B5EF4-FFF2-40B4-BE49-F238E27FC236}">
                <a16:creationId xmlns:a16="http://schemas.microsoft.com/office/drawing/2014/main" id="{79AEC216-8632-35C5-745F-5828EFAEF9AD}"/>
              </a:ext>
            </a:extLst>
          </p:cNvPr>
          <p:cNvSpPr>
            <a:spLocks noGrp="1"/>
          </p:cNvSpPr>
          <p:nvPr>
            <p:ph type="pic" sz="quarter" idx="24"/>
          </p:nvPr>
        </p:nvSpPr>
        <p:spPr>
          <a:xfrm>
            <a:off x="6161537" y="2470150"/>
            <a:ext cx="2334604" cy="1293813"/>
          </a:xfrm>
          <a:prstGeom prst="rect">
            <a:avLst/>
          </a:prstGeom>
          <a:solidFill>
            <a:schemeClr val="accent4">
              <a:lumMod val="20000"/>
              <a:lumOff val="80000"/>
            </a:schemeClr>
          </a:solidFill>
        </p:spPr>
        <p:txBody>
          <a:bodyPr/>
          <a:lstStyle/>
          <a:p>
            <a:endParaRPr lang="en-US"/>
          </a:p>
        </p:txBody>
      </p:sp>
      <p:sp>
        <p:nvSpPr>
          <p:cNvPr id="14" name="Picture Placeholder 10">
            <a:extLst>
              <a:ext uri="{FF2B5EF4-FFF2-40B4-BE49-F238E27FC236}">
                <a16:creationId xmlns:a16="http://schemas.microsoft.com/office/drawing/2014/main" id="{21B7058D-9E95-D36D-8E02-1408C1BEC03D}"/>
              </a:ext>
            </a:extLst>
          </p:cNvPr>
          <p:cNvSpPr>
            <a:spLocks noGrp="1"/>
          </p:cNvSpPr>
          <p:nvPr>
            <p:ph type="pic" sz="quarter" idx="25"/>
          </p:nvPr>
        </p:nvSpPr>
        <p:spPr>
          <a:xfrm>
            <a:off x="8990751" y="2470150"/>
            <a:ext cx="2334604" cy="1293813"/>
          </a:xfrm>
          <a:prstGeom prst="rect">
            <a:avLst/>
          </a:prstGeom>
          <a:solidFill>
            <a:schemeClr val="accent4">
              <a:lumMod val="20000"/>
              <a:lumOff val="80000"/>
            </a:schemeClr>
          </a:solidFill>
        </p:spPr>
        <p:txBody>
          <a:bodyPr/>
          <a:lstStyle/>
          <a:p>
            <a:endParaRPr lang="en-US"/>
          </a:p>
        </p:txBody>
      </p:sp>
      <p:sp>
        <p:nvSpPr>
          <p:cNvPr id="8" name="Content Placeholder 2">
            <a:extLst>
              <a:ext uri="{FF2B5EF4-FFF2-40B4-BE49-F238E27FC236}">
                <a16:creationId xmlns:a16="http://schemas.microsoft.com/office/drawing/2014/main" id="{E2D1EF0D-2E9E-38C6-FC32-17367A6D0A6A}"/>
              </a:ext>
            </a:extLst>
          </p:cNvPr>
          <p:cNvSpPr>
            <a:spLocks noGrp="1"/>
          </p:cNvSpPr>
          <p:nvPr>
            <p:ph idx="1"/>
          </p:nvPr>
        </p:nvSpPr>
        <p:spPr>
          <a:xfrm>
            <a:off x="502789" y="3978234"/>
            <a:ext cx="2334676" cy="2149433"/>
          </a:xfrm>
        </p:spPr>
        <p:txBody>
          <a:bodyPr/>
          <a:lstStyle>
            <a:lvl1pPr>
              <a:defRPr sz="1500">
                <a:solidFill>
                  <a:schemeClr val="bg1"/>
                </a:solidFill>
              </a:defRPr>
            </a:lvl1pPr>
            <a:lvl2pPr marL="11110" indent="0">
              <a:spcBef>
                <a:spcPts val="1000"/>
              </a:spcBef>
              <a:buNone/>
              <a:tabLst/>
              <a:defRPr sz="1400">
                <a:solidFill>
                  <a:schemeClr val="bg1"/>
                </a:solidFill>
              </a:defRPr>
            </a:lvl2pPr>
            <a:lvl3pPr marL="285637" indent="-168208">
              <a:buFont typeface="Arial" panose="020B0604020202020204" pitchFamily="34" charset="0"/>
              <a:buChar char="•"/>
              <a:tabLst/>
              <a:defRPr sz="1400">
                <a:solidFill>
                  <a:schemeClr val="bg1"/>
                </a:solidFill>
              </a:defRPr>
            </a:lvl3pPr>
            <a:lvl4pPr marL="457017" indent="-182491">
              <a:buFont typeface="Arial" panose="020B0604020202020204" pitchFamily="34" charset="0"/>
              <a:buChar char="•"/>
              <a:tabLst/>
              <a:defRPr sz="1200">
                <a:solidFill>
                  <a:schemeClr val="bg1"/>
                </a:solidFill>
              </a:defRPr>
            </a:lvl4pPr>
            <a:lvl5pPr marL="641095" indent="-171381">
              <a:buFont typeface="Arial" panose="020B0604020202020204" pitchFamily="34" charset="0"/>
              <a:buChar char="•"/>
              <a:tabL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AFD540E6-A7E8-A1EB-B0D7-5287FA5118A7}"/>
              </a:ext>
            </a:extLst>
          </p:cNvPr>
          <p:cNvSpPr>
            <a:spLocks noGrp="1"/>
          </p:cNvSpPr>
          <p:nvPr>
            <p:ph idx="26"/>
          </p:nvPr>
        </p:nvSpPr>
        <p:spPr>
          <a:xfrm>
            <a:off x="3332088" y="3978234"/>
            <a:ext cx="2334676" cy="2149433"/>
          </a:xfrm>
        </p:spPr>
        <p:txBody>
          <a:bodyPr/>
          <a:lstStyle>
            <a:lvl1pPr>
              <a:defRPr sz="1500">
                <a:solidFill>
                  <a:schemeClr val="bg1"/>
                </a:solidFill>
              </a:defRPr>
            </a:lvl1pPr>
            <a:lvl2pPr marL="11110" indent="0">
              <a:spcBef>
                <a:spcPts val="1000"/>
              </a:spcBef>
              <a:buNone/>
              <a:tabLst/>
              <a:defRPr sz="1400">
                <a:solidFill>
                  <a:schemeClr val="bg1"/>
                </a:solidFill>
              </a:defRPr>
            </a:lvl2pPr>
            <a:lvl3pPr marL="285637" indent="-168208">
              <a:buFont typeface="Arial" panose="020B0604020202020204" pitchFamily="34" charset="0"/>
              <a:buChar char="•"/>
              <a:tabLst/>
              <a:defRPr sz="1400">
                <a:solidFill>
                  <a:schemeClr val="bg1"/>
                </a:solidFill>
              </a:defRPr>
            </a:lvl3pPr>
            <a:lvl4pPr marL="457017" indent="-182491">
              <a:buFont typeface="Arial" panose="020B0604020202020204" pitchFamily="34" charset="0"/>
              <a:buChar char="•"/>
              <a:tabLst/>
              <a:defRPr sz="1200">
                <a:solidFill>
                  <a:schemeClr val="bg1"/>
                </a:solidFill>
              </a:defRPr>
            </a:lvl4pPr>
            <a:lvl5pPr marL="641095" indent="-171381">
              <a:buFont typeface="Arial" panose="020B0604020202020204" pitchFamily="34" charset="0"/>
              <a:buChar char="•"/>
              <a:tabL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7A9DDA90-BDEA-C93B-4C92-866C5714F706}"/>
              </a:ext>
            </a:extLst>
          </p:cNvPr>
          <p:cNvSpPr>
            <a:spLocks noGrp="1"/>
          </p:cNvSpPr>
          <p:nvPr>
            <p:ph idx="27"/>
          </p:nvPr>
        </p:nvSpPr>
        <p:spPr>
          <a:xfrm>
            <a:off x="6161386" y="3978234"/>
            <a:ext cx="2334676" cy="2149433"/>
          </a:xfrm>
        </p:spPr>
        <p:txBody>
          <a:bodyPr/>
          <a:lstStyle>
            <a:lvl1pPr>
              <a:defRPr sz="1500">
                <a:solidFill>
                  <a:schemeClr val="bg1"/>
                </a:solidFill>
              </a:defRPr>
            </a:lvl1pPr>
            <a:lvl2pPr marL="11110" indent="0">
              <a:spcBef>
                <a:spcPts val="1000"/>
              </a:spcBef>
              <a:buNone/>
              <a:tabLst/>
              <a:defRPr sz="1400">
                <a:solidFill>
                  <a:schemeClr val="bg1"/>
                </a:solidFill>
              </a:defRPr>
            </a:lvl2pPr>
            <a:lvl3pPr marL="285637" indent="-168208">
              <a:buFont typeface="Arial" panose="020B0604020202020204" pitchFamily="34" charset="0"/>
              <a:buChar char="•"/>
              <a:tabLst/>
              <a:defRPr sz="1400">
                <a:solidFill>
                  <a:schemeClr val="bg1"/>
                </a:solidFill>
              </a:defRPr>
            </a:lvl3pPr>
            <a:lvl4pPr marL="457017" indent="-182491">
              <a:buFont typeface="Arial" panose="020B0604020202020204" pitchFamily="34" charset="0"/>
              <a:buChar char="•"/>
              <a:tabLst/>
              <a:defRPr sz="1200">
                <a:solidFill>
                  <a:schemeClr val="bg1"/>
                </a:solidFill>
              </a:defRPr>
            </a:lvl4pPr>
            <a:lvl5pPr marL="641095" indent="-171381">
              <a:buFont typeface="Arial" panose="020B0604020202020204" pitchFamily="34" charset="0"/>
              <a:buChar char="•"/>
              <a:tabL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550BC34C-EA3A-93A0-BD71-4059AAED843B}"/>
              </a:ext>
            </a:extLst>
          </p:cNvPr>
          <p:cNvSpPr>
            <a:spLocks noGrp="1"/>
          </p:cNvSpPr>
          <p:nvPr>
            <p:ph idx="28"/>
          </p:nvPr>
        </p:nvSpPr>
        <p:spPr>
          <a:xfrm>
            <a:off x="8990679" y="3978234"/>
            <a:ext cx="2334676" cy="2149433"/>
          </a:xfrm>
        </p:spPr>
        <p:txBody>
          <a:bodyPr/>
          <a:lstStyle>
            <a:lvl1pPr>
              <a:defRPr sz="1500">
                <a:solidFill>
                  <a:schemeClr val="bg1"/>
                </a:solidFill>
              </a:defRPr>
            </a:lvl1pPr>
            <a:lvl2pPr marL="11110" indent="0">
              <a:spcBef>
                <a:spcPts val="1000"/>
              </a:spcBef>
              <a:buNone/>
              <a:tabLst/>
              <a:defRPr sz="1400">
                <a:solidFill>
                  <a:schemeClr val="bg1"/>
                </a:solidFill>
              </a:defRPr>
            </a:lvl2pPr>
            <a:lvl3pPr marL="285637" indent="-168208">
              <a:buFont typeface="Arial" panose="020B0604020202020204" pitchFamily="34" charset="0"/>
              <a:buChar char="•"/>
              <a:tabLst/>
              <a:defRPr sz="1400">
                <a:solidFill>
                  <a:schemeClr val="bg1"/>
                </a:solidFill>
              </a:defRPr>
            </a:lvl3pPr>
            <a:lvl4pPr marL="457017" indent="-182491">
              <a:buFont typeface="Arial" panose="020B0604020202020204" pitchFamily="34" charset="0"/>
              <a:buChar char="•"/>
              <a:tabLst/>
              <a:defRPr sz="1200">
                <a:solidFill>
                  <a:schemeClr val="bg1"/>
                </a:solidFill>
              </a:defRPr>
            </a:lvl4pPr>
            <a:lvl5pPr marL="641095" indent="-171381">
              <a:buFont typeface="Arial" panose="020B0604020202020204" pitchFamily="34" charset="0"/>
              <a:buChar char="•"/>
              <a:tabL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Graphic 17">
            <a:extLst>
              <a:ext uri="{FF2B5EF4-FFF2-40B4-BE49-F238E27FC236}">
                <a16:creationId xmlns:a16="http://schemas.microsoft.com/office/drawing/2014/main" id="{0CF74010-3DD2-54FB-7E5A-F78547A94A0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39742947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Info Slide 1 -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2" y="3477300"/>
            <a:ext cx="2014880" cy="2633472"/>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11" name="Picture Placeholder 10">
            <a:extLst>
              <a:ext uri="{FF2B5EF4-FFF2-40B4-BE49-F238E27FC236}">
                <a16:creationId xmlns:a16="http://schemas.microsoft.com/office/drawing/2014/main" id="{C4E100AE-E151-B9BF-6D48-ED911E8D4A70}"/>
              </a:ext>
            </a:extLst>
          </p:cNvPr>
          <p:cNvSpPr>
            <a:spLocks noGrp="1"/>
          </p:cNvSpPr>
          <p:nvPr>
            <p:ph type="pic" sz="quarter" idx="16"/>
          </p:nvPr>
        </p:nvSpPr>
        <p:spPr>
          <a:xfrm>
            <a:off x="503109" y="2020860"/>
            <a:ext cx="1224977" cy="1228761"/>
          </a:xfrm>
          <a:prstGeom prst="rect">
            <a:avLst/>
          </a:prstGeom>
          <a:noFill/>
        </p:spPr>
        <p:txBody>
          <a:bodyPr/>
          <a:lstStyle/>
          <a:p>
            <a:endParaRPr lang="en-US"/>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3332110" y="3477300"/>
            <a:ext cx="2014880" cy="2633472"/>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6161433" y="3477300"/>
            <a:ext cx="2014880" cy="2633472"/>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2">
            <a:extLst>
              <a:ext uri="{FF2B5EF4-FFF2-40B4-BE49-F238E27FC236}">
                <a16:creationId xmlns:a16="http://schemas.microsoft.com/office/drawing/2014/main" id="{E92A820D-6A64-9F41-DAC7-E0ABEB3808CD}"/>
              </a:ext>
            </a:extLst>
          </p:cNvPr>
          <p:cNvSpPr>
            <a:spLocks noGrp="1"/>
          </p:cNvSpPr>
          <p:nvPr>
            <p:ph idx="22"/>
          </p:nvPr>
        </p:nvSpPr>
        <p:spPr>
          <a:xfrm>
            <a:off x="8990751" y="3477300"/>
            <a:ext cx="2014880" cy="2633472"/>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Picture Placeholder 10">
            <a:extLst>
              <a:ext uri="{FF2B5EF4-FFF2-40B4-BE49-F238E27FC236}">
                <a16:creationId xmlns:a16="http://schemas.microsoft.com/office/drawing/2014/main" id="{EE5110ED-8D7C-879F-ED19-8E8F1B8129D8}"/>
              </a:ext>
            </a:extLst>
          </p:cNvPr>
          <p:cNvSpPr>
            <a:spLocks noGrp="1"/>
          </p:cNvSpPr>
          <p:nvPr>
            <p:ph type="pic" sz="quarter" idx="23"/>
          </p:nvPr>
        </p:nvSpPr>
        <p:spPr>
          <a:xfrm>
            <a:off x="3332322" y="2020860"/>
            <a:ext cx="1224977" cy="1228761"/>
          </a:xfrm>
          <a:prstGeom prst="rect">
            <a:avLst/>
          </a:prstGeom>
          <a:noFill/>
        </p:spPr>
        <p:txBody>
          <a:bodyPr/>
          <a:lstStyle/>
          <a:p>
            <a:endParaRPr lang="en-US"/>
          </a:p>
        </p:txBody>
      </p:sp>
      <p:sp>
        <p:nvSpPr>
          <p:cNvPr id="12" name="Picture Placeholder 10">
            <a:extLst>
              <a:ext uri="{FF2B5EF4-FFF2-40B4-BE49-F238E27FC236}">
                <a16:creationId xmlns:a16="http://schemas.microsoft.com/office/drawing/2014/main" id="{5FF3D665-60D7-422D-75FE-D0E614408F3C}"/>
              </a:ext>
            </a:extLst>
          </p:cNvPr>
          <p:cNvSpPr>
            <a:spLocks noGrp="1"/>
          </p:cNvSpPr>
          <p:nvPr>
            <p:ph type="pic" sz="quarter" idx="24"/>
          </p:nvPr>
        </p:nvSpPr>
        <p:spPr>
          <a:xfrm>
            <a:off x="6161537" y="2020860"/>
            <a:ext cx="1224977" cy="1228761"/>
          </a:xfrm>
          <a:prstGeom prst="rect">
            <a:avLst/>
          </a:prstGeom>
          <a:noFill/>
        </p:spPr>
        <p:txBody>
          <a:bodyPr/>
          <a:lstStyle/>
          <a:p>
            <a:endParaRPr lang="en-US"/>
          </a:p>
        </p:txBody>
      </p:sp>
      <p:sp>
        <p:nvSpPr>
          <p:cNvPr id="13" name="Picture Placeholder 10">
            <a:extLst>
              <a:ext uri="{FF2B5EF4-FFF2-40B4-BE49-F238E27FC236}">
                <a16:creationId xmlns:a16="http://schemas.microsoft.com/office/drawing/2014/main" id="{2DCD4903-9CD2-F08C-CBEC-FFE1FF09F8AE}"/>
              </a:ext>
            </a:extLst>
          </p:cNvPr>
          <p:cNvSpPr>
            <a:spLocks noGrp="1"/>
          </p:cNvSpPr>
          <p:nvPr>
            <p:ph type="pic" sz="quarter" idx="25"/>
          </p:nvPr>
        </p:nvSpPr>
        <p:spPr>
          <a:xfrm>
            <a:off x="8990753" y="2020860"/>
            <a:ext cx="1224977" cy="1228761"/>
          </a:xfrm>
          <a:prstGeom prst="rect">
            <a:avLst/>
          </a:prstGeom>
          <a:noFill/>
        </p:spPr>
        <p:txBody>
          <a:bodyPr/>
          <a:lstStyle/>
          <a:p>
            <a:endParaRPr lang="en-US"/>
          </a:p>
        </p:txBody>
      </p:sp>
    </p:spTree>
    <p:extLst>
      <p:ext uri="{BB962C8B-B14F-4D97-AF65-F5344CB8AC3E}">
        <p14:creationId xmlns:p14="http://schemas.microsoft.com/office/powerpoint/2010/main" val="13668614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Info Slide 2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9" y="4085112"/>
            <a:ext cx="3277705" cy="2025660"/>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11" name="Picture Placeholder 10">
            <a:extLst>
              <a:ext uri="{FF2B5EF4-FFF2-40B4-BE49-F238E27FC236}">
                <a16:creationId xmlns:a16="http://schemas.microsoft.com/office/drawing/2014/main" id="{C4E100AE-E151-B9BF-6D48-ED911E8D4A70}"/>
              </a:ext>
            </a:extLst>
          </p:cNvPr>
          <p:cNvSpPr>
            <a:spLocks noGrp="1"/>
          </p:cNvSpPr>
          <p:nvPr>
            <p:ph type="pic" sz="quarter" idx="16"/>
          </p:nvPr>
        </p:nvSpPr>
        <p:spPr>
          <a:xfrm>
            <a:off x="503107" y="2020856"/>
            <a:ext cx="3277598" cy="1874250"/>
          </a:xfrm>
          <a:prstGeom prst="rect">
            <a:avLst/>
          </a:prstGeom>
          <a:solidFill>
            <a:schemeClr val="accent4">
              <a:lumMod val="20000"/>
              <a:lumOff val="80000"/>
            </a:schemeClr>
          </a:solidFill>
        </p:spPr>
        <p:txBody>
          <a:bodyPr/>
          <a:lstStyle/>
          <a:p>
            <a:endParaRPr lang="en-US"/>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4454036" y="4085112"/>
            <a:ext cx="3277705" cy="2025660"/>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8405283" y="4085112"/>
            <a:ext cx="3277705" cy="2025660"/>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10">
            <a:extLst>
              <a:ext uri="{FF2B5EF4-FFF2-40B4-BE49-F238E27FC236}">
                <a16:creationId xmlns:a16="http://schemas.microsoft.com/office/drawing/2014/main" id="{37F1A86A-D346-AECF-A249-52FA13410B05}"/>
              </a:ext>
            </a:extLst>
          </p:cNvPr>
          <p:cNvSpPr>
            <a:spLocks noGrp="1"/>
          </p:cNvSpPr>
          <p:nvPr>
            <p:ph type="pic" sz="quarter" idx="22"/>
          </p:nvPr>
        </p:nvSpPr>
        <p:spPr>
          <a:xfrm>
            <a:off x="4454249" y="2020856"/>
            <a:ext cx="3277598" cy="1874250"/>
          </a:xfrm>
          <a:prstGeom prst="rect">
            <a:avLst/>
          </a:prstGeom>
          <a:solidFill>
            <a:schemeClr val="accent4">
              <a:lumMod val="20000"/>
              <a:lumOff val="80000"/>
            </a:schemeClr>
          </a:solidFill>
        </p:spPr>
        <p:txBody>
          <a:bodyPr/>
          <a:lstStyle/>
          <a:p>
            <a:endParaRPr lang="en-US"/>
          </a:p>
        </p:txBody>
      </p:sp>
      <p:sp>
        <p:nvSpPr>
          <p:cNvPr id="13" name="Picture Placeholder 10">
            <a:extLst>
              <a:ext uri="{FF2B5EF4-FFF2-40B4-BE49-F238E27FC236}">
                <a16:creationId xmlns:a16="http://schemas.microsoft.com/office/drawing/2014/main" id="{9B1DCB56-354B-408A-F7C7-C8F0526B087D}"/>
              </a:ext>
            </a:extLst>
          </p:cNvPr>
          <p:cNvSpPr>
            <a:spLocks noGrp="1"/>
          </p:cNvSpPr>
          <p:nvPr>
            <p:ph type="pic" sz="quarter" idx="23"/>
          </p:nvPr>
        </p:nvSpPr>
        <p:spPr>
          <a:xfrm>
            <a:off x="8405390" y="2020856"/>
            <a:ext cx="3277598" cy="1874250"/>
          </a:xfrm>
          <a:prstGeom prst="rect">
            <a:avLst/>
          </a:prstGeom>
          <a:solidFill>
            <a:schemeClr val="accent4">
              <a:lumMod val="20000"/>
              <a:lumOff val="80000"/>
            </a:schemeClr>
          </a:solidFill>
        </p:spPr>
        <p:txBody>
          <a:bodyPr/>
          <a:lstStyle/>
          <a:p>
            <a:endParaRPr lang="en-US"/>
          </a:p>
        </p:txBody>
      </p:sp>
    </p:spTree>
    <p:extLst>
      <p:ext uri="{BB962C8B-B14F-4D97-AF65-F5344CB8AC3E}">
        <p14:creationId xmlns:p14="http://schemas.microsoft.com/office/powerpoint/2010/main" val="31050036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Info Slide 3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2971026" cy="838428"/>
          </a:xfrm>
        </p:spPr>
        <p:txBody>
          <a:bodyPr wrap="square"/>
          <a:lstStyle/>
          <a:p>
            <a:r>
              <a:rPr lang="en-US" dirty="0"/>
              <a:t>Click to edit Master</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3898245" y="1922026"/>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2971026"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6659703" y="1922026"/>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9421162" y="1922026"/>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4" name="Content Placeholder 2">
            <a:extLst>
              <a:ext uri="{FF2B5EF4-FFF2-40B4-BE49-F238E27FC236}">
                <a16:creationId xmlns:a16="http://schemas.microsoft.com/office/drawing/2014/main" id="{07B22D1D-B033-6C4B-31ED-2C776FED726B}"/>
              </a:ext>
            </a:extLst>
          </p:cNvPr>
          <p:cNvSpPr>
            <a:spLocks noGrp="1"/>
          </p:cNvSpPr>
          <p:nvPr>
            <p:ph idx="22"/>
          </p:nvPr>
        </p:nvSpPr>
        <p:spPr>
          <a:xfrm>
            <a:off x="3898245" y="3899267"/>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18" name="Content Placeholder 2">
            <a:extLst>
              <a:ext uri="{FF2B5EF4-FFF2-40B4-BE49-F238E27FC236}">
                <a16:creationId xmlns:a16="http://schemas.microsoft.com/office/drawing/2014/main" id="{6AC345A7-0D89-CBA6-01AA-BA0987314DED}"/>
              </a:ext>
            </a:extLst>
          </p:cNvPr>
          <p:cNvSpPr>
            <a:spLocks noGrp="1"/>
          </p:cNvSpPr>
          <p:nvPr>
            <p:ph idx="26"/>
          </p:nvPr>
        </p:nvSpPr>
        <p:spPr>
          <a:xfrm>
            <a:off x="6659703" y="3899267"/>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19" name="Content Placeholder 2">
            <a:extLst>
              <a:ext uri="{FF2B5EF4-FFF2-40B4-BE49-F238E27FC236}">
                <a16:creationId xmlns:a16="http://schemas.microsoft.com/office/drawing/2014/main" id="{EB8F4607-BD2E-349F-6F3B-C957FC423586}"/>
              </a:ext>
            </a:extLst>
          </p:cNvPr>
          <p:cNvSpPr>
            <a:spLocks noGrp="1"/>
          </p:cNvSpPr>
          <p:nvPr>
            <p:ph idx="27"/>
          </p:nvPr>
        </p:nvSpPr>
        <p:spPr>
          <a:xfrm>
            <a:off x="9421162" y="3899267"/>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20" name="Content Placeholder 2">
            <a:extLst>
              <a:ext uri="{FF2B5EF4-FFF2-40B4-BE49-F238E27FC236}">
                <a16:creationId xmlns:a16="http://schemas.microsoft.com/office/drawing/2014/main" id="{E84482D0-FE34-54D4-FA48-C9AEC68D024B}"/>
              </a:ext>
            </a:extLst>
          </p:cNvPr>
          <p:cNvSpPr>
            <a:spLocks noGrp="1"/>
          </p:cNvSpPr>
          <p:nvPr>
            <p:ph idx="28"/>
          </p:nvPr>
        </p:nvSpPr>
        <p:spPr>
          <a:xfrm>
            <a:off x="3898245" y="5876509"/>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24" name="Content Placeholder 2">
            <a:extLst>
              <a:ext uri="{FF2B5EF4-FFF2-40B4-BE49-F238E27FC236}">
                <a16:creationId xmlns:a16="http://schemas.microsoft.com/office/drawing/2014/main" id="{9C65AA16-13A5-A6E4-EFFE-108328B6F021}"/>
              </a:ext>
            </a:extLst>
          </p:cNvPr>
          <p:cNvSpPr>
            <a:spLocks noGrp="1"/>
          </p:cNvSpPr>
          <p:nvPr>
            <p:ph idx="32"/>
          </p:nvPr>
        </p:nvSpPr>
        <p:spPr>
          <a:xfrm>
            <a:off x="6659703" y="5876509"/>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25" name="Content Placeholder 2">
            <a:extLst>
              <a:ext uri="{FF2B5EF4-FFF2-40B4-BE49-F238E27FC236}">
                <a16:creationId xmlns:a16="http://schemas.microsoft.com/office/drawing/2014/main" id="{3BE73330-0071-9F25-330B-5C91C16F6C2D}"/>
              </a:ext>
            </a:extLst>
          </p:cNvPr>
          <p:cNvSpPr>
            <a:spLocks noGrp="1"/>
          </p:cNvSpPr>
          <p:nvPr>
            <p:ph idx="33"/>
          </p:nvPr>
        </p:nvSpPr>
        <p:spPr>
          <a:xfrm>
            <a:off x="9421162" y="5876509"/>
            <a:ext cx="2257980" cy="405538"/>
          </a:xfrm>
        </p:spPr>
        <p:txBody>
          <a:bodyPr/>
          <a:lstStyle>
            <a:lvl1pPr>
              <a:defRPr sz="1500">
                <a:solidFill>
                  <a:srgbClr val="051D4B"/>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6" name="Picture Placeholder 10">
            <a:extLst>
              <a:ext uri="{FF2B5EF4-FFF2-40B4-BE49-F238E27FC236}">
                <a16:creationId xmlns:a16="http://schemas.microsoft.com/office/drawing/2014/main" id="{CEF71EF0-C251-8759-506F-E61A1E319713}"/>
              </a:ext>
            </a:extLst>
          </p:cNvPr>
          <p:cNvSpPr>
            <a:spLocks noGrp="1"/>
          </p:cNvSpPr>
          <p:nvPr>
            <p:ph type="pic" sz="quarter" idx="34"/>
          </p:nvPr>
        </p:nvSpPr>
        <p:spPr>
          <a:xfrm>
            <a:off x="3898565" y="489336"/>
            <a:ext cx="2261827" cy="1228761"/>
          </a:xfrm>
          <a:prstGeom prst="rect">
            <a:avLst/>
          </a:prstGeom>
          <a:solidFill>
            <a:schemeClr val="accent4">
              <a:lumMod val="20000"/>
              <a:lumOff val="80000"/>
            </a:schemeClr>
          </a:solidFill>
        </p:spPr>
        <p:txBody>
          <a:bodyPr/>
          <a:lstStyle/>
          <a:p>
            <a:endParaRPr lang="en-US"/>
          </a:p>
        </p:txBody>
      </p:sp>
      <p:sp>
        <p:nvSpPr>
          <p:cNvPr id="8" name="Picture Placeholder 10">
            <a:extLst>
              <a:ext uri="{FF2B5EF4-FFF2-40B4-BE49-F238E27FC236}">
                <a16:creationId xmlns:a16="http://schemas.microsoft.com/office/drawing/2014/main" id="{3525C9F4-BF87-6856-28B6-74ADA6D92F92}"/>
              </a:ext>
            </a:extLst>
          </p:cNvPr>
          <p:cNvSpPr>
            <a:spLocks noGrp="1"/>
          </p:cNvSpPr>
          <p:nvPr>
            <p:ph type="pic" sz="quarter" idx="43"/>
          </p:nvPr>
        </p:nvSpPr>
        <p:spPr>
          <a:xfrm>
            <a:off x="6659865" y="489336"/>
            <a:ext cx="2261827" cy="1228761"/>
          </a:xfrm>
          <a:prstGeom prst="rect">
            <a:avLst/>
          </a:prstGeom>
          <a:solidFill>
            <a:schemeClr val="accent4">
              <a:lumMod val="20000"/>
              <a:lumOff val="80000"/>
            </a:schemeClr>
          </a:solidFill>
        </p:spPr>
        <p:txBody>
          <a:bodyPr/>
          <a:lstStyle/>
          <a:p>
            <a:endParaRPr lang="en-US"/>
          </a:p>
        </p:txBody>
      </p:sp>
      <p:sp>
        <p:nvSpPr>
          <p:cNvPr id="9" name="Picture Placeholder 10">
            <a:extLst>
              <a:ext uri="{FF2B5EF4-FFF2-40B4-BE49-F238E27FC236}">
                <a16:creationId xmlns:a16="http://schemas.microsoft.com/office/drawing/2014/main" id="{F442162B-0271-3F90-46FE-03C9A67FAD95}"/>
              </a:ext>
            </a:extLst>
          </p:cNvPr>
          <p:cNvSpPr>
            <a:spLocks noGrp="1"/>
          </p:cNvSpPr>
          <p:nvPr>
            <p:ph type="pic" sz="quarter" idx="44"/>
          </p:nvPr>
        </p:nvSpPr>
        <p:spPr>
          <a:xfrm>
            <a:off x="9421162" y="489336"/>
            <a:ext cx="2261827" cy="1228761"/>
          </a:xfrm>
          <a:prstGeom prst="rect">
            <a:avLst/>
          </a:prstGeom>
          <a:solidFill>
            <a:schemeClr val="accent4">
              <a:lumMod val="20000"/>
              <a:lumOff val="80000"/>
            </a:schemeClr>
          </a:solidFill>
        </p:spPr>
        <p:txBody>
          <a:bodyPr/>
          <a:lstStyle/>
          <a:p>
            <a:endParaRPr lang="en-US"/>
          </a:p>
        </p:txBody>
      </p:sp>
      <p:sp>
        <p:nvSpPr>
          <p:cNvPr id="11" name="Picture Placeholder 10">
            <a:extLst>
              <a:ext uri="{FF2B5EF4-FFF2-40B4-BE49-F238E27FC236}">
                <a16:creationId xmlns:a16="http://schemas.microsoft.com/office/drawing/2014/main" id="{EF0000AE-EC45-BE7F-247A-2F681B45D1DF}"/>
              </a:ext>
            </a:extLst>
          </p:cNvPr>
          <p:cNvSpPr>
            <a:spLocks noGrp="1"/>
          </p:cNvSpPr>
          <p:nvPr>
            <p:ph type="pic" sz="quarter" idx="45"/>
          </p:nvPr>
        </p:nvSpPr>
        <p:spPr>
          <a:xfrm>
            <a:off x="3898565" y="2466577"/>
            <a:ext cx="2261827" cy="1228761"/>
          </a:xfrm>
          <a:prstGeom prst="rect">
            <a:avLst/>
          </a:prstGeom>
          <a:solidFill>
            <a:schemeClr val="accent4">
              <a:lumMod val="20000"/>
              <a:lumOff val="80000"/>
            </a:schemeClr>
          </a:solidFill>
        </p:spPr>
        <p:txBody>
          <a:bodyPr/>
          <a:lstStyle/>
          <a:p>
            <a:endParaRPr lang="en-US"/>
          </a:p>
        </p:txBody>
      </p:sp>
      <p:sp>
        <p:nvSpPr>
          <p:cNvPr id="12" name="Picture Placeholder 10">
            <a:extLst>
              <a:ext uri="{FF2B5EF4-FFF2-40B4-BE49-F238E27FC236}">
                <a16:creationId xmlns:a16="http://schemas.microsoft.com/office/drawing/2014/main" id="{BE71009F-087E-E57A-09BF-B5B4AE4719FA}"/>
              </a:ext>
            </a:extLst>
          </p:cNvPr>
          <p:cNvSpPr>
            <a:spLocks noGrp="1"/>
          </p:cNvSpPr>
          <p:nvPr>
            <p:ph type="pic" sz="quarter" idx="46"/>
          </p:nvPr>
        </p:nvSpPr>
        <p:spPr>
          <a:xfrm>
            <a:off x="6659865" y="2466577"/>
            <a:ext cx="2261827" cy="1228761"/>
          </a:xfrm>
          <a:prstGeom prst="rect">
            <a:avLst/>
          </a:prstGeom>
          <a:solidFill>
            <a:schemeClr val="accent4">
              <a:lumMod val="20000"/>
              <a:lumOff val="80000"/>
            </a:schemeClr>
          </a:solidFill>
        </p:spPr>
        <p:txBody>
          <a:bodyPr/>
          <a:lstStyle/>
          <a:p>
            <a:endParaRPr lang="en-US"/>
          </a:p>
        </p:txBody>
      </p:sp>
      <p:sp>
        <p:nvSpPr>
          <p:cNvPr id="13" name="Picture Placeholder 10">
            <a:extLst>
              <a:ext uri="{FF2B5EF4-FFF2-40B4-BE49-F238E27FC236}">
                <a16:creationId xmlns:a16="http://schemas.microsoft.com/office/drawing/2014/main" id="{7F5862C6-0FD0-134C-CF34-0CA45C4CC4E2}"/>
              </a:ext>
            </a:extLst>
          </p:cNvPr>
          <p:cNvSpPr>
            <a:spLocks noGrp="1"/>
          </p:cNvSpPr>
          <p:nvPr>
            <p:ph type="pic" sz="quarter" idx="47"/>
          </p:nvPr>
        </p:nvSpPr>
        <p:spPr>
          <a:xfrm>
            <a:off x="9421162" y="2466577"/>
            <a:ext cx="2261827" cy="1228761"/>
          </a:xfrm>
          <a:prstGeom prst="rect">
            <a:avLst/>
          </a:prstGeom>
          <a:solidFill>
            <a:schemeClr val="accent4">
              <a:lumMod val="20000"/>
              <a:lumOff val="80000"/>
            </a:schemeClr>
          </a:solidFill>
        </p:spPr>
        <p:txBody>
          <a:bodyPr/>
          <a:lstStyle/>
          <a:p>
            <a:endParaRPr lang="en-US"/>
          </a:p>
        </p:txBody>
      </p:sp>
      <p:sp>
        <p:nvSpPr>
          <p:cNvPr id="17" name="Picture Placeholder 10">
            <a:extLst>
              <a:ext uri="{FF2B5EF4-FFF2-40B4-BE49-F238E27FC236}">
                <a16:creationId xmlns:a16="http://schemas.microsoft.com/office/drawing/2014/main" id="{9049AB57-8408-370B-06CE-E211C3DB7B34}"/>
              </a:ext>
            </a:extLst>
          </p:cNvPr>
          <p:cNvSpPr>
            <a:spLocks noGrp="1"/>
          </p:cNvSpPr>
          <p:nvPr>
            <p:ph type="pic" sz="quarter" idx="48"/>
          </p:nvPr>
        </p:nvSpPr>
        <p:spPr>
          <a:xfrm>
            <a:off x="3898565" y="4443819"/>
            <a:ext cx="2261827" cy="1228761"/>
          </a:xfrm>
          <a:prstGeom prst="rect">
            <a:avLst/>
          </a:prstGeom>
          <a:solidFill>
            <a:schemeClr val="accent4">
              <a:lumMod val="20000"/>
              <a:lumOff val="80000"/>
            </a:schemeClr>
          </a:solidFill>
        </p:spPr>
        <p:txBody>
          <a:bodyPr/>
          <a:lstStyle/>
          <a:p>
            <a:endParaRPr lang="en-US"/>
          </a:p>
        </p:txBody>
      </p:sp>
      <p:sp>
        <p:nvSpPr>
          <p:cNvPr id="21" name="Picture Placeholder 10">
            <a:extLst>
              <a:ext uri="{FF2B5EF4-FFF2-40B4-BE49-F238E27FC236}">
                <a16:creationId xmlns:a16="http://schemas.microsoft.com/office/drawing/2014/main" id="{21D05BA4-7B1D-1CEE-8007-D735A30B6A26}"/>
              </a:ext>
            </a:extLst>
          </p:cNvPr>
          <p:cNvSpPr>
            <a:spLocks noGrp="1"/>
          </p:cNvSpPr>
          <p:nvPr>
            <p:ph type="pic" sz="quarter" idx="49"/>
          </p:nvPr>
        </p:nvSpPr>
        <p:spPr>
          <a:xfrm>
            <a:off x="6659865" y="4443819"/>
            <a:ext cx="2261827" cy="1228761"/>
          </a:xfrm>
          <a:prstGeom prst="rect">
            <a:avLst/>
          </a:prstGeom>
          <a:solidFill>
            <a:schemeClr val="accent4">
              <a:lumMod val="20000"/>
              <a:lumOff val="80000"/>
            </a:schemeClr>
          </a:solidFill>
        </p:spPr>
        <p:txBody>
          <a:bodyPr/>
          <a:lstStyle/>
          <a:p>
            <a:endParaRPr lang="en-US"/>
          </a:p>
        </p:txBody>
      </p:sp>
      <p:sp>
        <p:nvSpPr>
          <p:cNvPr id="22" name="Picture Placeholder 10">
            <a:extLst>
              <a:ext uri="{FF2B5EF4-FFF2-40B4-BE49-F238E27FC236}">
                <a16:creationId xmlns:a16="http://schemas.microsoft.com/office/drawing/2014/main" id="{BF383FEC-DC34-A2EA-AED9-9908BC8C8CAF}"/>
              </a:ext>
            </a:extLst>
          </p:cNvPr>
          <p:cNvSpPr>
            <a:spLocks noGrp="1"/>
          </p:cNvSpPr>
          <p:nvPr>
            <p:ph type="pic" sz="quarter" idx="50"/>
          </p:nvPr>
        </p:nvSpPr>
        <p:spPr>
          <a:xfrm>
            <a:off x="9421162" y="4443819"/>
            <a:ext cx="2261827" cy="1228761"/>
          </a:xfrm>
          <a:prstGeom prst="rect">
            <a:avLst/>
          </a:prstGeom>
          <a:solidFill>
            <a:schemeClr val="accent4">
              <a:lumMod val="20000"/>
              <a:lumOff val="80000"/>
            </a:schemeClr>
          </a:solidFill>
        </p:spPr>
        <p:txBody>
          <a:bodyPr/>
          <a:lstStyle/>
          <a:p>
            <a:endParaRPr lang="en-US"/>
          </a:p>
        </p:txBody>
      </p:sp>
    </p:spTree>
    <p:extLst>
      <p:ext uri="{BB962C8B-B14F-4D97-AF65-F5344CB8AC3E}">
        <p14:creationId xmlns:p14="http://schemas.microsoft.com/office/powerpoint/2010/main" val="1267170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1_Dark Info Slide 1 - Icons">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92" y="3477300"/>
            <a:ext cx="2014880" cy="2633472"/>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3332110" y="3477300"/>
            <a:ext cx="2014880" cy="2633472"/>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6161433" y="3477300"/>
            <a:ext cx="2014880" cy="2633472"/>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2">
            <a:extLst>
              <a:ext uri="{FF2B5EF4-FFF2-40B4-BE49-F238E27FC236}">
                <a16:creationId xmlns:a16="http://schemas.microsoft.com/office/drawing/2014/main" id="{E92A820D-6A64-9F41-DAC7-E0ABEB3808CD}"/>
              </a:ext>
            </a:extLst>
          </p:cNvPr>
          <p:cNvSpPr>
            <a:spLocks noGrp="1"/>
          </p:cNvSpPr>
          <p:nvPr>
            <p:ph idx="22"/>
          </p:nvPr>
        </p:nvSpPr>
        <p:spPr>
          <a:xfrm>
            <a:off x="8990751" y="3477300"/>
            <a:ext cx="2014880" cy="2633472"/>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Picture Placeholder 10">
            <a:extLst>
              <a:ext uri="{FF2B5EF4-FFF2-40B4-BE49-F238E27FC236}">
                <a16:creationId xmlns:a16="http://schemas.microsoft.com/office/drawing/2014/main" id="{0A4D41BF-C8E5-B391-3754-8A0E9EEFD81E}"/>
              </a:ext>
            </a:extLst>
          </p:cNvPr>
          <p:cNvSpPr>
            <a:spLocks noGrp="1"/>
          </p:cNvSpPr>
          <p:nvPr>
            <p:ph type="pic" sz="quarter" idx="16"/>
          </p:nvPr>
        </p:nvSpPr>
        <p:spPr>
          <a:xfrm>
            <a:off x="503109" y="2020860"/>
            <a:ext cx="1224977" cy="1228761"/>
          </a:xfrm>
          <a:prstGeom prst="rect">
            <a:avLst/>
          </a:prstGeom>
          <a:noFill/>
        </p:spPr>
        <p:txBody>
          <a:bodyPr/>
          <a:lstStyle/>
          <a:p>
            <a:endParaRPr lang="en-US"/>
          </a:p>
        </p:txBody>
      </p:sp>
      <p:sp>
        <p:nvSpPr>
          <p:cNvPr id="12" name="Picture Placeholder 10">
            <a:extLst>
              <a:ext uri="{FF2B5EF4-FFF2-40B4-BE49-F238E27FC236}">
                <a16:creationId xmlns:a16="http://schemas.microsoft.com/office/drawing/2014/main" id="{06DF52DE-9E4F-CEF8-5805-812C087FFD22}"/>
              </a:ext>
            </a:extLst>
          </p:cNvPr>
          <p:cNvSpPr>
            <a:spLocks noGrp="1"/>
          </p:cNvSpPr>
          <p:nvPr>
            <p:ph type="pic" sz="quarter" idx="23"/>
          </p:nvPr>
        </p:nvSpPr>
        <p:spPr>
          <a:xfrm>
            <a:off x="3332322" y="2020860"/>
            <a:ext cx="1224977" cy="1228761"/>
          </a:xfrm>
          <a:prstGeom prst="rect">
            <a:avLst/>
          </a:prstGeom>
          <a:noFill/>
        </p:spPr>
        <p:txBody>
          <a:bodyPr/>
          <a:lstStyle/>
          <a:p>
            <a:endParaRPr lang="en-US"/>
          </a:p>
        </p:txBody>
      </p:sp>
      <p:sp>
        <p:nvSpPr>
          <p:cNvPr id="13" name="Picture Placeholder 10">
            <a:extLst>
              <a:ext uri="{FF2B5EF4-FFF2-40B4-BE49-F238E27FC236}">
                <a16:creationId xmlns:a16="http://schemas.microsoft.com/office/drawing/2014/main" id="{D7E13FEA-CFFB-EB30-AF54-FC3E6C55EF44}"/>
              </a:ext>
            </a:extLst>
          </p:cNvPr>
          <p:cNvSpPr>
            <a:spLocks noGrp="1"/>
          </p:cNvSpPr>
          <p:nvPr>
            <p:ph type="pic" sz="quarter" idx="24"/>
          </p:nvPr>
        </p:nvSpPr>
        <p:spPr>
          <a:xfrm>
            <a:off x="6161537" y="2020860"/>
            <a:ext cx="1224977" cy="1228761"/>
          </a:xfrm>
          <a:prstGeom prst="rect">
            <a:avLst/>
          </a:prstGeom>
          <a:noFill/>
        </p:spPr>
        <p:txBody>
          <a:bodyPr/>
          <a:lstStyle/>
          <a:p>
            <a:endParaRPr lang="en-US"/>
          </a:p>
        </p:txBody>
      </p:sp>
      <p:sp>
        <p:nvSpPr>
          <p:cNvPr id="14" name="Picture Placeholder 10">
            <a:extLst>
              <a:ext uri="{FF2B5EF4-FFF2-40B4-BE49-F238E27FC236}">
                <a16:creationId xmlns:a16="http://schemas.microsoft.com/office/drawing/2014/main" id="{B851D999-D78B-DC55-8D34-4E840C3BD362}"/>
              </a:ext>
            </a:extLst>
          </p:cNvPr>
          <p:cNvSpPr>
            <a:spLocks noGrp="1"/>
          </p:cNvSpPr>
          <p:nvPr>
            <p:ph type="pic" sz="quarter" idx="25"/>
          </p:nvPr>
        </p:nvSpPr>
        <p:spPr>
          <a:xfrm>
            <a:off x="8990753" y="2020860"/>
            <a:ext cx="1224977" cy="1228761"/>
          </a:xfrm>
          <a:prstGeom prst="rect">
            <a:avLst/>
          </a:prstGeom>
          <a:noFill/>
        </p:spPr>
        <p:txBody>
          <a:bodyPr/>
          <a:lstStyle/>
          <a:p>
            <a:endParaRPr lang="en-US"/>
          </a:p>
        </p:txBody>
      </p:sp>
      <p:pic>
        <p:nvPicPr>
          <p:cNvPr id="6" name="Graphic 5">
            <a:extLst>
              <a:ext uri="{FF2B5EF4-FFF2-40B4-BE49-F238E27FC236}">
                <a16:creationId xmlns:a16="http://schemas.microsoft.com/office/drawing/2014/main" id="{8227676D-EA81-0F71-5093-3BC4F2933FD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4363134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Dark Info Slide 2 - 3 Items">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11180199" cy="838428"/>
          </a:xfrm>
        </p:spPr>
        <p:txBody>
          <a:bodyPr wrap="square"/>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502789" y="4085112"/>
            <a:ext cx="3277705" cy="2025660"/>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11180199"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4454036" y="4085112"/>
            <a:ext cx="3277705" cy="2025660"/>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8405283" y="4085112"/>
            <a:ext cx="3277705" cy="2025660"/>
          </a:xfrm>
        </p:spPr>
        <p:txBody>
          <a:bodyPr/>
          <a:lstStyle>
            <a:lvl1pPr>
              <a:defRPr sz="1500">
                <a:solidFill>
                  <a:schemeClr val="bg2"/>
                </a:solidFill>
              </a:defRPr>
            </a:lvl1pPr>
            <a:lvl2pPr marL="11110" indent="-11110">
              <a:buNone/>
              <a:tabLst/>
              <a:defRPr sz="1200">
                <a:solidFill>
                  <a:schemeClr val="bg1"/>
                </a:solidFill>
              </a:defRPr>
            </a:lvl2pPr>
            <a:lvl3pPr marL="237648" indent="-146245">
              <a:buFont typeface="Arial" panose="020B0604020202020204" pitchFamily="34" charset="0"/>
              <a:buChar char="•"/>
              <a:tabLst/>
              <a:defRPr sz="1200">
                <a:solidFill>
                  <a:schemeClr val="bg1"/>
                </a:solidFill>
              </a:defRPr>
            </a:lvl3pPr>
            <a:lvl4pPr marL="230096" indent="0">
              <a:buNone/>
              <a:tabLst/>
              <a:defRPr sz="1200">
                <a:solidFill>
                  <a:schemeClr val="bg1"/>
                </a:solidFill>
              </a:defRPr>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Picture Placeholder 10">
            <a:extLst>
              <a:ext uri="{FF2B5EF4-FFF2-40B4-BE49-F238E27FC236}">
                <a16:creationId xmlns:a16="http://schemas.microsoft.com/office/drawing/2014/main" id="{65D4764A-CF97-F535-7071-6F774267CC35}"/>
              </a:ext>
            </a:extLst>
          </p:cNvPr>
          <p:cNvSpPr>
            <a:spLocks noGrp="1"/>
          </p:cNvSpPr>
          <p:nvPr>
            <p:ph type="pic" sz="quarter" idx="16"/>
          </p:nvPr>
        </p:nvSpPr>
        <p:spPr>
          <a:xfrm>
            <a:off x="503107" y="2020856"/>
            <a:ext cx="3277598" cy="1874250"/>
          </a:xfrm>
          <a:prstGeom prst="rect">
            <a:avLst/>
          </a:prstGeom>
          <a:solidFill>
            <a:schemeClr val="accent4">
              <a:lumMod val="20000"/>
              <a:lumOff val="80000"/>
            </a:schemeClr>
          </a:solidFill>
        </p:spPr>
        <p:txBody>
          <a:bodyPr/>
          <a:lstStyle/>
          <a:p>
            <a:endParaRPr lang="en-US"/>
          </a:p>
        </p:txBody>
      </p:sp>
      <p:sp>
        <p:nvSpPr>
          <p:cNvPr id="12" name="Picture Placeholder 10">
            <a:extLst>
              <a:ext uri="{FF2B5EF4-FFF2-40B4-BE49-F238E27FC236}">
                <a16:creationId xmlns:a16="http://schemas.microsoft.com/office/drawing/2014/main" id="{19DD375C-4604-3A2C-103B-E6F1DFDF282B}"/>
              </a:ext>
            </a:extLst>
          </p:cNvPr>
          <p:cNvSpPr>
            <a:spLocks noGrp="1"/>
          </p:cNvSpPr>
          <p:nvPr>
            <p:ph type="pic" sz="quarter" idx="22"/>
          </p:nvPr>
        </p:nvSpPr>
        <p:spPr>
          <a:xfrm>
            <a:off x="4454249" y="2020856"/>
            <a:ext cx="3277598" cy="1874250"/>
          </a:xfrm>
          <a:prstGeom prst="rect">
            <a:avLst/>
          </a:prstGeom>
          <a:solidFill>
            <a:schemeClr val="accent4">
              <a:lumMod val="20000"/>
              <a:lumOff val="80000"/>
            </a:schemeClr>
          </a:solidFill>
        </p:spPr>
        <p:txBody>
          <a:bodyPr/>
          <a:lstStyle/>
          <a:p>
            <a:endParaRPr lang="en-US"/>
          </a:p>
        </p:txBody>
      </p:sp>
      <p:sp>
        <p:nvSpPr>
          <p:cNvPr id="13" name="Picture Placeholder 10">
            <a:extLst>
              <a:ext uri="{FF2B5EF4-FFF2-40B4-BE49-F238E27FC236}">
                <a16:creationId xmlns:a16="http://schemas.microsoft.com/office/drawing/2014/main" id="{7A3882E1-1CD7-F025-E3C2-60B488E3EE6E}"/>
              </a:ext>
            </a:extLst>
          </p:cNvPr>
          <p:cNvSpPr>
            <a:spLocks noGrp="1"/>
          </p:cNvSpPr>
          <p:nvPr>
            <p:ph type="pic" sz="quarter" idx="23"/>
          </p:nvPr>
        </p:nvSpPr>
        <p:spPr>
          <a:xfrm>
            <a:off x="8405390" y="2020856"/>
            <a:ext cx="3277598" cy="1874250"/>
          </a:xfrm>
          <a:prstGeom prst="rect">
            <a:avLst/>
          </a:prstGeom>
          <a:solidFill>
            <a:schemeClr val="accent4">
              <a:lumMod val="20000"/>
              <a:lumOff val="80000"/>
            </a:schemeClr>
          </a:solidFill>
        </p:spPr>
        <p:txBody>
          <a:bodyPr/>
          <a:lstStyle/>
          <a:p>
            <a:endParaRPr lang="en-US"/>
          </a:p>
        </p:txBody>
      </p:sp>
    </p:spTree>
    <p:extLst>
      <p:ext uri="{BB962C8B-B14F-4D97-AF65-F5344CB8AC3E}">
        <p14:creationId xmlns:p14="http://schemas.microsoft.com/office/powerpoint/2010/main" val="32305407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_Dark Info Slide 3 - 6 items">
    <p:bg>
      <p:bgPr>
        <a:solidFill>
          <a:srgbClr val="6A63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2"/>
            <a:ext cx="2971026" cy="838428"/>
          </a:xfrm>
        </p:spPr>
        <p:txBody>
          <a:bodyPr wrap="square"/>
          <a:lstStyle>
            <a:lvl1pPr>
              <a:defRPr>
                <a:solidFill>
                  <a:schemeClr val="bg1"/>
                </a:solidFill>
              </a:defRPr>
            </a:lvl1pPr>
          </a:lstStyle>
          <a:p>
            <a:r>
              <a:rPr lang="en-US" dirty="0"/>
              <a:t>Click to edit Master</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3898245" y="1922026"/>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lvl1pPr>
              <a:defRPr>
                <a:solidFill>
                  <a:schemeClr val="bg1"/>
                </a:solidFill>
              </a:defRPr>
            </a:lvl1pPr>
          </a:lstStyle>
          <a:p>
            <a:r>
              <a:rPr lang="en-US"/>
              <a:t>PRESENTATION TITLE</a:t>
            </a:r>
            <a:endParaRPr lang="en-US">
              <a:solidFill>
                <a:schemeClr val="bg1"/>
              </a:solidFill>
            </a:endParaRP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405140"/>
            <a:ext cx="2971026" cy="328661"/>
          </a:xfrm>
        </p:spPr>
        <p:txBody>
          <a:bodyPr anchor="t"/>
          <a:lstStyle>
            <a:lvl1pPr marL="0" indent="0">
              <a:buNone/>
              <a:defRPr sz="1799" b="0" i="0">
                <a:solidFill>
                  <a:srgbClr val="E5E0D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F09F2C5E-0692-1089-38CE-C38A2BC36185}"/>
              </a:ext>
            </a:extLst>
          </p:cNvPr>
          <p:cNvSpPr>
            <a:spLocks noGrp="1"/>
          </p:cNvSpPr>
          <p:nvPr>
            <p:ph idx="20"/>
          </p:nvPr>
        </p:nvSpPr>
        <p:spPr>
          <a:xfrm>
            <a:off x="6659703" y="1922026"/>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15" name="Content Placeholder 2">
            <a:extLst>
              <a:ext uri="{FF2B5EF4-FFF2-40B4-BE49-F238E27FC236}">
                <a16:creationId xmlns:a16="http://schemas.microsoft.com/office/drawing/2014/main" id="{D1B099AF-9E7C-3739-E43A-105AB7864728}"/>
              </a:ext>
            </a:extLst>
          </p:cNvPr>
          <p:cNvSpPr>
            <a:spLocks noGrp="1"/>
          </p:cNvSpPr>
          <p:nvPr>
            <p:ph idx="21"/>
          </p:nvPr>
        </p:nvSpPr>
        <p:spPr>
          <a:xfrm>
            <a:off x="9421162" y="1922026"/>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4" name="Content Placeholder 2">
            <a:extLst>
              <a:ext uri="{FF2B5EF4-FFF2-40B4-BE49-F238E27FC236}">
                <a16:creationId xmlns:a16="http://schemas.microsoft.com/office/drawing/2014/main" id="{07B22D1D-B033-6C4B-31ED-2C776FED726B}"/>
              </a:ext>
            </a:extLst>
          </p:cNvPr>
          <p:cNvSpPr>
            <a:spLocks noGrp="1"/>
          </p:cNvSpPr>
          <p:nvPr>
            <p:ph idx="22"/>
          </p:nvPr>
        </p:nvSpPr>
        <p:spPr>
          <a:xfrm>
            <a:off x="3898245" y="3899267"/>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18" name="Content Placeholder 2">
            <a:extLst>
              <a:ext uri="{FF2B5EF4-FFF2-40B4-BE49-F238E27FC236}">
                <a16:creationId xmlns:a16="http://schemas.microsoft.com/office/drawing/2014/main" id="{6AC345A7-0D89-CBA6-01AA-BA0987314DED}"/>
              </a:ext>
            </a:extLst>
          </p:cNvPr>
          <p:cNvSpPr>
            <a:spLocks noGrp="1"/>
          </p:cNvSpPr>
          <p:nvPr>
            <p:ph idx="26"/>
          </p:nvPr>
        </p:nvSpPr>
        <p:spPr>
          <a:xfrm>
            <a:off x="6659703" y="3899267"/>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19" name="Content Placeholder 2">
            <a:extLst>
              <a:ext uri="{FF2B5EF4-FFF2-40B4-BE49-F238E27FC236}">
                <a16:creationId xmlns:a16="http://schemas.microsoft.com/office/drawing/2014/main" id="{EB8F4607-BD2E-349F-6F3B-C957FC423586}"/>
              </a:ext>
            </a:extLst>
          </p:cNvPr>
          <p:cNvSpPr>
            <a:spLocks noGrp="1"/>
          </p:cNvSpPr>
          <p:nvPr>
            <p:ph idx="27"/>
          </p:nvPr>
        </p:nvSpPr>
        <p:spPr>
          <a:xfrm>
            <a:off x="9421162" y="3899267"/>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20" name="Content Placeholder 2">
            <a:extLst>
              <a:ext uri="{FF2B5EF4-FFF2-40B4-BE49-F238E27FC236}">
                <a16:creationId xmlns:a16="http://schemas.microsoft.com/office/drawing/2014/main" id="{E84482D0-FE34-54D4-FA48-C9AEC68D024B}"/>
              </a:ext>
            </a:extLst>
          </p:cNvPr>
          <p:cNvSpPr>
            <a:spLocks noGrp="1"/>
          </p:cNvSpPr>
          <p:nvPr>
            <p:ph idx="28"/>
          </p:nvPr>
        </p:nvSpPr>
        <p:spPr>
          <a:xfrm>
            <a:off x="3898245" y="5876509"/>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24" name="Content Placeholder 2">
            <a:extLst>
              <a:ext uri="{FF2B5EF4-FFF2-40B4-BE49-F238E27FC236}">
                <a16:creationId xmlns:a16="http://schemas.microsoft.com/office/drawing/2014/main" id="{9C65AA16-13A5-A6E4-EFFE-108328B6F021}"/>
              </a:ext>
            </a:extLst>
          </p:cNvPr>
          <p:cNvSpPr>
            <a:spLocks noGrp="1"/>
          </p:cNvSpPr>
          <p:nvPr>
            <p:ph idx="32"/>
          </p:nvPr>
        </p:nvSpPr>
        <p:spPr>
          <a:xfrm>
            <a:off x="6659703" y="5876509"/>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25" name="Content Placeholder 2">
            <a:extLst>
              <a:ext uri="{FF2B5EF4-FFF2-40B4-BE49-F238E27FC236}">
                <a16:creationId xmlns:a16="http://schemas.microsoft.com/office/drawing/2014/main" id="{3BE73330-0071-9F25-330B-5C91C16F6C2D}"/>
              </a:ext>
            </a:extLst>
          </p:cNvPr>
          <p:cNvSpPr>
            <a:spLocks noGrp="1"/>
          </p:cNvSpPr>
          <p:nvPr>
            <p:ph idx="33"/>
          </p:nvPr>
        </p:nvSpPr>
        <p:spPr>
          <a:xfrm>
            <a:off x="9421162" y="5876509"/>
            <a:ext cx="2257980" cy="405538"/>
          </a:xfrm>
        </p:spPr>
        <p:txBody>
          <a:bodyPr/>
          <a:lstStyle>
            <a:lvl1pPr>
              <a:defRPr sz="1500">
                <a:solidFill>
                  <a:schemeClr val="bg2"/>
                </a:solidFill>
              </a:defRPr>
            </a:lvl1pPr>
            <a:lvl2pPr marL="11110" indent="-11110">
              <a:buNone/>
              <a:tabLst/>
              <a:defRPr sz="1200"/>
            </a:lvl2pPr>
            <a:lvl3pPr marL="237648" indent="-146245">
              <a:buFont typeface="Arial" panose="020B0604020202020204" pitchFamily="34" charset="0"/>
              <a:buChar char="•"/>
              <a:tabLst/>
              <a:defRPr sz="1200"/>
            </a:lvl3pPr>
            <a:lvl4pPr marL="230096" indent="0">
              <a:buNone/>
              <a:tabLst/>
              <a:defRPr sz="1200"/>
            </a:lvl4pPr>
            <a:lvl5pPr>
              <a:defRPr sz="1200"/>
            </a:lvl5pPr>
          </a:lstStyle>
          <a:p>
            <a:pPr lvl="0"/>
            <a:r>
              <a:rPr lang="en-US" dirty="0"/>
              <a:t>Click to edit</a:t>
            </a:r>
          </a:p>
        </p:txBody>
      </p:sp>
      <p:sp>
        <p:nvSpPr>
          <p:cNvPr id="8" name="Picture Placeholder 10">
            <a:extLst>
              <a:ext uri="{FF2B5EF4-FFF2-40B4-BE49-F238E27FC236}">
                <a16:creationId xmlns:a16="http://schemas.microsoft.com/office/drawing/2014/main" id="{73B809D8-FF67-3A4C-1522-0788D6E94A72}"/>
              </a:ext>
            </a:extLst>
          </p:cNvPr>
          <p:cNvSpPr>
            <a:spLocks noGrp="1"/>
          </p:cNvSpPr>
          <p:nvPr>
            <p:ph type="pic" sz="quarter" idx="34"/>
          </p:nvPr>
        </p:nvSpPr>
        <p:spPr>
          <a:xfrm>
            <a:off x="3898565" y="489336"/>
            <a:ext cx="2261827" cy="1228761"/>
          </a:xfrm>
          <a:prstGeom prst="rect">
            <a:avLst/>
          </a:prstGeom>
          <a:solidFill>
            <a:schemeClr val="accent4">
              <a:lumMod val="20000"/>
              <a:lumOff val="80000"/>
            </a:schemeClr>
          </a:solidFill>
        </p:spPr>
        <p:txBody>
          <a:bodyPr/>
          <a:lstStyle/>
          <a:p>
            <a:endParaRPr lang="en-US"/>
          </a:p>
        </p:txBody>
      </p:sp>
      <p:sp>
        <p:nvSpPr>
          <p:cNvPr id="9" name="Picture Placeholder 10">
            <a:extLst>
              <a:ext uri="{FF2B5EF4-FFF2-40B4-BE49-F238E27FC236}">
                <a16:creationId xmlns:a16="http://schemas.microsoft.com/office/drawing/2014/main" id="{AC6D9F9D-61FF-0D2D-2787-DE9565F6D1C1}"/>
              </a:ext>
            </a:extLst>
          </p:cNvPr>
          <p:cNvSpPr>
            <a:spLocks noGrp="1"/>
          </p:cNvSpPr>
          <p:nvPr>
            <p:ph type="pic" sz="quarter" idx="43"/>
          </p:nvPr>
        </p:nvSpPr>
        <p:spPr>
          <a:xfrm>
            <a:off x="6659865" y="489336"/>
            <a:ext cx="2261827" cy="1228761"/>
          </a:xfrm>
          <a:prstGeom prst="rect">
            <a:avLst/>
          </a:prstGeom>
          <a:solidFill>
            <a:schemeClr val="accent4">
              <a:lumMod val="20000"/>
              <a:lumOff val="80000"/>
            </a:schemeClr>
          </a:solidFill>
        </p:spPr>
        <p:txBody>
          <a:bodyPr/>
          <a:lstStyle/>
          <a:p>
            <a:endParaRPr lang="en-US"/>
          </a:p>
        </p:txBody>
      </p:sp>
      <p:sp>
        <p:nvSpPr>
          <p:cNvPr id="11" name="Picture Placeholder 10">
            <a:extLst>
              <a:ext uri="{FF2B5EF4-FFF2-40B4-BE49-F238E27FC236}">
                <a16:creationId xmlns:a16="http://schemas.microsoft.com/office/drawing/2014/main" id="{C4EE7338-E8F2-1A2B-3918-B7191FCC089E}"/>
              </a:ext>
            </a:extLst>
          </p:cNvPr>
          <p:cNvSpPr>
            <a:spLocks noGrp="1"/>
          </p:cNvSpPr>
          <p:nvPr>
            <p:ph type="pic" sz="quarter" idx="44"/>
          </p:nvPr>
        </p:nvSpPr>
        <p:spPr>
          <a:xfrm>
            <a:off x="9421162" y="489336"/>
            <a:ext cx="2261827" cy="1228761"/>
          </a:xfrm>
          <a:prstGeom prst="rect">
            <a:avLst/>
          </a:prstGeom>
          <a:solidFill>
            <a:schemeClr val="accent4">
              <a:lumMod val="20000"/>
              <a:lumOff val="80000"/>
            </a:schemeClr>
          </a:solidFill>
        </p:spPr>
        <p:txBody>
          <a:bodyPr/>
          <a:lstStyle/>
          <a:p>
            <a:endParaRPr lang="en-US"/>
          </a:p>
        </p:txBody>
      </p:sp>
      <p:sp>
        <p:nvSpPr>
          <p:cNvPr id="12" name="Picture Placeholder 10">
            <a:extLst>
              <a:ext uri="{FF2B5EF4-FFF2-40B4-BE49-F238E27FC236}">
                <a16:creationId xmlns:a16="http://schemas.microsoft.com/office/drawing/2014/main" id="{FAE3BACD-B0D8-162A-577A-7988529B1D19}"/>
              </a:ext>
            </a:extLst>
          </p:cNvPr>
          <p:cNvSpPr>
            <a:spLocks noGrp="1"/>
          </p:cNvSpPr>
          <p:nvPr>
            <p:ph type="pic" sz="quarter" idx="45"/>
          </p:nvPr>
        </p:nvSpPr>
        <p:spPr>
          <a:xfrm>
            <a:off x="3898565" y="2466577"/>
            <a:ext cx="2261827" cy="1228761"/>
          </a:xfrm>
          <a:prstGeom prst="rect">
            <a:avLst/>
          </a:prstGeom>
          <a:solidFill>
            <a:schemeClr val="accent4">
              <a:lumMod val="20000"/>
              <a:lumOff val="80000"/>
            </a:schemeClr>
          </a:solidFill>
        </p:spPr>
        <p:txBody>
          <a:bodyPr/>
          <a:lstStyle/>
          <a:p>
            <a:endParaRPr lang="en-US"/>
          </a:p>
        </p:txBody>
      </p:sp>
      <p:sp>
        <p:nvSpPr>
          <p:cNvPr id="13" name="Picture Placeholder 10">
            <a:extLst>
              <a:ext uri="{FF2B5EF4-FFF2-40B4-BE49-F238E27FC236}">
                <a16:creationId xmlns:a16="http://schemas.microsoft.com/office/drawing/2014/main" id="{DAE83A86-7B5C-36EA-A700-DDE4CBD762D1}"/>
              </a:ext>
            </a:extLst>
          </p:cNvPr>
          <p:cNvSpPr>
            <a:spLocks noGrp="1"/>
          </p:cNvSpPr>
          <p:nvPr>
            <p:ph type="pic" sz="quarter" idx="46"/>
          </p:nvPr>
        </p:nvSpPr>
        <p:spPr>
          <a:xfrm>
            <a:off x="6659865" y="2466577"/>
            <a:ext cx="2261827" cy="1228761"/>
          </a:xfrm>
          <a:prstGeom prst="rect">
            <a:avLst/>
          </a:prstGeom>
          <a:solidFill>
            <a:schemeClr val="accent4">
              <a:lumMod val="20000"/>
              <a:lumOff val="80000"/>
            </a:schemeClr>
          </a:solidFill>
        </p:spPr>
        <p:txBody>
          <a:bodyPr/>
          <a:lstStyle/>
          <a:p>
            <a:endParaRPr lang="en-US"/>
          </a:p>
        </p:txBody>
      </p:sp>
      <p:sp>
        <p:nvSpPr>
          <p:cNvPr id="17" name="Picture Placeholder 10">
            <a:extLst>
              <a:ext uri="{FF2B5EF4-FFF2-40B4-BE49-F238E27FC236}">
                <a16:creationId xmlns:a16="http://schemas.microsoft.com/office/drawing/2014/main" id="{94E0F7CD-F8C1-ADB4-6FD3-EFEE43979813}"/>
              </a:ext>
            </a:extLst>
          </p:cNvPr>
          <p:cNvSpPr>
            <a:spLocks noGrp="1"/>
          </p:cNvSpPr>
          <p:nvPr>
            <p:ph type="pic" sz="quarter" idx="47"/>
          </p:nvPr>
        </p:nvSpPr>
        <p:spPr>
          <a:xfrm>
            <a:off x="9421162" y="2466577"/>
            <a:ext cx="2261827" cy="1228761"/>
          </a:xfrm>
          <a:prstGeom prst="rect">
            <a:avLst/>
          </a:prstGeom>
          <a:solidFill>
            <a:schemeClr val="accent4">
              <a:lumMod val="20000"/>
              <a:lumOff val="80000"/>
            </a:schemeClr>
          </a:solidFill>
        </p:spPr>
        <p:txBody>
          <a:bodyPr/>
          <a:lstStyle/>
          <a:p>
            <a:endParaRPr lang="en-US"/>
          </a:p>
        </p:txBody>
      </p:sp>
      <p:sp>
        <p:nvSpPr>
          <p:cNvPr id="21" name="Picture Placeholder 10">
            <a:extLst>
              <a:ext uri="{FF2B5EF4-FFF2-40B4-BE49-F238E27FC236}">
                <a16:creationId xmlns:a16="http://schemas.microsoft.com/office/drawing/2014/main" id="{9851F0E8-A024-FEF0-44EC-2D6BD277C7F2}"/>
              </a:ext>
            </a:extLst>
          </p:cNvPr>
          <p:cNvSpPr>
            <a:spLocks noGrp="1"/>
          </p:cNvSpPr>
          <p:nvPr>
            <p:ph type="pic" sz="quarter" idx="48"/>
          </p:nvPr>
        </p:nvSpPr>
        <p:spPr>
          <a:xfrm>
            <a:off x="3898565" y="4443819"/>
            <a:ext cx="2261827" cy="1228761"/>
          </a:xfrm>
          <a:prstGeom prst="rect">
            <a:avLst/>
          </a:prstGeom>
          <a:solidFill>
            <a:schemeClr val="accent4">
              <a:lumMod val="20000"/>
              <a:lumOff val="80000"/>
            </a:schemeClr>
          </a:solidFill>
        </p:spPr>
        <p:txBody>
          <a:bodyPr/>
          <a:lstStyle/>
          <a:p>
            <a:endParaRPr lang="en-US"/>
          </a:p>
        </p:txBody>
      </p:sp>
      <p:sp>
        <p:nvSpPr>
          <p:cNvPr id="22" name="Picture Placeholder 10">
            <a:extLst>
              <a:ext uri="{FF2B5EF4-FFF2-40B4-BE49-F238E27FC236}">
                <a16:creationId xmlns:a16="http://schemas.microsoft.com/office/drawing/2014/main" id="{51AD39D1-8E5A-BCBC-6572-FD6DB8B5BCDD}"/>
              </a:ext>
            </a:extLst>
          </p:cNvPr>
          <p:cNvSpPr>
            <a:spLocks noGrp="1"/>
          </p:cNvSpPr>
          <p:nvPr>
            <p:ph type="pic" sz="quarter" idx="49"/>
          </p:nvPr>
        </p:nvSpPr>
        <p:spPr>
          <a:xfrm>
            <a:off x="6659865" y="4443819"/>
            <a:ext cx="2261827" cy="1228761"/>
          </a:xfrm>
          <a:prstGeom prst="rect">
            <a:avLst/>
          </a:prstGeom>
          <a:solidFill>
            <a:schemeClr val="accent4">
              <a:lumMod val="20000"/>
              <a:lumOff val="80000"/>
            </a:schemeClr>
          </a:solidFill>
        </p:spPr>
        <p:txBody>
          <a:bodyPr/>
          <a:lstStyle/>
          <a:p>
            <a:endParaRPr lang="en-US"/>
          </a:p>
        </p:txBody>
      </p:sp>
      <p:sp>
        <p:nvSpPr>
          <p:cNvPr id="23" name="Picture Placeholder 10">
            <a:extLst>
              <a:ext uri="{FF2B5EF4-FFF2-40B4-BE49-F238E27FC236}">
                <a16:creationId xmlns:a16="http://schemas.microsoft.com/office/drawing/2014/main" id="{73BBCED7-5152-5AB9-66FF-1D7A4A2BF4B5}"/>
              </a:ext>
            </a:extLst>
          </p:cNvPr>
          <p:cNvSpPr>
            <a:spLocks noGrp="1"/>
          </p:cNvSpPr>
          <p:nvPr>
            <p:ph type="pic" sz="quarter" idx="50"/>
          </p:nvPr>
        </p:nvSpPr>
        <p:spPr>
          <a:xfrm>
            <a:off x="9421162" y="4443819"/>
            <a:ext cx="2261827" cy="1228761"/>
          </a:xfrm>
          <a:prstGeom prst="rect">
            <a:avLst/>
          </a:prstGeom>
          <a:solidFill>
            <a:schemeClr val="accent4">
              <a:lumMod val="20000"/>
              <a:lumOff val="80000"/>
            </a:schemeClr>
          </a:solidFill>
        </p:spPr>
        <p:txBody>
          <a:bodyPr/>
          <a:lstStyle/>
          <a:p>
            <a:endParaRPr lang="en-US"/>
          </a:p>
        </p:txBody>
      </p:sp>
      <p:pic>
        <p:nvPicPr>
          <p:cNvPr id="14" name="Graphic 13">
            <a:extLst>
              <a:ext uri="{FF2B5EF4-FFF2-40B4-BE49-F238E27FC236}">
                <a16:creationId xmlns:a16="http://schemas.microsoft.com/office/drawing/2014/main" id="{8553A07F-7BE4-84CF-4ADC-B9E2DB35FDF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448761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93" y="489336"/>
            <a:ext cx="4827843" cy="543821"/>
          </a:xfrm>
        </p:spPr>
        <p:txBody>
          <a:bodyPr wrap="square"/>
          <a:lstStyle/>
          <a:p>
            <a:r>
              <a:rPr lang="en-US" dirty="0"/>
              <a:t>Click to edit</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6094416" y="3138932"/>
            <a:ext cx="5402578" cy="2988735"/>
          </a:xfrm>
        </p:spPr>
        <p:txBody>
          <a:bodyPr/>
          <a:lstStyle>
            <a:lvl1pPr>
              <a:defRPr sz="15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6094414" y="1924080"/>
            <a:ext cx="5402577" cy="501804"/>
          </a:xfrm>
        </p:spPr>
        <p:txBody>
          <a:bodyPr anchor="t">
            <a:noAutofit/>
          </a:bodyPr>
          <a:lstStyle>
            <a:lvl1pPr marL="0" indent="0">
              <a:buNone/>
              <a:defRPr sz="3599" b="0" i="0">
                <a:solidFill>
                  <a:srgbClr val="988E85"/>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a:t>
            </a:r>
          </a:p>
        </p:txBody>
      </p:sp>
      <p:sp>
        <p:nvSpPr>
          <p:cNvPr id="8" name="Picture Placeholder 7">
            <a:extLst>
              <a:ext uri="{FF2B5EF4-FFF2-40B4-BE49-F238E27FC236}">
                <a16:creationId xmlns:a16="http://schemas.microsoft.com/office/drawing/2014/main" id="{511F004A-1AB2-4E5E-7FD0-499FABD89C3F}"/>
              </a:ext>
            </a:extLst>
          </p:cNvPr>
          <p:cNvSpPr>
            <a:spLocks noGrp="1"/>
          </p:cNvSpPr>
          <p:nvPr>
            <p:ph type="pic" sz="quarter" idx="13"/>
          </p:nvPr>
        </p:nvSpPr>
        <p:spPr>
          <a:xfrm>
            <a:off x="488515" y="1365663"/>
            <a:ext cx="4841047" cy="4334495"/>
          </a:xfrm>
          <a:prstGeom prst="rect">
            <a:avLst/>
          </a:prstGeom>
          <a:solidFill>
            <a:schemeClr val="accent4">
              <a:lumMod val="20000"/>
              <a:lumOff val="80000"/>
            </a:schemeClr>
          </a:solidFill>
          <a:ln>
            <a:noFill/>
          </a:ln>
        </p:spPr>
        <p:txBody>
          <a:bodyPr/>
          <a:lstStyle/>
          <a:p>
            <a:endParaRPr lang="en-US"/>
          </a:p>
        </p:txBody>
      </p:sp>
      <p:sp>
        <p:nvSpPr>
          <p:cNvPr id="9" name="Text Placeholder 2">
            <a:extLst>
              <a:ext uri="{FF2B5EF4-FFF2-40B4-BE49-F238E27FC236}">
                <a16:creationId xmlns:a16="http://schemas.microsoft.com/office/drawing/2014/main" id="{A7F16519-7AF1-8016-8829-709ABAADF476}"/>
              </a:ext>
            </a:extLst>
          </p:cNvPr>
          <p:cNvSpPr>
            <a:spLocks noGrp="1"/>
          </p:cNvSpPr>
          <p:nvPr>
            <p:ph type="body" idx="14"/>
          </p:nvPr>
        </p:nvSpPr>
        <p:spPr>
          <a:xfrm>
            <a:off x="6094414" y="2450168"/>
            <a:ext cx="5402577"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Tree>
    <p:extLst>
      <p:ext uri="{BB962C8B-B14F-4D97-AF65-F5344CB8AC3E}">
        <p14:creationId xmlns:p14="http://schemas.microsoft.com/office/powerpoint/2010/main" val="24289644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7650-851A-7788-7983-8AF7FAFB8897}"/>
              </a:ext>
            </a:extLst>
          </p:cNvPr>
          <p:cNvSpPr>
            <a:spLocks noGrp="1"/>
          </p:cNvSpPr>
          <p:nvPr>
            <p:ph type="title"/>
          </p:nvPr>
        </p:nvSpPr>
        <p:spPr>
          <a:xfrm>
            <a:off x="502788" y="489336"/>
            <a:ext cx="11180199" cy="439479"/>
          </a:xfrm>
        </p:spPr>
        <p:txBody>
          <a:bodyPr wrap="square">
            <a:noAutofit/>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05C45B1-2853-F743-0E76-0ADD693CF25F}"/>
              </a:ext>
            </a:extLst>
          </p:cNvPr>
          <p:cNvSpPr>
            <a:spLocks noGrp="1"/>
          </p:cNvSpPr>
          <p:nvPr>
            <p:ph idx="1"/>
          </p:nvPr>
        </p:nvSpPr>
        <p:spPr>
          <a:xfrm>
            <a:off x="1507773" y="197944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dirty="0"/>
              <a:t>Click to edit</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D13D5E6E-2098-1F2C-17BC-279A58B4BF53}"/>
              </a:ext>
            </a:extLst>
          </p:cNvPr>
          <p:cNvSpPr>
            <a:spLocks noGrp="1"/>
          </p:cNvSpPr>
          <p:nvPr>
            <p:ph type="ftr" sz="quarter" idx="11"/>
          </p:nvPr>
        </p:nvSpPr>
        <p:spPr/>
        <p:txBody>
          <a:bodyPr/>
          <a:lstStyle/>
          <a:p>
            <a:r>
              <a:rPr lang="en-US"/>
              <a:t>PRESENTATION TITLE</a:t>
            </a:r>
          </a:p>
        </p:txBody>
      </p:sp>
      <p:sp>
        <p:nvSpPr>
          <p:cNvPr id="7" name="Text Placeholder 2">
            <a:extLst>
              <a:ext uri="{FF2B5EF4-FFF2-40B4-BE49-F238E27FC236}">
                <a16:creationId xmlns:a16="http://schemas.microsoft.com/office/drawing/2014/main" id="{FBB17F4A-FC4F-01B3-A859-AFEFE35A4468}"/>
              </a:ext>
            </a:extLst>
          </p:cNvPr>
          <p:cNvSpPr>
            <a:spLocks noGrp="1"/>
          </p:cNvSpPr>
          <p:nvPr>
            <p:ph type="body" idx="12"/>
          </p:nvPr>
        </p:nvSpPr>
        <p:spPr>
          <a:xfrm>
            <a:off x="502788" y="1013497"/>
            <a:ext cx="11180199" cy="328661"/>
          </a:xfrm>
        </p:spPr>
        <p:txBody>
          <a:bodyPr anchor="t"/>
          <a:lstStyle>
            <a:lvl1pPr marL="0" indent="0">
              <a:buNone/>
              <a:defRPr sz="1799" b="0" i="0">
                <a:solidFill>
                  <a:schemeClr val="accent4"/>
                </a:solidFill>
                <a:latin typeface="Aptos Light" panose="020B0004020202020204" pitchFamily="34" charset="0"/>
              </a:defRPr>
            </a:lvl1pPr>
            <a:lvl2pPr marL="457017" indent="0">
              <a:buNone/>
              <a:defRPr sz="1999" b="1"/>
            </a:lvl2pPr>
            <a:lvl3pPr marL="914034" indent="0">
              <a:buNone/>
              <a:defRPr sz="1799" b="1"/>
            </a:lvl3pPr>
            <a:lvl4pPr marL="1371051" indent="0">
              <a:buNone/>
              <a:defRPr sz="1600" b="1"/>
            </a:lvl4pPr>
            <a:lvl5pPr marL="1828069" indent="0">
              <a:buNone/>
              <a:defRPr sz="1600" b="1"/>
            </a:lvl5pPr>
            <a:lvl6pPr marL="2285087" indent="0">
              <a:buNone/>
              <a:defRPr sz="1600" b="1"/>
            </a:lvl6pPr>
            <a:lvl7pPr marL="2742102" indent="0">
              <a:buNone/>
              <a:defRPr sz="1600" b="1"/>
            </a:lvl7pPr>
            <a:lvl8pPr marL="3199120" indent="0">
              <a:buNone/>
              <a:defRPr sz="1600" b="1"/>
            </a:lvl8pPr>
            <a:lvl9pPr marL="3656138" indent="0">
              <a:buNone/>
              <a:defRPr sz="1600" b="1"/>
            </a:lvl9pPr>
          </a:lstStyle>
          <a:p>
            <a:pPr lvl="0"/>
            <a:r>
              <a:rPr lang="en-US" dirty="0"/>
              <a:t>Click to edit Master text styles</a:t>
            </a:r>
          </a:p>
        </p:txBody>
      </p:sp>
      <p:sp>
        <p:nvSpPr>
          <p:cNvPr id="11" name="Picture Placeholder 10">
            <a:extLst>
              <a:ext uri="{FF2B5EF4-FFF2-40B4-BE49-F238E27FC236}">
                <a16:creationId xmlns:a16="http://schemas.microsoft.com/office/drawing/2014/main" id="{C4E100AE-E151-B9BF-6D48-ED911E8D4A70}"/>
              </a:ext>
            </a:extLst>
          </p:cNvPr>
          <p:cNvSpPr>
            <a:spLocks noGrp="1"/>
          </p:cNvSpPr>
          <p:nvPr>
            <p:ph type="pic" sz="quarter" idx="16"/>
          </p:nvPr>
        </p:nvSpPr>
        <p:spPr>
          <a:xfrm>
            <a:off x="503107" y="2008229"/>
            <a:ext cx="795321" cy="838488"/>
          </a:xfrm>
          <a:prstGeom prst="rect">
            <a:avLst/>
          </a:prstGeom>
          <a:solidFill>
            <a:schemeClr val="accent4">
              <a:lumMod val="20000"/>
              <a:lumOff val="80000"/>
            </a:schemeClr>
          </a:solidFill>
        </p:spPr>
        <p:txBody>
          <a:bodyPr/>
          <a:lstStyle/>
          <a:p>
            <a:endParaRPr lang="en-US"/>
          </a:p>
        </p:txBody>
      </p:sp>
      <p:sp>
        <p:nvSpPr>
          <p:cNvPr id="28" name="Picture Placeholder 10">
            <a:extLst>
              <a:ext uri="{FF2B5EF4-FFF2-40B4-BE49-F238E27FC236}">
                <a16:creationId xmlns:a16="http://schemas.microsoft.com/office/drawing/2014/main" id="{3C015C81-2E29-2220-7C90-A816437CE097}"/>
              </a:ext>
            </a:extLst>
          </p:cNvPr>
          <p:cNvSpPr>
            <a:spLocks noGrp="1"/>
          </p:cNvSpPr>
          <p:nvPr>
            <p:ph type="pic" sz="quarter" idx="50"/>
          </p:nvPr>
        </p:nvSpPr>
        <p:spPr>
          <a:xfrm>
            <a:off x="4670260" y="2008229"/>
            <a:ext cx="795321" cy="838488"/>
          </a:xfrm>
          <a:prstGeom prst="rect">
            <a:avLst/>
          </a:prstGeom>
          <a:solidFill>
            <a:schemeClr val="accent4">
              <a:lumMod val="20000"/>
              <a:lumOff val="80000"/>
            </a:schemeClr>
          </a:solidFill>
        </p:spPr>
        <p:txBody>
          <a:bodyPr/>
          <a:lstStyle/>
          <a:p>
            <a:endParaRPr lang="en-US"/>
          </a:p>
        </p:txBody>
      </p:sp>
      <p:sp>
        <p:nvSpPr>
          <p:cNvPr id="32" name="Picture Placeholder 10">
            <a:extLst>
              <a:ext uri="{FF2B5EF4-FFF2-40B4-BE49-F238E27FC236}">
                <a16:creationId xmlns:a16="http://schemas.microsoft.com/office/drawing/2014/main" id="{F8504AD5-4259-A50E-E2DE-46B8C2D73BAB}"/>
              </a:ext>
            </a:extLst>
          </p:cNvPr>
          <p:cNvSpPr>
            <a:spLocks noGrp="1"/>
          </p:cNvSpPr>
          <p:nvPr>
            <p:ph type="pic" sz="quarter" idx="51"/>
          </p:nvPr>
        </p:nvSpPr>
        <p:spPr>
          <a:xfrm>
            <a:off x="8837414" y="2008229"/>
            <a:ext cx="795321" cy="838488"/>
          </a:xfrm>
          <a:prstGeom prst="rect">
            <a:avLst/>
          </a:prstGeom>
          <a:solidFill>
            <a:schemeClr val="accent4">
              <a:lumMod val="20000"/>
              <a:lumOff val="80000"/>
            </a:schemeClr>
          </a:solidFill>
        </p:spPr>
        <p:txBody>
          <a:bodyPr/>
          <a:lstStyle/>
          <a:p>
            <a:endParaRPr lang="en-US"/>
          </a:p>
        </p:txBody>
      </p:sp>
      <p:sp>
        <p:nvSpPr>
          <p:cNvPr id="33" name="Picture Placeholder 10">
            <a:extLst>
              <a:ext uri="{FF2B5EF4-FFF2-40B4-BE49-F238E27FC236}">
                <a16:creationId xmlns:a16="http://schemas.microsoft.com/office/drawing/2014/main" id="{7963F0CE-2ED6-14B6-DBD8-A8DAE12D26AD}"/>
              </a:ext>
            </a:extLst>
          </p:cNvPr>
          <p:cNvSpPr>
            <a:spLocks noGrp="1"/>
          </p:cNvSpPr>
          <p:nvPr>
            <p:ph type="pic" sz="quarter" idx="52"/>
          </p:nvPr>
        </p:nvSpPr>
        <p:spPr>
          <a:xfrm>
            <a:off x="503107" y="3480769"/>
            <a:ext cx="795321" cy="838488"/>
          </a:xfrm>
          <a:prstGeom prst="rect">
            <a:avLst/>
          </a:prstGeom>
          <a:solidFill>
            <a:schemeClr val="accent4">
              <a:lumMod val="20000"/>
              <a:lumOff val="80000"/>
            </a:schemeClr>
          </a:solidFill>
        </p:spPr>
        <p:txBody>
          <a:bodyPr/>
          <a:lstStyle/>
          <a:p>
            <a:endParaRPr lang="en-US"/>
          </a:p>
        </p:txBody>
      </p:sp>
      <p:sp>
        <p:nvSpPr>
          <p:cNvPr id="34" name="Picture Placeholder 10">
            <a:extLst>
              <a:ext uri="{FF2B5EF4-FFF2-40B4-BE49-F238E27FC236}">
                <a16:creationId xmlns:a16="http://schemas.microsoft.com/office/drawing/2014/main" id="{31D2FDB3-9900-FE4C-04AA-E1F6C11832E3}"/>
              </a:ext>
            </a:extLst>
          </p:cNvPr>
          <p:cNvSpPr>
            <a:spLocks noGrp="1"/>
          </p:cNvSpPr>
          <p:nvPr>
            <p:ph type="pic" sz="quarter" idx="53"/>
          </p:nvPr>
        </p:nvSpPr>
        <p:spPr>
          <a:xfrm>
            <a:off x="4670260" y="3480769"/>
            <a:ext cx="795321" cy="838488"/>
          </a:xfrm>
          <a:prstGeom prst="rect">
            <a:avLst/>
          </a:prstGeom>
          <a:solidFill>
            <a:schemeClr val="accent4">
              <a:lumMod val="20000"/>
              <a:lumOff val="80000"/>
            </a:schemeClr>
          </a:solidFill>
        </p:spPr>
        <p:txBody>
          <a:bodyPr/>
          <a:lstStyle/>
          <a:p>
            <a:endParaRPr lang="en-US"/>
          </a:p>
        </p:txBody>
      </p:sp>
      <p:sp>
        <p:nvSpPr>
          <p:cNvPr id="35" name="Picture Placeholder 10">
            <a:extLst>
              <a:ext uri="{FF2B5EF4-FFF2-40B4-BE49-F238E27FC236}">
                <a16:creationId xmlns:a16="http://schemas.microsoft.com/office/drawing/2014/main" id="{D33FF7D7-1B5A-6115-5B65-5D5FCCE575D5}"/>
              </a:ext>
            </a:extLst>
          </p:cNvPr>
          <p:cNvSpPr>
            <a:spLocks noGrp="1"/>
          </p:cNvSpPr>
          <p:nvPr>
            <p:ph type="pic" sz="quarter" idx="54"/>
          </p:nvPr>
        </p:nvSpPr>
        <p:spPr>
          <a:xfrm>
            <a:off x="8837414" y="3480769"/>
            <a:ext cx="795321" cy="838488"/>
          </a:xfrm>
          <a:prstGeom prst="rect">
            <a:avLst/>
          </a:prstGeom>
          <a:solidFill>
            <a:schemeClr val="accent4">
              <a:lumMod val="20000"/>
              <a:lumOff val="80000"/>
            </a:schemeClr>
          </a:solidFill>
        </p:spPr>
        <p:txBody>
          <a:bodyPr/>
          <a:lstStyle/>
          <a:p>
            <a:endParaRPr lang="en-US"/>
          </a:p>
        </p:txBody>
      </p:sp>
      <p:sp>
        <p:nvSpPr>
          <p:cNvPr id="36" name="Picture Placeholder 10">
            <a:extLst>
              <a:ext uri="{FF2B5EF4-FFF2-40B4-BE49-F238E27FC236}">
                <a16:creationId xmlns:a16="http://schemas.microsoft.com/office/drawing/2014/main" id="{70A9ED38-CBB4-DF78-B3D0-10470B7C6FD4}"/>
              </a:ext>
            </a:extLst>
          </p:cNvPr>
          <p:cNvSpPr>
            <a:spLocks noGrp="1"/>
          </p:cNvSpPr>
          <p:nvPr>
            <p:ph type="pic" sz="quarter" idx="55"/>
          </p:nvPr>
        </p:nvSpPr>
        <p:spPr>
          <a:xfrm>
            <a:off x="503107" y="4953310"/>
            <a:ext cx="795321" cy="838488"/>
          </a:xfrm>
          <a:prstGeom prst="rect">
            <a:avLst/>
          </a:prstGeom>
          <a:solidFill>
            <a:schemeClr val="accent4">
              <a:lumMod val="20000"/>
              <a:lumOff val="80000"/>
            </a:schemeClr>
          </a:solidFill>
        </p:spPr>
        <p:txBody>
          <a:bodyPr/>
          <a:lstStyle/>
          <a:p>
            <a:endParaRPr lang="en-US"/>
          </a:p>
        </p:txBody>
      </p:sp>
      <p:sp>
        <p:nvSpPr>
          <p:cNvPr id="37" name="Picture Placeholder 10">
            <a:extLst>
              <a:ext uri="{FF2B5EF4-FFF2-40B4-BE49-F238E27FC236}">
                <a16:creationId xmlns:a16="http://schemas.microsoft.com/office/drawing/2014/main" id="{781B1BC5-1483-E0ED-CA9E-F364CFA926AA}"/>
              </a:ext>
            </a:extLst>
          </p:cNvPr>
          <p:cNvSpPr>
            <a:spLocks noGrp="1"/>
          </p:cNvSpPr>
          <p:nvPr>
            <p:ph type="pic" sz="quarter" idx="56"/>
          </p:nvPr>
        </p:nvSpPr>
        <p:spPr>
          <a:xfrm>
            <a:off x="4670260" y="4953310"/>
            <a:ext cx="795321" cy="838488"/>
          </a:xfrm>
          <a:prstGeom prst="rect">
            <a:avLst/>
          </a:prstGeom>
          <a:solidFill>
            <a:schemeClr val="accent4">
              <a:lumMod val="20000"/>
              <a:lumOff val="80000"/>
            </a:schemeClr>
          </a:solidFill>
        </p:spPr>
        <p:txBody>
          <a:bodyPr/>
          <a:lstStyle/>
          <a:p>
            <a:endParaRPr lang="en-US"/>
          </a:p>
        </p:txBody>
      </p:sp>
      <p:sp>
        <p:nvSpPr>
          <p:cNvPr id="38" name="Picture Placeholder 10">
            <a:extLst>
              <a:ext uri="{FF2B5EF4-FFF2-40B4-BE49-F238E27FC236}">
                <a16:creationId xmlns:a16="http://schemas.microsoft.com/office/drawing/2014/main" id="{31926B6F-8C22-9B00-3D1D-FF6A7E6AEA3E}"/>
              </a:ext>
            </a:extLst>
          </p:cNvPr>
          <p:cNvSpPr>
            <a:spLocks noGrp="1"/>
          </p:cNvSpPr>
          <p:nvPr>
            <p:ph type="pic" sz="quarter" idx="57"/>
          </p:nvPr>
        </p:nvSpPr>
        <p:spPr>
          <a:xfrm>
            <a:off x="8837414" y="4953310"/>
            <a:ext cx="795321" cy="838488"/>
          </a:xfrm>
          <a:prstGeom prst="rect">
            <a:avLst/>
          </a:prstGeom>
          <a:solidFill>
            <a:schemeClr val="accent4">
              <a:lumMod val="20000"/>
              <a:lumOff val="80000"/>
            </a:schemeClr>
          </a:solidFill>
        </p:spPr>
        <p:txBody>
          <a:bodyPr/>
          <a:lstStyle/>
          <a:p>
            <a:endParaRPr lang="en-US"/>
          </a:p>
        </p:txBody>
      </p:sp>
      <p:sp>
        <p:nvSpPr>
          <p:cNvPr id="4" name="Content Placeholder 2">
            <a:extLst>
              <a:ext uri="{FF2B5EF4-FFF2-40B4-BE49-F238E27FC236}">
                <a16:creationId xmlns:a16="http://schemas.microsoft.com/office/drawing/2014/main" id="{B4F59BAC-6F3D-CAEB-D6D3-C20BA4990405}"/>
              </a:ext>
            </a:extLst>
          </p:cNvPr>
          <p:cNvSpPr>
            <a:spLocks noGrp="1"/>
          </p:cNvSpPr>
          <p:nvPr>
            <p:ph idx="58"/>
          </p:nvPr>
        </p:nvSpPr>
        <p:spPr>
          <a:xfrm>
            <a:off x="5674927" y="197944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dirty="0"/>
              <a:t>Click to edit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982F0607-4907-37A5-2D2E-C3C3FC54E989}"/>
              </a:ext>
            </a:extLst>
          </p:cNvPr>
          <p:cNvSpPr>
            <a:spLocks noGrp="1"/>
          </p:cNvSpPr>
          <p:nvPr>
            <p:ph idx="59"/>
          </p:nvPr>
        </p:nvSpPr>
        <p:spPr>
          <a:xfrm>
            <a:off x="9842081" y="197944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dirty="0"/>
              <a:t>Click to edit</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186E29EF-AEC3-FB42-3FD8-3F436A2D916C}"/>
              </a:ext>
            </a:extLst>
          </p:cNvPr>
          <p:cNvSpPr>
            <a:spLocks noGrp="1"/>
          </p:cNvSpPr>
          <p:nvPr>
            <p:ph idx="60"/>
          </p:nvPr>
        </p:nvSpPr>
        <p:spPr>
          <a:xfrm>
            <a:off x="1507773" y="345198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dirty="0"/>
              <a:t>Click to edit</a:t>
            </a:r>
          </a:p>
          <a:p>
            <a:pPr lvl="1"/>
            <a:r>
              <a:rPr lang="en-US" dirty="0"/>
              <a:t>Second level</a:t>
            </a:r>
          </a:p>
          <a:p>
            <a:pPr lvl="2"/>
            <a:r>
              <a:rPr lang="en-US" dirty="0"/>
              <a:t>Third level</a:t>
            </a:r>
          </a:p>
        </p:txBody>
      </p:sp>
      <p:sp>
        <p:nvSpPr>
          <p:cNvPr id="10" name="Content Placeholder 2">
            <a:extLst>
              <a:ext uri="{FF2B5EF4-FFF2-40B4-BE49-F238E27FC236}">
                <a16:creationId xmlns:a16="http://schemas.microsoft.com/office/drawing/2014/main" id="{012CE19C-BB3E-D551-4378-3A4AC1DF113A}"/>
              </a:ext>
            </a:extLst>
          </p:cNvPr>
          <p:cNvSpPr>
            <a:spLocks noGrp="1"/>
          </p:cNvSpPr>
          <p:nvPr>
            <p:ph idx="61"/>
          </p:nvPr>
        </p:nvSpPr>
        <p:spPr>
          <a:xfrm>
            <a:off x="5674927" y="345198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dirty="0"/>
              <a:t>Click to edit</a:t>
            </a:r>
          </a:p>
          <a:p>
            <a:pPr lvl="1"/>
            <a:r>
              <a:rPr lang="en-US" dirty="0"/>
              <a:t>Second level</a:t>
            </a:r>
          </a:p>
          <a:p>
            <a:pPr lvl="2"/>
            <a:r>
              <a:rPr lang="en-US" dirty="0"/>
              <a:t>Third level</a:t>
            </a:r>
          </a:p>
        </p:txBody>
      </p:sp>
      <p:sp>
        <p:nvSpPr>
          <p:cNvPr id="12" name="Content Placeholder 2">
            <a:extLst>
              <a:ext uri="{FF2B5EF4-FFF2-40B4-BE49-F238E27FC236}">
                <a16:creationId xmlns:a16="http://schemas.microsoft.com/office/drawing/2014/main" id="{2259BED4-EFFC-6A60-AA6C-4DAD2632FBDC}"/>
              </a:ext>
            </a:extLst>
          </p:cNvPr>
          <p:cNvSpPr>
            <a:spLocks noGrp="1"/>
          </p:cNvSpPr>
          <p:nvPr>
            <p:ph idx="62"/>
          </p:nvPr>
        </p:nvSpPr>
        <p:spPr>
          <a:xfrm>
            <a:off x="9842081" y="3451984"/>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dirty="0"/>
              <a:t>Click to edit</a:t>
            </a:r>
          </a:p>
          <a:p>
            <a:pPr lvl="1"/>
            <a:r>
              <a:rPr lang="en-US" dirty="0"/>
              <a:t>Second level</a:t>
            </a:r>
          </a:p>
          <a:p>
            <a:pPr lvl="2"/>
            <a:r>
              <a:rPr lang="en-US" dirty="0"/>
              <a:t>Third level</a:t>
            </a:r>
          </a:p>
        </p:txBody>
      </p:sp>
      <p:sp>
        <p:nvSpPr>
          <p:cNvPr id="13" name="Content Placeholder 2">
            <a:extLst>
              <a:ext uri="{FF2B5EF4-FFF2-40B4-BE49-F238E27FC236}">
                <a16:creationId xmlns:a16="http://schemas.microsoft.com/office/drawing/2014/main" id="{9DD0E55B-248B-5E8C-9E13-6E2ECF897536}"/>
              </a:ext>
            </a:extLst>
          </p:cNvPr>
          <p:cNvSpPr>
            <a:spLocks noGrp="1"/>
          </p:cNvSpPr>
          <p:nvPr>
            <p:ph idx="63"/>
          </p:nvPr>
        </p:nvSpPr>
        <p:spPr>
          <a:xfrm>
            <a:off x="1507773" y="4924525"/>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dirty="0"/>
              <a:t>Click to edit</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2B9D7619-7FBC-3DB7-9106-B3A69C10971C}"/>
              </a:ext>
            </a:extLst>
          </p:cNvPr>
          <p:cNvSpPr>
            <a:spLocks noGrp="1"/>
          </p:cNvSpPr>
          <p:nvPr>
            <p:ph idx="64"/>
          </p:nvPr>
        </p:nvSpPr>
        <p:spPr>
          <a:xfrm>
            <a:off x="5674927" y="4924525"/>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dirty="0"/>
              <a:t>Click to edit</a:t>
            </a:r>
          </a:p>
          <a:p>
            <a:pPr lvl="1"/>
            <a:r>
              <a:rPr lang="en-US" dirty="0"/>
              <a:t>Second level</a:t>
            </a:r>
          </a:p>
          <a:p>
            <a:pPr lvl="2"/>
            <a:r>
              <a:rPr lang="en-US" dirty="0"/>
              <a:t>Third level</a:t>
            </a:r>
          </a:p>
        </p:txBody>
      </p:sp>
      <p:sp>
        <p:nvSpPr>
          <p:cNvPr id="16" name="Content Placeholder 2">
            <a:extLst>
              <a:ext uri="{FF2B5EF4-FFF2-40B4-BE49-F238E27FC236}">
                <a16:creationId xmlns:a16="http://schemas.microsoft.com/office/drawing/2014/main" id="{0A9F8DEC-9089-621A-04B5-92044255FC2C}"/>
              </a:ext>
            </a:extLst>
          </p:cNvPr>
          <p:cNvSpPr>
            <a:spLocks noGrp="1"/>
          </p:cNvSpPr>
          <p:nvPr>
            <p:ph idx="65"/>
          </p:nvPr>
        </p:nvSpPr>
        <p:spPr>
          <a:xfrm>
            <a:off x="9842081" y="4924525"/>
            <a:ext cx="2056864" cy="1001262"/>
          </a:xfrm>
        </p:spPr>
        <p:txBody>
          <a:bodyPr/>
          <a:lstStyle>
            <a:lvl1pPr>
              <a:defRPr sz="1500">
                <a:solidFill>
                  <a:srgbClr val="0E46D8"/>
                </a:solidFill>
              </a:defRPr>
            </a:lvl1pPr>
            <a:lvl2pPr marL="11110" indent="-11110">
              <a:spcAft>
                <a:spcPts val="300"/>
              </a:spcAft>
              <a:buNone/>
              <a:tabLst/>
              <a:defRPr sz="1200" b="0" i="1" cap="all" baseline="0">
                <a:solidFill>
                  <a:schemeClr val="accent4"/>
                </a:solidFill>
              </a:defRPr>
            </a:lvl2pPr>
            <a:lvl3pPr marL="3174" indent="-3174">
              <a:spcBef>
                <a:spcPts val="200"/>
              </a:spcBef>
              <a:buFont typeface="Arial" panose="020B0604020202020204" pitchFamily="34" charset="0"/>
              <a:buNone/>
              <a:tabLst/>
              <a:defRPr sz="1200" b="0" i="0">
                <a:solidFill>
                  <a:schemeClr val="tx1"/>
                </a:solidFill>
                <a:latin typeface="Aptos" panose="020B0004020202020204" pitchFamily="34" charset="0"/>
              </a:defRPr>
            </a:lvl3pPr>
            <a:lvl4pPr marL="230096" indent="0">
              <a:buNone/>
              <a:tabLst/>
              <a:defRPr sz="1200"/>
            </a:lvl4pPr>
            <a:lvl5pPr>
              <a:defRPr sz="1200"/>
            </a:lvl5pPr>
          </a:lstStyle>
          <a:p>
            <a:pPr lvl="0"/>
            <a:r>
              <a:rPr lang="en-US" dirty="0"/>
              <a:t>Click to edit</a:t>
            </a:r>
          </a:p>
          <a:p>
            <a:pPr lvl="1"/>
            <a:r>
              <a:rPr lang="en-US" dirty="0"/>
              <a:t>Second level</a:t>
            </a:r>
          </a:p>
          <a:p>
            <a:pPr lvl="2"/>
            <a:r>
              <a:rPr lang="en-US" dirty="0"/>
              <a:t>Third level</a:t>
            </a:r>
          </a:p>
        </p:txBody>
      </p:sp>
    </p:spTree>
    <p:extLst>
      <p:ext uri="{BB962C8B-B14F-4D97-AF65-F5344CB8AC3E}">
        <p14:creationId xmlns:p14="http://schemas.microsoft.com/office/powerpoint/2010/main" val="12838832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26" Type="http://schemas.openxmlformats.org/officeDocument/2006/relationships/slideLayout" Target="../slideLayouts/slideLayout126.xml"/><Relationship Id="rId13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image" Target="../media/image1.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FAD23-4E55-064B-93AA-3D9FE849C72C}"/>
              </a:ext>
            </a:extLst>
          </p:cNvPr>
          <p:cNvSpPr>
            <a:spLocks noGrp="1"/>
          </p:cNvSpPr>
          <p:nvPr>
            <p:ph type="title"/>
          </p:nvPr>
        </p:nvSpPr>
        <p:spPr>
          <a:xfrm>
            <a:off x="502788" y="489332"/>
            <a:ext cx="11180199" cy="838428"/>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E2B811-AD7C-3554-E7A4-E64593193D4D}"/>
              </a:ext>
            </a:extLst>
          </p:cNvPr>
          <p:cNvSpPr>
            <a:spLocks noGrp="1"/>
          </p:cNvSpPr>
          <p:nvPr>
            <p:ph type="body" idx="1"/>
          </p:nvPr>
        </p:nvSpPr>
        <p:spPr>
          <a:xfrm>
            <a:off x="502788" y="2468880"/>
            <a:ext cx="11180201" cy="3657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BF0308D-9CEC-2899-A9FF-A1DC168F7059}"/>
              </a:ext>
            </a:extLst>
          </p:cNvPr>
          <p:cNvSpPr>
            <a:spLocks noGrp="1"/>
          </p:cNvSpPr>
          <p:nvPr>
            <p:ph type="ftr" sz="quarter" idx="3"/>
          </p:nvPr>
        </p:nvSpPr>
        <p:spPr>
          <a:xfrm>
            <a:off x="7569260" y="6414730"/>
            <a:ext cx="4113728" cy="123111"/>
          </a:xfrm>
          <a:prstGeom prst="rect">
            <a:avLst/>
          </a:prstGeom>
        </p:spPr>
        <p:txBody>
          <a:bodyPr vert="horz" lIns="0" tIns="0" rIns="0" bIns="0" rtlCol="0" anchor="ctr">
            <a:noAutofit/>
          </a:bodyPr>
          <a:lstStyle>
            <a:lvl1pPr algn="r">
              <a:defRPr sz="800" b="0" i="0" cap="all" baseline="0">
                <a:solidFill>
                  <a:schemeClr val="tx1"/>
                </a:solidFill>
                <a:latin typeface="Aptos" panose="020B0004020202020204" pitchFamily="34" charset="0"/>
              </a:defRPr>
            </a:lvl1pPr>
          </a:lstStyle>
          <a:p>
            <a:r>
              <a:rPr lang="en-US" sz="800"/>
              <a:t>PRESENTATION TITLE</a:t>
            </a:r>
            <a:endParaRPr lang="en-US" sz="800" dirty="0"/>
          </a:p>
        </p:txBody>
      </p:sp>
      <p:pic>
        <p:nvPicPr>
          <p:cNvPr id="6" name="Graphic 5">
            <a:extLst>
              <a:ext uri="{FF2B5EF4-FFF2-40B4-BE49-F238E27FC236}">
                <a16:creationId xmlns:a16="http://schemas.microsoft.com/office/drawing/2014/main" id="{12D08B3F-F123-D296-20C5-EEF17F5563A3}"/>
              </a:ext>
            </a:extLst>
          </p:cNvPr>
          <p:cNvPicPr>
            <a:picLocks noChangeAspect="1"/>
          </p:cNvPicPr>
          <p:nvPr/>
        </p:nvPicPr>
        <p:blipFill>
          <a:blip>
            <a:extLst>
              <a:ext uri="{96DAC541-7B7A-43D3-8B79-37D633B846F1}">
                <asvg:svgBlip xmlns:asvg="http://schemas.microsoft.com/office/drawing/2016/SVG/main" r:embed="rId135"/>
              </a:ext>
            </a:extLst>
          </a:blip>
          <a:stretch>
            <a:fillRect/>
          </a:stretch>
        </p:blipFill>
        <p:spPr>
          <a:xfrm>
            <a:off x="502791" y="6420270"/>
            <a:ext cx="1630256" cy="112461"/>
          </a:xfrm>
          <a:prstGeom prst="rect">
            <a:avLst/>
          </a:prstGeom>
        </p:spPr>
      </p:pic>
      <p:pic>
        <p:nvPicPr>
          <p:cNvPr id="4" name="Graphic 3">
            <a:extLst>
              <a:ext uri="{FF2B5EF4-FFF2-40B4-BE49-F238E27FC236}">
                <a16:creationId xmlns:a16="http://schemas.microsoft.com/office/drawing/2014/main" id="{DA395276-17E7-07CE-5601-75E730ACB2F0}"/>
              </a:ext>
            </a:extLst>
          </p:cNvPr>
          <p:cNvPicPr>
            <a:picLocks noChangeAspect="1"/>
          </p:cNvPicPr>
          <p:nvPr userDrawn="1"/>
        </p:nvPicPr>
        <p:blipFill>
          <a:blip>
            <a:extLst>
              <a:ext uri="{96DAC541-7B7A-43D3-8B79-37D633B846F1}">
                <asvg:svgBlip xmlns:asvg="http://schemas.microsoft.com/office/drawing/2016/SVG/main" r:embed="rId135"/>
              </a:ext>
            </a:extLst>
          </a:blip>
          <a:stretch>
            <a:fillRect/>
          </a:stretch>
        </p:blipFill>
        <p:spPr>
          <a:xfrm>
            <a:off x="502791" y="6420270"/>
            <a:ext cx="1630256" cy="112461"/>
          </a:xfrm>
          <a:prstGeom prst="rect">
            <a:avLst/>
          </a:prstGeom>
        </p:spPr>
      </p:pic>
    </p:spTree>
    <p:extLst>
      <p:ext uri="{BB962C8B-B14F-4D97-AF65-F5344CB8AC3E}">
        <p14:creationId xmlns:p14="http://schemas.microsoft.com/office/powerpoint/2010/main" val="140852539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64" r:id="rId14"/>
    <p:sldLayoutId id="2147483817" r:id="rId15"/>
    <p:sldLayoutId id="2147483865" r:id="rId16"/>
    <p:sldLayoutId id="2147483866" r:id="rId17"/>
    <p:sldLayoutId id="2147483818" r:id="rId18"/>
    <p:sldLayoutId id="2147483867" r:id="rId19"/>
    <p:sldLayoutId id="2147483868" r:id="rId20"/>
    <p:sldLayoutId id="2147483819" r:id="rId21"/>
    <p:sldLayoutId id="2147483820" r:id="rId22"/>
    <p:sldLayoutId id="2147483821" r:id="rId23"/>
    <p:sldLayoutId id="2147483822" r:id="rId24"/>
    <p:sldLayoutId id="2147483823" r:id="rId25"/>
    <p:sldLayoutId id="2147483824" r:id="rId26"/>
    <p:sldLayoutId id="2147483825" r:id="rId27"/>
    <p:sldLayoutId id="2147483826" r:id="rId28"/>
    <p:sldLayoutId id="2147483827" r:id="rId29"/>
    <p:sldLayoutId id="2147483828" r:id="rId30"/>
    <p:sldLayoutId id="2147483829" r:id="rId31"/>
    <p:sldLayoutId id="2147483830" r:id="rId32"/>
    <p:sldLayoutId id="2147483831" r:id="rId33"/>
    <p:sldLayoutId id="2147483832" r:id="rId34"/>
    <p:sldLayoutId id="2147483833" r:id="rId35"/>
    <p:sldLayoutId id="2147483834" r:id="rId36"/>
    <p:sldLayoutId id="2147483835" r:id="rId37"/>
    <p:sldLayoutId id="2147483836" r:id="rId38"/>
    <p:sldLayoutId id="2147483837" r:id="rId39"/>
    <p:sldLayoutId id="2147483838" r:id="rId40"/>
    <p:sldLayoutId id="2147483839" r:id="rId41"/>
    <p:sldLayoutId id="2147483840" r:id="rId42"/>
    <p:sldLayoutId id="2147483841" r:id="rId43"/>
    <p:sldLayoutId id="2147483842" r:id="rId44"/>
    <p:sldLayoutId id="2147483869" r:id="rId45"/>
    <p:sldLayoutId id="2147483843" r:id="rId46"/>
    <p:sldLayoutId id="2147483844" r:id="rId47"/>
    <p:sldLayoutId id="2147483845" r:id="rId48"/>
    <p:sldLayoutId id="2147483846" r:id="rId49"/>
    <p:sldLayoutId id="2147483847" r:id="rId50"/>
    <p:sldLayoutId id="2147483848" r:id="rId51"/>
    <p:sldLayoutId id="2147483849" r:id="rId52"/>
    <p:sldLayoutId id="2147483850" r:id="rId53"/>
    <p:sldLayoutId id="2147483851" r:id="rId54"/>
    <p:sldLayoutId id="2147483852" r:id="rId55"/>
    <p:sldLayoutId id="2147483853" r:id="rId56"/>
    <p:sldLayoutId id="2147483854" r:id="rId57"/>
    <p:sldLayoutId id="2147483855" r:id="rId58"/>
    <p:sldLayoutId id="2147483856" r:id="rId59"/>
    <p:sldLayoutId id="2147483857" r:id="rId60"/>
    <p:sldLayoutId id="2147483858" r:id="rId61"/>
    <p:sldLayoutId id="2147483859" r:id="rId62"/>
    <p:sldLayoutId id="2147483870" r:id="rId63"/>
    <p:sldLayoutId id="2147483860" r:id="rId64"/>
    <p:sldLayoutId id="2147483861" r:id="rId65"/>
    <p:sldLayoutId id="2147483862" r:id="rId66"/>
    <p:sldLayoutId id="2147483863" r:id="rId67"/>
    <p:sldLayoutId id="2147483751" r:id="rId68"/>
    <p:sldLayoutId id="2147483752" r:id="rId69"/>
    <p:sldLayoutId id="2147483753" r:id="rId70"/>
    <p:sldLayoutId id="2147483754" r:id="rId71"/>
    <p:sldLayoutId id="2147483755" r:id="rId72"/>
    <p:sldLayoutId id="2147483756" r:id="rId73"/>
    <p:sldLayoutId id="2147483757" r:id="rId74"/>
    <p:sldLayoutId id="2147483758" r:id="rId75"/>
    <p:sldLayoutId id="2147483759" r:id="rId76"/>
    <p:sldLayoutId id="2147483760" r:id="rId77"/>
    <p:sldLayoutId id="2147483761" r:id="rId78"/>
    <p:sldLayoutId id="2147483762" r:id="rId79"/>
    <p:sldLayoutId id="2147483763" r:id="rId80"/>
    <p:sldLayoutId id="2147483764" r:id="rId81"/>
    <p:sldLayoutId id="2147483765" r:id="rId82"/>
    <p:sldLayoutId id="2147483766" r:id="rId83"/>
    <p:sldLayoutId id="2147483767" r:id="rId84"/>
    <p:sldLayoutId id="2147483768" r:id="rId85"/>
    <p:sldLayoutId id="2147483769" r:id="rId86"/>
    <p:sldLayoutId id="2147483770" r:id="rId87"/>
    <p:sldLayoutId id="2147483771" r:id="rId88"/>
    <p:sldLayoutId id="2147483772" r:id="rId89"/>
    <p:sldLayoutId id="2147483773" r:id="rId90"/>
    <p:sldLayoutId id="2147483774" r:id="rId91"/>
    <p:sldLayoutId id="2147483775" r:id="rId92"/>
    <p:sldLayoutId id="2147483776" r:id="rId93"/>
    <p:sldLayoutId id="2147483777" r:id="rId94"/>
    <p:sldLayoutId id="2147483778" r:id="rId95"/>
    <p:sldLayoutId id="2147483779" r:id="rId96"/>
    <p:sldLayoutId id="2147483780" r:id="rId97"/>
    <p:sldLayoutId id="2147483781" r:id="rId98"/>
    <p:sldLayoutId id="2147483782" r:id="rId99"/>
    <p:sldLayoutId id="2147483783" r:id="rId100"/>
    <p:sldLayoutId id="2147483784" r:id="rId101"/>
    <p:sldLayoutId id="2147483785" r:id="rId102"/>
    <p:sldLayoutId id="2147483786" r:id="rId103"/>
    <p:sldLayoutId id="2147483787" r:id="rId104"/>
    <p:sldLayoutId id="2147483788" r:id="rId105"/>
    <p:sldLayoutId id="2147483789" r:id="rId106"/>
    <p:sldLayoutId id="2147483790" r:id="rId107"/>
    <p:sldLayoutId id="2147483791" r:id="rId108"/>
    <p:sldLayoutId id="2147483792" r:id="rId109"/>
    <p:sldLayoutId id="2147483793" r:id="rId110"/>
    <p:sldLayoutId id="2147483794" r:id="rId111"/>
    <p:sldLayoutId id="2147483795" r:id="rId112"/>
    <p:sldLayoutId id="2147483796" r:id="rId113"/>
    <p:sldLayoutId id="2147483797" r:id="rId114"/>
    <p:sldLayoutId id="2147483798" r:id="rId115"/>
    <p:sldLayoutId id="2147483799" r:id="rId116"/>
    <p:sldLayoutId id="2147483876" r:id="rId117"/>
    <p:sldLayoutId id="2147483874" r:id="rId118"/>
    <p:sldLayoutId id="2147483877" r:id="rId119"/>
    <p:sldLayoutId id="2147483873" r:id="rId120"/>
    <p:sldLayoutId id="2147483878" r:id="rId121"/>
    <p:sldLayoutId id="2147483875" r:id="rId122"/>
    <p:sldLayoutId id="2147483879" r:id="rId123"/>
    <p:sldLayoutId id="2147483802" r:id="rId124"/>
    <p:sldLayoutId id="2147483733" r:id="rId125"/>
    <p:sldLayoutId id="2147483732" r:id="rId126"/>
    <p:sldLayoutId id="2147483683" r:id="rId127"/>
    <p:sldLayoutId id="2147483735" r:id="rId128"/>
    <p:sldLayoutId id="2147483689" r:id="rId129"/>
    <p:sldLayoutId id="2147483736" r:id="rId130"/>
    <p:sldLayoutId id="2147483737" r:id="rId131"/>
    <p:sldLayoutId id="2147483738" r:id="rId132"/>
    <p:sldLayoutId id="2147483872" r:id="rId133"/>
  </p:sldLayoutIdLst>
  <p:hf sldNum="0" hdr="0" dt="0"/>
  <p:txStyles>
    <p:titleStyle>
      <a:lvl1pPr algn="l" defTabSz="914034" rtl="0" eaLnBrk="1" latinLnBrk="0" hangingPunct="1">
        <a:lnSpc>
          <a:spcPct val="75000"/>
        </a:lnSpc>
        <a:spcBef>
          <a:spcPct val="0"/>
        </a:spcBef>
        <a:buNone/>
        <a:defRPr sz="3199" b="0" i="0" kern="1200">
          <a:solidFill>
            <a:schemeClr val="tx1"/>
          </a:solidFill>
          <a:latin typeface="Aptos Light" panose="020B0004020202020204" pitchFamily="34" charset="0"/>
          <a:ea typeface="+mj-ea"/>
          <a:cs typeface="+mj-cs"/>
        </a:defRPr>
      </a:lvl1pPr>
    </p:titleStyle>
    <p:bodyStyle>
      <a:lvl1pPr marL="0" indent="0" algn="l" defTabSz="914034" rtl="0" eaLnBrk="1" latinLnBrk="0" hangingPunct="1">
        <a:lnSpc>
          <a:spcPct val="90000"/>
        </a:lnSpc>
        <a:spcBef>
          <a:spcPts val="1000"/>
        </a:spcBef>
        <a:buFont typeface="Arial" panose="020B0604020202020204" pitchFamily="34" charset="0"/>
        <a:buNone/>
        <a:defRPr sz="1500" b="0" i="0" kern="1200">
          <a:solidFill>
            <a:schemeClr val="tx1"/>
          </a:solidFill>
          <a:latin typeface="Aptos" panose="020B0004020202020204" pitchFamily="34" charset="0"/>
          <a:ea typeface="+mn-ea"/>
          <a:cs typeface="+mn-cs"/>
        </a:defRPr>
      </a:lvl1pPr>
      <a:lvl2pPr marL="285637" indent="-174555" algn="l" defTabSz="914034" rtl="0" eaLnBrk="1" latinLnBrk="0" hangingPunct="1">
        <a:lnSpc>
          <a:spcPct val="90000"/>
        </a:lnSpc>
        <a:spcBef>
          <a:spcPts val="1000"/>
        </a:spcBef>
        <a:buFont typeface="Arial" panose="020B0604020202020204" pitchFamily="34" charset="0"/>
        <a:buChar char="•"/>
        <a:tabLst/>
        <a:defRPr sz="1400" b="0" i="0" kern="1200">
          <a:solidFill>
            <a:schemeClr val="tx1"/>
          </a:solidFill>
          <a:latin typeface="Aptos Light" panose="020B0004020202020204" pitchFamily="34" charset="0"/>
          <a:ea typeface="+mn-ea"/>
          <a:cs typeface="+mn-cs"/>
        </a:defRPr>
      </a:lvl2pPr>
      <a:lvl3pPr marL="457017" indent="-171381" algn="l" defTabSz="914034"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ptos Light" panose="020B0004020202020204" pitchFamily="34" charset="0"/>
          <a:ea typeface="+mn-ea"/>
          <a:cs typeface="+mn-cs"/>
        </a:defRPr>
      </a:lvl3pPr>
      <a:lvl4pPr marL="641095" indent="-184077" algn="l" defTabSz="914034" rtl="0" eaLnBrk="1" latinLnBrk="0" hangingPunct="1">
        <a:lnSpc>
          <a:spcPct val="90000"/>
        </a:lnSpc>
        <a:spcBef>
          <a:spcPts val="25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4pPr>
      <a:lvl5pPr marL="812474" indent="-171381" algn="l" defTabSz="914034" rtl="0" eaLnBrk="1" latinLnBrk="0" hangingPunct="1">
        <a:lnSpc>
          <a:spcPct val="90000"/>
        </a:lnSpc>
        <a:spcBef>
          <a:spcPts val="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5pPr>
      <a:lvl6pPr marL="2513595"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9"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9" algn="l" defTabSz="914034" rtl="0" eaLnBrk="1" latinLnBrk="0" hangingPunct="1">
        <a:defRPr sz="1799" kern="1200">
          <a:solidFill>
            <a:schemeClr val="tx1"/>
          </a:solidFill>
          <a:latin typeface="+mn-lt"/>
          <a:ea typeface="+mn-ea"/>
          <a:cs typeface="+mn-cs"/>
        </a:defRPr>
      </a:lvl5pPr>
      <a:lvl6pPr marL="2285087" algn="l" defTabSz="914034" rtl="0" eaLnBrk="1" latinLnBrk="0" hangingPunct="1">
        <a:defRPr sz="1799" kern="1200">
          <a:solidFill>
            <a:schemeClr val="tx1"/>
          </a:solidFill>
          <a:latin typeface="+mn-lt"/>
          <a:ea typeface="+mn-ea"/>
          <a:cs typeface="+mn-cs"/>
        </a:defRPr>
      </a:lvl6pPr>
      <a:lvl7pPr marL="2742102"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8"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5.sv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3" Type="http://schemas.openxmlformats.org/officeDocument/2006/relationships/image" Target="../media/image24.svg"/><Relationship Id="rId18" Type="http://schemas.openxmlformats.org/officeDocument/2006/relationships/image" Target="../media/image29.svg"/><Relationship Id="rId26" Type="http://schemas.openxmlformats.org/officeDocument/2006/relationships/image" Target="../media/image37.svg"/><Relationship Id="rId39" Type="http://schemas.openxmlformats.org/officeDocument/2006/relationships/image" Target="../media/image50.svg"/><Relationship Id="rId21" Type="http://schemas.openxmlformats.org/officeDocument/2006/relationships/image" Target="../media/image32.svg"/><Relationship Id="rId34" Type="http://schemas.openxmlformats.org/officeDocument/2006/relationships/image" Target="../media/image45.svg"/><Relationship Id="rId42" Type="http://schemas.openxmlformats.org/officeDocument/2006/relationships/image" Target="../media/image53.svg"/><Relationship Id="rId47" Type="http://schemas.openxmlformats.org/officeDocument/2006/relationships/image" Target="../media/image58.svg"/><Relationship Id="rId50" Type="http://schemas.openxmlformats.org/officeDocument/2006/relationships/image" Target="../media/image61.svg"/><Relationship Id="rId55" Type="http://schemas.openxmlformats.org/officeDocument/2006/relationships/image" Target="../media/image66.svg"/><Relationship Id="rId7" Type="http://schemas.openxmlformats.org/officeDocument/2006/relationships/image" Target="../media/image18.svg"/><Relationship Id="rId12" Type="http://schemas.openxmlformats.org/officeDocument/2006/relationships/image" Target="../media/image23.svg"/><Relationship Id="rId17" Type="http://schemas.openxmlformats.org/officeDocument/2006/relationships/image" Target="../media/image28.svg"/><Relationship Id="rId25" Type="http://schemas.openxmlformats.org/officeDocument/2006/relationships/image" Target="../media/image36.svg"/><Relationship Id="rId33" Type="http://schemas.openxmlformats.org/officeDocument/2006/relationships/image" Target="../media/image44.svg"/><Relationship Id="rId38" Type="http://schemas.openxmlformats.org/officeDocument/2006/relationships/image" Target="../media/image49.svg"/><Relationship Id="rId46" Type="http://schemas.openxmlformats.org/officeDocument/2006/relationships/image" Target="../media/image57.svg"/><Relationship Id="rId2" Type="http://schemas.openxmlformats.org/officeDocument/2006/relationships/image" Target="../media/image13.svg"/><Relationship Id="rId16" Type="http://schemas.openxmlformats.org/officeDocument/2006/relationships/image" Target="../media/image27.svg"/><Relationship Id="rId20" Type="http://schemas.openxmlformats.org/officeDocument/2006/relationships/image" Target="../media/image31.svg"/><Relationship Id="rId29" Type="http://schemas.openxmlformats.org/officeDocument/2006/relationships/image" Target="../media/image40.svg"/><Relationship Id="rId41" Type="http://schemas.openxmlformats.org/officeDocument/2006/relationships/image" Target="../media/image52.svg"/><Relationship Id="rId54" Type="http://schemas.openxmlformats.org/officeDocument/2006/relationships/image" Target="../media/image65.svg"/><Relationship Id="rId1" Type="http://schemas.openxmlformats.org/officeDocument/2006/relationships/slideLayout" Target="../slideLayouts/slideLayout133.xml"/><Relationship Id="rId6" Type="http://schemas.openxmlformats.org/officeDocument/2006/relationships/image" Target="../media/image17.svg"/><Relationship Id="rId11" Type="http://schemas.openxmlformats.org/officeDocument/2006/relationships/image" Target="../media/image22.svg"/><Relationship Id="rId24" Type="http://schemas.openxmlformats.org/officeDocument/2006/relationships/image" Target="../media/image35.svg"/><Relationship Id="rId32" Type="http://schemas.openxmlformats.org/officeDocument/2006/relationships/image" Target="../media/image43.svg"/><Relationship Id="rId37" Type="http://schemas.openxmlformats.org/officeDocument/2006/relationships/image" Target="../media/image48.svg"/><Relationship Id="rId40" Type="http://schemas.openxmlformats.org/officeDocument/2006/relationships/image" Target="../media/image51.svg"/><Relationship Id="rId45" Type="http://schemas.openxmlformats.org/officeDocument/2006/relationships/image" Target="../media/image56.svg"/><Relationship Id="rId53" Type="http://schemas.openxmlformats.org/officeDocument/2006/relationships/image" Target="../media/image64.svg"/><Relationship Id="rId58" Type="http://schemas.openxmlformats.org/officeDocument/2006/relationships/hyperlink" Target="https://brandhub.equitable.com/content/axa-brandhub/us/en/guidelines/photography.html" TargetMode="External"/><Relationship Id="rId5" Type="http://schemas.openxmlformats.org/officeDocument/2006/relationships/image" Target="../media/image16.svg"/><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svg"/><Relationship Id="rId36" Type="http://schemas.openxmlformats.org/officeDocument/2006/relationships/image" Target="../media/image47.svg"/><Relationship Id="rId49" Type="http://schemas.openxmlformats.org/officeDocument/2006/relationships/image" Target="../media/image60.svg"/><Relationship Id="rId57" Type="http://schemas.openxmlformats.org/officeDocument/2006/relationships/image" Target="../media/image68.svg"/><Relationship Id="rId10" Type="http://schemas.openxmlformats.org/officeDocument/2006/relationships/image" Target="../media/image21.svg"/><Relationship Id="rId19" Type="http://schemas.openxmlformats.org/officeDocument/2006/relationships/image" Target="../media/image30.svg"/><Relationship Id="rId31" Type="http://schemas.openxmlformats.org/officeDocument/2006/relationships/image" Target="../media/image42.svg"/><Relationship Id="rId44" Type="http://schemas.openxmlformats.org/officeDocument/2006/relationships/image" Target="../media/image55.svg"/><Relationship Id="rId52" Type="http://schemas.openxmlformats.org/officeDocument/2006/relationships/image" Target="../media/image63.svg"/><Relationship Id="rId4" Type="http://schemas.openxmlformats.org/officeDocument/2006/relationships/image" Target="../media/image15.svg"/><Relationship Id="rId9" Type="http://schemas.openxmlformats.org/officeDocument/2006/relationships/image" Target="../media/image20.svg"/><Relationship Id="rId14" Type="http://schemas.openxmlformats.org/officeDocument/2006/relationships/image" Target="../media/image25.svg"/><Relationship Id="rId22" Type="http://schemas.openxmlformats.org/officeDocument/2006/relationships/image" Target="../media/image33.svg"/><Relationship Id="rId27" Type="http://schemas.openxmlformats.org/officeDocument/2006/relationships/image" Target="../media/image38.svg"/><Relationship Id="rId30" Type="http://schemas.openxmlformats.org/officeDocument/2006/relationships/image" Target="../media/image41.svg"/><Relationship Id="rId35" Type="http://schemas.openxmlformats.org/officeDocument/2006/relationships/image" Target="../media/image46.svg"/><Relationship Id="rId43" Type="http://schemas.openxmlformats.org/officeDocument/2006/relationships/image" Target="../media/image54.svg"/><Relationship Id="rId48" Type="http://schemas.openxmlformats.org/officeDocument/2006/relationships/image" Target="../media/image59.svg"/><Relationship Id="rId56" Type="http://schemas.openxmlformats.org/officeDocument/2006/relationships/image" Target="../media/image67.svg"/><Relationship Id="rId8" Type="http://schemas.openxmlformats.org/officeDocument/2006/relationships/image" Target="../media/image19.svg"/><Relationship Id="rId51" Type="http://schemas.openxmlformats.org/officeDocument/2006/relationships/image" Target="../media/image62.svg"/><Relationship Id="rId3"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3" Type="http://schemas.openxmlformats.org/officeDocument/2006/relationships/image" Target="../media/image80.svg"/><Relationship Id="rId18" Type="http://schemas.openxmlformats.org/officeDocument/2006/relationships/image" Target="../media/image85.svg"/><Relationship Id="rId26" Type="http://schemas.openxmlformats.org/officeDocument/2006/relationships/image" Target="../media/image93.svg"/><Relationship Id="rId39" Type="http://schemas.openxmlformats.org/officeDocument/2006/relationships/image" Target="../media/image106.svg"/><Relationship Id="rId21" Type="http://schemas.openxmlformats.org/officeDocument/2006/relationships/image" Target="../media/image88.svg"/><Relationship Id="rId34" Type="http://schemas.openxmlformats.org/officeDocument/2006/relationships/image" Target="../media/image101.svg"/><Relationship Id="rId42" Type="http://schemas.openxmlformats.org/officeDocument/2006/relationships/image" Target="../media/image109.svg"/><Relationship Id="rId47" Type="http://schemas.openxmlformats.org/officeDocument/2006/relationships/image" Target="../media/image114.svg"/><Relationship Id="rId50" Type="http://schemas.openxmlformats.org/officeDocument/2006/relationships/image" Target="../media/image117.svg"/><Relationship Id="rId55" Type="http://schemas.openxmlformats.org/officeDocument/2006/relationships/image" Target="../media/image122.svg"/><Relationship Id="rId7" Type="http://schemas.openxmlformats.org/officeDocument/2006/relationships/image" Target="../media/image74.svg"/><Relationship Id="rId12" Type="http://schemas.openxmlformats.org/officeDocument/2006/relationships/image" Target="../media/image79.svg"/><Relationship Id="rId17" Type="http://schemas.openxmlformats.org/officeDocument/2006/relationships/image" Target="../media/image84.svg"/><Relationship Id="rId25" Type="http://schemas.openxmlformats.org/officeDocument/2006/relationships/image" Target="../media/image92.svg"/><Relationship Id="rId33" Type="http://schemas.openxmlformats.org/officeDocument/2006/relationships/image" Target="../media/image100.svg"/><Relationship Id="rId38" Type="http://schemas.openxmlformats.org/officeDocument/2006/relationships/image" Target="../media/image105.svg"/><Relationship Id="rId46" Type="http://schemas.openxmlformats.org/officeDocument/2006/relationships/image" Target="../media/image113.svg"/><Relationship Id="rId59" Type="http://schemas.openxmlformats.org/officeDocument/2006/relationships/image" Target="../media/image12.svg"/><Relationship Id="rId2" Type="http://schemas.openxmlformats.org/officeDocument/2006/relationships/image" Target="../media/image69.svg"/><Relationship Id="rId16" Type="http://schemas.openxmlformats.org/officeDocument/2006/relationships/image" Target="../media/image83.svg"/><Relationship Id="rId20" Type="http://schemas.openxmlformats.org/officeDocument/2006/relationships/image" Target="../media/image87.svg"/><Relationship Id="rId29" Type="http://schemas.openxmlformats.org/officeDocument/2006/relationships/image" Target="../media/image96.svg"/><Relationship Id="rId41" Type="http://schemas.openxmlformats.org/officeDocument/2006/relationships/image" Target="../media/image108.svg"/><Relationship Id="rId54" Type="http://schemas.openxmlformats.org/officeDocument/2006/relationships/image" Target="../media/image121.svg"/><Relationship Id="rId1" Type="http://schemas.openxmlformats.org/officeDocument/2006/relationships/slideLayout" Target="../slideLayouts/slideLayout133.xml"/><Relationship Id="rId6" Type="http://schemas.openxmlformats.org/officeDocument/2006/relationships/image" Target="../media/image73.svg"/><Relationship Id="rId11" Type="http://schemas.openxmlformats.org/officeDocument/2006/relationships/image" Target="../media/image78.svg"/><Relationship Id="rId24" Type="http://schemas.openxmlformats.org/officeDocument/2006/relationships/image" Target="../media/image91.svg"/><Relationship Id="rId32" Type="http://schemas.openxmlformats.org/officeDocument/2006/relationships/image" Target="../media/image99.svg"/><Relationship Id="rId37" Type="http://schemas.openxmlformats.org/officeDocument/2006/relationships/image" Target="../media/image104.svg"/><Relationship Id="rId40" Type="http://schemas.openxmlformats.org/officeDocument/2006/relationships/image" Target="../media/image107.svg"/><Relationship Id="rId45" Type="http://schemas.openxmlformats.org/officeDocument/2006/relationships/image" Target="../media/image112.svg"/><Relationship Id="rId53" Type="http://schemas.openxmlformats.org/officeDocument/2006/relationships/image" Target="../media/image120.svg"/><Relationship Id="rId58" Type="http://schemas.openxmlformats.org/officeDocument/2006/relationships/image" Target="../media/image124.svg"/><Relationship Id="rId5" Type="http://schemas.openxmlformats.org/officeDocument/2006/relationships/image" Target="../media/image72.svg"/><Relationship Id="rId15" Type="http://schemas.openxmlformats.org/officeDocument/2006/relationships/image" Target="../media/image82.svg"/><Relationship Id="rId23" Type="http://schemas.openxmlformats.org/officeDocument/2006/relationships/image" Target="../media/image90.svg"/><Relationship Id="rId28" Type="http://schemas.openxmlformats.org/officeDocument/2006/relationships/image" Target="../media/image95.svg"/><Relationship Id="rId36" Type="http://schemas.openxmlformats.org/officeDocument/2006/relationships/image" Target="../media/image103.svg"/><Relationship Id="rId49" Type="http://schemas.openxmlformats.org/officeDocument/2006/relationships/image" Target="../media/image116.svg"/><Relationship Id="rId57" Type="http://schemas.openxmlformats.org/officeDocument/2006/relationships/image" Target="../media/image123.svg"/><Relationship Id="rId10" Type="http://schemas.openxmlformats.org/officeDocument/2006/relationships/image" Target="../media/image77.svg"/><Relationship Id="rId19" Type="http://schemas.openxmlformats.org/officeDocument/2006/relationships/image" Target="../media/image86.svg"/><Relationship Id="rId31" Type="http://schemas.openxmlformats.org/officeDocument/2006/relationships/image" Target="../media/image98.svg"/><Relationship Id="rId44" Type="http://schemas.openxmlformats.org/officeDocument/2006/relationships/image" Target="../media/image111.svg"/><Relationship Id="rId52" Type="http://schemas.openxmlformats.org/officeDocument/2006/relationships/image" Target="../media/image119.svg"/><Relationship Id="rId4" Type="http://schemas.openxmlformats.org/officeDocument/2006/relationships/image" Target="../media/image71.svg"/><Relationship Id="rId9" Type="http://schemas.openxmlformats.org/officeDocument/2006/relationships/image" Target="../media/image76.svg"/><Relationship Id="rId14" Type="http://schemas.openxmlformats.org/officeDocument/2006/relationships/image" Target="../media/image81.svg"/><Relationship Id="rId22" Type="http://schemas.openxmlformats.org/officeDocument/2006/relationships/image" Target="../media/image89.svg"/><Relationship Id="rId27" Type="http://schemas.openxmlformats.org/officeDocument/2006/relationships/image" Target="../media/image94.svg"/><Relationship Id="rId30" Type="http://schemas.openxmlformats.org/officeDocument/2006/relationships/image" Target="../media/image97.svg"/><Relationship Id="rId35" Type="http://schemas.openxmlformats.org/officeDocument/2006/relationships/image" Target="../media/image102.svg"/><Relationship Id="rId43" Type="http://schemas.openxmlformats.org/officeDocument/2006/relationships/image" Target="../media/image110.svg"/><Relationship Id="rId48" Type="http://schemas.openxmlformats.org/officeDocument/2006/relationships/image" Target="../media/image115.svg"/><Relationship Id="rId56" Type="http://schemas.openxmlformats.org/officeDocument/2006/relationships/hyperlink" Target="https://brandhub.equitable.com/content/axa-brandhub/us/en/guidelines/photography.html" TargetMode="External"/><Relationship Id="rId8" Type="http://schemas.openxmlformats.org/officeDocument/2006/relationships/image" Target="../media/image75.svg"/><Relationship Id="rId51" Type="http://schemas.openxmlformats.org/officeDocument/2006/relationships/image" Target="../media/image118.svg"/><Relationship Id="rId3" Type="http://schemas.openxmlformats.org/officeDocument/2006/relationships/image" Target="../media/image70.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5.xml"/><Relationship Id="rId4" Type="http://schemas.openxmlformats.org/officeDocument/2006/relationships/chart" Target="../charts/chart4.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7.xml"/><Relationship Id="rId4" Type="http://schemas.openxmlformats.org/officeDocument/2006/relationships/image" Target="../media/image126.svg"/></Relationships>
</file>

<file path=ppt/slides/_rels/slide5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8.xml"/><Relationship Id="rId4" Type="http://schemas.openxmlformats.org/officeDocument/2006/relationships/chart" Target="../charts/char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AFD1EA1-D5FE-E3E1-381C-966AE25C679D}"/>
              </a:ext>
            </a:extLst>
          </p:cNvPr>
          <p:cNvSpPr txBox="1">
            <a:spLocks/>
          </p:cNvSpPr>
          <p:nvPr/>
        </p:nvSpPr>
        <p:spPr>
          <a:xfrm>
            <a:off x="6107659" y="1059797"/>
            <a:ext cx="4832483" cy="142648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Aft>
                <a:spcPts val="1000"/>
              </a:spcAft>
              <a:buNone/>
            </a:pPr>
            <a:r>
              <a:rPr lang="en-US" sz="1666" b="1" dirty="0">
                <a:latin typeface="Aptos SemiBold" panose="020B0004020202020204" pitchFamily="34" charset="0"/>
                <a:cs typeface="Segoe UI" panose="020B0502040204020203" pitchFamily="34" charset="0"/>
                <a:sym typeface="Segoe UI" panose="020B0502040204020203" pitchFamily="34" charset="0"/>
              </a:rPr>
              <a:t>Color palette</a:t>
            </a:r>
          </a:p>
          <a:p>
            <a:pPr marL="0" indent="0">
              <a:spcBef>
                <a:spcPts val="0"/>
              </a:spcBef>
              <a:spcAft>
                <a:spcPts val="1500"/>
              </a:spcAft>
              <a:buNone/>
            </a:pPr>
            <a:r>
              <a:rPr lang="en-US" sz="1166" dirty="0">
                <a:latin typeface="Aptos Light" panose="020B0004020202020204" pitchFamily="34" charset="0"/>
                <a:sym typeface="Segoe UI" panose="020B0502040204020203" pitchFamily="34" charset="0"/>
              </a:rPr>
              <a:t>The Equitable Advisors brand guidelines have been utilized in the creation of the master template. The PowerPoint menu has been set to default to the  Equitable brand standard colors (primary and secondary).</a:t>
            </a:r>
          </a:p>
          <a:p>
            <a:pPr marL="0" indent="0">
              <a:spcBef>
                <a:spcPts val="0"/>
              </a:spcBef>
              <a:spcAft>
                <a:spcPts val="1500"/>
              </a:spcAft>
              <a:buNone/>
            </a:pPr>
            <a:r>
              <a:rPr lang="en-US" sz="1166" dirty="0">
                <a:latin typeface="Aptos Light" panose="020B0004020202020204" pitchFamily="34" charset="0"/>
                <a:sym typeface="Segoe UI" panose="020B0502040204020203" pitchFamily="34" charset="0"/>
              </a:rPr>
              <a:t>All charts and graphs will automatically default to the secondary and tertiary color options.</a:t>
            </a:r>
          </a:p>
          <a:p>
            <a:pPr marL="0" indent="0">
              <a:buNone/>
            </a:pPr>
            <a:endParaRPr lang="en-US" sz="1666" b="1" dirty="0">
              <a:latin typeface="Aptos SemiBold" panose="020B0004020202020204" pitchFamily="34" charset="0"/>
              <a:cs typeface="Segoe UI" panose="020B0502040204020203" pitchFamily="34" charset="0"/>
              <a:sym typeface="Segoe UI" panose="020B0502040204020203" pitchFamily="34" charset="0"/>
            </a:endParaRPr>
          </a:p>
        </p:txBody>
      </p:sp>
      <p:sp>
        <p:nvSpPr>
          <p:cNvPr id="7" name="Subtitle 2">
            <a:extLst>
              <a:ext uri="{FF2B5EF4-FFF2-40B4-BE49-F238E27FC236}">
                <a16:creationId xmlns:a16="http://schemas.microsoft.com/office/drawing/2014/main" id="{BF21B076-9DD3-6B98-EA0E-285A568AE3D3}"/>
              </a:ext>
            </a:extLst>
          </p:cNvPr>
          <p:cNvSpPr txBox="1">
            <a:spLocks/>
          </p:cNvSpPr>
          <p:nvPr/>
        </p:nvSpPr>
        <p:spPr>
          <a:xfrm>
            <a:off x="344237" y="1059798"/>
            <a:ext cx="5064554" cy="2189812"/>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Aft>
                <a:spcPts val="1000"/>
              </a:spcAft>
              <a:buNone/>
            </a:pPr>
            <a:r>
              <a:rPr lang="en-US" sz="1666" b="1" dirty="0">
                <a:latin typeface="Aptos SemiBold" panose="020B0004020202020204" pitchFamily="34" charset="0"/>
                <a:cs typeface="Segoe UI" panose="020B0502040204020203" pitchFamily="34" charset="0"/>
                <a:sym typeface="Segoe UI" panose="020B0502040204020203" pitchFamily="34" charset="0"/>
              </a:rPr>
              <a:t>Typography</a:t>
            </a:r>
          </a:p>
          <a:p>
            <a:pPr marL="195737" indent="-195737">
              <a:lnSpc>
                <a:spcPct val="100000"/>
              </a:lnSpc>
              <a:spcBef>
                <a:spcPts val="0"/>
              </a:spcBef>
            </a:pPr>
            <a:r>
              <a:rPr lang="en-US" sz="1166" dirty="0">
                <a:latin typeface="Aptos Light" panose="020B0004020202020204" pitchFamily="34" charset="0"/>
                <a:cs typeface="Segoe UI" panose="020B0502040204020203" pitchFamily="34" charset="0"/>
              </a:rPr>
              <a:t>Our primary font is Public Sans. However, it is not free and/or readily available across Microsoft Office. </a:t>
            </a:r>
          </a:p>
          <a:p>
            <a:pPr marL="195737" indent="-195737">
              <a:lnSpc>
                <a:spcPct val="100000"/>
              </a:lnSpc>
              <a:spcBef>
                <a:spcPts val="500"/>
              </a:spcBef>
            </a:pPr>
            <a:r>
              <a:rPr lang="en-US" sz="1166" dirty="0">
                <a:latin typeface="Aptos Light" panose="020B0004020202020204" pitchFamily="34" charset="0"/>
                <a:cs typeface="Segoe UI" panose="020B0502040204020203" pitchFamily="34" charset="0"/>
              </a:rPr>
              <a:t>We are recommending that presentations utilize our alternative typeface, Aptos. Please only use Aptos in three styles: light, regular and semibold.</a:t>
            </a:r>
          </a:p>
          <a:p>
            <a:pPr marL="195737" indent="-195737">
              <a:lnSpc>
                <a:spcPct val="100000"/>
              </a:lnSpc>
              <a:spcBef>
                <a:spcPts val="500"/>
              </a:spcBef>
            </a:pPr>
            <a:r>
              <a:rPr lang="en-US" sz="1166" dirty="0">
                <a:latin typeface="Aptos Light" panose="020B0004020202020204" pitchFamily="34" charset="0"/>
                <a:cs typeface="Segoe UI" panose="020B0502040204020203" pitchFamily="34" charset="0"/>
              </a:rPr>
              <a:t>Aptos is a system font on PCs, but not on Macs and requires the user to install the font to their computer. It is a free download from Microsoft and looks very similar to Public Sans.</a:t>
            </a:r>
          </a:p>
        </p:txBody>
      </p:sp>
      <p:sp>
        <p:nvSpPr>
          <p:cNvPr id="8" name="Subtitle 2">
            <a:extLst>
              <a:ext uri="{FF2B5EF4-FFF2-40B4-BE49-F238E27FC236}">
                <a16:creationId xmlns:a16="http://schemas.microsoft.com/office/drawing/2014/main" id="{B9DB65B1-8D95-A5D1-DAF3-2781BCAE1599}"/>
              </a:ext>
            </a:extLst>
          </p:cNvPr>
          <p:cNvSpPr txBox="1">
            <a:spLocks/>
          </p:cNvSpPr>
          <p:nvPr/>
        </p:nvSpPr>
        <p:spPr>
          <a:xfrm>
            <a:off x="321383" y="350052"/>
            <a:ext cx="8379817" cy="40826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916" dirty="0">
                <a:latin typeface="Aptos Light" panose="020B0004020202020204" pitchFamily="34" charset="0"/>
                <a:cs typeface="Segoe UI" panose="020B0502040204020203" pitchFamily="34" charset="0"/>
                <a:sym typeface="Segoe UI" panose="020B0502040204020203" pitchFamily="34" charset="0"/>
              </a:rPr>
              <a:t>Guidelines — Best practices</a:t>
            </a:r>
          </a:p>
        </p:txBody>
      </p:sp>
      <p:sp>
        <p:nvSpPr>
          <p:cNvPr id="9" name="Subtitle 2">
            <a:extLst>
              <a:ext uri="{FF2B5EF4-FFF2-40B4-BE49-F238E27FC236}">
                <a16:creationId xmlns:a16="http://schemas.microsoft.com/office/drawing/2014/main" id="{06FDC60B-343F-4873-6504-92F6880DD05F}"/>
              </a:ext>
            </a:extLst>
          </p:cNvPr>
          <p:cNvSpPr txBox="1">
            <a:spLocks/>
          </p:cNvSpPr>
          <p:nvPr/>
        </p:nvSpPr>
        <p:spPr>
          <a:xfrm>
            <a:off x="329001" y="3305949"/>
            <a:ext cx="4973137" cy="1664509"/>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66" b="1" dirty="0">
                <a:latin typeface="Aptos" panose="020B0004020202020204" pitchFamily="34" charset="0"/>
                <a:cs typeface="Segoe UI" panose="020B0502040204020203" pitchFamily="34" charset="0"/>
                <a:sym typeface="Segoe UI" panose="020B0502040204020203" pitchFamily="34" charset="0"/>
              </a:rPr>
              <a:t>Photography</a:t>
            </a:r>
          </a:p>
          <a:p>
            <a:pPr marL="195737" indent="-195737">
              <a:lnSpc>
                <a:spcPct val="100000"/>
              </a:lnSpc>
            </a:pPr>
            <a:r>
              <a:rPr lang="en-US" sz="1166" dirty="0">
                <a:latin typeface="Aptos Light" panose="020B0004020202020204" pitchFamily="34" charset="0"/>
                <a:cs typeface="Segoe UI" panose="020B0502040204020203" pitchFamily="34" charset="0"/>
              </a:rPr>
              <a:t>Our photography captures real-life moments and authentic emotions. </a:t>
            </a:r>
            <a:br>
              <a:rPr lang="en-US" sz="1166" dirty="0">
                <a:latin typeface="Aptos Light" panose="020B0004020202020204" pitchFamily="34" charset="0"/>
                <a:cs typeface="Segoe UI" panose="020B0502040204020203" pitchFamily="34" charset="0"/>
              </a:rPr>
            </a:br>
            <a:r>
              <a:rPr lang="en-US" sz="1166" dirty="0">
                <a:latin typeface="Aptos Light" panose="020B0004020202020204" pitchFamily="34" charset="0"/>
                <a:cs typeface="Segoe UI" panose="020B0502040204020203" pitchFamily="34" charset="0"/>
              </a:rPr>
              <a:t>We convey aspirational experiences through everyday activities by taking a photo-journalistic approach to photography.</a:t>
            </a:r>
          </a:p>
          <a:p>
            <a:pPr marL="195737" indent="-195737">
              <a:lnSpc>
                <a:spcPct val="100000"/>
              </a:lnSpc>
            </a:pPr>
            <a:r>
              <a:rPr lang="en-US" sz="1166" dirty="0">
                <a:latin typeface="Aptos Light" panose="020B0004020202020204" pitchFamily="34" charset="0"/>
                <a:cs typeface="Segoe UI" panose="020B0502040204020203" pitchFamily="34" charset="0"/>
              </a:rPr>
              <a:t>Please visit </a:t>
            </a:r>
            <a:r>
              <a:rPr lang="en-US" sz="1166" dirty="0">
                <a:latin typeface="Aptos Light" panose="020B0004020202020204" pitchFamily="34" charset="0"/>
                <a:cs typeface="Segoe UI" panose="020B0502040204020203" pitchFamily="34" charset="0"/>
                <a:hlinkClick r:id="rId3"/>
              </a:rPr>
              <a:t>Brand Hub</a:t>
            </a:r>
            <a:r>
              <a:rPr lang="en-US" sz="1166" dirty="0">
                <a:latin typeface="Aptos Light" panose="020B0004020202020204" pitchFamily="34" charset="0"/>
                <a:cs typeface="Segoe UI" panose="020B0502040204020203" pitchFamily="34" charset="0"/>
              </a:rPr>
              <a:t> to select your preferred photography to be featured in the presentation template.</a:t>
            </a:r>
          </a:p>
          <a:p>
            <a:pPr marL="0" indent="0">
              <a:buNone/>
            </a:pPr>
            <a:endParaRPr lang="en-US" sz="1666" b="1" dirty="0">
              <a:latin typeface="Aptos" panose="020B0004020202020204" pitchFamily="34" charset="0"/>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927C2CBE-3DB6-048C-2547-34C70F6F5B23}"/>
              </a:ext>
            </a:extLst>
          </p:cNvPr>
          <p:cNvSpPr txBox="1">
            <a:spLocks/>
          </p:cNvSpPr>
          <p:nvPr/>
        </p:nvSpPr>
        <p:spPr>
          <a:xfrm>
            <a:off x="9858667" y="115698"/>
            <a:ext cx="2218209" cy="273649"/>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666" b="1" dirty="0">
                <a:solidFill>
                  <a:srgbClr val="FF0000"/>
                </a:solidFill>
                <a:latin typeface="Aptos SemiBold" panose="020B0004020202020204" pitchFamily="34" charset="0"/>
                <a:cs typeface="Segoe UI" panose="020B0502040204020203" pitchFamily="34" charset="0"/>
                <a:sym typeface="Segoe UI" panose="020B0502040204020203" pitchFamily="34" charset="0"/>
              </a:rPr>
              <a:t>DELETE BEFORE USE</a:t>
            </a:r>
          </a:p>
        </p:txBody>
      </p:sp>
      <p:sp>
        <p:nvSpPr>
          <p:cNvPr id="43" name="Rectangle 42">
            <a:extLst>
              <a:ext uri="{FF2B5EF4-FFF2-40B4-BE49-F238E27FC236}">
                <a16:creationId xmlns:a16="http://schemas.microsoft.com/office/drawing/2014/main" id="{77387D16-9C89-660F-8F74-5B4CB2B2D42E}"/>
              </a:ext>
            </a:extLst>
          </p:cNvPr>
          <p:cNvSpPr/>
          <p:nvPr userDrawn="1"/>
        </p:nvSpPr>
        <p:spPr>
          <a:xfrm flipH="1">
            <a:off x="6193778" y="4897451"/>
            <a:ext cx="1062536" cy="70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grpSp>
        <p:nvGrpSpPr>
          <p:cNvPr id="2" name="Group 1">
            <a:extLst>
              <a:ext uri="{FF2B5EF4-FFF2-40B4-BE49-F238E27FC236}">
                <a16:creationId xmlns:a16="http://schemas.microsoft.com/office/drawing/2014/main" id="{DEE4EBE2-2CE4-A3DD-375D-7D5A450214FA}"/>
              </a:ext>
            </a:extLst>
          </p:cNvPr>
          <p:cNvGrpSpPr/>
          <p:nvPr/>
        </p:nvGrpSpPr>
        <p:grpSpPr>
          <a:xfrm>
            <a:off x="6193776" y="2670455"/>
            <a:ext cx="5312604" cy="3822435"/>
            <a:chOff x="7315199" y="3204308"/>
            <a:chExt cx="6376786" cy="4588117"/>
          </a:xfrm>
        </p:grpSpPr>
        <p:grpSp>
          <p:nvGrpSpPr>
            <p:cNvPr id="19" name="Group 18">
              <a:extLst>
                <a:ext uri="{FF2B5EF4-FFF2-40B4-BE49-F238E27FC236}">
                  <a16:creationId xmlns:a16="http://schemas.microsoft.com/office/drawing/2014/main" id="{81086BC8-7ABE-0B7B-7516-6843E865A03A}"/>
                </a:ext>
              </a:extLst>
            </p:cNvPr>
            <p:cNvGrpSpPr/>
            <p:nvPr userDrawn="1"/>
          </p:nvGrpSpPr>
          <p:grpSpPr>
            <a:xfrm>
              <a:off x="7315199" y="5955309"/>
              <a:ext cx="1600200" cy="842455"/>
              <a:chOff x="7157881" y="5913120"/>
              <a:chExt cx="1600200" cy="842455"/>
            </a:xfrm>
          </p:grpSpPr>
          <p:sp>
            <p:nvSpPr>
              <p:cNvPr id="41" name="Rectangle 40">
                <a:extLst>
                  <a:ext uri="{FF2B5EF4-FFF2-40B4-BE49-F238E27FC236}">
                    <a16:creationId xmlns:a16="http://schemas.microsoft.com/office/drawing/2014/main" id="{BFE8180A-323B-CB51-C525-3124F37655F9}"/>
                  </a:ext>
                </a:extLst>
              </p:cNvPr>
              <p:cNvSpPr/>
              <p:nvPr userDrawn="1"/>
            </p:nvSpPr>
            <p:spPr>
              <a:xfrm flipH="1">
                <a:off x="7157881" y="5913120"/>
                <a:ext cx="1600200" cy="842455"/>
              </a:xfrm>
              <a:prstGeom prst="rect">
                <a:avLst/>
              </a:prstGeom>
              <a:solidFill>
                <a:srgbClr val="CAF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50" dirty="0"/>
              </a:p>
            </p:txBody>
          </p:sp>
          <p:sp>
            <p:nvSpPr>
              <p:cNvPr id="42" name="Rectangle 41">
                <a:extLst>
                  <a:ext uri="{FF2B5EF4-FFF2-40B4-BE49-F238E27FC236}">
                    <a16:creationId xmlns:a16="http://schemas.microsoft.com/office/drawing/2014/main" id="{79618F4D-4E91-BEA5-0357-AAB7852BEFB4}"/>
                  </a:ext>
                </a:extLst>
              </p:cNvPr>
              <p:cNvSpPr/>
              <p:nvPr userDrawn="1"/>
            </p:nvSpPr>
            <p:spPr>
              <a:xfrm>
                <a:off x="7192903" y="5957451"/>
                <a:ext cx="1233145" cy="789234"/>
              </a:xfrm>
              <a:prstGeom prst="rect">
                <a:avLst/>
              </a:prstGeom>
            </p:spPr>
            <p:txBody>
              <a:bodyPr/>
              <a:lstStyle/>
              <a:p>
                <a:pPr defTabSz="914121">
                  <a:lnSpc>
                    <a:spcPct val="90000"/>
                  </a:lnSpc>
                  <a:spcAft>
                    <a:spcPts val="1500"/>
                  </a:spcAft>
                </a:pPr>
                <a:r>
                  <a:rPr lang="en-US" sz="666" dirty="0">
                    <a:latin typeface="Aptos Light" panose="020B0004020202020204" pitchFamily="34" charset="0"/>
                  </a:rPr>
                  <a:t>MINT</a:t>
                </a:r>
                <a:br>
                  <a:rPr lang="en-US" sz="666" dirty="0">
                    <a:latin typeface="Aptos Light" panose="020B0004020202020204" pitchFamily="34" charset="0"/>
                  </a:rPr>
                </a:br>
                <a:r>
                  <a:rPr lang="en-US" sz="666" dirty="0">
                    <a:latin typeface="Aptos Light" panose="020B0004020202020204" pitchFamily="34" charset="0"/>
                  </a:rPr>
                  <a:t>PMS 9524C</a:t>
                </a:r>
                <a:br>
                  <a:rPr lang="en-US" sz="666" dirty="0">
                    <a:latin typeface="Aptos Light" panose="020B0004020202020204" pitchFamily="34" charset="0"/>
                  </a:rPr>
                </a:br>
                <a:r>
                  <a:rPr lang="en-US" sz="666" dirty="0">
                    <a:latin typeface="Aptos Light" panose="020B0004020202020204" pitchFamily="34" charset="0"/>
                  </a:rPr>
                  <a:t>CMYK 30 / 0 / 15 / 0</a:t>
                </a:r>
                <a:br>
                  <a:rPr lang="en-US" sz="666" dirty="0">
                    <a:latin typeface="Aptos Light" panose="020B0004020202020204" pitchFamily="34" charset="0"/>
                  </a:rPr>
                </a:br>
                <a:r>
                  <a:rPr lang="en-US" sz="666" dirty="0">
                    <a:latin typeface="Aptos Light" panose="020B0004020202020204" pitchFamily="34" charset="0"/>
                  </a:rPr>
                  <a:t>RGB 202 / 244 / 225</a:t>
                </a:r>
                <a:br>
                  <a:rPr lang="en-US" sz="666" dirty="0">
                    <a:latin typeface="Aptos Light" panose="020B0004020202020204" pitchFamily="34" charset="0"/>
                  </a:rPr>
                </a:br>
                <a:r>
                  <a:rPr lang="en-US" sz="666" dirty="0">
                    <a:latin typeface="Aptos Light" panose="020B0004020202020204" pitchFamily="34" charset="0"/>
                  </a:rPr>
                  <a:t>HEX CAF4E1</a:t>
                </a:r>
              </a:p>
            </p:txBody>
          </p:sp>
        </p:grpSp>
        <p:grpSp>
          <p:nvGrpSpPr>
            <p:cNvPr id="20" name="Group 19">
              <a:extLst>
                <a:ext uri="{FF2B5EF4-FFF2-40B4-BE49-F238E27FC236}">
                  <a16:creationId xmlns:a16="http://schemas.microsoft.com/office/drawing/2014/main" id="{2FCF7F3B-06FE-60D6-A84F-1D6BA083F448}"/>
                </a:ext>
              </a:extLst>
            </p:cNvPr>
            <p:cNvGrpSpPr/>
            <p:nvPr userDrawn="1"/>
          </p:nvGrpSpPr>
          <p:grpSpPr>
            <a:xfrm>
              <a:off x="8915395" y="5955309"/>
              <a:ext cx="1568942" cy="842455"/>
              <a:chOff x="9708583" y="5913120"/>
              <a:chExt cx="1568942" cy="842455"/>
            </a:xfrm>
          </p:grpSpPr>
          <p:sp>
            <p:nvSpPr>
              <p:cNvPr id="39" name="Rectangle 38">
                <a:extLst>
                  <a:ext uri="{FF2B5EF4-FFF2-40B4-BE49-F238E27FC236}">
                    <a16:creationId xmlns:a16="http://schemas.microsoft.com/office/drawing/2014/main" id="{837559BA-30A0-A31D-A9B6-AA36B6909839}"/>
                  </a:ext>
                </a:extLst>
              </p:cNvPr>
              <p:cNvSpPr/>
              <p:nvPr userDrawn="1"/>
            </p:nvSpPr>
            <p:spPr>
              <a:xfrm flipH="1">
                <a:off x="9708583" y="5913120"/>
                <a:ext cx="1568942" cy="842455"/>
              </a:xfrm>
              <a:prstGeom prst="rect">
                <a:avLst/>
              </a:prstGeom>
              <a:solidFill>
                <a:srgbClr val="0E4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50" dirty="0"/>
              </a:p>
            </p:txBody>
          </p:sp>
          <p:sp>
            <p:nvSpPr>
              <p:cNvPr id="40" name="Rectangle 39">
                <a:extLst>
                  <a:ext uri="{FF2B5EF4-FFF2-40B4-BE49-F238E27FC236}">
                    <a16:creationId xmlns:a16="http://schemas.microsoft.com/office/drawing/2014/main" id="{2840F329-B26B-9BEF-A32A-125C7E3AC776}"/>
                  </a:ext>
                </a:extLst>
              </p:cNvPr>
              <p:cNvSpPr/>
              <p:nvPr userDrawn="1"/>
            </p:nvSpPr>
            <p:spPr>
              <a:xfrm>
                <a:off x="9739674" y="5957451"/>
                <a:ext cx="1237057" cy="789234"/>
              </a:xfrm>
              <a:prstGeom prst="rect">
                <a:avLst/>
              </a:prstGeom>
            </p:spPr>
            <p:txBody>
              <a:bodyPr/>
              <a:lstStyle/>
              <a:p>
                <a:pPr defTabSz="914121">
                  <a:lnSpc>
                    <a:spcPct val="90000"/>
                  </a:lnSpc>
                  <a:spcAft>
                    <a:spcPts val="1500"/>
                  </a:spcAft>
                </a:pPr>
                <a:r>
                  <a:rPr lang="en-US" sz="666" dirty="0">
                    <a:solidFill>
                      <a:schemeClr val="bg2"/>
                    </a:solidFill>
                    <a:latin typeface="Aptos Light" panose="020B0004020202020204" pitchFamily="34" charset="0"/>
                  </a:rPr>
                  <a:t>ACCENT BLUE</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PMS 2388 C</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CMYK 100 / 69 / 0 / 0</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RGB 14 / 70 / 216</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HEX 0E46D8 </a:t>
                </a:r>
              </a:p>
            </p:txBody>
          </p:sp>
        </p:grpSp>
        <p:grpSp>
          <p:nvGrpSpPr>
            <p:cNvPr id="21" name="Group 20">
              <a:extLst>
                <a:ext uri="{FF2B5EF4-FFF2-40B4-BE49-F238E27FC236}">
                  <a16:creationId xmlns:a16="http://schemas.microsoft.com/office/drawing/2014/main" id="{6332D37B-2883-F708-97BC-BEC991C47757}"/>
                </a:ext>
              </a:extLst>
            </p:cNvPr>
            <p:cNvGrpSpPr/>
            <p:nvPr userDrawn="1"/>
          </p:nvGrpSpPr>
          <p:grpSpPr>
            <a:xfrm>
              <a:off x="10477499" y="5955309"/>
              <a:ext cx="1609725" cy="842455"/>
              <a:chOff x="10983940" y="5913120"/>
              <a:chExt cx="1609725" cy="842455"/>
            </a:xfrm>
          </p:grpSpPr>
          <p:sp>
            <p:nvSpPr>
              <p:cNvPr id="37" name="Rectangle 36">
                <a:extLst>
                  <a:ext uri="{FF2B5EF4-FFF2-40B4-BE49-F238E27FC236}">
                    <a16:creationId xmlns:a16="http://schemas.microsoft.com/office/drawing/2014/main" id="{486BBF96-8F42-C7E9-8356-64FF30DDA518}"/>
                  </a:ext>
                </a:extLst>
              </p:cNvPr>
              <p:cNvSpPr/>
              <p:nvPr userDrawn="1"/>
            </p:nvSpPr>
            <p:spPr>
              <a:xfrm flipH="1">
                <a:off x="10983940" y="5913120"/>
                <a:ext cx="1609725" cy="8424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50" dirty="0"/>
              </a:p>
            </p:txBody>
          </p:sp>
          <p:sp>
            <p:nvSpPr>
              <p:cNvPr id="38" name="Rectangle 37">
                <a:extLst>
                  <a:ext uri="{FF2B5EF4-FFF2-40B4-BE49-F238E27FC236}">
                    <a16:creationId xmlns:a16="http://schemas.microsoft.com/office/drawing/2014/main" id="{4C8D7D3F-6B08-ECCC-8B0E-ADC1A30ECF52}"/>
                  </a:ext>
                </a:extLst>
              </p:cNvPr>
              <p:cNvSpPr/>
              <p:nvPr userDrawn="1"/>
            </p:nvSpPr>
            <p:spPr>
              <a:xfrm>
                <a:off x="11017233" y="5962412"/>
                <a:ext cx="1234830" cy="789234"/>
              </a:xfrm>
              <a:prstGeom prst="rect">
                <a:avLst/>
              </a:prstGeom>
            </p:spPr>
            <p:txBody>
              <a:bodyPr/>
              <a:lstStyle/>
              <a:p>
                <a:pPr defTabSz="914121">
                  <a:lnSpc>
                    <a:spcPct val="90000"/>
                  </a:lnSpc>
                  <a:spcAft>
                    <a:spcPts val="1500"/>
                  </a:spcAft>
                </a:pPr>
                <a:r>
                  <a:rPr lang="en-US" sz="666" dirty="0">
                    <a:latin typeface="Aptos Light" panose="020B0004020202020204" pitchFamily="34" charset="0"/>
                  </a:rPr>
                  <a:t>WHITE</a:t>
                </a:r>
                <a:br>
                  <a:rPr lang="en-US" sz="666" dirty="0">
                    <a:latin typeface="Aptos Light" panose="020B0004020202020204" pitchFamily="34" charset="0"/>
                  </a:rPr>
                </a:br>
                <a:r>
                  <a:rPr lang="en-US" sz="666" dirty="0">
                    <a:latin typeface="Aptos Light" panose="020B0004020202020204" pitchFamily="34" charset="0"/>
                  </a:rPr>
                  <a:t>PMS -</a:t>
                </a:r>
                <a:br>
                  <a:rPr lang="en-US" sz="666" dirty="0">
                    <a:latin typeface="Aptos Light" panose="020B0004020202020204" pitchFamily="34" charset="0"/>
                  </a:rPr>
                </a:br>
                <a:r>
                  <a:rPr lang="en-US" sz="666" dirty="0">
                    <a:latin typeface="Aptos Light" panose="020B0004020202020204" pitchFamily="34" charset="0"/>
                  </a:rPr>
                  <a:t>CMYK -</a:t>
                </a:r>
                <a:br>
                  <a:rPr lang="en-US" sz="666" dirty="0">
                    <a:latin typeface="Aptos Light" panose="020B0004020202020204" pitchFamily="34" charset="0"/>
                  </a:rPr>
                </a:br>
                <a:r>
                  <a:rPr lang="en-US" sz="666" dirty="0">
                    <a:latin typeface="Aptos Light" panose="020B0004020202020204" pitchFamily="34" charset="0"/>
                  </a:rPr>
                  <a:t>RGB 255 / 255 / 255</a:t>
                </a:r>
                <a:br>
                  <a:rPr lang="en-US" sz="666" dirty="0">
                    <a:latin typeface="Aptos Light" panose="020B0004020202020204" pitchFamily="34" charset="0"/>
                  </a:rPr>
                </a:br>
                <a:r>
                  <a:rPr lang="en-US" sz="666" dirty="0">
                    <a:latin typeface="Aptos Light" panose="020B0004020202020204" pitchFamily="34" charset="0"/>
                  </a:rPr>
                  <a:t>HEX FFFFFF</a:t>
                </a:r>
              </a:p>
            </p:txBody>
          </p:sp>
        </p:grpSp>
        <p:grpSp>
          <p:nvGrpSpPr>
            <p:cNvPr id="22" name="Group 21">
              <a:extLst>
                <a:ext uri="{FF2B5EF4-FFF2-40B4-BE49-F238E27FC236}">
                  <a16:creationId xmlns:a16="http://schemas.microsoft.com/office/drawing/2014/main" id="{E254E88D-7B4B-12F9-3A94-5E90936980A2}"/>
                </a:ext>
              </a:extLst>
            </p:cNvPr>
            <p:cNvGrpSpPr/>
            <p:nvPr userDrawn="1"/>
          </p:nvGrpSpPr>
          <p:grpSpPr>
            <a:xfrm>
              <a:off x="12087224" y="5955309"/>
              <a:ext cx="1600200" cy="842455"/>
              <a:chOff x="12259292" y="5913120"/>
              <a:chExt cx="1600200" cy="842455"/>
            </a:xfrm>
          </p:grpSpPr>
          <p:sp>
            <p:nvSpPr>
              <p:cNvPr id="35" name="Rectangle 34">
                <a:extLst>
                  <a:ext uri="{FF2B5EF4-FFF2-40B4-BE49-F238E27FC236}">
                    <a16:creationId xmlns:a16="http://schemas.microsoft.com/office/drawing/2014/main" id="{C6069345-CC57-4689-3F60-17C62D90D817}"/>
                  </a:ext>
                </a:extLst>
              </p:cNvPr>
              <p:cNvSpPr/>
              <p:nvPr userDrawn="1"/>
            </p:nvSpPr>
            <p:spPr>
              <a:xfrm flipH="1">
                <a:off x="12259292" y="5913120"/>
                <a:ext cx="1600200" cy="84245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50"/>
              </a:p>
            </p:txBody>
          </p:sp>
          <p:sp>
            <p:nvSpPr>
              <p:cNvPr id="36" name="Rectangle 35">
                <a:extLst>
                  <a:ext uri="{FF2B5EF4-FFF2-40B4-BE49-F238E27FC236}">
                    <a16:creationId xmlns:a16="http://schemas.microsoft.com/office/drawing/2014/main" id="{72EDD92D-4BA6-D725-28D4-47821BD61886}"/>
                  </a:ext>
                </a:extLst>
              </p:cNvPr>
              <p:cNvSpPr/>
              <p:nvPr userDrawn="1"/>
            </p:nvSpPr>
            <p:spPr>
              <a:xfrm>
                <a:off x="12292586" y="5955503"/>
                <a:ext cx="1242061" cy="789234"/>
              </a:xfrm>
              <a:prstGeom prst="rect">
                <a:avLst/>
              </a:prstGeom>
            </p:spPr>
            <p:txBody>
              <a:bodyPr/>
              <a:lstStyle/>
              <a:p>
                <a:pPr defTabSz="914121">
                  <a:lnSpc>
                    <a:spcPct val="90000"/>
                  </a:lnSpc>
                  <a:spcAft>
                    <a:spcPts val="1500"/>
                  </a:spcAft>
                </a:pPr>
                <a:r>
                  <a:rPr lang="en-US" sz="666" dirty="0">
                    <a:solidFill>
                      <a:schemeClr val="bg1"/>
                    </a:solidFill>
                    <a:latin typeface="Aptos Light" panose="020B0004020202020204" pitchFamily="34" charset="0"/>
                  </a:rPr>
                  <a:t>Black</a:t>
                </a:r>
                <a:br>
                  <a:rPr lang="en-US" sz="666" dirty="0">
                    <a:solidFill>
                      <a:schemeClr val="bg1"/>
                    </a:solidFill>
                    <a:latin typeface="Aptos Light" panose="020B0004020202020204" pitchFamily="34" charset="0"/>
                  </a:rPr>
                </a:br>
                <a:r>
                  <a:rPr lang="en-US" sz="666" dirty="0">
                    <a:solidFill>
                      <a:schemeClr val="bg1"/>
                    </a:solidFill>
                    <a:latin typeface="Aptos Light" panose="020B0004020202020204" pitchFamily="34" charset="0"/>
                  </a:rPr>
                  <a:t>PMS BLACK 6C</a:t>
                </a:r>
                <a:br>
                  <a:rPr lang="en-US" sz="666" dirty="0">
                    <a:solidFill>
                      <a:schemeClr val="bg1"/>
                    </a:solidFill>
                    <a:latin typeface="Aptos Light" panose="020B0004020202020204" pitchFamily="34" charset="0"/>
                  </a:rPr>
                </a:br>
                <a:r>
                  <a:rPr lang="en-US" sz="666" dirty="0">
                    <a:solidFill>
                      <a:schemeClr val="bg1"/>
                    </a:solidFill>
                    <a:latin typeface="Aptos Light" panose="020B0004020202020204" pitchFamily="34" charset="0"/>
                  </a:rPr>
                  <a:t>CMYK 0 | 0 | 0 | 100</a:t>
                </a:r>
                <a:br>
                  <a:rPr lang="en-US" sz="666" dirty="0">
                    <a:solidFill>
                      <a:schemeClr val="bg1"/>
                    </a:solidFill>
                    <a:latin typeface="Aptos Light" panose="020B0004020202020204" pitchFamily="34" charset="0"/>
                  </a:rPr>
                </a:br>
                <a:r>
                  <a:rPr lang="en-US" sz="666" dirty="0">
                    <a:solidFill>
                      <a:schemeClr val="bg1"/>
                    </a:solidFill>
                    <a:latin typeface="Aptos Light" panose="020B0004020202020204" pitchFamily="34" charset="0"/>
                  </a:rPr>
                  <a:t>RGB 0 | 0 | 0</a:t>
                </a:r>
                <a:br>
                  <a:rPr lang="en-US" sz="666" dirty="0">
                    <a:solidFill>
                      <a:schemeClr val="bg1"/>
                    </a:solidFill>
                    <a:latin typeface="Aptos Light" panose="020B0004020202020204" pitchFamily="34" charset="0"/>
                  </a:rPr>
                </a:br>
                <a:r>
                  <a:rPr lang="en-US" sz="666" dirty="0">
                    <a:solidFill>
                      <a:schemeClr val="bg1"/>
                    </a:solidFill>
                    <a:latin typeface="Aptos Light" panose="020B0004020202020204" pitchFamily="34" charset="0"/>
                  </a:rPr>
                  <a:t>HEX 000000 </a:t>
                </a:r>
              </a:p>
            </p:txBody>
          </p:sp>
        </p:grpSp>
        <p:grpSp>
          <p:nvGrpSpPr>
            <p:cNvPr id="23" name="Group 22">
              <a:extLst>
                <a:ext uri="{FF2B5EF4-FFF2-40B4-BE49-F238E27FC236}">
                  <a16:creationId xmlns:a16="http://schemas.microsoft.com/office/drawing/2014/main" id="{F1A49784-0EB0-F079-9E42-3F2A45C1714F}"/>
                </a:ext>
              </a:extLst>
            </p:cNvPr>
            <p:cNvGrpSpPr/>
            <p:nvPr userDrawn="1"/>
          </p:nvGrpSpPr>
          <p:grpSpPr>
            <a:xfrm>
              <a:off x="7315200" y="6801672"/>
              <a:ext cx="1595853" cy="990753"/>
              <a:chOff x="7157882" y="6755575"/>
              <a:chExt cx="1595853" cy="990753"/>
            </a:xfrm>
          </p:grpSpPr>
          <p:sp>
            <p:nvSpPr>
              <p:cNvPr id="33" name="Rectangle 32">
                <a:extLst>
                  <a:ext uri="{FF2B5EF4-FFF2-40B4-BE49-F238E27FC236}">
                    <a16:creationId xmlns:a16="http://schemas.microsoft.com/office/drawing/2014/main" id="{34801657-FD70-1FB8-11EB-082E4A8DF78E}"/>
                  </a:ext>
                </a:extLst>
              </p:cNvPr>
              <p:cNvSpPr/>
              <p:nvPr userDrawn="1"/>
            </p:nvSpPr>
            <p:spPr>
              <a:xfrm flipH="1">
                <a:off x="7157882" y="6755575"/>
                <a:ext cx="1595853" cy="303043"/>
              </a:xfrm>
              <a:prstGeom prst="rect">
                <a:avLst/>
              </a:prstGeom>
              <a:solidFill>
                <a:srgbClr val="246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a:p>
            </p:txBody>
          </p:sp>
          <p:sp>
            <p:nvSpPr>
              <p:cNvPr id="34" name="Rectangle 33">
                <a:extLst>
                  <a:ext uri="{FF2B5EF4-FFF2-40B4-BE49-F238E27FC236}">
                    <a16:creationId xmlns:a16="http://schemas.microsoft.com/office/drawing/2014/main" id="{13477003-5310-991F-6A2C-6E791B4F741A}"/>
                  </a:ext>
                </a:extLst>
              </p:cNvPr>
              <p:cNvSpPr/>
              <p:nvPr userDrawn="1"/>
            </p:nvSpPr>
            <p:spPr>
              <a:xfrm>
                <a:off x="7194492" y="7093464"/>
                <a:ext cx="1233734" cy="652864"/>
              </a:xfrm>
              <a:prstGeom prst="rect">
                <a:avLst/>
              </a:prstGeom>
            </p:spPr>
            <p:txBody>
              <a:bodyPr/>
              <a:lstStyle/>
              <a:p>
                <a:pPr defTabSz="914121">
                  <a:lnSpc>
                    <a:spcPct val="90000"/>
                  </a:lnSpc>
                  <a:spcAft>
                    <a:spcPts val="1500"/>
                  </a:spcAft>
                </a:pPr>
                <a:r>
                  <a:rPr lang="en-US" sz="666" dirty="0">
                    <a:latin typeface="Aptos Light" panose="020B0004020202020204" pitchFamily="34" charset="0"/>
                  </a:rPr>
                  <a:t>DATA BLUE</a:t>
                </a:r>
                <a:br>
                  <a:rPr lang="en-US" sz="666" dirty="0">
                    <a:latin typeface="Aptos Light" panose="020B0004020202020204" pitchFamily="34" charset="0"/>
                  </a:rPr>
                </a:br>
                <a:r>
                  <a:rPr lang="en-US" sz="666" dirty="0">
                    <a:latin typeface="Aptos Light" panose="020B0004020202020204" pitchFamily="34" charset="0"/>
                  </a:rPr>
                  <a:t>RGB 36 / 107 / 165</a:t>
                </a:r>
                <a:br>
                  <a:rPr lang="en-US" sz="666" dirty="0">
                    <a:latin typeface="Aptos Light" panose="020B0004020202020204" pitchFamily="34" charset="0"/>
                  </a:rPr>
                </a:br>
                <a:r>
                  <a:rPr lang="en-US" sz="666" dirty="0">
                    <a:latin typeface="Aptos Light" panose="020B0004020202020204" pitchFamily="34" charset="0"/>
                  </a:rPr>
                  <a:t>HEX 246BA5</a:t>
                </a:r>
              </a:p>
            </p:txBody>
          </p:sp>
        </p:grpSp>
        <p:grpSp>
          <p:nvGrpSpPr>
            <p:cNvPr id="24" name="Group 23">
              <a:extLst>
                <a:ext uri="{FF2B5EF4-FFF2-40B4-BE49-F238E27FC236}">
                  <a16:creationId xmlns:a16="http://schemas.microsoft.com/office/drawing/2014/main" id="{4FB61B8F-9D55-6858-88CE-025801ECBFCD}"/>
                </a:ext>
              </a:extLst>
            </p:cNvPr>
            <p:cNvGrpSpPr/>
            <p:nvPr userDrawn="1"/>
          </p:nvGrpSpPr>
          <p:grpSpPr>
            <a:xfrm>
              <a:off x="8908843" y="6801672"/>
              <a:ext cx="1567679" cy="990753"/>
              <a:chOff x="8751525" y="6755575"/>
              <a:chExt cx="1567679" cy="990753"/>
            </a:xfrm>
          </p:grpSpPr>
          <p:sp>
            <p:nvSpPr>
              <p:cNvPr id="31" name="Rectangle 30">
                <a:extLst>
                  <a:ext uri="{FF2B5EF4-FFF2-40B4-BE49-F238E27FC236}">
                    <a16:creationId xmlns:a16="http://schemas.microsoft.com/office/drawing/2014/main" id="{FF097D19-8508-866A-A627-481CFDD9028D}"/>
                  </a:ext>
                </a:extLst>
              </p:cNvPr>
              <p:cNvSpPr/>
              <p:nvPr userDrawn="1"/>
            </p:nvSpPr>
            <p:spPr>
              <a:xfrm flipH="1">
                <a:off x="8751525" y="6755575"/>
                <a:ext cx="1567679" cy="303043"/>
              </a:xfrm>
              <a:prstGeom prst="rect">
                <a:avLst/>
              </a:prstGeom>
              <a:solidFill>
                <a:srgbClr val="33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50"/>
              </a:p>
            </p:txBody>
          </p:sp>
          <p:sp>
            <p:nvSpPr>
              <p:cNvPr id="32" name="Rectangle 31">
                <a:extLst>
                  <a:ext uri="{FF2B5EF4-FFF2-40B4-BE49-F238E27FC236}">
                    <a16:creationId xmlns:a16="http://schemas.microsoft.com/office/drawing/2014/main" id="{3EF42A4A-42AC-9A8C-65DA-23063A26F30B}"/>
                  </a:ext>
                </a:extLst>
              </p:cNvPr>
              <p:cNvSpPr/>
              <p:nvPr userDrawn="1"/>
            </p:nvSpPr>
            <p:spPr>
              <a:xfrm>
                <a:off x="8790217" y="7093464"/>
                <a:ext cx="1233734" cy="652864"/>
              </a:xfrm>
              <a:prstGeom prst="rect">
                <a:avLst/>
              </a:prstGeom>
            </p:spPr>
            <p:txBody>
              <a:bodyPr/>
              <a:lstStyle/>
              <a:p>
                <a:pPr defTabSz="914121">
                  <a:lnSpc>
                    <a:spcPct val="90000"/>
                  </a:lnSpc>
                  <a:spcAft>
                    <a:spcPts val="1500"/>
                  </a:spcAft>
                </a:pPr>
                <a:r>
                  <a:rPr lang="en-US" sz="666" dirty="0">
                    <a:latin typeface="Aptos Light" panose="020B0004020202020204" pitchFamily="34" charset="0"/>
                  </a:rPr>
                  <a:t>TEAL</a:t>
                </a:r>
                <a:br>
                  <a:rPr lang="en-US" sz="666" dirty="0">
                    <a:latin typeface="Aptos Light" panose="020B0004020202020204" pitchFamily="34" charset="0"/>
                  </a:rPr>
                </a:br>
                <a:r>
                  <a:rPr lang="en-US" sz="666" dirty="0">
                    <a:latin typeface="Aptos Light" panose="020B0004020202020204" pitchFamily="34" charset="0"/>
                  </a:rPr>
                  <a:t>RGB 51 / 168 / 175</a:t>
                </a:r>
                <a:br>
                  <a:rPr lang="en-US" sz="666" dirty="0">
                    <a:latin typeface="Aptos Light" panose="020B0004020202020204" pitchFamily="34" charset="0"/>
                  </a:rPr>
                </a:br>
                <a:r>
                  <a:rPr lang="en-US" sz="666" dirty="0">
                    <a:latin typeface="Aptos Light" panose="020B0004020202020204" pitchFamily="34" charset="0"/>
                  </a:rPr>
                  <a:t>HEX 33A8AF</a:t>
                </a:r>
              </a:p>
            </p:txBody>
          </p:sp>
        </p:grpSp>
        <p:grpSp>
          <p:nvGrpSpPr>
            <p:cNvPr id="25" name="Group 24">
              <a:extLst>
                <a:ext uri="{FF2B5EF4-FFF2-40B4-BE49-F238E27FC236}">
                  <a16:creationId xmlns:a16="http://schemas.microsoft.com/office/drawing/2014/main" id="{882CE0CB-4624-A7E6-D2F1-8E02B6896660}"/>
                </a:ext>
              </a:extLst>
            </p:cNvPr>
            <p:cNvGrpSpPr/>
            <p:nvPr userDrawn="1"/>
          </p:nvGrpSpPr>
          <p:grpSpPr>
            <a:xfrm>
              <a:off x="10476522" y="6801672"/>
              <a:ext cx="1621819" cy="986361"/>
              <a:chOff x="10319204" y="6755575"/>
              <a:chExt cx="1621819" cy="986361"/>
            </a:xfrm>
          </p:grpSpPr>
          <p:sp>
            <p:nvSpPr>
              <p:cNvPr id="29" name="Rectangle 28">
                <a:extLst>
                  <a:ext uri="{FF2B5EF4-FFF2-40B4-BE49-F238E27FC236}">
                    <a16:creationId xmlns:a16="http://schemas.microsoft.com/office/drawing/2014/main" id="{65C7710B-19E8-0B28-80EE-E641569021FB}"/>
                  </a:ext>
                </a:extLst>
              </p:cNvPr>
              <p:cNvSpPr/>
              <p:nvPr userDrawn="1"/>
            </p:nvSpPr>
            <p:spPr>
              <a:xfrm flipH="1">
                <a:off x="10319204" y="6755575"/>
                <a:ext cx="1621819" cy="303043"/>
              </a:xfrm>
              <a:prstGeom prst="rect">
                <a:avLst/>
              </a:prstGeom>
              <a:solidFill>
                <a:srgbClr val="4D4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50"/>
              </a:p>
            </p:txBody>
          </p:sp>
          <p:sp>
            <p:nvSpPr>
              <p:cNvPr id="30" name="Rectangle 29">
                <a:extLst>
                  <a:ext uri="{FF2B5EF4-FFF2-40B4-BE49-F238E27FC236}">
                    <a16:creationId xmlns:a16="http://schemas.microsoft.com/office/drawing/2014/main" id="{049AAB9D-82B1-BAA2-C9BB-DB5D809247A4}"/>
                  </a:ext>
                </a:extLst>
              </p:cNvPr>
              <p:cNvSpPr/>
              <p:nvPr userDrawn="1"/>
            </p:nvSpPr>
            <p:spPr>
              <a:xfrm>
                <a:off x="10358172" y="7089072"/>
                <a:ext cx="1233734" cy="652864"/>
              </a:xfrm>
              <a:prstGeom prst="rect">
                <a:avLst/>
              </a:prstGeom>
            </p:spPr>
            <p:txBody>
              <a:bodyPr/>
              <a:lstStyle/>
              <a:p>
                <a:pPr defTabSz="914121">
                  <a:lnSpc>
                    <a:spcPct val="90000"/>
                  </a:lnSpc>
                  <a:spcAft>
                    <a:spcPts val="1500"/>
                  </a:spcAft>
                </a:pPr>
                <a:r>
                  <a:rPr lang="en-US" sz="666" dirty="0">
                    <a:latin typeface="Aptos Light" panose="020B0004020202020204" pitchFamily="34" charset="0"/>
                  </a:rPr>
                  <a:t>WARM BROWN</a:t>
                </a:r>
                <a:br>
                  <a:rPr lang="en-US" sz="666" dirty="0">
                    <a:latin typeface="Aptos Light" panose="020B0004020202020204" pitchFamily="34" charset="0"/>
                  </a:rPr>
                </a:br>
                <a:r>
                  <a:rPr lang="en-US" sz="666" dirty="0">
                    <a:latin typeface="Aptos Light" panose="020B0004020202020204" pitchFamily="34" charset="0"/>
                  </a:rPr>
                  <a:t>RGB 77 / 66 / 52</a:t>
                </a:r>
                <a:br>
                  <a:rPr lang="en-US" sz="666" dirty="0">
                    <a:latin typeface="Aptos Light" panose="020B0004020202020204" pitchFamily="34" charset="0"/>
                  </a:rPr>
                </a:br>
                <a:r>
                  <a:rPr lang="en-US" sz="666" dirty="0">
                    <a:latin typeface="Aptos Light" panose="020B0004020202020204" pitchFamily="34" charset="0"/>
                  </a:rPr>
                  <a:t>HEX 4D4234</a:t>
                </a:r>
              </a:p>
            </p:txBody>
          </p:sp>
        </p:grpSp>
        <p:grpSp>
          <p:nvGrpSpPr>
            <p:cNvPr id="26" name="Group 25">
              <a:extLst>
                <a:ext uri="{FF2B5EF4-FFF2-40B4-BE49-F238E27FC236}">
                  <a16:creationId xmlns:a16="http://schemas.microsoft.com/office/drawing/2014/main" id="{2966EDC7-A9A9-555E-6BE7-6A23FBF1E03C}"/>
                </a:ext>
              </a:extLst>
            </p:cNvPr>
            <p:cNvGrpSpPr/>
            <p:nvPr userDrawn="1"/>
          </p:nvGrpSpPr>
          <p:grpSpPr>
            <a:xfrm>
              <a:off x="12096132" y="6801672"/>
              <a:ext cx="1595853" cy="990753"/>
              <a:chOff x="11938814" y="6755575"/>
              <a:chExt cx="1595853" cy="990753"/>
            </a:xfrm>
          </p:grpSpPr>
          <p:sp>
            <p:nvSpPr>
              <p:cNvPr id="27" name="Rectangle 26">
                <a:extLst>
                  <a:ext uri="{FF2B5EF4-FFF2-40B4-BE49-F238E27FC236}">
                    <a16:creationId xmlns:a16="http://schemas.microsoft.com/office/drawing/2014/main" id="{D7600F15-4642-4C49-4188-21E850C84E78}"/>
                  </a:ext>
                </a:extLst>
              </p:cNvPr>
              <p:cNvSpPr/>
              <p:nvPr userDrawn="1"/>
            </p:nvSpPr>
            <p:spPr>
              <a:xfrm flipH="1">
                <a:off x="11938814" y="6755575"/>
                <a:ext cx="1595853" cy="303043"/>
              </a:xfrm>
              <a:prstGeom prst="rect">
                <a:avLst/>
              </a:prstGeom>
              <a:solidFill>
                <a:srgbClr val="B66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50"/>
              </a:p>
            </p:txBody>
          </p:sp>
          <p:sp>
            <p:nvSpPr>
              <p:cNvPr id="28" name="Rectangle 27">
                <a:extLst>
                  <a:ext uri="{FF2B5EF4-FFF2-40B4-BE49-F238E27FC236}">
                    <a16:creationId xmlns:a16="http://schemas.microsoft.com/office/drawing/2014/main" id="{069076B8-5EB8-22DA-45A2-599250EF9763}"/>
                  </a:ext>
                </a:extLst>
              </p:cNvPr>
              <p:cNvSpPr/>
              <p:nvPr userDrawn="1"/>
            </p:nvSpPr>
            <p:spPr>
              <a:xfrm>
                <a:off x="11970735" y="7093464"/>
                <a:ext cx="1233734" cy="652864"/>
              </a:xfrm>
              <a:prstGeom prst="rect">
                <a:avLst/>
              </a:prstGeom>
            </p:spPr>
            <p:txBody>
              <a:bodyPr/>
              <a:lstStyle/>
              <a:p>
                <a:pPr defTabSz="914121">
                  <a:lnSpc>
                    <a:spcPct val="90000"/>
                  </a:lnSpc>
                  <a:spcAft>
                    <a:spcPts val="1500"/>
                  </a:spcAft>
                </a:pPr>
                <a:r>
                  <a:rPr lang="en-US" sz="666" dirty="0">
                    <a:latin typeface="Aptos Light" panose="020B0004020202020204" pitchFamily="34" charset="0"/>
                  </a:rPr>
                  <a:t>TERRACOTTA</a:t>
                </a:r>
                <a:br>
                  <a:rPr lang="en-US" sz="666" dirty="0">
                    <a:latin typeface="Aptos Light" panose="020B0004020202020204" pitchFamily="34" charset="0"/>
                  </a:rPr>
                </a:br>
                <a:r>
                  <a:rPr lang="en-US" sz="666" dirty="0">
                    <a:latin typeface="Aptos Light" panose="020B0004020202020204" pitchFamily="34" charset="0"/>
                  </a:rPr>
                  <a:t>RGB 182 / 101 / 77</a:t>
                </a:r>
                <a:br>
                  <a:rPr lang="en-US" sz="666" dirty="0">
                    <a:latin typeface="Aptos Light" panose="020B0004020202020204" pitchFamily="34" charset="0"/>
                  </a:rPr>
                </a:br>
                <a:r>
                  <a:rPr lang="en-US" sz="666" dirty="0">
                    <a:latin typeface="Aptos Light" panose="020B0004020202020204" pitchFamily="34" charset="0"/>
                  </a:rPr>
                  <a:t>HEX B6654D</a:t>
                </a:r>
              </a:p>
            </p:txBody>
          </p:sp>
        </p:grpSp>
        <p:grpSp>
          <p:nvGrpSpPr>
            <p:cNvPr id="67" name="Group 66">
              <a:extLst>
                <a:ext uri="{FF2B5EF4-FFF2-40B4-BE49-F238E27FC236}">
                  <a16:creationId xmlns:a16="http://schemas.microsoft.com/office/drawing/2014/main" id="{258D38F8-5F21-FC8C-7D90-8823EE029799}"/>
                </a:ext>
              </a:extLst>
            </p:cNvPr>
            <p:cNvGrpSpPr/>
            <p:nvPr/>
          </p:nvGrpSpPr>
          <p:grpSpPr>
            <a:xfrm>
              <a:off x="7320538" y="3204308"/>
              <a:ext cx="6366888" cy="914400"/>
              <a:chOff x="7320538" y="3657600"/>
              <a:chExt cx="6311643" cy="914400"/>
            </a:xfrm>
          </p:grpSpPr>
          <p:sp>
            <p:nvSpPr>
              <p:cNvPr id="58" name="Rectangle 57">
                <a:extLst>
                  <a:ext uri="{FF2B5EF4-FFF2-40B4-BE49-F238E27FC236}">
                    <a16:creationId xmlns:a16="http://schemas.microsoft.com/office/drawing/2014/main" id="{7C0950FC-EAF8-A18B-A62C-D0065FA6F3B9}"/>
                  </a:ext>
                </a:extLst>
              </p:cNvPr>
              <p:cNvSpPr/>
              <p:nvPr userDrawn="1"/>
            </p:nvSpPr>
            <p:spPr>
              <a:xfrm>
                <a:off x="7320538" y="3657600"/>
                <a:ext cx="312860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p>
            </p:txBody>
          </p:sp>
          <p:sp>
            <p:nvSpPr>
              <p:cNvPr id="59" name="Rectangle 58">
                <a:extLst>
                  <a:ext uri="{FF2B5EF4-FFF2-40B4-BE49-F238E27FC236}">
                    <a16:creationId xmlns:a16="http://schemas.microsoft.com/office/drawing/2014/main" id="{051DD511-C6D4-F05E-1389-11C7C7463C58}"/>
                  </a:ext>
                </a:extLst>
              </p:cNvPr>
              <p:cNvSpPr/>
              <p:nvPr userDrawn="1"/>
            </p:nvSpPr>
            <p:spPr>
              <a:xfrm>
                <a:off x="7353289" y="3741173"/>
                <a:ext cx="1254761" cy="789234"/>
              </a:xfrm>
              <a:prstGeom prst="rect">
                <a:avLst/>
              </a:prstGeom>
            </p:spPr>
            <p:txBody>
              <a:bodyPr/>
              <a:lstStyle/>
              <a:p>
                <a:pPr defTabSz="914121">
                  <a:lnSpc>
                    <a:spcPct val="90000"/>
                  </a:lnSpc>
                  <a:spcAft>
                    <a:spcPts val="1500"/>
                  </a:spcAft>
                </a:pPr>
                <a:r>
                  <a:rPr lang="en-US" sz="666" dirty="0">
                    <a:latin typeface="Aptos Light" panose="020B0004020202020204" pitchFamily="34" charset="0"/>
                  </a:rPr>
                  <a:t>WARM WHITE</a:t>
                </a:r>
                <a:br>
                  <a:rPr lang="en-US" sz="666" dirty="0">
                    <a:latin typeface="Aptos Light" panose="020B0004020202020204" pitchFamily="34" charset="0"/>
                  </a:rPr>
                </a:br>
                <a:r>
                  <a:rPr lang="en-US" sz="666" dirty="0">
                    <a:latin typeface="Aptos Light" panose="020B0004020202020204" pitchFamily="34" charset="0"/>
                  </a:rPr>
                  <a:t>PMS 9285 C</a:t>
                </a:r>
                <a:br>
                  <a:rPr lang="en-US" sz="666" dirty="0">
                    <a:latin typeface="Aptos Light" panose="020B0004020202020204" pitchFamily="34" charset="0"/>
                  </a:rPr>
                </a:br>
                <a:r>
                  <a:rPr lang="en-US" sz="666" dirty="0">
                    <a:latin typeface="Aptos Light" panose="020B0004020202020204" pitchFamily="34" charset="0"/>
                  </a:rPr>
                  <a:t>CMYK 0 / 2 / 3 / 0 </a:t>
                </a:r>
                <a:br>
                  <a:rPr lang="en-US" sz="666" dirty="0">
                    <a:latin typeface="Aptos Light" panose="020B0004020202020204" pitchFamily="34" charset="0"/>
                  </a:rPr>
                </a:br>
                <a:r>
                  <a:rPr lang="en-US" sz="666" dirty="0">
                    <a:latin typeface="Aptos Light" panose="020B0004020202020204" pitchFamily="34" charset="0"/>
                  </a:rPr>
                  <a:t>RGB 255 / 251 / 246</a:t>
                </a:r>
                <a:br>
                  <a:rPr lang="en-US" sz="666" dirty="0">
                    <a:latin typeface="Aptos Light" panose="020B0004020202020204" pitchFamily="34" charset="0"/>
                  </a:rPr>
                </a:br>
                <a:r>
                  <a:rPr lang="en-US" sz="666" dirty="0">
                    <a:latin typeface="Aptos Light" panose="020B0004020202020204" pitchFamily="34" charset="0"/>
                  </a:rPr>
                  <a:t>HEX FFFBF6</a:t>
                </a:r>
              </a:p>
            </p:txBody>
          </p:sp>
          <p:sp>
            <p:nvSpPr>
              <p:cNvPr id="61" name="Rectangle 60">
                <a:extLst>
                  <a:ext uri="{FF2B5EF4-FFF2-40B4-BE49-F238E27FC236}">
                    <a16:creationId xmlns:a16="http://schemas.microsoft.com/office/drawing/2014/main" id="{7E55E58B-679E-C75A-154D-D3EB6344A94E}"/>
                  </a:ext>
                </a:extLst>
              </p:cNvPr>
              <p:cNvSpPr/>
              <p:nvPr userDrawn="1"/>
            </p:nvSpPr>
            <p:spPr>
              <a:xfrm>
                <a:off x="10459551" y="3657600"/>
                <a:ext cx="3172630" cy="914400"/>
              </a:xfrm>
              <a:prstGeom prst="rect">
                <a:avLst/>
              </a:prstGeom>
              <a:solidFill>
                <a:srgbClr val="E5E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50" dirty="0"/>
              </a:p>
            </p:txBody>
          </p:sp>
          <p:sp>
            <p:nvSpPr>
              <p:cNvPr id="62" name="Rectangle 61">
                <a:extLst>
                  <a:ext uri="{FF2B5EF4-FFF2-40B4-BE49-F238E27FC236}">
                    <a16:creationId xmlns:a16="http://schemas.microsoft.com/office/drawing/2014/main" id="{4EF5E923-D168-3E1C-5833-A813212D1322}"/>
                  </a:ext>
                </a:extLst>
              </p:cNvPr>
              <p:cNvSpPr/>
              <p:nvPr userDrawn="1"/>
            </p:nvSpPr>
            <p:spPr>
              <a:xfrm>
                <a:off x="10586050" y="3739593"/>
                <a:ext cx="1520559" cy="789234"/>
              </a:xfrm>
              <a:prstGeom prst="rect">
                <a:avLst/>
              </a:prstGeom>
            </p:spPr>
            <p:txBody>
              <a:bodyPr/>
              <a:lstStyle/>
              <a:p>
                <a:pPr defTabSz="914121">
                  <a:lnSpc>
                    <a:spcPct val="90000"/>
                  </a:lnSpc>
                  <a:spcAft>
                    <a:spcPts val="1500"/>
                  </a:spcAft>
                </a:pPr>
                <a:r>
                  <a:rPr lang="en-US" sz="666" dirty="0">
                    <a:latin typeface="Aptos Light" panose="020B0004020202020204" pitchFamily="34" charset="0"/>
                  </a:rPr>
                  <a:t>LIGHT GRAY</a:t>
                </a:r>
                <a:br>
                  <a:rPr lang="en-US" sz="666" dirty="0">
                    <a:latin typeface="Aptos Light" panose="020B0004020202020204" pitchFamily="34" charset="0"/>
                  </a:rPr>
                </a:br>
                <a:r>
                  <a:rPr lang="en-US" sz="666" dirty="0">
                    <a:latin typeface="Aptos Light" panose="020B0004020202020204" pitchFamily="34" charset="0"/>
                  </a:rPr>
                  <a:t>PMS WARM GRAY 1C</a:t>
                </a:r>
                <a:br>
                  <a:rPr lang="en-US" sz="666" dirty="0">
                    <a:latin typeface="Aptos Light" panose="020B0004020202020204" pitchFamily="34" charset="0"/>
                  </a:rPr>
                </a:br>
                <a:r>
                  <a:rPr lang="en-US" sz="666" dirty="0">
                    <a:latin typeface="Aptos Light" panose="020B0004020202020204" pitchFamily="34" charset="0"/>
                  </a:rPr>
                  <a:t>CMYK 4 / 6 / 10 / 6</a:t>
                </a:r>
                <a:br>
                  <a:rPr lang="en-US" sz="666" dirty="0">
                    <a:latin typeface="Aptos Light" panose="020B0004020202020204" pitchFamily="34" charset="0"/>
                  </a:rPr>
                </a:br>
                <a:r>
                  <a:rPr lang="en-US" sz="666" dirty="0">
                    <a:latin typeface="Aptos Light" panose="020B0004020202020204" pitchFamily="34" charset="0"/>
                  </a:rPr>
                  <a:t>RGB 229 / 224 / 213</a:t>
                </a:r>
                <a:br>
                  <a:rPr lang="en-US" sz="666" dirty="0">
                    <a:latin typeface="Aptos Light" panose="020B0004020202020204" pitchFamily="34" charset="0"/>
                  </a:rPr>
                </a:br>
                <a:r>
                  <a:rPr lang="en-US" sz="666" dirty="0">
                    <a:latin typeface="Aptos Light" panose="020B0004020202020204" pitchFamily="34" charset="0"/>
                  </a:rPr>
                  <a:t>HEX E5E0D5</a:t>
                </a:r>
              </a:p>
            </p:txBody>
          </p:sp>
        </p:grpSp>
        <p:grpSp>
          <p:nvGrpSpPr>
            <p:cNvPr id="73" name="Group 72">
              <a:extLst>
                <a:ext uri="{FF2B5EF4-FFF2-40B4-BE49-F238E27FC236}">
                  <a16:creationId xmlns:a16="http://schemas.microsoft.com/office/drawing/2014/main" id="{CDFAC0C3-CBAD-926B-9B07-366FBA69D6A5}"/>
                </a:ext>
              </a:extLst>
            </p:cNvPr>
            <p:cNvGrpSpPr/>
            <p:nvPr/>
          </p:nvGrpSpPr>
          <p:grpSpPr>
            <a:xfrm>
              <a:off x="7320536" y="4121089"/>
              <a:ext cx="6366890" cy="914400"/>
              <a:chOff x="7320536" y="3657600"/>
              <a:chExt cx="6311645" cy="914400"/>
            </a:xfrm>
          </p:grpSpPr>
          <p:sp>
            <p:nvSpPr>
              <p:cNvPr id="74" name="Rectangle 73">
                <a:extLst>
                  <a:ext uri="{FF2B5EF4-FFF2-40B4-BE49-F238E27FC236}">
                    <a16:creationId xmlns:a16="http://schemas.microsoft.com/office/drawing/2014/main" id="{C345F29E-619A-7376-0405-025EFED124C8}"/>
                  </a:ext>
                </a:extLst>
              </p:cNvPr>
              <p:cNvSpPr/>
              <p:nvPr userDrawn="1"/>
            </p:nvSpPr>
            <p:spPr>
              <a:xfrm>
                <a:off x="7320536" y="3657600"/>
                <a:ext cx="3136350" cy="914400"/>
              </a:xfrm>
              <a:prstGeom prst="rect">
                <a:avLst/>
              </a:prstGeom>
              <a:solidFill>
                <a:srgbClr val="B6D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p>
            </p:txBody>
          </p:sp>
          <p:sp>
            <p:nvSpPr>
              <p:cNvPr id="75" name="Rectangle 74">
                <a:extLst>
                  <a:ext uri="{FF2B5EF4-FFF2-40B4-BE49-F238E27FC236}">
                    <a16:creationId xmlns:a16="http://schemas.microsoft.com/office/drawing/2014/main" id="{92B3963C-53BD-7017-BA2B-DD9062CDB3CF}"/>
                  </a:ext>
                </a:extLst>
              </p:cNvPr>
              <p:cNvSpPr/>
              <p:nvPr userDrawn="1"/>
            </p:nvSpPr>
            <p:spPr>
              <a:xfrm>
                <a:off x="7353289" y="3741173"/>
                <a:ext cx="1254761" cy="789234"/>
              </a:xfrm>
              <a:prstGeom prst="rect">
                <a:avLst/>
              </a:prstGeom>
            </p:spPr>
            <p:txBody>
              <a:bodyPr/>
              <a:lstStyle/>
              <a:p>
                <a:pPr defTabSz="914121">
                  <a:lnSpc>
                    <a:spcPct val="90000"/>
                  </a:lnSpc>
                  <a:spcAft>
                    <a:spcPts val="1500"/>
                  </a:spcAft>
                </a:pPr>
                <a:r>
                  <a:rPr lang="en-US" sz="666" dirty="0">
                    <a:latin typeface="Aptos Light" panose="020B0004020202020204" pitchFamily="34" charset="0"/>
                  </a:rPr>
                  <a:t>ICE BLUE</a:t>
                </a:r>
                <a:br>
                  <a:rPr lang="en-US" sz="666" dirty="0">
                    <a:latin typeface="Aptos Light" panose="020B0004020202020204" pitchFamily="34" charset="0"/>
                  </a:rPr>
                </a:br>
                <a:r>
                  <a:rPr lang="en-US" sz="666" dirty="0">
                    <a:latin typeface="Aptos Light" panose="020B0004020202020204" pitchFamily="34" charset="0"/>
                  </a:rPr>
                  <a:t>PMS 290 C</a:t>
                </a:r>
                <a:br>
                  <a:rPr lang="en-US" sz="666" dirty="0">
                    <a:latin typeface="Aptos Light" panose="020B0004020202020204" pitchFamily="34" charset="0"/>
                  </a:rPr>
                </a:br>
                <a:r>
                  <a:rPr lang="en-US" sz="666" dirty="0">
                    <a:latin typeface="Aptos Light" panose="020B0004020202020204" pitchFamily="34" charset="0"/>
                  </a:rPr>
                  <a:t>CMYK 23 / 7 / 4 / 0 </a:t>
                </a:r>
                <a:br>
                  <a:rPr lang="en-US" sz="666" dirty="0">
                    <a:latin typeface="Aptos Light" panose="020B0004020202020204" pitchFamily="34" charset="0"/>
                  </a:rPr>
                </a:br>
                <a:r>
                  <a:rPr lang="en-US" sz="666" dirty="0">
                    <a:latin typeface="Aptos Light" panose="020B0004020202020204" pitchFamily="34" charset="0"/>
                  </a:rPr>
                  <a:t>RGB 182 / 211 / 223</a:t>
                </a:r>
                <a:br>
                  <a:rPr lang="en-US" sz="666" dirty="0">
                    <a:latin typeface="Aptos Light" panose="020B0004020202020204" pitchFamily="34" charset="0"/>
                  </a:rPr>
                </a:br>
                <a:r>
                  <a:rPr lang="en-US" sz="666" dirty="0">
                    <a:latin typeface="Aptos Light" panose="020B0004020202020204" pitchFamily="34" charset="0"/>
                  </a:rPr>
                  <a:t>HEX B6D3DF</a:t>
                </a:r>
              </a:p>
            </p:txBody>
          </p:sp>
          <p:sp>
            <p:nvSpPr>
              <p:cNvPr id="76" name="Rectangle 75">
                <a:extLst>
                  <a:ext uri="{FF2B5EF4-FFF2-40B4-BE49-F238E27FC236}">
                    <a16:creationId xmlns:a16="http://schemas.microsoft.com/office/drawing/2014/main" id="{B3C04707-A095-B125-A7A3-C3B86C06ED9F}"/>
                  </a:ext>
                </a:extLst>
              </p:cNvPr>
              <p:cNvSpPr/>
              <p:nvPr userDrawn="1"/>
            </p:nvSpPr>
            <p:spPr>
              <a:xfrm>
                <a:off x="10459551" y="3657600"/>
                <a:ext cx="3172630" cy="914400"/>
              </a:xfrm>
              <a:prstGeom prst="rect">
                <a:avLst/>
              </a:prstGeom>
              <a:solidFill>
                <a:srgbClr val="988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50" dirty="0"/>
              </a:p>
            </p:txBody>
          </p:sp>
          <p:sp>
            <p:nvSpPr>
              <p:cNvPr id="77" name="Rectangle 76">
                <a:extLst>
                  <a:ext uri="{FF2B5EF4-FFF2-40B4-BE49-F238E27FC236}">
                    <a16:creationId xmlns:a16="http://schemas.microsoft.com/office/drawing/2014/main" id="{B838EB3D-1854-B101-D67D-85BC1D99089A}"/>
                  </a:ext>
                </a:extLst>
              </p:cNvPr>
              <p:cNvSpPr/>
              <p:nvPr userDrawn="1"/>
            </p:nvSpPr>
            <p:spPr>
              <a:xfrm>
                <a:off x="10586050" y="3739593"/>
                <a:ext cx="1520559" cy="789234"/>
              </a:xfrm>
              <a:prstGeom prst="rect">
                <a:avLst/>
              </a:prstGeom>
            </p:spPr>
            <p:txBody>
              <a:bodyPr/>
              <a:lstStyle/>
              <a:p>
                <a:pPr defTabSz="914121">
                  <a:lnSpc>
                    <a:spcPct val="90000"/>
                  </a:lnSpc>
                  <a:spcAft>
                    <a:spcPts val="1500"/>
                  </a:spcAft>
                </a:pPr>
                <a:r>
                  <a:rPr lang="en-US" sz="666" dirty="0">
                    <a:solidFill>
                      <a:schemeClr val="bg2"/>
                    </a:solidFill>
                    <a:latin typeface="Aptos Light" panose="020B0004020202020204" pitchFamily="34" charset="0"/>
                  </a:rPr>
                  <a:t>WARM GRAY</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PMS WARM GRAY 6C</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CMYK 0 / 11 / 10 / 40 </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RGB 152 / 142 / 133</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HEX 988E85</a:t>
                </a:r>
              </a:p>
            </p:txBody>
          </p:sp>
        </p:grpSp>
        <p:grpSp>
          <p:nvGrpSpPr>
            <p:cNvPr id="78" name="Group 77">
              <a:extLst>
                <a:ext uri="{FF2B5EF4-FFF2-40B4-BE49-F238E27FC236}">
                  <a16:creationId xmlns:a16="http://schemas.microsoft.com/office/drawing/2014/main" id="{8A07B412-977F-AE4C-A82E-CADBFCF4041E}"/>
                </a:ext>
              </a:extLst>
            </p:cNvPr>
            <p:cNvGrpSpPr/>
            <p:nvPr/>
          </p:nvGrpSpPr>
          <p:grpSpPr>
            <a:xfrm>
              <a:off x="7320537" y="5038725"/>
              <a:ext cx="6366889" cy="914400"/>
              <a:chOff x="7320537" y="3657600"/>
              <a:chExt cx="6311644" cy="914400"/>
            </a:xfrm>
          </p:grpSpPr>
          <p:sp>
            <p:nvSpPr>
              <p:cNvPr id="79" name="Rectangle 78">
                <a:extLst>
                  <a:ext uri="{FF2B5EF4-FFF2-40B4-BE49-F238E27FC236}">
                    <a16:creationId xmlns:a16="http://schemas.microsoft.com/office/drawing/2014/main" id="{1F4FC7A3-7584-8F6F-203B-8133ABF8858F}"/>
                  </a:ext>
                </a:extLst>
              </p:cNvPr>
              <p:cNvSpPr/>
              <p:nvPr userDrawn="1"/>
            </p:nvSpPr>
            <p:spPr>
              <a:xfrm>
                <a:off x="7320537" y="3657600"/>
                <a:ext cx="3136349"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p>
            </p:txBody>
          </p:sp>
          <p:sp>
            <p:nvSpPr>
              <p:cNvPr id="80" name="Rectangle 79">
                <a:extLst>
                  <a:ext uri="{FF2B5EF4-FFF2-40B4-BE49-F238E27FC236}">
                    <a16:creationId xmlns:a16="http://schemas.microsoft.com/office/drawing/2014/main" id="{2EA76867-73CC-1FC7-3295-0E5F6F1D463B}"/>
                  </a:ext>
                </a:extLst>
              </p:cNvPr>
              <p:cNvSpPr/>
              <p:nvPr userDrawn="1"/>
            </p:nvSpPr>
            <p:spPr>
              <a:xfrm>
                <a:off x="7353289" y="3741173"/>
                <a:ext cx="1254761" cy="789234"/>
              </a:xfrm>
              <a:prstGeom prst="rect">
                <a:avLst/>
              </a:prstGeom>
            </p:spPr>
            <p:txBody>
              <a:bodyPr/>
              <a:lstStyle/>
              <a:p>
                <a:pPr defTabSz="914121">
                  <a:lnSpc>
                    <a:spcPct val="90000"/>
                  </a:lnSpc>
                  <a:spcAft>
                    <a:spcPts val="1500"/>
                  </a:spcAft>
                </a:pPr>
                <a:r>
                  <a:rPr lang="en-US" sz="666" dirty="0">
                    <a:solidFill>
                      <a:schemeClr val="bg2"/>
                    </a:solidFill>
                    <a:latin typeface="Aptos Light" panose="020B0004020202020204" pitchFamily="34" charset="0"/>
                  </a:rPr>
                  <a:t>EA BLUE</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PMS 281 C</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CMYK 100 / 78 / 0 / 51 </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RGB 5 / 29 / 75</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HEX 051D4B</a:t>
                </a:r>
              </a:p>
            </p:txBody>
          </p:sp>
          <p:sp>
            <p:nvSpPr>
              <p:cNvPr id="81" name="Rectangle 80">
                <a:extLst>
                  <a:ext uri="{FF2B5EF4-FFF2-40B4-BE49-F238E27FC236}">
                    <a16:creationId xmlns:a16="http://schemas.microsoft.com/office/drawing/2014/main" id="{B9BF1661-F99E-128A-CEA2-834D167FE20F}"/>
                  </a:ext>
                </a:extLst>
              </p:cNvPr>
              <p:cNvSpPr/>
              <p:nvPr userDrawn="1"/>
            </p:nvSpPr>
            <p:spPr>
              <a:xfrm>
                <a:off x="10459551" y="3657600"/>
                <a:ext cx="3172630" cy="914400"/>
              </a:xfrm>
              <a:prstGeom prst="rect">
                <a:avLst/>
              </a:prstGeom>
              <a:solidFill>
                <a:srgbClr val="6A6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50" dirty="0"/>
              </a:p>
            </p:txBody>
          </p:sp>
          <p:sp>
            <p:nvSpPr>
              <p:cNvPr id="82" name="Rectangle 81">
                <a:extLst>
                  <a:ext uri="{FF2B5EF4-FFF2-40B4-BE49-F238E27FC236}">
                    <a16:creationId xmlns:a16="http://schemas.microsoft.com/office/drawing/2014/main" id="{BC7DC741-CFDA-4E0A-824B-C763E5ADCF5A}"/>
                  </a:ext>
                </a:extLst>
              </p:cNvPr>
              <p:cNvSpPr/>
              <p:nvPr userDrawn="1"/>
            </p:nvSpPr>
            <p:spPr>
              <a:xfrm>
                <a:off x="10586050" y="3739593"/>
                <a:ext cx="1520559" cy="789234"/>
              </a:xfrm>
              <a:prstGeom prst="rect">
                <a:avLst/>
              </a:prstGeom>
            </p:spPr>
            <p:txBody>
              <a:bodyPr/>
              <a:lstStyle/>
              <a:p>
                <a:pPr defTabSz="914121">
                  <a:lnSpc>
                    <a:spcPct val="90000"/>
                  </a:lnSpc>
                  <a:spcAft>
                    <a:spcPts val="1500"/>
                  </a:spcAft>
                </a:pPr>
                <a:r>
                  <a:rPr lang="en-US" sz="666" dirty="0">
                    <a:solidFill>
                      <a:schemeClr val="bg2"/>
                    </a:solidFill>
                    <a:latin typeface="Aptos Light" panose="020B0004020202020204" pitchFamily="34" charset="0"/>
                  </a:rPr>
                  <a:t>DARK GRAY</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PMS WARM GRAY 10C</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CMYK 7 / 15 / 12 / 65 </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RGB 106 / 99 / 93</a:t>
                </a:r>
                <a:br>
                  <a:rPr lang="en-US" sz="666" dirty="0">
                    <a:solidFill>
                      <a:schemeClr val="bg2"/>
                    </a:solidFill>
                    <a:latin typeface="Aptos Light" panose="020B0004020202020204" pitchFamily="34" charset="0"/>
                  </a:rPr>
                </a:br>
                <a:r>
                  <a:rPr lang="en-US" sz="666" dirty="0">
                    <a:solidFill>
                      <a:schemeClr val="bg2"/>
                    </a:solidFill>
                    <a:latin typeface="Aptos Light" panose="020B0004020202020204" pitchFamily="34" charset="0"/>
                  </a:rPr>
                  <a:t>HEX 6A635D</a:t>
                </a:r>
              </a:p>
            </p:txBody>
          </p:sp>
        </p:grpSp>
      </p:grpSp>
    </p:spTree>
    <p:extLst>
      <p:ext uri="{BB962C8B-B14F-4D97-AF65-F5344CB8AC3E}">
        <p14:creationId xmlns:p14="http://schemas.microsoft.com/office/powerpoint/2010/main" val="86951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886E5-CAB1-291B-F7A6-D1B22D30C39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D95458D-2331-1701-D083-C2D7882C34CE}"/>
              </a:ext>
            </a:extLst>
          </p:cNvPr>
          <p:cNvSpPr>
            <a:spLocks noGrp="1"/>
          </p:cNvSpPr>
          <p:nvPr>
            <p:ph type="title"/>
          </p:nvPr>
        </p:nvSpPr>
        <p:spPr/>
        <p:txBody>
          <a:bodyPr/>
          <a:lstStyle/>
          <a:p>
            <a:r>
              <a:rPr lang="en-US" dirty="0"/>
              <a:t>Contents</a:t>
            </a:r>
          </a:p>
        </p:txBody>
      </p:sp>
      <p:graphicFrame>
        <p:nvGraphicFramePr>
          <p:cNvPr id="3" name="Table Placeholder 2">
            <a:extLst>
              <a:ext uri="{FF2B5EF4-FFF2-40B4-BE49-F238E27FC236}">
                <a16:creationId xmlns:a16="http://schemas.microsoft.com/office/drawing/2014/main" id="{AD609C6D-8FCA-C478-0040-255BC8296CD4}"/>
              </a:ext>
            </a:extLst>
          </p:cNvPr>
          <p:cNvGraphicFramePr>
            <a:graphicFrameLocks noGrp="1"/>
          </p:cNvGraphicFramePr>
          <p:nvPr>
            <p:ph type="tbl" sz="quarter" idx="12"/>
            <p:extLst>
              <p:ext uri="{D42A27DB-BD31-4B8C-83A1-F6EECF244321}">
                <p14:modId xmlns:p14="http://schemas.microsoft.com/office/powerpoint/2010/main" val="862072157"/>
              </p:ext>
            </p:extLst>
          </p:nvPr>
        </p:nvGraphicFramePr>
        <p:xfrm>
          <a:off x="6292799" y="489715"/>
          <a:ext cx="5439263" cy="5790297"/>
        </p:xfrm>
        <a:graphic>
          <a:graphicData uri="http://schemas.openxmlformats.org/drawingml/2006/table">
            <a:tbl>
              <a:tblPr firstRow="1" bandRow="1">
                <a:tableStyleId>{5C22544A-7EE6-4342-B048-85BDC9FD1C3A}</a:tableStyleId>
              </a:tblPr>
              <a:tblGrid>
                <a:gridCol w="786179">
                  <a:extLst>
                    <a:ext uri="{9D8B030D-6E8A-4147-A177-3AD203B41FA5}">
                      <a16:colId xmlns:a16="http://schemas.microsoft.com/office/drawing/2014/main" val="3651440538"/>
                    </a:ext>
                  </a:extLst>
                </a:gridCol>
                <a:gridCol w="1828324">
                  <a:extLst>
                    <a:ext uri="{9D8B030D-6E8A-4147-A177-3AD203B41FA5}">
                      <a16:colId xmlns:a16="http://schemas.microsoft.com/office/drawing/2014/main" val="2592716457"/>
                    </a:ext>
                  </a:extLst>
                </a:gridCol>
                <a:gridCol w="210257">
                  <a:extLst>
                    <a:ext uri="{9D8B030D-6E8A-4147-A177-3AD203B41FA5}">
                      <a16:colId xmlns:a16="http://schemas.microsoft.com/office/drawing/2014/main" val="2166190482"/>
                    </a:ext>
                  </a:extLst>
                </a:gridCol>
                <a:gridCol w="786179">
                  <a:extLst>
                    <a:ext uri="{9D8B030D-6E8A-4147-A177-3AD203B41FA5}">
                      <a16:colId xmlns:a16="http://schemas.microsoft.com/office/drawing/2014/main" val="599419444"/>
                    </a:ext>
                  </a:extLst>
                </a:gridCol>
                <a:gridCol w="1828324">
                  <a:extLst>
                    <a:ext uri="{9D8B030D-6E8A-4147-A177-3AD203B41FA5}">
                      <a16:colId xmlns:a16="http://schemas.microsoft.com/office/drawing/2014/main" val="1473143880"/>
                    </a:ext>
                  </a:extLst>
                </a:gridCol>
              </a:tblGrid>
              <a:tr h="914162">
                <a:tc>
                  <a:txBody>
                    <a:bodyPr/>
                    <a:lstStyle/>
                    <a:p>
                      <a:r>
                        <a:rPr lang="en-US" sz="3200" b="0" i="0" dirty="0">
                          <a:solidFill>
                            <a:srgbClr val="051D4B"/>
                          </a:solidFill>
                          <a:latin typeface="Aptos Light" panose="020B0004020202020204" pitchFamily="34" charset="0"/>
                        </a:rPr>
                        <a:t>1</a:t>
                      </a:r>
                    </a:p>
                  </a:txBody>
                  <a:tcPr marL="0" marR="0" marT="0" marB="365665"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Aptos Light" panose="020B0004020202020204" pitchFamily="34" charset="0"/>
                        </a:rPr>
                        <a:t>Section title goes here</a:t>
                      </a:r>
                      <a:br>
                        <a:rPr lang="en-US" sz="1200" b="0" i="0" dirty="0">
                          <a:solidFill>
                            <a:schemeClr val="tx1"/>
                          </a:solidFill>
                          <a:latin typeface="Aptos Light" panose="020B0004020202020204" pitchFamily="34" charset="0"/>
                        </a:rPr>
                      </a:br>
                      <a:r>
                        <a:rPr lang="en-US" sz="1200" b="0" i="0" dirty="0">
                          <a:solidFill>
                            <a:schemeClr val="tx1"/>
                          </a:solidFill>
                          <a:effectLst/>
                          <a:latin typeface="Aptos Light" panose="020B0004020202020204" pitchFamily="34" charset="0"/>
                        </a:rPr>
                        <a:t>one or two lines</a:t>
                      </a:r>
                      <a:endParaRPr lang="en-US" sz="1200" b="0" i="0" dirty="0">
                        <a:solidFill>
                          <a:schemeClr val="tx1"/>
                        </a:solidFill>
                        <a:latin typeface="Aptos Light" panose="020B0004020202020204" pitchFamily="34" charset="0"/>
                      </a:endParaRPr>
                    </a:p>
                  </a:txBody>
                  <a:tcPr marL="0" marR="0" marT="91416" marB="457081"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200" b="0" i="0" dirty="0">
                        <a:solidFill>
                          <a:schemeClr val="tx1"/>
                        </a:solidFill>
                        <a:latin typeface="Aptos Light" panose="020B00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3200" b="0" i="0" dirty="0">
                          <a:solidFill>
                            <a:srgbClr val="051D4B"/>
                          </a:solidFill>
                          <a:latin typeface="Aptos Light" panose="020B0004020202020204" pitchFamily="34" charset="0"/>
                        </a:rPr>
                        <a:t>6</a:t>
                      </a:r>
                    </a:p>
                  </a:txBody>
                  <a:tcPr marL="0" marR="0" marT="0" marB="365665"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Aptos Light" panose="020B0004020202020204" pitchFamily="34" charset="0"/>
                        </a:rPr>
                        <a:t>Section title goes here</a:t>
                      </a:r>
                      <a:br>
                        <a:rPr lang="en-US" sz="1200" b="0" i="0" dirty="0">
                          <a:solidFill>
                            <a:schemeClr val="tx1"/>
                          </a:solidFill>
                          <a:latin typeface="Aptos Light" panose="020B0004020202020204" pitchFamily="34" charset="0"/>
                        </a:rPr>
                      </a:br>
                      <a:r>
                        <a:rPr lang="en-US" sz="1200" b="0" i="0" dirty="0">
                          <a:solidFill>
                            <a:schemeClr val="tx1"/>
                          </a:solidFill>
                          <a:effectLst/>
                          <a:latin typeface="Aptos Light" panose="020B0004020202020204" pitchFamily="34" charset="0"/>
                        </a:rPr>
                        <a:t>one or two lines</a:t>
                      </a:r>
                      <a:endParaRPr lang="en-US" sz="1200" b="0" i="0" dirty="0">
                        <a:solidFill>
                          <a:schemeClr val="tx1"/>
                        </a:solidFill>
                        <a:latin typeface="Aptos Light" panose="020B0004020202020204" pitchFamily="34" charset="0"/>
                      </a:endParaRPr>
                    </a:p>
                  </a:txBody>
                  <a:tcPr marL="0" marR="0" marT="0" marB="365665"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834650"/>
                  </a:ext>
                </a:extLst>
              </a:tr>
              <a:tr h="1218883">
                <a:tc>
                  <a:txBody>
                    <a:bodyPr/>
                    <a:lstStyle/>
                    <a:p>
                      <a:r>
                        <a:rPr lang="en-US" sz="3200" b="0" i="0" dirty="0">
                          <a:solidFill>
                            <a:srgbClr val="051D4B"/>
                          </a:solidFill>
                          <a:latin typeface="Aptos Light" panose="020B0004020202020204" pitchFamily="34" charset="0"/>
                        </a:rPr>
                        <a:t>2</a:t>
                      </a: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Aptos Light" panose="020B0004020202020204" pitchFamily="34" charset="0"/>
                        </a:rPr>
                        <a:t>Section title goes here</a:t>
                      </a:r>
                      <a:br>
                        <a:rPr lang="en-US" sz="1200" b="0" i="0" dirty="0">
                          <a:solidFill>
                            <a:schemeClr val="tx1"/>
                          </a:solidFill>
                          <a:latin typeface="Aptos Light" panose="020B0004020202020204" pitchFamily="34" charset="0"/>
                        </a:rPr>
                      </a:br>
                      <a:r>
                        <a:rPr lang="en-US" sz="1200" b="0" i="0" dirty="0">
                          <a:solidFill>
                            <a:schemeClr val="tx1"/>
                          </a:solidFill>
                          <a:effectLst/>
                          <a:latin typeface="Aptos Light" panose="020B0004020202020204" pitchFamily="34" charset="0"/>
                        </a:rPr>
                        <a:t>one or two lines</a:t>
                      </a:r>
                      <a:endParaRPr lang="en-US" sz="1200" b="0" i="0" dirty="0">
                        <a:solidFill>
                          <a:schemeClr val="tx1"/>
                        </a:solidFill>
                        <a:latin typeface="Aptos Light" panose="020B0004020202020204" pitchFamily="34" charset="0"/>
                      </a:endParaRP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200" b="0" i="0" dirty="0">
                        <a:solidFill>
                          <a:schemeClr val="tx1"/>
                        </a:solidFill>
                        <a:latin typeface="Aptos Light" panose="020B00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3200" b="0" i="0" dirty="0">
                          <a:solidFill>
                            <a:srgbClr val="051D4B"/>
                          </a:solidFill>
                          <a:latin typeface="Aptos Light" panose="020B0004020202020204" pitchFamily="34" charset="0"/>
                        </a:rPr>
                        <a:t>7</a:t>
                      </a: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Aptos Light" panose="020B0004020202020204" pitchFamily="34" charset="0"/>
                        </a:rPr>
                        <a:t>Section title goes here</a:t>
                      </a:r>
                      <a:br>
                        <a:rPr lang="en-US" sz="1200" b="0" i="0" dirty="0">
                          <a:solidFill>
                            <a:schemeClr val="tx1"/>
                          </a:solidFill>
                          <a:latin typeface="Aptos Light" panose="020B0004020202020204" pitchFamily="34" charset="0"/>
                        </a:rPr>
                      </a:br>
                      <a:r>
                        <a:rPr lang="en-US" sz="1200" b="0" i="0" dirty="0">
                          <a:solidFill>
                            <a:schemeClr val="tx1"/>
                          </a:solidFill>
                          <a:effectLst/>
                          <a:latin typeface="Aptos Light" panose="020B0004020202020204" pitchFamily="34" charset="0"/>
                        </a:rPr>
                        <a:t>one or two lines</a:t>
                      </a:r>
                      <a:endParaRPr lang="en-US" sz="1200" b="0" i="0" dirty="0">
                        <a:solidFill>
                          <a:schemeClr val="tx1"/>
                        </a:solidFill>
                        <a:latin typeface="Aptos Light" panose="020B0004020202020204" pitchFamily="34" charset="0"/>
                      </a:endParaRP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6408993"/>
                  </a:ext>
                </a:extLst>
              </a:tr>
              <a:tr h="1218883">
                <a:tc>
                  <a:txBody>
                    <a:bodyPr/>
                    <a:lstStyle/>
                    <a:p>
                      <a:r>
                        <a:rPr lang="en-US" sz="3200" b="0" i="0" dirty="0">
                          <a:solidFill>
                            <a:srgbClr val="051D4B"/>
                          </a:solidFill>
                          <a:latin typeface="Aptos Light" panose="020B0004020202020204" pitchFamily="34" charset="0"/>
                        </a:rPr>
                        <a:t>3</a:t>
                      </a: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Aptos Light" panose="020B0004020202020204" pitchFamily="34" charset="0"/>
                        </a:rPr>
                        <a:t>Section title goes here</a:t>
                      </a:r>
                      <a:br>
                        <a:rPr lang="en-US" sz="1200" b="0" i="0" dirty="0">
                          <a:solidFill>
                            <a:schemeClr val="tx1"/>
                          </a:solidFill>
                          <a:latin typeface="Aptos Light" panose="020B0004020202020204" pitchFamily="34" charset="0"/>
                        </a:rPr>
                      </a:br>
                      <a:r>
                        <a:rPr lang="en-US" sz="1200" b="0" i="0" dirty="0">
                          <a:solidFill>
                            <a:schemeClr val="tx1"/>
                          </a:solidFill>
                          <a:effectLst/>
                          <a:latin typeface="Aptos Light" panose="020B0004020202020204" pitchFamily="34" charset="0"/>
                        </a:rPr>
                        <a:t>one or two lines</a:t>
                      </a:r>
                      <a:endParaRPr lang="en-US" sz="1200" b="0" i="0" dirty="0">
                        <a:solidFill>
                          <a:schemeClr val="tx1"/>
                        </a:solidFill>
                        <a:latin typeface="Aptos Light" panose="020B0004020202020204" pitchFamily="34" charset="0"/>
                      </a:endParaRP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200" b="0" i="0" dirty="0">
                        <a:solidFill>
                          <a:schemeClr val="tx1"/>
                        </a:solidFill>
                        <a:latin typeface="Aptos Light" panose="020B00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200" b="0" i="0" dirty="0">
                          <a:solidFill>
                            <a:srgbClr val="051D4B"/>
                          </a:solidFill>
                          <a:latin typeface="Aptos Light" panose="020B0004020202020204" pitchFamily="34" charset="0"/>
                        </a:rPr>
                        <a:t>8</a:t>
                      </a: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Aptos Light" panose="020B0004020202020204" pitchFamily="34" charset="0"/>
                        </a:rPr>
                        <a:t>Section title goes here</a:t>
                      </a:r>
                      <a:br>
                        <a:rPr lang="en-US" sz="1200" b="0" i="0" dirty="0">
                          <a:solidFill>
                            <a:schemeClr val="tx1"/>
                          </a:solidFill>
                          <a:latin typeface="Aptos Light" panose="020B0004020202020204" pitchFamily="34" charset="0"/>
                        </a:rPr>
                      </a:br>
                      <a:r>
                        <a:rPr lang="en-US" sz="1200" b="0" i="0" dirty="0">
                          <a:solidFill>
                            <a:schemeClr val="tx1"/>
                          </a:solidFill>
                          <a:effectLst/>
                          <a:latin typeface="Aptos Light" panose="020B0004020202020204" pitchFamily="34" charset="0"/>
                        </a:rPr>
                        <a:t>one or two lines</a:t>
                      </a:r>
                      <a:endParaRPr lang="en-US" sz="1200" b="0" i="0" dirty="0">
                        <a:solidFill>
                          <a:schemeClr val="tx1"/>
                        </a:solidFill>
                        <a:latin typeface="Aptos Light" panose="020B0004020202020204" pitchFamily="34" charset="0"/>
                      </a:endParaRP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4375375"/>
                  </a:ext>
                </a:extLst>
              </a:tr>
              <a:tr h="1218883">
                <a:tc>
                  <a:txBody>
                    <a:bodyPr/>
                    <a:lstStyle/>
                    <a:p>
                      <a:r>
                        <a:rPr lang="en-US" sz="3200" b="0" i="0" dirty="0">
                          <a:solidFill>
                            <a:srgbClr val="051D4B"/>
                          </a:solidFill>
                          <a:latin typeface="Aptos Light" panose="020B0004020202020204" pitchFamily="34" charset="0"/>
                        </a:rPr>
                        <a:t>4</a:t>
                      </a: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Aptos Light" panose="020B0004020202020204" pitchFamily="34" charset="0"/>
                        </a:rPr>
                        <a:t>Section title goes here</a:t>
                      </a:r>
                      <a:br>
                        <a:rPr lang="en-US" sz="1200" b="0" i="0" dirty="0">
                          <a:solidFill>
                            <a:schemeClr val="tx1"/>
                          </a:solidFill>
                          <a:latin typeface="Aptos Light" panose="020B0004020202020204" pitchFamily="34" charset="0"/>
                        </a:rPr>
                      </a:br>
                      <a:r>
                        <a:rPr lang="en-US" sz="1200" b="0" i="0" dirty="0">
                          <a:solidFill>
                            <a:schemeClr val="tx1"/>
                          </a:solidFill>
                          <a:effectLst/>
                          <a:latin typeface="Aptos Light" panose="020B0004020202020204" pitchFamily="34" charset="0"/>
                        </a:rPr>
                        <a:t>one or two lines</a:t>
                      </a:r>
                      <a:endParaRPr lang="en-US" sz="1200" b="0" i="0" dirty="0">
                        <a:solidFill>
                          <a:schemeClr val="tx1"/>
                        </a:solidFill>
                        <a:latin typeface="Aptos Light" panose="020B0004020202020204" pitchFamily="34" charset="0"/>
                      </a:endParaRP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200" b="0" i="0" dirty="0">
                        <a:solidFill>
                          <a:schemeClr val="tx1"/>
                        </a:solidFill>
                        <a:latin typeface="Aptos Light" panose="020B00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200" b="0" i="0" dirty="0">
                          <a:solidFill>
                            <a:srgbClr val="051D4B"/>
                          </a:solidFill>
                          <a:latin typeface="Aptos Light" panose="020B0004020202020204" pitchFamily="34" charset="0"/>
                        </a:rPr>
                        <a:t>9</a:t>
                      </a: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Aptos Light" panose="020B0004020202020204" pitchFamily="34" charset="0"/>
                        </a:rPr>
                        <a:t>Section title goes here</a:t>
                      </a:r>
                      <a:br>
                        <a:rPr lang="en-US" sz="1200" b="0" i="0" dirty="0">
                          <a:solidFill>
                            <a:schemeClr val="tx1"/>
                          </a:solidFill>
                          <a:latin typeface="Aptos Light" panose="020B0004020202020204" pitchFamily="34" charset="0"/>
                        </a:rPr>
                      </a:br>
                      <a:r>
                        <a:rPr lang="en-US" sz="1200" b="0" i="0" dirty="0">
                          <a:solidFill>
                            <a:schemeClr val="tx1"/>
                          </a:solidFill>
                          <a:effectLst/>
                          <a:latin typeface="Aptos Light" panose="020B0004020202020204" pitchFamily="34" charset="0"/>
                        </a:rPr>
                        <a:t>one or two lines</a:t>
                      </a:r>
                      <a:endParaRPr lang="en-US" sz="1200" b="0" i="0" dirty="0">
                        <a:solidFill>
                          <a:schemeClr val="tx1"/>
                        </a:solidFill>
                        <a:latin typeface="Aptos Light" panose="020B0004020202020204" pitchFamily="34" charset="0"/>
                      </a:endParaRP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932640"/>
                  </a:ext>
                </a:extLst>
              </a:tr>
              <a:tr h="1218883">
                <a:tc>
                  <a:txBody>
                    <a:bodyPr/>
                    <a:lstStyle/>
                    <a:p>
                      <a:r>
                        <a:rPr lang="en-US" sz="3200" b="0" i="0" dirty="0">
                          <a:solidFill>
                            <a:srgbClr val="051D4B"/>
                          </a:solidFill>
                          <a:latin typeface="Aptos Light" panose="020B0004020202020204" pitchFamily="34" charset="0"/>
                        </a:rPr>
                        <a:t>5</a:t>
                      </a: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Aptos Light" panose="020B0004020202020204" pitchFamily="34" charset="0"/>
                        </a:rPr>
                        <a:t>Section title goes here</a:t>
                      </a:r>
                      <a:br>
                        <a:rPr lang="en-US" sz="1200" b="0" i="0" dirty="0">
                          <a:solidFill>
                            <a:schemeClr val="tx1"/>
                          </a:solidFill>
                          <a:latin typeface="Aptos Light" panose="020B0004020202020204" pitchFamily="34" charset="0"/>
                        </a:rPr>
                      </a:br>
                      <a:r>
                        <a:rPr lang="en-US" sz="1200" b="0" i="0" dirty="0">
                          <a:solidFill>
                            <a:schemeClr val="tx1"/>
                          </a:solidFill>
                          <a:effectLst/>
                          <a:latin typeface="Aptos Light" panose="020B0004020202020204" pitchFamily="34" charset="0"/>
                        </a:rPr>
                        <a:t>one or two lines</a:t>
                      </a:r>
                      <a:endParaRPr lang="en-US" sz="1200" b="0" i="0" dirty="0">
                        <a:solidFill>
                          <a:schemeClr val="tx1"/>
                        </a:solidFill>
                        <a:latin typeface="Aptos Light" panose="020B0004020202020204" pitchFamily="34" charset="0"/>
                      </a:endParaRP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200" b="0" i="0" dirty="0">
                        <a:solidFill>
                          <a:schemeClr val="tx1"/>
                        </a:solidFill>
                        <a:latin typeface="Aptos Light" panose="020B00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200" b="0" i="0" dirty="0">
                          <a:solidFill>
                            <a:srgbClr val="051D4B"/>
                          </a:solidFill>
                          <a:latin typeface="Aptos Light" panose="020B0004020202020204" pitchFamily="34" charset="0"/>
                        </a:rPr>
                        <a:t>10</a:t>
                      </a: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effectLst/>
                          <a:latin typeface="Aptos Light" panose="020B0004020202020204" pitchFamily="34" charset="0"/>
                        </a:rPr>
                        <a:t>Section title goes here</a:t>
                      </a:r>
                      <a:br>
                        <a:rPr lang="en-US" sz="1200" b="0" i="0" dirty="0">
                          <a:solidFill>
                            <a:schemeClr val="tx1"/>
                          </a:solidFill>
                          <a:latin typeface="Aptos Light" panose="020B0004020202020204" pitchFamily="34" charset="0"/>
                        </a:rPr>
                      </a:br>
                      <a:r>
                        <a:rPr lang="en-US" sz="1200" b="0" i="0" dirty="0">
                          <a:solidFill>
                            <a:schemeClr val="tx1"/>
                          </a:solidFill>
                          <a:effectLst/>
                          <a:latin typeface="Aptos Light" panose="020B0004020202020204" pitchFamily="34" charset="0"/>
                        </a:rPr>
                        <a:t>one or two lines</a:t>
                      </a:r>
                      <a:endParaRPr lang="en-US" sz="1200" b="0" i="0" dirty="0">
                        <a:solidFill>
                          <a:schemeClr val="tx1"/>
                        </a:solidFill>
                        <a:latin typeface="Aptos Light" panose="020B0004020202020204" pitchFamily="34" charset="0"/>
                      </a:endParaRPr>
                    </a:p>
                  </a:txBody>
                  <a:tcPr marL="0" marR="0" marT="365665" marB="365665"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7724953"/>
                  </a:ext>
                </a:extLst>
              </a:tr>
            </a:tbl>
          </a:graphicData>
        </a:graphic>
      </p:graphicFrame>
      <p:sp>
        <p:nvSpPr>
          <p:cNvPr id="2" name="Footer Placeholder 2">
            <a:extLst>
              <a:ext uri="{FF2B5EF4-FFF2-40B4-BE49-F238E27FC236}">
                <a16:creationId xmlns:a16="http://schemas.microsoft.com/office/drawing/2014/main" id="{CA955600-9F93-D5FE-CCBC-0E244EA09469}"/>
              </a:ext>
            </a:extLst>
          </p:cNvPr>
          <p:cNvSpPr>
            <a:spLocks noGrp="1"/>
          </p:cNvSpPr>
          <p:nvPr>
            <p:ph type="ftr" sz="quarter" idx="11"/>
          </p:nvPr>
        </p:nvSpPr>
        <p:spPr>
          <a:xfrm>
            <a:off x="7569260" y="6413953"/>
            <a:ext cx="4113728" cy="123079"/>
          </a:xfrm>
        </p:spPr>
        <p:txBody>
          <a:bodyPr/>
          <a:lstStyle/>
          <a:p>
            <a:r>
              <a:rPr lang="en-US" dirty="0"/>
              <a:t>PRESENTATION TITLE</a:t>
            </a:r>
          </a:p>
        </p:txBody>
      </p:sp>
    </p:spTree>
    <p:extLst>
      <p:ext uri="{BB962C8B-B14F-4D97-AF65-F5344CB8AC3E}">
        <p14:creationId xmlns:p14="http://schemas.microsoft.com/office/powerpoint/2010/main" val="191228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579B2-A1BD-D16B-ED13-5BA1B44CF37C}"/>
              </a:ext>
            </a:extLst>
          </p:cNvPr>
          <p:cNvSpPr>
            <a:spLocks noGrp="1"/>
          </p:cNvSpPr>
          <p:nvPr>
            <p:ph type="title"/>
          </p:nvPr>
        </p:nvSpPr>
        <p:spPr/>
        <p:txBody>
          <a:bodyPr/>
          <a:lstStyle/>
          <a:p>
            <a:r>
              <a:rPr lang="en-US" dirty="0"/>
              <a:t>Section title</a:t>
            </a:r>
            <a:br>
              <a:rPr lang="en-US" dirty="0"/>
            </a:br>
            <a:r>
              <a:rPr lang="en-US" dirty="0"/>
              <a:t>one or two lines</a:t>
            </a:r>
          </a:p>
        </p:txBody>
      </p:sp>
      <p:sp>
        <p:nvSpPr>
          <p:cNvPr id="3" name="Footer Placeholder 2">
            <a:extLst>
              <a:ext uri="{FF2B5EF4-FFF2-40B4-BE49-F238E27FC236}">
                <a16:creationId xmlns:a16="http://schemas.microsoft.com/office/drawing/2014/main" id="{ACB8A0EA-C9FC-2602-DAF6-05EB6CEA73D0}"/>
              </a:ext>
            </a:extLst>
          </p:cNvPr>
          <p:cNvSpPr>
            <a:spLocks noGrp="1"/>
          </p:cNvSpPr>
          <p:nvPr>
            <p:ph type="ftr" sz="quarter" idx="11"/>
          </p:nvPr>
        </p:nvSpPr>
        <p:spPr/>
        <p:txBody>
          <a:bodyPr/>
          <a:lstStyle/>
          <a:p>
            <a:r>
              <a:rPr lang="en-US" dirty="0"/>
              <a:t>PRESENTATION TITLE</a:t>
            </a:r>
          </a:p>
        </p:txBody>
      </p:sp>
      <p:sp>
        <p:nvSpPr>
          <p:cNvPr id="6" name="Text Placeholder 5">
            <a:extLst>
              <a:ext uri="{FF2B5EF4-FFF2-40B4-BE49-F238E27FC236}">
                <a16:creationId xmlns:a16="http://schemas.microsoft.com/office/drawing/2014/main" id="{BB304616-04C2-4D4F-BDD0-954368BB5646}"/>
              </a:ext>
            </a:extLst>
          </p:cNvPr>
          <p:cNvSpPr>
            <a:spLocks noGrp="1"/>
          </p:cNvSpPr>
          <p:nvPr>
            <p:ph type="body" sz="quarter" idx="12"/>
          </p:nvPr>
        </p:nvSpPr>
        <p:spPr/>
        <p:txBody>
          <a:bodyPr>
            <a:normAutofit fontScale="85000" lnSpcReduction="20000"/>
          </a:bodyPr>
          <a:lstStyle/>
          <a:p>
            <a:r>
              <a:rPr lang="en-US" dirty="0"/>
              <a:t>1</a:t>
            </a:r>
          </a:p>
        </p:txBody>
      </p:sp>
      <p:sp>
        <p:nvSpPr>
          <p:cNvPr id="2" name="Text Placeholder 7">
            <a:extLst>
              <a:ext uri="{FF2B5EF4-FFF2-40B4-BE49-F238E27FC236}">
                <a16:creationId xmlns:a16="http://schemas.microsoft.com/office/drawing/2014/main" id="{9B62B413-C061-3B67-9FCF-821B2ADF0A46}"/>
              </a:ext>
            </a:extLst>
          </p:cNvPr>
          <p:cNvSpPr txBox="1">
            <a:spLocks/>
          </p:cNvSpPr>
          <p:nvPr/>
        </p:nvSpPr>
        <p:spPr>
          <a:xfrm>
            <a:off x="273628" y="225728"/>
            <a:ext cx="2083293" cy="91320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700" b="0" i="0" kern="1200">
                <a:solidFill>
                  <a:schemeClr val="tx1"/>
                </a:solidFill>
                <a:latin typeface="Aptos" panose="020B0004020202020204" pitchFamily="34" charset="0"/>
                <a:ea typeface="+mn-ea"/>
                <a:cs typeface="+mn-cs"/>
              </a:defRPr>
            </a:lvl1pPr>
            <a:lvl2pPr marL="11113" indent="0" algn="ctr" defTabSz="914400" rtl="0" eaLnBrk="1" latinLnBrk="0" hangingPunct="1">
              <a:lnSpc>
                <a:spcPct val="90000"/>
              </a:lnSpc>
              <a:spcBef>
                <a:spcPts val="100"/>
              </a:spcBef>
              <a:buFont typeface="Arial" panose="020B0604020202020204" pitchFamily="34" charset="0"/>
              <a:buNone/>
              <a:tabLst/>
              <a:defRPr sz="1700" b="0" i="0" kern="1200">
                <a:solidFill>
                  <a:schemeClr val="tx1"/>
                </a:solidFill>
                <a:latin typeface="Aptos Light" panose="020B0004020202020204" pitchFamily="34" charset="0"/>
                <a:ea typeface="+mn-ea"/>
                <a:cs typeface="+mn-cs"/>
              </a:defRPr>
            </a:lvl2pPr>
            <a:lvl3pPr marL="285750" indent="0" algn="ctr"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ptos Light" panose="020B0004020202020204" pitchFamily="34" charset="0"/>
                <a:ea typeface="+mn-ea"/>
                <a:cs typeface="+mn-cs"/>
              </a:defRPr>
            </a:lvl3pPr>
            <a:lvl4pPr marL="460375" indent="-174625"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4pPr>
            <a:lvl5pPr marL="460375" indent="0"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dirty="0">
              <a:solidFill>
                <a:srgbClr val="7030A0"/>
              </a:solidFill>
            </a:endParaRPr>
          </a:p>
        </p:txBody>
      </p:sp>
    </p:spTree>
    <p:extLst>
      <p:ext uri="{BB962C8B-B14F-4D97-AF65-F5344CB8AC3E}">
        <p14:creationId xmlns:p14="http://schemas.microsoft.com/office/powerpoint/2010/main" val="35186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708A62B-0B32-FD60-6745-BDA8B2C81F9A}"/>
              </a:ext>
            </a:extLst>
          </p:cNvPr>
          <p:cNvSpPr>
            <a:spLocks noGrp="1"/>
          </p:cNvSpPr>
          <p:nvPr>
            <p:ph type="ftr" sz="quarter" idx="11"/>
          </p:nvPr>
        </p:nvSpPr>
        <p:spPr/>
        <p:txBody>
          <a:bodyPr/>
          <a:lstStyle/>
          <a:p>
            <a:r>
              <a:rPr lang="en-US"/>
              <a:t>PRESENTATION TITLE</a:t>
            </a:r>
          </a:p>
        </p:txBody>
      </p:sp>
      <p:sp>
        <p:nvSpPr>
          <p:cNvPr id="9" name="Title 4">
            <a:extLst>
              <a:ext uri="{FF2B5EF4-FFF2-40B4-BE49-F238E27FC236}">
                <a16:creationId xmlns:a16="http://schemas.microsoft.com/office/drawing/2014/main" id="{CCC25BCA-0DAA-7687-70FF-D58FDC18D6DF}"/>
              </a:ext>
            </a:extLst>
          </p:cNvPr>
          <p:cNvSpPr>
            <a:spLocks noGrp="1"/>
          </p:cNvSpPr>
          <p:nvPr>
            <p:ph type="title"/>
          </p:nvPr>
        </p:nvSpPr>
        <p:spPr>
          <a:xfrm>
            <a:off x="502792" y="2389657"/>
            <a:ext cx="5591624" cy="1232270"/>
          </a:xfrm>
        </p:spPr>
        <p:txBody>
          <a:bodyPr/>
          <a:lstStyle/>
          <a:p>
            <a:r>
              <a:rPr lang="en-US" dirty="0"/>
              <a:t>Section title</a:t>
            </a:r>
            <a:br>
              <a:rPr lang="en-US" dirty="0"/>
            </a:br>
            <a:r>
              <a:rPr lang="en-US" dirty="0"/>
              <a:t>one or two lines</a:t>
            </a:r>
          </a:p>
        </p:txBody>
      </p:sp>
      <p:sp>
        <p:nvSpPr>
          <p:cNvPr id="10" name="Text Placeholder 5">
            <a:extLst>
              <a:ext uri="{FF2B5EF4-FFF2-40B4-BE49-F238E27FC236}">
                <a16:creationId xmlns:a16="http://schemas.microsoft.com/office/drawing/2014/main" id="{A850100F-0E31-95F9-E4F4-1584FA106974}"/>
              </a:ext>
            </a:extLst>
          </p:cNvPr>
          <p:cNvSpPr>
            <a:spLocks noGrp="1"/>
          </p:cNvSpPr>
          <p:nvPr>
            <p:ph type="body" sz="quarter" idx="12"/>
          </p:nvPr>
        </p:nvSpPr>
        <p:spPr>
          <a:xfrm>
            <a:off x="502792" y="477023"/>
            <a:ext cx="5591624" cy="1507732"/>
          </a:xfrm>
        </p:spPr>
        <p:txBody>
          <a:bodyPr>
            <a:normAutofit fontScale="85000" lnSpcReduction="20000"/>
          </a:bodyPr>
          <a:lstStyle/>
          <a:p>
            <a:r>
              <a:rPr lang="en-US" dirty="0"/>
              <a:t>1</a:t>
            </a:r>
          </a:p>
        </p:txBody>
      </p:sp>
    </p:spTree>
    <p:extLst>
      <p:ext uri="{BB962C8B-B14F-4D97-AF65-F5344CB8AC3E}">
        <p14:creationId xmlns:p14="http://schemas.microsoft.com/office/powerpoint/2010/main" val="160306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51D4B"/>
        </a:solidFill>
        <a:effectLst/>
      </p:bgPr>
    </p:bg>
    <p:spTree>
      <p:nvGrpSpPr>
        <p:cNvPr id="1" name="">
          <a:extLst>
            <a:ext uri="{FF2B5EF4-FFF2-40B4-BE49-F238E27FC236}">
              <a16:creationId xmlns:a16="http://schemas.microsoft.com/office/drawing/2014/main" id="{9B5611F7-C12D-F029-1AFE-41A88A8CFBA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B21001-ED0A-3A87-990B-96036DB8ED64}"/>
              </a:ext>
            </a:extLst>
          </p:cNvPr>
          <p:cNvSpPr>
            <a:spLocks noGrp="1"/>
          </p:cNvSpPr>
          <p:nvPr>
            <p:ph type="title"/>
          </p:nvPr>
        </p:nvSpPr>
        <p:spPr/>
        <p:txBody>
          <a:bodyPr/>
          <a:lstStyle/>
          <a:p>
            <a:r>
              <a:rPr lang="en-US" dirty="0"/>
              <a:t>Section title</a:t>
            </a:r>
            <a:br>
              <a:rPr lang="en-US" dirty="0"/>
            </a:br>
            <a:r>
              <a:rPr lang="en-US" dirty="0"/>
              <a:t>one or two lines</a:t>
            </a:r>
          </a:p>
        </p:txBody>
      </p:sp>
      <p:sp>
        <p:nvSpPr>
          <p:cNvPr id="3" name="Footer Placeholder 2">
            <a:extLst>
              <a:ext uri="{FF2B5EF4-FFF2-40B4-BE49-F238E27FC236}">
                <a16:creationId xmlns:a16="http://schemas.microsoft.com/office/drawing/2014/main" id="{2F4A240C-1087-B418-FF72-DD72B909ED64}"/>
              </a:ext>
            </a:extLst>
          </p:cNvPr>
          <p:cNvSpPr>
            <a:spLocks noGrp="1"/>
          </p:cNvSpPr>
          <p:nvPr>
            <p:ph type="ftr" sz="quarter" idx="11"/>
          </p:nvPr>
        </p:nvSpPr>
        <p:spPr/>
        <p:txBody>
          <a:bodyPr/>
          <a:lstStyle/>
          <a:p>
            <a:r>
              <a:rPr lang="en-US"/>
              <a:t>PRESENTATION TITLE</a:t>
            </a:r>
          </a:p>
        </p:txBody>
      </p:sp>
      <p:sp>
        <p:nvSpPr>
          <p:cNvPr id="6" name="Text Placeholder 5">
            <a:extLst>
              <a:ext uri="{FF2B5EF4-FFF2-40B4-BE49-F238E27FC236}">
                <a16:creationId xmlns:a16="http://schemas.microsoft.com/office/drawing/2014/main" id="{D17AB47E-FAD6-7BE7-55DC-89DA8C4BC383}"/>
              </a:ext>
            </a:extLst>
          </p:cNvPr>
          <p:cNvSpPr>
            <a:spLocks noGrp="1"/>
          </p:cNvSpPr>
          <p:nvPr>
            <p:ph type="body" sz="quarter" idx="12"/>
          </p:nvPr>
        </p:nvSpPr>
        <p:spPr/>
        <p:txBody>
          <a:bodyPr>
            <a:normAutofit fontScale="85000" lnSpcReduction="20000"/>
          </a:bodyPr>
          <a:lstStyle/>
          <a:p>
            <a:r>
              <a:rPr lang="en-US" dirty="0">
                <a:solidFill>
                  <a:srgbClr val="CAF4E1"/>
                </a:solidFill>
              </a:rPr>
              <a:t>1</a:t>
            </a:r>
          </a:p>
        </p:txBody>
      </p:sp>
      <p:sp>
        <p:nvSpPr>
          <p:cNvPr id="2" name="Text Placeholder 7">
            <a:extLst>
              <a:ext uri="{FF2B5EF4-FFF2-40B4-BE49-F238E27FC236}">
                <a16:creationId xmlns:a16="http://schemas.microsoft.com/office/drawing/2014/main" id="{1345AD79-C4A3-17CB-ACAF-4C4E632E8A11}"/>
              </a:ext>
            </a:extLst>
          </p:cNvPr>
          <p:cNvSpPr txBox="1">
            <a:spLocks/>
          </p:cNvSpPr>
          <p:nvPr/>
        </p:nvSpPr>
        <p:spPr>
          <a:xfrm>
            <a:off x="273628" y="225728"/>
            <a:ext cx="2083293" cy="91320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700" b="0" i="0" kern="1200">
                <a:solidFill>
                  <a:schemeClr val="tx1"/>
                </a:solidFill>
                <a:latin typeface="Aptos" panose="020B0004020202020204" pitchFamily="34" charset="0"/>
                <a:ea typeface="+mn-ea"/>
                <a:cs typeface="+mn-cs"/>
              </a:defRPr>
            </a:lvl1pPr>
            <a:lvl2pPr marL="11113" indent="0" algn="ctr" defTabSz="914400" rtl="0" eaLnBrk="1" latinLnBrk="0" hangingPunct="1">
              <a:lnSpc>
                <a:spcPct val="90000"/>
              </a:lnSpc>
              <a:spcBef>
                <a:spcPts val="100"/>
              </a:spcBef>
              <a:buFont typeface="Arial" panose="020B0604020202020204" pitchFamily="34" charset="0"/>
              <a:buNone/>
              <a:tabLst/>
              <a:defRPr sz="1700" b="0" i="0" kern="1200">
                <a:solidFill>
                  <a:schemeClr val="tx1"/>
                </a:solidFill>
                <a:latin typeface="Aptos Light" panose="020B0004020202020204" pitchFamily="34" charset="0"/>
                <a:ea typeface="+mn-ea"/>
                <a:cs typeface="+mn-cs"/>
              </a:defRPr>
            </a:lvl2pPr>
            <a:lvl3pPr marL="285750" indent="0" algn="ctr"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ptos Light" panose="020B0004020202020204" pitchFamily="34" charset="0"/>
                <a:ea typeface="+mn-ea"/>
                <a:cs typeface="+mn-cs"/>
              </a:defRPr>
            </a:lvl3pPr>
            <a:lvl4pPr marL="460375" indent="-174625"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4pPr>
            <a:lvl5pPr marL="460375" indent="0"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dirty="0">
              <a:solidFill>
                <a:srgbClr val="7030A0"/>
              </a:solidFill>
            </a:endParaRPr>
          </a:p>
        </p:txBody>
      </p:sp>
    </p:spTree>
    <p:extLst>
      <p:ext uri="{BB962C8B-B14F-4D97-AF65-F5344CB8AC3E}">
        <p14:creationId xmlns:p14="http://schemas.microsoft.com/office/powerpoint/2010/main" val="163895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11F7-C12D-F029-1AFE-41A88A8CFBA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B21001-ED0A-3A87-990B-96036DB8ED64}"/>
              </a:ext>
            </a:extLst>
          </p:cNvPr>
          <p:cNvSpPr>
            <a:spLocks noGrp="1"/>
          </p:cNvSpPr>
          <p:nvPr>
            <p:ph type="title"/>
          </p:nvPr>
        </p:nvSpPr>
        <p:spPr/>
        <p:txBody>
          <a:bodyPr/>
          <a:lstStyle/>
          <a:p>
            <a:r>
              <a:rPr lang="en-US" dirty="0"/>
              <a:t>Section title</a:t>
            </a:r>
            <a:br>
              <a:rPr lang="en-US" dirty="0"/>
            </a:br>
            <a:r>
              <a:rPr lang="en-US" dirty="0"/>
              <a:t>one or two lines</a:t>
            </a:r>
          </a:p>
        </p:txBody>
      </p:sp>
      <p:sp>
        <p:nvSpPr>
          <p:cNvPr id="3" name="Footer Placeholder 2">
            <a:extLst>
              <a:ext uri="{FF2B5EF4-FFF2-40B4-BE49-F238E27FC236}">
                <a16:creationId xmlns:a16="http://schemas.microsoft.com/office/drawing/2014/main" id="{2F4A240C-1087-B418-FF72-DD72B909ED64}"/>
              </a:ext>
            </a:extLst>
          </p:cNvPr>
          <p:cNvSpPr>
            <a:spLocks noGrp="1"/>
          </p:cNvSpPr>
          <p:nvPr>
            <p:ph type="ftr" sz="quarter" idx="11"/>
          </p:nvPr>
        </p:nvSpPr>
        <p:spPr/>
        <p:txBody>
          <a:bodyPr/>
          <a:lstStyle/>
          <a:p>
            <a:r>
              <a:rPr lang="en-US"/>
              <a:t>PRESENTATION TITLE</a:t>
            </a:r>
          </a:p>
        </p:txBody>
      </p:sp>
      <p:sp>
        <p:nvSpPr>
          <p:cNvPr id="6" name="Text Placeholder 5">
            <a:extLst>
              <a:ext uri="{FF2B5EF4-FFF2-40B4-BE49-F238E27FC236}">
                <a16:creationId xmlns:a16="http://schemas.microsoft.com/office/drawing/2014/main" id="{D17AB47E-FAD6-7BE7-55DC-89DA8C4BC383}"/>
              </a:ext>
            </a:extLst>
          </p:cNvPr>
          <p:cNvSpPr>
            <a:spLocks noGrp="1"/>
          </p:cNvSpPr>
          <p:nvPr>
            <p:ph type="body" sz="quarter" idx="12"/>
          </p:nvPr>
        </p:nvSpPr>
        <p:spPr/>
        <p:txBody>
          <a:bodyPr>
            <a:normAutofit fontScale="85000" lnSpcReduction="20000"/>
          </a:bodyPr>
          <a:lstStyle/>
          <a:p>
            <a:r>
              <a:rPr lang="en-US" dirty="0"/>
              <a:t>1</a:t>
            </a:r>
          </a:p>
        </p:txBody>
      </p:sp>
      <p:sp>
        <p:nvSpPr>
          <p:cNvPr id="2" name="Text Placeholder 7">
            <a:extLst>
              <a:ext uri="{FF2B5EF4-FFF2-40B4-BE49-F238E27FC236}">
                <a16:creationId xmlns:a16="http://schemas.microsoft.com/office/drawing/2014/main" id="{1345AD79-C4A3-17CB-ACAF-4C4E632E8A11}"/>
              </a:ext>
            </a:extLst>
          </p:cNvPr>
          <p:cNvSpPr txBox="1">
            <a:spLocks/>
          </p:cNvSpPr>
          <p:nvPr/>
        </p:nvSpPr>
        <p:spPr>
          <a:xfrm>
            <a:off x="273628" y="225728"/>
            <a:ext cx="2083293" cy="91320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700" b="0" i="0" kern="1200">
                <a:solidFill>
                  <a:schemeClr val="tx1"/>
                </a:solidFill>
                <a:latin typeface="Aptos" panose="020B0004020202020204" pitchFamily="34" charset="0"/>
                <a:ea typeface="+mn-ea"/>
                <a:cs typeface="+mn-cs"/>
              </a:defRPr>
            </a:lvl1pPr>
            <a:lvl2pPr marL="11113" indent="0" algn="ctr" defTabSz="914400" rtl="0" eaLnBrk="1" latinLnBrk="0" hangingPunct="1">
              <a:lnSpc>
                <a:spcPct val="90000"/>
              </a:lnSpc>
              <a:spcBef>
                <a:spcPts val="100"/>
              </a:spcBef>
              <a:buFont typeface="Arial" panose="020B0604020202020204" pitchFamily="34" charset="0"/>
              <a:buNone/>
              <a:tabLst/>
              <a:defRPr sz="1700" b="0" i="0" kern="1200">
                <a:solidFill>
                  <a:schemeClr val="tx1"/>
                </a:solidFill>
                <a:latin typeface="Aptos Light" panose="020B0004020202020204" pitchFamily="34" charset="0"/>
                <a:ea typeface="+mn-ea"/>
                <a:cs typeface="+mn-cs"/>
              </a:defRPr>
            </a:lvl2pPr>
            <a:lvl3pPr marL="285750" indent="0" algn="ctr"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ptos Light" panose="020B0004020202020204" pitchFamily="34" charset="0"/>
                <a:ea typeface="+mn-ea"/>
                <a:cs typeface="+mn-cs"/>
              </a:defRPr>
            </a:lvl3pPr>
            <a:lvl4pPr marL="460375" indent="-174625"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4pPr>
            <a:lvl5pPr marL="460375" indent="0"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dirty="0">
              <a:solidFill>
                <a:srgbClr val="7030A0"/>
              </a:solidFill>
            </a:endParaRPr>
          </a:p>
        </p:txBody>
      </p:sp>
    </p:spTree>
    <p:extLst>
      <p:ext uri="{BB962C8B-B14F-4D97-AF65-F5344CB8AC3E}">
        <p14:creationId xmlns:p14="http://schemas.microsoft.com/office/powerpoint/2010/main" val="221539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A7A349-1519-C760-0444-D6E2AB950607}"/>
              </a:ext>
            </a:extLst>
          </p:cNvPr>
          <p:cNvSpPr>
            <a:spLocks noGrp="1"/>
          </p:cNvSpPr>
          <p:nvPr>
            <p:ph type="pic" sz="quarter" idx="12"/>
          </p:nvPr>
        </p:nvSpPr>
        <p:spPr/>
        <p:txBody>
          <a:bodyPr/>
          <a:lstStyle/>
          <a:p>
            <a:endParaRPr lang="en-US"/>
          </a:p>
        </p:txBody>
      </p:sp>
      <p:sp>
        <p:nvSpPr>
          <p:cNvPr id="3" name="Title 2">
            <a:extLst>
              <a:ext uri="{FF2B5EF4-FFF2-40B4-BE49-F238E27FC236}">
                <a16:creationId xmlns:a16="http://schemas.microsoft.com/office/drawing/2014/main" id="{B0A86F27-F15C-4475-024A-4BD9AC3FBF6A}"/>
              </a:ext>
            </a:extLst>
          </p:cNvPr>
          <p:cNvSpPr>
            <a:spLocks noGrp="1"/>
          </p:cNvSpPr>
          <p:nvPr>
            <p:ph type="title"/>
          </p:nvPr>
        </p:nvSpPr>
        <p:spPr/>
        <p:txBody>
          <a:bodyPr/>
          <a:lstStyle/>
          <a:p>
            <a:r>
              <a:rPr lang="en-US" dirty="0"/>
              <a:t>Section title</a:t>
            </a:r>
            <a:br>
              <a:rPr lang="en-US" dirty="0"/>
            </a:br>
            <a:r>
              <a:rPr lang="en-US" dirty="0"/>
              <a:t>one or two lines</a:t>
            </a:r>
          </a:p>
        </p:txBody>
      </p:sp>
      <p:sp>
        <p:nvSpPr>
          <p:cNvPr id="4" name="Footer Placeholder 3">
            <a:extLst>
              <a:ext uri="{FF2B5EF4-FFF2-40B4-BE49-F238E27FC236}">
                <a16:creationId xmlns:a16="http://schemas.microsoft.com/office/drawing/2014/main" id="{758AF134-82C9-C3DA-1743-CB7558A0CDE1}"/>
              </a:ext>
            </a:extLst>
          </p:cNvPr>
          <p:cNvSpPr>
            <a:spLocks noGrp="1"/>
          </p:cNvSpPr>
          <p:nvPr>
            <p:ph type="ftr" sz="quarter" idx="11"/>
          </p:nvPr>
        </p:nvSpPr>
        <p:spPr/>
        <p:txBody>
          <a:bodyPr/>
          <a:lstStyle/>
          <a:p>
            <a:r>
              <a:rPr lang="en-US"/>
              <a:t>PRESENTATION TITLE</a:t>
            </a:r>
          </a:p>
        </p:txBody>
      </p:sp>
      <p:pic>
        <p:nvPicPr>
          <p:cNvPr id="5" name="Graphic 4">
            <a:extLst>
              <a:ext uri="{FF2B5EF4-FFF2-40B4-BE49-F238E27FC236}">
                <a16:creationId xmlns:a16="http://schemas.microsoft.com/office/drawing/2014/main" id="{E8F852C4-A34D-B8D9-4324-32B588F9334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19491"/>
            <a:ext cx="1630256" cy="112432"/>
          </a:xfrm>
          <a:prstGeom prst="rect">
            <a:avLst/>
          </a:prstGeom>
        </p:spPr>
      </p:pic>
    </p:spTree>
    <p:extLst>
      <p:ext uri="{BB962C8B-B14F-4D97-AF65-F5344CB8AC3E}">
        <p14:creationId xmlns:p14="http://schemas.microsoft.com/office/powerpoint/2010/main" val="405698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6082152-D829-01D5-E0CA-0BEAF5051DAA}"/>
              </a:ext>
            </a:extLst>
          </p:cNvPr>
          <p:cNvSpPr>
            <a:spLocks noGrp="1"/>
          </p:cNvSpPr>
          <p:nvPr>
            <p:ph type="pic" sz="quarter" idx="12"/>
          </p:nvPr>
        </p:nvSpPr>
        <p:spPr/>
        <p:txBody>
          <a:bodyPr/>
          <a:lstStyle/>
          <a:p>
            <a:endParaRPr lang="en-US"/>
          </a:p>
        </p:txBody>
      </p:sp>
      <p:sp>
        <p:nvSpPr>
          <p:cNvPr id="3" name="Title 2">
            <a:extLst>
              <a:ext uri="{FF2B5EF4-FFF2-40B4-BE49-F238E27FC236}">
                <a16:creationId xmlns:a16="http://schemas.microsoft.com/office/drawing/2014/main" id="{4FA09B5B-6D9E-48C6-F0A8-90726E4437CA}"/>
              </a:ext>
            </a:extLst>
          </p:cNvPr>
          <p:cNvSpPr>
            <a:spLocks noGrp="1"/>
          </p:cNvSpPr>
          <p:nvPr>
            <p:ph type="title"/>
          </p:nvPr>
        </p:nvSpPr>
        <p:spPr/>
        <p:txBody>
          <a:bodyPr/>
          <a:lstStyle/>
          <a:p>
            <a:r>
              <a:rPr lang="en-US" dirty="0"/>
              <a:t>Section title</a:t>
            </a:r>
            <a:br>
              <a:rPr lang="en-US" dirty="0"/>
            </a:br>
            <a:r>
              <a:rPr lang="en-US" dirty="0"/>
              <a:t>one or two lines</a:t>
            </a:r>
          </a:p>
        </p:txBody>
      </p:sp>
      <p:sp>
        <p:nvSpPr>
          <p:cNvPr id="4" name="Footer Placeholder 3">
            <a:extLst>
              <a:ext uri="{FF2B5EF4-FFF2-40B4-BE49-F238E27FC236}">
                <a16:creationId xmlns:a16="http://schemas.microsoft.com/office/drawing/2014/main" id="{1B3580CC-D511-3351-92BD-E325D72A5799}"/>
              </a:ext>
            </a:extLst>
          </p:cNvPr>
          <p:cNvSpPr>
            <a:spLocks noGrp="1"/>
          </p:cNvSpPr>
          <p:nvPr>
            <p:ph type="ftr" sz="quarter" idx="11"/>
          </p:nvPr>
        </p:nvSpPr>
        <p:spPr/>
        <p:txBody>
          <a:bodyPr/>
          <a:lstStyle/>
          <a:p>
            <a:r>
              <a:rPr lang="en-US"/>
              <a:t>PRESENTATION TITLE</a:t>
            </a:r>
          </a:p>
        </p:txBody>
      </p:sp>
      <p:pic>
        <p:nvPicPr>
          <p:cNvPr id="5" name="Graphic 4">
            <a:extLst>
              <a:ext uri="{FF2B5EF4-FFF2-40B4-BE49-F238E27FC236}">
                <a16:creationId xmlns:a16="http://schemas.microsoft.com/office/drawing/2014/main" id="{3CCD00CF-8F29-C441-ACC4-2D2ABCF75A9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19491"/>
            <a:ext cx="1630256" cy="112432"/>
          </a:xfrm>
          <a:prstGeom prst="rect">
            <a:avLst/>
          </a:prstGeom>
        </p:spPr>
      </p:pic>
    </p:spTree>
    <p:extLst>
      <p:ext uri="{BB962C8B-B14F-4D97-AF65-F5344CB8AC3E}">
        <p14:creationId xmlns:p14="http://schemas.microsoft.com/office/powerpoint/2010/main" val="242814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8FB6532-A19C-AD98-7320-56A7B3CF8608}"/>
              </a:ext>
            </a:extLst>
          </p:cNvPr>
          <p:cNvSpPr>
            <a:spLocks noGrp="1"/>
          </p:cNvSpPr>
          <p:nvPr>
            <p:ph type="pic" sz="quarter" idx="12"/>
          </p:nvPr>
        </p:nvSpPr>
        <p:spPr/>
        <p:txBody>
          <a:bodyPr/>
          <a:lstStyle/>
          <a:p>
            <a:endParaRPr lang="en-US"/>
          </a:p>
        </p:txBody>
      </p:sp>
      <p:sp>
        <p:nvSpPr>
          <p:cNvPr id="3" name="Title 2">
            <a:extLst>
              <a:ext uri="{FF2B5EF4-FFF2-40B4-BE49-F238E27FC236}">
                <a16:creationId xmlns:a16="http://schemas.microsoft.com/office/drawing/2014/main" id="{0C9DC0B7-92F3-40EB-00FF-E5A40AAC26B5}"/>
              </a:ext>
            </a:extLst>
          </p:cNvPr>
          <p:cNvSpPr>
            <a:spLocks noGrp="1"/>
          </p:cNvSpPr>
          <p:nvPr>
            <p:ph type="title"/>
          </p:nvPr>
        </p:nvSpPr>
        <p:spPr/>
        <p:txBody>
          <a:bodyPr/>
          <a:lstStyle/>
          <a:p>
            <a:r>
              <a:rPr lang="en-US" dirty="0"/>
              <a:t>Section title</a:t>
            </a:r>
            <a:br>
              <a:rPr lang="en-US" dirty="0"/>
            </a:br>
            <a:r>
              <a:rPr lang="en-US" dirty="0"/>
              <a:t>one or two lines</a:t>
            </a:r>
          </a:p>
        </p:txBody>
      </p:sp>
      <p:sp>
        <p:nvSpPr>
          <p:cNvPr id="4" name="Footer Placeholder 3">
            <a:extLst>
              <a:ext uri="{FF2B5EF4-FFF2-40B4-BE49-F238E27FC236}">
                <a16:creationId xmlns:a16="http://schemas.microsoft.com/office/drawing/2014/main" id="{F31C4E77-83F1-1CD3-168F-871EF7E6E5D1}"/>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877393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5575C73-DFF9-516C-5709-22DBF2906322}"/>
              </a:ext>
            </a:extLst>
          </p:cNvPr>
          <p:cNvSpPr>
            <a:spLocks noGrp="1"/>
          </p:cNvSpPr>
          <p:nvPr>
            <p:ph type="pic" sz="quarter" idx="12"/>
          </p:nvPr>
        </p:nvSpPr>
        <p:spPr/>
        <p:txBody>
          <a:bodyPr/>
          <a:lstStyle/>
          <a:p>
            <a:endParaRPr lang="en-US"/>
          </a:p>
        </p:txBody>
      </p:sp>
      <p:sp>
        <p:nvSpPr>
          <p:cNvPr id="3" name="Title 2">
            <a:extLst>
              <a:ext uri="{FF2B5EF4-FFF2-40B4-BE49-F238E27FC236}">
                <a16:creationId xmlns:a16="http://schemas.microsoft.com/office/drawing/2014/main" id="{DBA40DAE-8523-84BA-7D4B-D4316140C7CC}"/>
              </a:ext>
            </a:extLst>
          </p:cNvPr>
          <p:cNvSpPr>
            <a:spLocks noGrp="1"/>
          </p:cNvSpPr>
          <p:nvPr>
            <p:ph type="title"/>
          </p:nvPr>
        </p:nvSpPr>
        <p:spPr/>
        <p:txBody>
          <a:bodyPr/>
          <a:lstStyle/>
          <a:p>
            <a:r>
              <a:rPr lang="en-US" dirty="0"/>
              <a:t>Section title</a:t>
            </a:r>
            <a:br>
              <a:rPr lang="en-US" dirty="0"/>
            </a:br>
            <a:r>
              <a:rPr lang="en-US" dirty="0"/>
              <a:t>one or two lines</a:t>
            </a:r>
          </a:p>
        </p:txBody>
      </p:sp>
      <p:sp>
        <p:nvSpPr>
          <p:cNvPr id="4" name="Footer Placeholder 3">
            <a:extLst>
              <a:ext uri="{FF2B5EF4-FFF2-40B4-BE49-F238E27FC236}">
                <a16:creationId xmlns:a16="http://schemas.microsoft.com/office/drawing/2014/main" id="{F103E80E-5EF6-05AF-E2F4-67C01CF9FA90}"/>
              </a:ext>
            </a:extLst>
          </p:cNvPr>
          <p:cNvSpPr>
            <a:spLocks noGrp="1"/>
          </p:cNvSpPr>
          <p:nvPr>
            <p:ph type="ftr" sz="quarter" idx="11"/>
          </p:nvPr>
        </p:nvSpPr>
        <p:spPr/>
        <p:txBody>
          <a:bodyPr/>
          <a:lstStyle/>
          <a:p>
            <a:r>
              <a:rPr lang="en-US" dirty="0"/>
              <a:t>PRESENTATION TITLE</a:t>
            </a:r>
          </a:p>
        </p:txBody>
      </p:sp>
    </p:spTree>
    <p:extLst>
      <p:ext uri="{BB962C8B-B14F-4D97-AF65-F5344CB8AC3E}">
        <p14:creationId xmlns:p14="http://schemas.microsoft.com/office/powerpoint/2010/main" val="312244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4634-4FA9-51F6-9DDD-45156AB180BF}"/>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3256A41-C990-E883-41F4-B374E820A561}"/>
              </a:ext>
            </a:extLst>
          </p:cNvPr>
          <p:cNvSpPr>
            <a:spLocks noGrp="1"/>
          </p:cNvSpPr>
          <p:nvPr>
            <p:ph type="pic" sz="quarter" idx="12"/>
          </p:nvPr>
        </p:nvSpPr>
        <p:spPr/>
        <p:txBody>
          <a:bodyPr/>
          <a:lstStyle/>
          <a:p>
            <a:endParaRPr lang="en-US"/>
          </a:p>
        </p:txBody>
      </p:sp>
      <p:sp>
        <p:nvSpPr>
          <p:cNvPr id="6" name="Rectangle 5">
            <a:extLst>
              <a:ext uri="{FF2B5EF4-FFF2-40B4-BE49-F238E27FC236}">
                <a16:creationId xmlns:a16="http://schemas.microsoft.com/office/drawing/2014/main" id="{C9770E8A-4009-5783-8A59-27CACA445B56}"/>
              </a:ext>
            </a:extLst>
          </p:cNvPr>
          <p:cNvSpPr/>
          <p:nvPr/>
        </p:nvSpPr>
        <p:spPr>
          <a:xfrm>
            <a:off x="0" y="893"/>
            <a:ext cx="9865825" cy="6856214"/>
          </a:xfrm>
          <a:prstGeom prst="rect">
            <a:avLst/>
          </a:prstGeom>
          <a:gradFill>
            <a:gsLst>
              <a:gs pos="0">
                <a:srgbClr val="B6D3DF"/>
              </a:gs>
              <a:gs pos="39000">
                <a:srgbClr val="B6D3DF"/>
              </a:gs>
              <a:gs pos="100000">
                <a:srgbClr val="B6D3DF">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59"/>
          </a:p>
        </p:txBody>
      </p:sp>
      <p:sp>
        <p:nvSpPr>
          <p:cNvPr id="3" name="Title 2">
            <a:extLst>
              <a:ext uri="{FF2B5EF4-FFF2-40B4-BE49-F238E27FC236}">
                <a16:creationId xmlns:a16="http://schemas.microsoft.com/office/drawing/2014/main" id="{D1E0F0A3-4B98-6437-0B98-CE5028E6F36B}"/>
              </a:ext>
            </a:extLst>
          </p:cNvPr>
          <p:cNvSpPr>
            <a:spLocks noGrp="1"/>
          </p:cNvSpPr>
          <p:nvPr>
            <p:ph type="title"/>
          </p:nvPr>
        </p:nvSpPr>
        <p:spPr/>
        <p:txBody>
          <a:bodyPr/>
          <a:lstStyle/>
          <a:p>
            <a:r>
              <a:rPr lang="en-US" dirty="0"/>
              <a:t>Section title</a:t>
            </a:r>
            <a:br>
              <a:rPr lang="en-US" dirty="0"/>
            </a:br>
            <a:r>
              <a:rPr lang="en-US" dirty="0"/>
              <a:t>one or two lines</a:t>
            </a:r>
          </a:p>
        </p:txBody>
      </p:sp>
      <p:pic>
        <p:nvPicPr>
          <p:cNvPr id="2" name="Graphic 1">
            <a:extLst>
              <a:ext uri="{FF2B5EF4-FFF2-40B4-BE49-F238E27FC236}">
                <a16:creationId xmlns:a16="http://schemas.microsoft.com/office/drawing/2014/main" id="{A81F53A4-89B8-A832-C649-AF4D10D26A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2791" y="6419491"/>
            <a:ext cx="1630256" cy="112432"/>
          </a:xfrm>
          <a:prstGeom prst="rect">
            <a:avLst/>
          </a:prstGeom>
        </p:spPr>
      </p:pic>
      <p:sp>
        <p:nvSpPr>
          <p:cNvPr id="8" name="Footer Placeholder 3">
            <a:extLst>
              <a:ext uri="{FF2B5EF4-FFF2-40B4-BE49-F238E27FC236}">
                <a16:creationId xmlns:a16="http://schemas.microsoft.com/office/drawing/2014/main" id="{352CDA59-AF62-2CAD-338C-44C246D53B53}"/>
              </a:ext>
            </a:extLst>
          </p:cNvPr>
          <p:cNvSpPr>
            <a:spLocks noGrp="1"/>
          </p:cNvSpPr>
          <p:nvPr>
            <p:ph type="ftr" sz="quarter" idx="11"/>
          </p:nvPr>
        </p:nvSpPr>
        <p:spPr>
          <a:xfrm>
            <a:off x="7569260" y="6413953"/>
            <a:ext cx="4113728" cy="123079"/>
          </a:xfrm>
        </p:spPr>
        <p:txBody>
          <a:bodyPr/>
          <a:lstStyle/>
          <a:p>
            <a:r>
              <a:rPr lang="en-US" dirty="0"/>
              <a:t>PRESENTATION TITLE</a:t>
            </a:r>
          </a:p>
        </p:txBody>
      </p:sp>
    </p:spTree>
    <p:extLst>
      <p:ext uri="{BB962C8B-B14F-4D97-AF65-F5344CB8AC3E}">
        <p14:creationId xmlns:p14="http://schemas.microsoft.com/office/powerpoint/2010/main" val="332855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Placeholder 68">
            <a:extLst>
              <a:ext uri="{FF2B5EF4-FFF2-40B4-BE49-F238E27FC236}">
                <a16:creationId xmlns:a16="http://schemas.microsoft.com/office/drawing/2014/main" id="{2ACA78E3-A536-DC16-291E-F03106AC6131}"/>
              </a:ext>
            </a:extLst>
          </p:cNvPr>
          <p:cNvPicPr>
            <a:picLocks noGrp="1" noChangeAspect="1"/>
          </p:cNvPicPr>
          <p:nvPr>
            <p:ph type="pic" sz="quarter" idx="23"/>
          </p:nvPr>
        </p:nvPicPr>
        <p:blipFill>
          <a:blip>
            <a:extLst>
              <a:ext uri="{96DAC541-7B7A-43D3-8B79-37D633B846F1}">
                <asvg:svgBlip xmlns:asvg="http://schemas.microsoft.com/office/drawing/2016/SVG/main" r:embed="rId2"/>
              </a:ext>
            </a:extLst>
          </a:blip>
          <a:srcRect/>
          <a:stretch>
            <a:fillRect/>
          </a:stretch>
        </p:blipFill>
        <p:spPr>
          <a:prstGeom prst="rect">
            <a:avLst/>
          </a:prstGeom>
          <a:noFill/>
        </p:spPr>
      </p:pic>
      <p:pic>
        <p:nvPicPr>
          <p:cNvPr id="71" name="Picture Placeholder 70">
            <a:extLst>
              <a:ext uri="{FF2B5EF4-FFF2-40B4-BE49-F238E27FC236}">
                <a16:creationId xmlns:a16="http://schemas.microsoft.com/office/drawing/2014/main" id="{77C43133-7E9F-5442-CACF-CFF07A7B7E22}"/>
              </a:ext>
            </a:extLst>
          </p:cNvPr>
          <p:cNvPicPr>
            <a:picLocks noGrp="1" noChangeAspect="1"/>
          </p:cNvPicPr>
          <p:nvPr>
            <p:ph type="pic" sz="quarter" idx="26"/>
          </p:nvPr>
        </p:nvPicPr>
        <p:blipFill>
          <a:blip>
            <a:extLst>
              <a:ext uri="{96DAC541-7B7A-43D3-8B79-37D633B846F1}">
                <asvg:svgBlip xmlns:asvg="http://schemas.microsoft.com/office/drawing/2016/SVG/main" r:embed="rId3"/>
              </a:ext>
            </a:extLst>
          </a:blip>
          <a:srcRect/>
          <a:stretch>
            <a:fillRect/>
          </a:stretch>
        </p:blipFill>
        <p:spPr>
          <a:prstGeom prst="rect">
            <a:avLst/>
          </a:prstGeom>
          <a:noFill/>
        </p:spPr>
      </p:pic>
      <p:pic>
        <p:nvPicPr>
          <p:cNvPr id="73" name="Picture Placeholder 72">
            <a:extLst>
              <a:ext uri="{FF2B5EF4-FFF2-40B4-BE49-F238E27FC236}">
                <a16:creationId xmlns:a16="http://schemas.microsoft.com/office/drawing/2014/main" id="{F3D478B9-A144-8E74-CCC5-DDFDE550A1D3}"/>
              </a:ext>
            </a:extLst>
          </p:cNvPr>
          <p:cNvPicPr>
            <a:picLocks noGrp="1" noChangeAspect="1"/>
          </p:cNvPicPr>
          <p:nvPr>
            <p:ph type="pic" sz="quarter" idx="27"/>
          </p:nvPr>
        </p:nvPicPr>
        <p:blipFill>
          <a:blip>
            <a:extLst>
              <a:ext uri="{96DAC541-7B7A-43D3-8B79-37D633B846F1}">
                <asvg:svgBlip xmlns:asvg="http://schemas.microsoft.com/office/drawing/2016/SVG/main" r:embed="rId4"/>
              </a:ext>
            </a:extLst>
          </a:blip>
          <a:srcRect/>
          <a:stretch>
            <a:fillRect/>
          </a:stretch>
        </p:blipFill>
        <p:spPr>
          <a:prstGeom prst="rect">
            <a:avLst/>
          </a:prstGeom>
          <a:noFill/>
        </p:spPr>
      </p:pic>
      <p:pic>
        <p:nvPicPr>
          <p:cNvPr id="75" name="Picture Placeholder 74">
            <a:extLst>
              <a:ext uri="{FF2B5EF4-FFF2-40B4-BE49-F238E27FC236}">
                <a16:creationId xmlns:a16="http://schemas.microsoft.com/office/drawing/2014/main" id="{9B96C1A8-383D-4FA8-D61E-31F9365794FE}"/>
              </a:ext>
            </a:extLst>
          </p:cNvPr>
          <p:cNvPicPr>
            <a:picLocks noGrp="1" noChangeAspect="1"/>
          </p:cNvPicPr>
          <p:nvPr>
            <p:ph type="pic" sz="quarter" idx="28"/>
          </p:nvPr>
        </p:nvPicPr>
        <p:blipFill>
          <a:blip>
            <a:extLst>
              <a:ext uri="{96DAC541-7B7A-43D3-8B79-37D633B846F1}">
                <asvg:svgBlip xmlns:asvg="http://schemas.microsoft.com/office/drawing/2016/SVG/main" r:embed="rId5"/>
              </a:ext>
            </a:extLst>
          </a:blip>
          <a:srcRect/>
          <a:stretch>
            <a:fillRect/>
          </a:stretch>
        </p:blipFill>
        <p:spPr>
          <a:prstGeom prst="rect">
            <a:avLst/>
          </a:prstGeom>
          <a:noFill/>
        </p:spPr>
      </p:pic>
      <p:pic>
        <p:nvPicPr>
          <p:cNvPr id="77" name="Picture Placeholder 76">
            <a:extLst>
              <a:ext uri="{FF2B5EF4-FFF2-40B4-BE49-F238E27FC236}">
                <a16:creationId xmlns:a16="http://schemas.microsoft.com/office/drawing/2014/main" id="{8E814139-A453-18C6-AA18-1A8C3BAECBFB}"/>
              </a:ext>
            </a:extLst>
          </p:cNvPr>
          <p:cNvPicPr>
            <a:picLocks noGrp="1" noChangeAspect="1"/>
          </p:cNvPicPr>
          <p:nvPr>
            <p:ph type="pic" sz="quarter" idx="29"/>
          </p:nvPr>
        </p:nvPicPr>
        <p:blipFill>
          <a:blip>
            <a:extLst>
              <a:ext uri="{96DAC541-7B7A-43D3-8B79-37D633B846F1}">
                <asvg:svgBlip xmlns:asvg="http://schemas.microsoft.com/office/drawing/2016/SVG/main" r:embed="rId6"/>
              </a:ext>
            </a:extLst>
          </a:blip>
          <a:srcRect/>
          <a:stretch>
            <a:fillRect/>
          </a:stretch>
        </p:blipFill>
        <p:spPr>
          <a:prstGeom prst="rect">
            <a:avLst/>
          </a:prstGeom>
          <a:noFill/>
        </p:spPr>
      </p:pic>
      <p:pic>
        <p:nvPicPr>
          <p:cNvPr id="79" name="Picture Placeholder 78">
            <a:extLst>
              <a:ext uri="{FF2B5EF4-FFF2-40B4-BE49-F238E27FC236}">
                <a16:creationId xmlns:a16="http://schemas.microsoft.com/office/drawing/2014/main" id="{5DB8E045-689D-788F-91CB-DA98AC88E61F}"/>
              </a:ext>
            </a:extLst>
          </p:cNvPr>
          <p:cNvPicPr>
            <a:picLocks noGrp="1" noChangeAspect="1"/>
          </p:cNvPicPr>
          <p:nvPr>
            <p:ph type="pic" sz="quarter" idx="30"/>
          </p:nvPr>
        </p:nvPicPr>
        <p:blipFill>
          <a:blip>
            <a:extLst>
              <a:ext uri="{96DAC541-7B7A-43D3-8B79-37D633B846F1}">
                <asvg:svgBlip xmlns:asvg="http://schemas.microsoft.com/office/drawing/2016/SVG/main" r:embed="rId7"/>
              </a:ext>
            </a:extLst>
          </a:blip>
          <a:srcRect/>
          <a:stretch>
            <a:fillRect/>
          </a:stretch>
        </p:blipFill>
        <p:spPr>
          <a:prstGeom prst="rect">
            <a:avLst/>
          </a:prstGeom>
          <a:noFill/>
        </p:spPr>
      </p:pic>
      <p:pic>
        <p:nvPicPr>
          <p:cNvPr id="81" name="Picture Placeholder 80">
            <a:extLst>
              <a:ext uri="{FF2B5EF4-FFF2-40B4-BE49-F238E27FC236}">
                <a16:creationId xmlns:a16="http://schemas.microsoft.com/office/drawing/2014/main" id="{E2A482AA-E64F-36B1-22DF-134CFC620EB8}"/>
              </a:ext>
            </a:extLst>
          </p:cNvPr>
          <p:cNvPicPr>
            <a:picLocks noGrp="1" noChangeAspect="1"/>
          </p:cNvPicPr>
          <p:nvPr>
            <p:ph type="pic" sz="quarter" idx="39"/>
          </p:nvPr>
        </p:nvPicPr>
        <p:blipFill>
          <a:blip>
            <a:extLst>
              <a:ext uri="{96DAC541-7B7A-43D3-8B79-37D633B846F1}">
                <asvg:svgBlip xmlns:asvg="http://schemas.microsoft.com/office/drawing/2016/SVG/main" r:embed="rId8"/>
              </a:ext>
            </a:extLst>
          </a:blip>
          <a:srcRect/>
          <a:stretch>
            <a:fillRect/>
          </a:stretch>
        </p:blipFill>
        <p:spPr>
          <a:prstGeom prst="rect">
            <a:avLst/>
          </a:prstGeom>
          <a:noFill/>
        </p:spPr>
      </p:pic>
      <p:pic>
        <p:nvPicPr>
          <p:cNvPr id="83" name="Picture Placeholder 82">
            <a:extLst>
              <a:ext uri="{FF2B5EF4-FFF2-40B4-BE49-F238E27FC236}">
                <a16:creationId xmlns:a16="http://schemas.microsoft.com/office/drawing/2014/main" id="{660F349A-2875-057D-F194-FA70CABF48CF}"/>
              </a:ext>
            </a:extLst>
          </p:cNvPr>
          <p:cNvPicPr>
            <a:picLocks noGrp="1" noChangeAspect="1"/>
          </p:cNvPicPr>
          <p:nvPr>
            <p:ph type="pic" sz="quarter" idx="40"/>
          </p:nvPr>
        </p:nvPicPr>
        <p:blipFill>
          <a:blip>
            <a:extLst>
              <a:ext uri="{96DAC541-7B7A-43D3-8B79-37D633B846F1}">
                <asvg:svgBlip xmlns:asvg="http://schemas.microsoft.com/office/drawing/2016/SVG/main" r:embed="rId9"/>
              </a:ext>
            </a:extLst>
          </a:blip>
          <a:srcRect/>
          <a:stretch>
            <a:fillRect/>
          </a:stretch>
        </p:blipFill>
        <p:spPr>
          <a:prstGeom prst="rect">
            <a:avLst/>
          </a:prstGeom>
          <a:noFill/>
        </p:spPr>
      </p:pic>
      <p:pic>
        <p:nvPicPr>
          <p:cNvPr id="85" name="Picture Placeholder 84">
            <a:extLst>
              <a:ext uri="{FF2B5EF4-FFF2-40B4-BE49-F238E27FC236}">
                <a16:creationId xmlns:a16="http://schemas.microsoft.com/office/drawing/2014/main" id="{A57B7977-108C-12B7-C4D9-B5098E04B427}"/>
              </a:ext>
            </a:extLst>
          </p:cNvPr>
          <p:cNvPicPr>
            <a:picLocks noGrp="1" noChangeAspect="1"/>
          </p:cNvPicPr>
          <p:nvPr>
            <p:ph type="pic" sz="quarter" idx="41"/>
          </p:nvPr>
        </p:nvPicPr>
        <p:blipFill>
          <a:blip>
            <a:extLst>
              <a:ext uri="{96DAC541-7B7A-43D3-8B79-37D633B846F1}">
                <asvg:svgBlip xmlns:asvg="http://schemas.microsoft.com/office/drawing/2016/SVG/main" r:embed="rId10"/>
              </a:ext>
            </a:extLst>
          </a:blip>
          <a:srcRect/>
          <a:stretch>
            <a:fillRect/>
          </a:stretch>
        </p:blipFill>
        <p:spPr>
          <a:prstGeom prst="rect">
            <a:avLst/>
          </a:prstGeom>
          <a:noFill/>
        </p:spPr>
      </p:pic>
      <p:pic>
        <p:nvPicPr>
          <p:cNvPr id="87" name="Picture Placeholder 86">
            <a:extLst>
              <a:ext uri="{FF2B5EF4-FFF2-40B4-BE49-F238E27FC236}">
                <a16:creationId xmlns:a16="http://schemas.microsoft.com/office/drawing/2014/main" id="{9EAF4242-8101-01D1-A33F-330C9CB3A300}"/>
              </a:ext>
            </a:extLst>
          </p:cNvPr>
          <p:cNvPicPr>
            <a:picLocks noGrp="1" noChangeAspect="1"/>
          </p:cNvPicPr>
          <p:nvPr>
            <p:ph type="pic" sz="quarter" idx="42"/>
          </p:nvPr>
        </p:nvPicPr>
        <p:blipFill>
          <a:blip>
            <a:extLst>
              <a:ext uri="{96DAC541-7B7A-43D3-8B79-37D633B846F1}">
                <asvg:svgBlip xmlns:asvg="http://schemas.microsoft.com/office/drawing/2016/SVG/main" r:embed="rId11"/>
              </a:ext>
            </a:extLst>
          </a:blip>
          <a:srcRect/>
          <a:stretch>
            <a:fillRect/>
          </a:stretch>
        </p:blipFill>
        <p:spPr>
          <a:prstGeom prst="rect">
            <a:avLst/>
          </a:prstGeom>
          <a:noFill/>
        </p:spPr>
      </p:pic>
      <p:pic>
        <p:nvPicPr>
          <p:cNvPr id="89" name="Picture Placeholder 88">
            <a:extLst>
              <a:ext uri="{FF2B5EF4-FFF2-40B4-BE49-F238E27FC236}">
                <a16:creationId xmlns:a16="http://schemas.microsoft.com/office/drawing/2014/main" id="{D66905F1-B6E8-1C3A-3AEB-DD4AFE735EC3}"/>
              </a:ext>
            </a:extLst>
          </p:cNvPr>
          <p:cNvPicPr>
            <a:picLocks noGrp="1" noChangeAspect="1"/>
          </p:cNvPicPr>
          <p:nvPr>
            <p:ph type="pic" sz="quarter" idx="43"/>
          </p:nvPr>
        </p:nvPicPr>
        <p:blipFill>
          <a:blip>
            <a:extLst>
              <a:ext uri="{96DAC541-7B7A-43D3-8B79-37D633B846F1}">
                <asvg:svgBlip xmlns:asvg="http://schemas.microsoft.com/office/drawing/2016/SVG/main" r:embed="rId12"/>
              </a:ext>
            </a:extLst>
          </a:blip>
          <a:srcRect/>
          <a:stretch>
            <a:fillRect/>
          </a:stretch>
        </p:blipFill>
        <p:spPr>
          <a:prstGeom prst="rect">
            <a:avLst/>
          </a:prstGeom>
          <a:noFill/>
        </p:spPr>
      </p:pic>
      <p:pic>
        <p:nvPicPr>
          <p:cNvPr id="91" name="Picture Placeholder 90">
            <a:extLst>
              <a:ext uri="{FF2B5EF4-FFF2-40B4-BE49-F238E27FC236}">
                <a16:creationId xmlns:a16="http://schemas.microsoft.com/office/drawing/2014/main" id="{BEB5AC43-80C6-C5FE-AB74-C8E9BC64B6BD}"/>
              </a:ext>
            </a:extLst>
          </p:cNvPr>
          <p:cNvPicPr>
            <a:picLocks noGrp="1" noChangeAspect="1"/>
          </p:cNvPicPr>
          <p:nvPr>
            <p:ph type="pic" sz="quarter" idx="44"/>
          </p:nvPr>
        </p:nvPicPr>
        <p:blipFill>
          <a:blip>
            <a:extLst>
              <a:ext uri="{96DAC541-7B7A-43D3-8B79-37D633B846F1}">
                <asvg:svgBlip xmlns:asvg="http://schemas.microsoft.com/office/drawing/2016/SVG/main" r:embed="rId13"/>
              </a:ext>
            </a:extLst>
          </a:blip>
          <a:srcRect/>
          <a:stretch>
            <a:fillRect/>
          </a:stretch>
        </p:blipFill>
        <p:spPr>
          <a:prstGeom prst="rect">
            <a:avLst/>
          </a:prstGeom>
          <a:noFill/>
        </p:spPr>
      </p:pic>
      <p:pic>
        <p:nvPicPr>
          <p:cNvPr id="93" name="Picture Placeholder 92">
            <a:extLst>
              <a:ext uri="{FF2B5EF4-FFF2-40B4-BE49-F238E27FC236}">
                <a16:creationId xmlns:a16="http://schemas.microsoft.com/office/drawing/2014/main" id="{C7967A74-1D9F-F423-9D85-18DB3C0FB07F}"/>
              </a:ext>
            </a:extLst>
          </p:cNvPr>
          <p:cNvPicPr>
            <a:picLocks noGrp="1" noChangeAspect="1"/>
          </p:cNvPicPr>
          <p:nvPr>
            <p:ph type="pic" sz="quarter" idx="45"/>
          </p:nvPr>
        </p:nvPicPr>
        <p:blipFill>
          <a:blip>
            <a:extLst>
              <a:ext uri="{96DAC541-7B7A-43D3-8B79-37D633B846F1}">
                <asvg:svgBlip xmlns:asvg="http://schemas.microsoft.com/office/drawing/2016/SVG/main" r:embed="rId14"/>
              </a:ext>
            </a:extLst>
          </a:blip>
          <a:srcRect/>
          <a:stretch>
            <a:fillRect/>
          </a:stretch>
        </p:blipFill>
        <p:spPr>
          <a:prstGeom prst="rect">
            <a:avLst/>
          </a:prstGeom>
          <a:noFill/>
        </p:spPr>
      </p:pic>
      <p:pic>
        <p:nvPicPr>
          <p:cNvPr id="95" name="Picture Placeholder 94">
            <a:extLst>
              <a:ext uri="{FF2B5EF4-FFF2-40B4-BE49-F238E27FC236}">
                <a16:creationId xmlns:a16="http://schemas.microsoft.com/office/drawing/2014/main" id="{81891459-B68E-51D3-7FCA-7562026FFFDA}"/>
              </a:ext>
            </a:extLst>
          </p:cNvPr>
          <p:cNvPicPr>
            <a:picLocks noGrp="1" noChangeAspect="1"/>
          </p:cNvPicPr>
          <p:nvPr>
            <p:ph type="pic" sz="quarter" idx="46"/>
          </p:nvPr>
        </p:nvPicPr>
        <p:blipFill>
          <a:blip>
            <a:extLst>
              <a:ext uri="{96DAC541-7B7A-43D3-8B79-37D633B846F1}">
                <asvg:svgBlip xmlns:asvg="http://schemas.microsoft.com/office/drawing/2016/SVG/main" r:embed="rId15"/>
              </a:ext>
            </a:extLst>
          </a:blip>
          <a:srcRect/>
          <a:stretch>
            <a:fillRect/>
          </a:stretch>
        </p:blipFill>
        <p:spPr>
          <a:prstGeom prst="rect">
            <a:avLst/>
          </a:prstGeom>
          <a:noFill/>
        </p:spPr>
      </p:pic>
      <p:pic>
        <p:nvPicPr>
          <p:cNvPr id="97" name="Picture Placeholder 96">
            <a:extLst>
              <a:ext uri="{FF2B5EF4-FFF2-40B4-BE49-F238E27FC236}">
                <a16:creationId xmlns:a16="http://schemas.microsoft.com/office/drawing/2014/main" id="{33DAAEAC-66B1-2F03-A192-375DCFE943D3}"/>
              </a:ext>
            </a:extLst>
          </p:cNvPr>
          <p:cNvPicPr>
            <a:picLocks noGrp="1" noChangeAspect="1"/>
          </p:cNvPicPr>
          <p:nvPr>
            <p:ph type="pic" sz="quarter" idx="47"/>
          </p:nvPr>
        </p:nvPicPr>
        <p:blipFill>
          <a:blip>
            <a:extLst>
              <a:ext uri="{96DAC541-7B7A-43D3-8B79-37D633B846F1}">
                <asvg:svgBlip xmlns:asvg="http://schemas.microsoft.com/office/drawing/2016/SVG/main" r:embed="rId16"/>
              </a:ext>
            </a:extLst>
          </a:blip>
          <a:srcRect/>
          <a:stretch>
            <a:fillRect/>
          </a:stretch>
        </p:blipFill>
        <p:spPr>
          <a:prstGeom prst="rect">
            <a:avLst/>
          </a:prstGeom>
          <a:noFill/>
        </p:spPr>
      </p:pic>
      <p:pic>
        <p:nvPicPr>
          <p:cNvPr id="99" name="Picture Placeholder 98">
            <a:extLst>
              <a:ext uri="{FF2B5EF4-FFF2-40B4-BE49-F238E27FC236}">
                <a16:creationId xmlns:a16="http://schemas.microsoft.com/office/drawing/2014/main" id="{C85F1CD9-2355-BD6B-C18D-F602F38AA320}"/>
              </a:ext>
            </a:extLst>
          </p:cNvPr>
          <p:cNvPicPr>
            <a:picLocks noGrp="1" noChangeAspect="1"/>
          </p:cNvPicPr>
          <p:nvPr>
            <p:ph type="pic" sz="quarter" idx="48"/>
          </p:nvPr>
        </p:nvPicPr>
        <p:blipFill>
          <a:blip>
            <a:extLst>
              <a:ext uri="{96DAC541-7B7A-43D3-8B79-37D633B846F1}">
                <asvg:svgBlip xmlns:asvg="http://schemas.microsoft.com/office/drawing/2016/SVG/main" r:embed="rId17"/>
              </a:ext>
            </a:extLst>
          </a:blip>
          <a:srcRect l="108" r="108"/>
          <a:stretch>
            <a:fillRect/>
          </a:stretch>
        </p:blipFill>
        <p:spPr>
          <a:prstGeom prst="rect">
            <a:avLst/>
          </a:prstGeom>
          <a:noFill/>
        </p:spPr>
      </p:pic>
      <p:pic>
        <p:nvPicPr>
          <p:cNvPr id="101" name="Picture Placeholder 100">
            <a:extLst>
              <a:ext uri="{FF2B5EF4-FFF2-40B4-BE49-F238E27FC236}">
                <a16:creationId xmlns:a16="http://schemas.microsoft.com/office/drawing/2014/main" id="{18284CFE-C7AC-987F-678A-58524CC95AAA}"/>
              </a:ext>
            </a:extLst>
          </p:cNvPr>
          <p:cNvPicPr>
            <a:picLocks noGrp="1" noChangeAspect="1"/>
          </p:cNvPicPr>
          <p:nvPr>
            <p:ph type="pic" sz="quarter" idx="49"/>
          </p:nvPr>
        </p:nvPicPr>
        <p:blipFill>
          <a:blip>
            <a:extLst>
              <a:ext uri="{96DAC541-7B7A-43D3-8B79-37D633B846F1}">
                <asvg:svgBlip xmlns:asvg="http://schemas.microsoft.com/office/drawing/2016/SVG/main" r:embed="rId18"/>
              </a:ext>
            </a:extLst>
          </a:blip>
          <a:srcRect l="108" r="108"/>
          <a:stretch>
            <a:fillRect/>
          </a:stretch>
        </p:blipFill>
        <p:spPr>
          <a:prstGeom prst="rect">
            <a:avLst/>
          </a:prstGeom>
          <a:noFill/>
        </p:spPr>
      </p:pic>
      <p:pic>
        <p:nvPicPr>
          <p:cNvPr id="103" name="Picture Placeholder 102">
            <a:extLst>
              <a:ext uri="{FF2B5EF4-FFF2-40B4-BE49-F238E27FC236}">
                <a16:creationId xmlns:a16="http://schemas.microsoft.com/office/drawing/2014/main" id="{0209EF15-0A08-8228-2030-A0223CE03DBF}"/>
              </a:ext>
            </a:extLst>
          </p:cNvPr>
          <p:cNvPicPr>
            <a:picLocks noGrp="1" noChangeAspect="1"/>
          </p:cNvPicPr>
          <p:nvPr>
            <p:ph type="pic" sz="quarter" idx="50"/>
          </p:nvPr>
        </p:nvPicPr>
        <p:blipFill>
          <a:blip>
            <a:extLst>
              <a:ext uri="{96DAC541-7B7A-43D3-8B79-37D633B846F1}">
                <asvg:svgBlip xmlns:asvg="http://schemas.microsoft.com/office/drawing/2016/SVG/main" r:embed="rId19"/>
              </a:ext>
            </a:extLst>
          </a:blip>
          <a:srcRect l="108" r="108"/>
          <a:stretch>
            <a:fillRect/>
          </a:stretch>
        </p:blipFill>
        <p:spPr>
          <a:prstGeom prst="rect">
            <a:avLst/>
          </a:prstGeom>
          <a:noFill/>
        </p:spPr>
      </p:pic>
      <p:pic>
        <p:nvPicPr>
          <p:cNvPr id="105" name="Picture Placeholder 104">
            <a:extLst>
              <a:ext uri="{FF2B5EF4-FFF2-40B4-BE49-F238E27FC236}">
                <a16:creationId xmlns:a16="http://schemas.microsoft.com/office/drawing/2014/main" id="{91913C3B-454B-674E-AB1C-E876A83BDC1E}"/>
              </a:ext>
            </a:extLst>
          </p:cNvPr>
          <p:cNvPicPr>
            <a:picLocks noGrp="1" noChangeAspect="1"/>
          </p:cNvPicPr>
          <p:nvPr>
            <p:ph type="pic" sz="quarter" idx="51"/>
          </p:nvPr>
        </p:nvPicPr>
        <p:blipFill>
          <a:blip>
            <a:extLst>
              <a:ext uri="{96DAC541-7B7A-43D3-8B79-37D633B846F1}">
                <asvg:svgBlip xmlns:asvg="http://schemas.microsoft.com/office/drawing/2016/SVG/main" r:embed="rId20"/>
              </a:ext>
            </a:extLst>
          </a:blip>
          <a:srcRect/>
          <a:stretch>
            <a:fillRect/>
          </a:stretch>
        </p:blipFill>
        <p:spPr>
          <a:prstGeom prst="rect">
            <a:avLst/>
          </a:prstGeom>
          <a:noFill/>
        </p:spPr>
      </p:pic>
      <p:pic>
        <p:nvPicPr>
          <p:cNvPr id="107" name="Picture Placeholder 106">
            <a:extLst>
              <a:ext uri="{FF2B5EF4-FFF2-40B4-BE49-F238E27FC236}">
                <a16:creationId xmlns:a16="http://schemas.microsoft.com/office/drawing/2014/main" id="{A05C47DF-B535-6056-4C64-1AF3BF70AFA1}"/>
              </a:ext>
            </a:extLst>
          </p:cNvPr>
          <p:cNvPicPr>
            <a:picLocks noGrp="1" noChangeAspect="1"/>
          </p:cNvPicPr>
          <p:nvPr>
            <p:ph type="pic" sz="quarter" idx="52"/>
          </p:nvPr>
        </p:nvPicPr>
        <p:blipFill>
          <a:blip>
            <a:extLst>
              <a:ext uri="{96DAC541-7B7A-43D3-8B79-37D633B846F1}">
                <asvg:svgBlip xmlns:asvg="http://schemas.microsoft.com/office/drawing/2016/SVG/main" r:embed="rId21"/>
              </a:ext>
            </a:extLst>
          </a:blip>
          <a:srcRect/>
          <a:stretch>
            <a:fillRect/>
          </a:stretch>
        </p:blipFill>
        <p:spPr>
          <a:prstGeom prst="rect">
            <a:avLst/>
          </a:prstGeom>
          <a:noFill/>
        </p:spPr>
      </p:pic>
      <p:pic>
        <p:nvPicPr>
          <p:cNvPr id="109" name="Picture Placeholder 108">
            <a:extLst>
              <a:ext uri="{FF2B5EF4-FFF2-40B4-BE49-F238E27FC236}">
                <a16:creationId xmlns:a16="http://schemas.microsoft.com/office/drawing/2014/main" id="{303D5A64-EA86-2733-7C76-90BC88E78E73}"/>
              </a:ext>
            </a:extLst>
          </p:cNvPr>
          <p:cNvPicPr>
            <a:picLocks noGrp="1" noChangeAspect="1"/>
          </p:cNvPicPr>
          <p:nvPr>
            <p:ph type="pic" sz="quarter" idx="53"/>
          </p:nvPr>
        </p:nvPicPr>
        <p:blipFill>
          <a:blip>
            <a:extLst>
              <a:ext uri="{96DAC541-7B7A-43D3-8B79-37D633B846F1}">
                <asvg:svgBlip xmlns:asvg="http://schemas.microsoft.com/office/drawing/2016/SVG/main" r:embed="rId22"/>
              </a:ext>
            </a:extLst>
          </a:blip>
          <a:srcRect/>
          <a:stretch>
            <a:fillRect/>
          </a:stretch>
        </p:blipFill>
        <p:spPr>
          <a:prstGeom prst="rect">
            <a:avLst/>
          </a:prstGeom>
          <a:noFill/>
        </p:spPr>
      </p:pic>
      <p:pic>
        <p:nvPicPr>
          <p:cNvPr id="111" name="Picture Placeholder 110">
            <a:extLst>
              <a:ext uri="{FF2B5EF4-FFF2-40B4-BE49-F238E27FC236}">
                <a16:creationId xmlns:a16="http://schemas.microsoft.com/office/drawing/2014/main" id="{96733489-E093-1670-EE35-80AF60FCED73}"/>
              </a:ext>
            </a:extLst>
          </p:cNvPr>
          <p:cNvPicPr>
            <a:picLocks noGrp="1" noChangeAspect="1"/>
          </p:cNvPicPr>
          <p:nvPr>
            <p:ph type="pic" sz="quarter" idx="54"/>
          </p:nvPr>
        </p:nvPicPr>
        <p:blipFill>
          <a:blip>
            <a:extLst>
              <a:ext uri="{96DAC541-7B7A-43D3-8B79-37D633B846F1}">
                <asvg:svgBlip xmlns:asvg="http://schemas.microsoft.com/office/drawing/2016/SVG/main" r:embed="rId23"/>
              </a:ext>
            </a:extLst>
          </a:blip>
          <a:srcRect/>
          <a:stretch>
            <a:fillRect/>
          </a:stretch>
        </p:blipFill>
        <p:spPr>
          <a:prstGeom prst="rect">
            <a:avLst/>
          </a:prstGeom>
          <a:noFill/>
        </p:spPr>
      </p:pic>
      <p:pic>
        <p:nvPicPr>
          <p:cNvPr id="113" name="Picture Placeholder 112">
            <a:extLst>
              <a:ext uri="{FF2B5EF4-FFF2-40B4-BE49-F238E27FC236}">
                <a16:creationId xmlns:a16="http://schemas.microsoft.com/office/drawing/2014/main" id="{32447F61-D3CA-C568-7A21-1A7880BDEDC3}"/>
              </a:ext>
            </a:extLst>
          </p:cNvPr>
          <p:cNvPicPr>
            <a:picLocks noGrp="1" noChangeAspect="1"/>
          </p:cNvPicPr>
          <p:nvPr>
            <p:ph type="pic" sz="quarter" idx="55"/>
          </p:nvPr>
        </p:nvPicPr>
        <p:blipFill>
          <a:blip>
            <a:extLst>
              <a:ext uri="{96DAC541-7B7A-43D3-8B79-37D633B846F1}">
                <asvg:svgBlip xmlns:asvg="http://schemas.microsoft.com/office/drawing/2016/SVG/main" r:embed="rId24"/>
              </a:ext>
            </a:extLst>
          </a:blip>
          <a:srcRect l="108" r="108"/>
          <a:stretch>
            <a:fillRect/>
          </a:stretch>
        </p:blipFill>
        <p:spPr>
          <a:prstGeom prst="rect">
            <a:avLst/>
          </a:prstGeom>
          <a:noFill/>
        </p:spPr>
      </p:pic>
      <p:pic>
        <p:nvPicPr>
          <p:cNvPr id="115" name="Picture Placeholder 114">
            <a:extLst>
              <a:ext uri="{FF2B5EF4-FFF2-40B4-BE49-F238E27FC236}">
                <a16:creationId xmlns:a16="http://schemas.microsoft.com/office/drawing/2014/main" id="{EDC71331-E2A8-0914-C572-20AA4BE61D17}"/>
              </a:ext>
            </a:extLst>
          </p:cNvPr>
          <p:cNvPicPr>
            <a:picLocks noGrp="1" noChangeAspect="1"/>
          </p:cNvPicPr>
          <p:nvPr>
            <p:ph type="pic" sz="quarter" idx="56"/>
          </p:nvPr>
        </p:nvPicPr>
        <p:blipFill>
          <a:blip>
            <a:extLst>
              <a:ext uri="{96DAC541-7B7A-43D3-8B79-37D633B846F1}">
                <asvg:svgBlip xmlns:asvg="http://schemas.microsoft.com/office/drawing/2016/SVG/main" r:embed="rId25"/>
              </a:ext>
            </a:extLst>
          </a:blip>
          <a:srcRect l="108" r="108"/>
          <a:stretch>
            <a:fillRect/>
          </a:stretch>
        </p:blipFill>
        <p:spPr>
          <a:prstGeom prst="rect">
            <a:avLst/>
          </a:prstGeom>
          <a:noFill/>
        </p:spPr>
      </p:pic>
      <p:pic>
        <p:nvPicPr>
          <p:cNvPr id="117" name="Picture Placeholder 116">
            <a:extLst>
              <a:ext uri="{FF2B5EF4-FFF2-40B4-BE49-F238E27FC236}">
                <a16:creationId xmlns:a16="http://schemas.microsoft.com/office/drawing/2014/main" id="{374EAE7D-E467-62AA-C4D8-2F8799D596D5}"/>
              </a:ext>
            </a:extLst>
          </p:cNvPr>
          <p:cNvPicPr>
            <a:picLocks noGrp="1" noChangeAspect="1"/>
          </p:cNvPicPr>
          <p:nvPr>
            <p:ph type="pic" sz="quarter" idx="57"/>
          </p:nvPr>
        </p:nvPicPr>
        <p:blipFill>
          <a:blip>
            <a:extLst>
              <a:ext uri="{96DAC541-7B7A-43D3-8B79-37D633B846F1}">
                <asvg:svgBlip xmlns:asvg="http://schemas.microsoft.com/office/drawing/2016/SVG/main" r:embed="rId26"/>
              </a:ext>
            </a:extLst>
          </a:blip>
          <a:srcRect l="108" r="108"/>
          <a:stretch>
            <a:fillRect/>
          </a:stretch>
        </p:blipFill>
        <p:spPr>
          <a:prstGeom prst="rect">
            <a:avLst/>
          </a:prstGeom>
          <a:noFill/>
        </p:spPr>
      </p:pic>
      <p:pic>
        <p:nvPicPr>
          <p:cNvPr id="119" name="Picture Placeholder 118">
            <a:extLst>
              <a:ext uri="{FF2B5EF4-FFF2-40B4-BE49-F238E27FC236}">
                <a16:creationId xmlns:a16="http://schemas.microsoft.com/office/drawing/2014/main" id="{141DE6ED-77D7-FF88-88E1-75C24549463D}"/>
              </a:ext>
            </a:extLst>
          </p:cNvPr>
          <p:cNvPicPr>
            <a:picLocks noGrp="1" noChangeAspect="1"/>
          </p:cNvPicPr>
          <p:nvPr>
            <p:ph type="pic" sz="quarter" idx="58"/>
          </p:nvPr>
        </p:nvPicPr>
        <p:blipFill>
          <a:blip>
            <a:extLst>
              <a:ext uri="{96DAC541-7B7A-43D3-8B79-37D633B846F1}">
                <asvg:svgBlip xmlns:asvg="http://schemas.microsoft.com/office/drawing/2016/SVG/main" r:embed="rId27"/>
              </a:ext>
            </a:extLst>
          </a:blip>
          <a:srcRect/>
          <a:stretch>
            <a:fillRect/>
          </a:stretch>
        </p:blipFill>
        <p:spPr>
          <a:prstGeom prst="rect">
            <a:avLst/>
          </a:prstGeom>
          <a:noFill/>
        </p:spPr>
      </p:pic>
      <p:pic>
        <p:nvPicPr>
          <p:cNvPr id="121" name="Picture Placeholder 120">
            <a:extLst>
              <a:ext uri="{FF2B5EF4-FFF2-40B4-BE49-F238E27FC236}">
                <a16:creationId xmlns:a16="http://schemas.microsoft.com/office/drawing/2014/main" id="{E5D23688-50E4-2CFA-88C3-3385C1B04C61}"/>
              </a:ext>
            </a:extLst>
          </p:cNvPr>
          <p:cNvPicPr>
            <a:picLocks noGrp="1" noChangeAspect="1"/>
          </p:cNvPicPr>
          <p:nvPr>
            <p:ph type="pic" sz="quarter" idx="59"/>
          </p:nvPr>
        </p:nvPicPr>
        <p:blipFill>
          <a:blip>
            <a:extLst>
              <a:ext uri="{96DAC541-7B7A-43D3-8B79-37D633B846F1}">
                <asvg:svgBlip xmlns:asvg="http://schemas.microsoft.com/office/drawing/2016/SVG/main" r:embed="rId28"/>
              </a:ext>
            </a:extLst>
          </a:blip>
          <a:srcRect/>
          <a:stretch>
            <a:fillRect/>
          </a:stretch>
        </p:blipFill>
        <p:spPr>
          <a:prstGeom prst="rect">
            <a:avLst/>
          </a:prstGeom>
          <a:noFill/>
        </p:spPr>
      </p:pic>
      <p:pic>
        <p:nvPicPr>
          <p:cNvPr id="123" name="Picture Placeholder 122">
            <a:extLst>
              <a:ext uri="{FF2B5EF4-FFF2-40B4-BE49-F238E27FC236}">
                <a16:creationId xmlns:a16="http://schemas.microsoft.com/office/drawing/2014/main" id="{94919961-7629-19BF-B9EA-98CA4B3B15FA}"/>
              </a:ext>
            </a:extLst>
          </p:cNvPr>
          <p:cNvPicPr>
            <a:picLocks noGrp="1" noChangeAspect="1"/>
          </p:cNvPicPr>
          <p:nvPr>
            <p:ph type="pic" sz="quarter" idx="60"/>
          </p:nvPr>
        </p:nvPicPr>
        <p:blipFill>
          <a:blip>
            <a:extLst>
              <a:ext uri="{96DAC541-7B7A-43D3-8B79-37D633B846F1}">
                <asvg:svgBlip xmlns:asvg="http://schemas.microsoft.com/office/drawing/2016/SVG/main" r:embed="rId29"/>
              </a:ext>
            </a:extLst>
          </a:blip>
          <a:srcRect/>
          <a:stretch>
            <a:fillRect/>
          </a:stretch>
        </p:blipFill>
        <p:spPr>
          <a:prstGeom prst="rect">
            <a:avLst/>
          </a:prstGeom>
          <a:noFill/>
        </p:spPr>
      </p:pic>
      <p:pic>
        <p:nvPicPr>
          <p:cNvPr id="125" name="Picture Placeholder 124">
            <a:extLst>
              <a:ext uri="{FF2B5EF4-FFF2-40B4-BE49-F238E27FC236}">
                <a16:creationId xmlns:a16="http://schemas.microsoft.com/office/drawing/2014/main" id="{363B885E-1845-EEC8-76F0-7B90427E3E42}"/>
              </a:ext>
            </a:extLst>
          </p:cNvPr>
          <p:cNvPicPr>
            <a:picLocks noGrp="1" noChangeAspect="1"/>
          </p:cNvPicPr>
          <p:nvPr>
            <p:ph type="pic" sz="quarter" idx="61"/>
          </p:nvPr>
        </p:nvPicPr>
        <p:blipFill>
          <a:blip>
            <a:extLst>
              <a:ext uri="{96DAC541-7B7A-43D3-8B79-37D633B846F1}">
                <asvg:svgBlip xmlns:asvg="http://schemas.microsoft.com/office/drawing/2016/SVG/main" r:embed="rId30"/>
              </a:ext>
            </a:extLst>
          </a:blip>
          <a:srcRect/>
          <a:stretch>
            <a:fillRect/>
          </a:stretch>
        </p:blipFill>
        <p:spPr>
          <a:prstGeom prst="rect">
            <a:avLst/>
          </a:prstGeom>
          <a:noFill/>
        </p:spPr>
      </p:pic>
      <p:pic>
        <p:nvPicPr>
          <p:cNvPr id="127" name="Picture Placeholder 126">
            <a:extLst>
              <a:ext uri="{FF2B5EF4-FFF2-40B4-BE49-F238E27FC236}">
                <a16:creationId xmlns:a16="http://schemas.microsoft.com/office/drawing/2014/main" id="{0535BD09-9D9C-464A-620B-7300CDFE719D}"/>
              </a:ext>
            </a:extLst>
          </p:cNvPr>
          <p:cNvPicPr>
            <a:picLocks noGrp="1" noChangeAspect="1"/>
          </p:cNvPicPr>
          <p:nvPr>
            <p:ph type="pic" sz="quarter" idx="62"/>
          </p:nvPr>
        </p:nvPicPr>
        <p:blipFill>
          <a:blip>
            <a:extLst>
              <a:ext uri="{96DAC541-7B7A-43D3-8B79-37D633B846F1}">
                <asvg:svgBlip xmlns:asvg="http://schemas.microsoft.com/office/drawing/2016/SVG/main" r:embed="rId31"/>
              </a:ext>
            </a:extLst>
          </a:blip>
          <a:srcRect/>
          <a:stretch>
            <a:fillRect/>
          </a:stretch>
        </p:blipFill>
        <p:spPr>
          <a:prstGeom prst="rect">
            <a:avLst/>
          </a:prstGeom>
          <a:noFill/>
        </p:spPr>
      </p:pic>
      <p:pic>
        <p:nvPicPr>
          <p:cNvPr id="129" name="Picture Placeholder 128">
            <a:extLst>
              <a:ext uri="{FF2B5EF4-FFF2-40B4-BE49-F238E27FC236}">
                <a16:creationId xmlns:a16="http://schemas.microsoft.com/office/drawing/2014/main" id="{3E635C25-A878-D5C9-5E3C-EA04B12452CC}"/>
              </a:ext>
            </a:extLst>
          </p:cNvPr>
          <p:cNvPicPr>
            <a:picLocks noGrp="1" noChangeAspect="1"/>
          </p:cNvPicPr>
          <p:nvPr>
            <p:ph type="pic" sz="quarter" idx="63"/>
          </p:nvPr>
        </p:nvPicPr>
        <p:blipFill>
          <a:blip>
            <a:extLst>
              <a:ext uri="{96DAC541-7B7A-43D3-8B79-37D633B846F1}">
                <asvg:svgBlip xmlns:asvg="http://schemas.microsoft.com/office/drawing/2016/SVG/main" r:embed="rId32"/>
              </a:ext>
            </a:extLst>
          </a:blip>
          <a:srcRect/>
          <a:stretch>
            <a:fillRect/>
          </a:stretch>
        </p:blipFill>
        <p:spPr>
          <a:prstGeom prst="rect">
            <a:avLst/>
          </a:prstGeom>
          <a:noFill/>
        </p:spPr>
      </p:pic>
      <p:pic>
        <p:nvPicPr>
          <p:cNvPr id="135" name="Picture Placeholder 134">
            <a:extLst>
              <a:ext uri="{FF2B5EF4-FFF2-40B4-BE49-F238E27FC236}">
                <a16:creationId xmlns:a16="http://schemas.microsoft.com/office/drawing/2014/main" id="{B5BEB72A-4D64-9D49-44A8-9CA25D2B415C}"/>
              </a:ext>
            </a:extLst>
          </p:cNvPr>
          <p:cNvPicPr>
            <a:picLocks noGrp="1" noChangeAspect="1"/>
          </p:cNvPicPr>
          <p:nvPr>
            <p:ph type="pic" sz="quarter" idx="64"/>
          </p:nvPr>
        </p:nvPicPr>
        <p:blipFill>
          <a:blip>
            <a:extLst>
              <a:ext uri="{96DAC541-7B7A-43D3-8B79-37D633B846F1}">
                <asvg:svgBlip xmlns:asvg="http://schemas.microsoft.com/office/drawing/2016/SVG/main" r:embed="rId33"/>
              </a:ext>
            </a:extLst>
          </a:blip>
          <a:srcRect/>
          <a:stretch>
            <a:fillRect/>
          </a:stretch>
        </p:blipFill>
        <p:spPr>
          <a:prstGeom prst="rect">
            <a:avLst/>
          </a:prstGeom>
          <a:noFill/>
        </p:spPr>
      </p:pic>
      <p:pic>
        <p:nvPicPr>
          <p:cNvPr id="137" name="Picture Placeholder 136">
            <a:extLst>
              <a:ext uri="{FF2B5EF4-FFF2-40B4-BE49-F238E27FC236}">
                <a16:creationId xmlns:a16="http://schemas.microsoft.com/office/drawing/2014/main" id="{A36C87CC-BEBE-7205-60D6-49126CC0DB46}"/>
              </a:ext>
            </a:extLst>
          </p:cNvPr>
          <p:cNvPicPr>
            <a:picLocks noGrp="1" noChangeAspect="1"/>
          </p:cNvPicPr>
          <p:nvPr>
            <p:ph type="pic" sz="quarter" idx="65"/>
          </p:nvPr>
        </p:nvPicPr>
        <p:blipFill>
          <a:blip>
            <a:extLst>
              <a:ext uri="{96DAC541-7B7A-43D3-8B79-37D633B846F1}">
                <asvg:svgBlip xmlns:asvg="http://schemas.microsoft.com/office/drawing/2016/SVG/main" r:embed="rId34"/>
              </a:ext>
            </a:extLst>
          </a:blip>
          <a:srcRect/>
          <a:stretch>
            <a:fillRect/>
          </a:stretch>
        </p:blipFill>
        <p:spPr>
          <a:prstGeom prst="rect">
            <a:avLst/>
          </a:prstGeom>
          <a:noFill/>
        </p:spPr>
      </p:pic>
      <p:pic>
        <p:nvPicPr>
          <p:cNvPr id="139" name="Picture Placeholder 138">
            <a:extLst>
              <a:ext uri="{FF2B5EF4-FFF2-40B4-BE49-F238E27FC236}">
                <a16:creationId xmlns:a16="http://schemas.microsoft.com/office/drawing/2014/main" id="{F7EFAE46-FAF7-2F07-E0B6-DD95B6E6281C}"/>
              </a:ext>
            </a:extLst>
          </p:cNvPr>
          <p:cNvPicPr>
            <a:picLocks noGrp="1" noChangeAspect="1"/>
          </p:cNvPicPr>
          <p:nvPr>
            <p:ph type="pic" sz="quarter" idx="66"/>
          </p:nvPr>
        </p:nvPicPr>
        <p:blipFill>
          <a:blip>
            <a:extLst>
              <a:ext uri="{96DAC541-7B7A-43D3-8B79-37D633B846F1}">
                <asvg:svgBlip xmlns:asvg="http://schemas.microsoft.com/office/drawing/2016/SVG/main" r:embed="rId35"/>
              </a:ext>
            </a:extLst>
          </a:blip>
          <a:srcRect/>
          <a:stretch>
            <a:fillRect/>
          </a:stretch>
        </p:blipFill>
        <p:spPr>
          <a:prstGeom prst="rect">
            <a:avLst/>
          </a:prstGeom>
          <a:noFill/>
        </p:spPr>
      </p:pic>
      <p:pic>
        <p:nvPicPr>
          <p:cNvPr id="141" name="Picture Placeholder 140">
            <a:extLst>
              <a:ext uri="{FF2B5EF4-FFF2-40B4-BE49-F238E27FC236}">
                <a16:creationId xmlns:a16="http://schemas.microsoft.com/office/drawing/2014/main" id="{9C70DC68-03B1-CD49-9CFF-983065BAC649}"/>
              </a:ext>
            </a:extLst>
          </p:cNvPr>
          <p:cNvPicPr>
            <a:picLocks noGrp="1" noChangeAspect="1"/>
          </p:cNvPicPr>
          <p:nvPr>
            <p:ph type="pic" sz="quarter" idx="67"/>
          </p:nvPr>
        </p:nvPicPr>
        <p:blipFill>
          <a:blip>
            <a:extLst>
              <a:ext uri="{96DAC541-7B7A-43D3-8B79-37D633B846F1}">
                <asvg:svgBlip xmlns:asvg="http://schemas.microsoft.com/office/drawing/2016/SVG/main" r:embed="rId36"/>
              </a:ext>
            </a:extLst>
          </a:blip>
          <a:srcRect/>
          <a:stretch>
            <a:fillRect/>
          </a:stretch>
        </p:blipFill>
        <p:spPr>
          <a:prstGeom prst="rect">
            <a:avLst/>
          </a:prstGeom>
          <a:noFill/>
        </p:spPr>
      </p:pic>
      <p:pic>
        <p:nvPicPr>
          <p:cNvPr id="143" name="Picture Placeholder 142">
            <a:extLst>
              <a:ext uri="{FF2B5EF4-FFF2-40B4-BE49-F238E27FC236}">
                <a16:creationId xmlns:a16="http://schemas.microsoft.com/office/drawing/2014/main" id="{55A82C2F-4DAD-EA64-568E-B23CE614D1D1}"/>
              </a:ext>
            </a:extLst>
          </p:cNvPr>
          <p:cNvPicPr>
            <a:picLocks noGrp="1" noChangeAspect="1"/>
          </p:cNvPicPr>
          <p:nvPr>
            <p:ph type="pic" sz="quarter" idx="68"/>
          </p:nvPr>
        </p:nvPicPr>
        <p:blipFill>
          <a:blip>
            <a:extLst>
              <a:ext uri="{96DAC541-7B7A-43D3-8B79-37D633B846F1}">
                <asvg:svgBlip xmlns:asvg="http://schemas.microsoft.com/office/drawing/2016/SVG/main" r:embed="rId37"/>
              </a:ext>
            </a:extLst>
          </a:blip>
          <a:srcRect/>
          <a:stretch>
            <a:fillRect/>
          </a:stretch>
        </p:blipFill>
        <p:spPr>
          <a:prstGeom prst="rect">
            <a:avLst/>
          </a:prstGeom>
          <a:noFill/>
        </p:spPr>
      </p:pic>
      <p:pic>
        <p:nvPicPr>
          <p:cNvPr id="145" name="Picture Placeholder 144">
            <a:extLst>
              <a:ext uri="{FF2B5EF4-FFF2-40B4-BE49-F238E27FC236}">
                <a16:creationId xmlns:a16="http://schemas.microsoft.com/office/drawing/2014/main" id="{5DD1E1D6-F129-54F3-E61E-C0808FF61D5B}"/>
              </a:ext>
            </a:extLst>
          </p:cNvPr>
          <p:cNvPicPr>
            <a:picLocks noGrp="1" noChangeAspect="1"/>
          </p:cNvPicPr>
          <p:nvPr>
            <p:ph type="pic" sz="quarter" idx="69"/>
          </p:nvPr>
        </p:nvPicPr>
        <p:blipFill>
          <a:blip>
            <a:extLst>
              <a:ext uri="{96DAC541-7B7A-43D3-8B79-37D633B846F1}">
                <asvg:svgBlip xmlns:asvg="http://schemas.microsoft.com/office/drawing/2016/SVG/main" r:embed="rId38"/>
              </a:ext>
            </a:extLst>
          </a:blip>
          <a:srcRect/>
          <a:stretch>
            <a:fillRect/>
          </a:stretch>
        </p:blipFill>
        <p:spPr>
          <a:prstGeom prst="rect">
            <a:avLst/>
          </a:prstGeom>
          <a:noFill/>
        </p:spPr>
      </p:pic>
      <p:pic>
        <p:nvPicPr>
          <p:cNvPr id="147" name="Picture Placeholder 146">
            <a:extLst>
              <a:ext uri="{FF2B5EF4-FFF2-40B4-BE49-F238E27FC236}">
                <a16:creationId xmlns:a16="http://schemas.microsoft.com/office/drawing/2014/main" id="{341A03B7-4426-DD7D-B5C6-CAF9810FDC48}"/>
              </a:ext>
            </a:extLst>
          </p:cNvPr>
          <p:cNvPicPr>
            <a:picLocks noGrp="1" noChangeAspect="1"/>
          </p:cNvPicPr>
          <p:nvPr>
            <p:ph type="pic" sz="quarter" idx="70"/>
          </p:nvPr>
        </p:nvPicPr>
        <p:blipFill>
          <a:blip>
            <a:extLst>
              <a:ext uri="{96DAC541-7B7A-43D3-8B79-37D633B846F1}">
                <asvg:svgBlip xmlns:asvg="http://schemas.microsoft.com/office/drawing/2016/SVG/main" r:embed="rId39"/>
              </a:ext>
            </a:extLst>
          </a:blip>
          <a:srcRect/>
          <a:stretch>
            <a:fillRect/>
          </a:stretch>
        </p:blipFill>
        <p:spPr>
          <a:prstGeom prst="rect">
            <a:avLst/>
          </a:prstGeom>
          <a:noFill/>
        </p:spPr>
      </p:pic>
      <p:pic>
        <p:nvPicPr>
          <p:cNvPr id="149" name="Picture Placeholder 148">
            <a:extLst>
              <a:ext uri="{FF2B5EF4-FFF2-40B4-BE49-F238E27FC236}">
                <a16:creationId xmlns:a16="http://schemas.microsoft.com/office/drawing/2014/main" id="{1D8D53E1-1147-8A49-B52D-B64648212D3D}"/>
              </a:ext>
            </a:extLst>
          </p:cNvPr>
          <p:cNvPicPr>
            <a:picLocks noGrp="1" noChangeAspect="1"/>
          </p:cNvPicPr>
          <p:nvPr>
            <p:ph type="pic" sz="quarter" idx="71"/>
          </p:nvPr>
        </p:nvPicPr>
        <p:blipFill>
          <a:blip>
            <a:extLst>
              <a:ext uri="{96DAC541-7B7A-43D3-8B79-37D633B846F1}">
                <asvg:svgBlip xmlns:asvg="http://schemas.microsoft.com/office/drawing/2016/SVG/main" r:embed="rId40"/>
              </a:ext>
            </a:extLst>
          </a:blip>
          <a:srcRect/>
          <a:stretch>
            <a:fillRect/>
          </a:stretch>
        </p:blipFill>
        <p:spPr>
          <a:prstGeom prst="rect">
            <a:avLst/>
          </a:prstGeom>
          <a:noFill/>
        </p:spPr>
      </p:pic>
      <p:pic>
        <p:nvPicPr>
          <p:cNvPr id="151" name="Picture Placeholder 150">
            <a:extLst>
              <a:ext uri="{FF2B5EF4-FFF2-40B4-BE49-F238E27FC236}">
                <a16:creationId xmlns:a16="http://schemas.microsoft.com/office/drawing/2014/main" id="{D708789F-59F6-6B0C-692D-B191BDFB2BCB}"/>
              </a:ext>
            </a:extLst>
          </p:cNvPr>
          <p:cNvPicPr>
            <a:picLocks noGrp="1" noChangeAspect="1"/>
          </p:cNvPicPr>
          <p:nvPr>
            <p:ph type="pic" sz="quarter" idx="72"/>
          </p:nvPr>
        </p:nvPicPr>
        <p:blipFill>
          <a:blip>
            <a:extLst>
              <a:ext uri="{96DAC541-7B7A-43D3-8B79-37D633B846F1}">
                <asvg:svgBlip xmlns:asvg="http://schemas.microsoft.com/office/drawing/2016/SVG/main" r:embed="rId41"/>
              </a:ext>
            </a:extLst>
          </a:blip>
          <a:srcRect/>
          <a:stretch>
            <a:fillRect/>
          </a:stretch>
        </p:blipFill>
        <p:spPr>
          <a:prstGeom prst="rect">
            <a:avLst/>
          </a:prstGeom>
          <a:noFill/>
        </p:spPr>
      </p:pic>
      <p:pic>
        <p:nvPicPr>
          <p:cNvPr id="153" name="Picture Placeholder 152">
            <a:extLst>
              <a:ext uri="{FF2B5EF4-FFF2-40B4-BE49-F238E27FC236}">
                <a16:creationId xmlns:a16="http://schemas.microsoft.com/office/drawing/2014/main" id="{A0154370-E3B6-9A74-E17F-71E538CA8672}"/>
              </a:ext>
            </a:extLst>
          </p:cNvPr>
          <p:cNvPicPr>
            <a:picLocks noGrp="1" noChangeAspect="1"/>
          </p:cNvPicPr>
          <p:nvPr>
            <p:ph type="pic" sz="quarter" idx="73"/>
          </p:nvPr>
        </p:nvPicPr>
        <p:blipFill>
          <a:blip>
            <a:extLst>
              <a:ext uri="{96DAC541-7B7A-43D3-8B79-37D633B846F1}">
                <asvg:svgBlip xmlns:asvg="http://schemas.microsoft.com/office/drawing/2016/SVG/main" r:embed="rId42"/>
              </a:ext>
            </a:extLst>
          </a:blip>
          <a:srcRect/>
          <a:stretch>
            <a:fillRect/>
          </a:stretch>
        </p:blipFill>
        <p:spPr>
          <a:prstGeom prst="rect">
            <a:avLst/>
          </a:prstGeom>
          <a:noFill/>
        </p:spPr>
      </p:pic>
      <p:pic>
        <p:nvPicPr>
          <p:cNvPr id="155" name="Picture Placeholder 154">
            <a:extLst>
              <a:ext uri="{FF2B5EF4-FFF2-40B4-BE49-F238E27FC236}">
                <a16:creationId xmlns:a16="http://schemas.microsoft.com/office/drawing/2014/main" id="{C6D80032-9C27-4660-69AA-F2AEE18C3298}"/>
              </a:ext>
            </a:extLst>
          </p:cNvPr>
          <p:cNvPicPr>
            <a:picLocks noGrp="1" noChangeAspect="1"/>
          </p:cNvPicPr>
          <p:nvPr>
            <p:ph type="pic" sz="quarter" idx="74"/>
          </p:nvPr>
        </p:nvPicPr>
        <p:blipFill>
          <a:blip>
            <a:extLst>
              <a:ext uri="{96DAC541-7B7A-43D3-8B79-37D633B846F1}">
                <asvg:svgBlip xmlns:asvg="http://schemas.microsoft.com/office/drawing/2016/SVG/main" r:embed="rId43"/>
              </a:ext>
            </a:extLst>
          </a:blip>
          <a:srcRect/>
          <a:stretch>
            <a:fillRect/>
          </a:stretch>
        </p:blipFill>
        <p:spPr>
          <a:prstGeom prst="rect">
            <a:avLst/>
          </a:prstGeom>
          <a:noFill/>
        </p:spPr>
      </p:pic>
      <p:pic>
        <p:nvPicPr>
          <p:cNvPr id="157" name="Picture Placeholder 156">
            <a:extLst>
              <a:ext uri="{FF2B5EF4-FFF2-40B4-BE49-F238E27FC236}">
                <a16:creationId xmlns:a16="http://schemas.microsoft.com/office/drawing/2014/main" id="{FEBA2D0E-F378-B707-6208-FFBC4EA60AF0}"/>
              </a:ext>
            </a:extLst>
          </p:cNvPr>
          <p:cNvPicPr>
            <a:picLocks noGrp="1" noChangeAspect="1"/>
          </p:cNvPicPr>
          <p:nvPr>
            <p:ph type="pic" sz="quarter" idx="75"/>
          </p:nvPr>
        </p:nvPicPr>
        <p:blipFill>
          <a:blip>
            <a:extLst>
              <a:ext uri="{96DAC541-7B7A-43D3-8B79-37D633B846F1}">
                <asvg:svgBlip xmlns:asvg="http://schemas.microsoft.com/office/drawing/2016/SVG/main" r:embed="rId44"/>
              </a:ext>
            </a:extLst>
          </a:blip>
          <a:srcRect/>
          <a:stretch>
            <a:fillRect/>
          </a:stretch>
        </p:blipFill>
        <p:spPr>
          <a:prstGeom prst="rect">
            <a:avLst/>
          </a:prstGeom>
          <a:noFill/>
        </p:spPr>
      </p:pic>
      <p:pic>
        <p:nvPicPr>
          <p:cNvPr id="159" name="Picture Placeholder 158">
            <a:extLst>
              <a:ext uri="{FF2B5EF4-FFF2-40B4-BE49-F238E27FC236}">
                <a16:creationId xmlns:a16="http://schemas.microsoft.com/office/drawing/2014/main" id="{03C0A7D4-6278-5299-81CD-CE077519297A}"/>
              </a:ext>
            </a:extLst>
          </p:cNvPr>
          <p:cNvPicPr>
            <a:picLocks noGrp="1" noChangeAspect="1"/>
          </p:cNvPicPr>
          <p:nvPr>
            <p:ph type="pic" sz="quarter" idx="76"/>
          </p:nvPr>
        </p:nvPicPr>
        <p:blipFill>
          <a:blip>
            <a:extLst>
              <a:ext uri="{96DAC541-7B7A-43D3-8B79-37D633B846F1}">
                <asvg:svgBlip xmlns:asvg="http://schemas.microsoft.com/office/drawing/2016/SVG/main" r:embed="rId45"/>
              </a:ext>
            </a:extLst>
          </a:blip>
          <a:srcRect l="108" r="108"/>
          <a:stretch>
            <a:fillRect/>
          </a:stretch>
        </p:blipFill>
        <p:spPr>
          <a:prstGeom prst="rect">
            <a:avLst/>
          </a:prstGeom>
          <a:noFill/>
        </p:spPr>
      </p:pic>
      <p:pic>
        <p:nvPicPr>
          <p:cNvPr id="161" name="Picture Placeholder 160">
            <a:extLst>
              <a:ext uri="{FF2B5EF4-FFF2-40B4-BE49-F238E27FC236}">
                <a16:creationId xmlns:a16="http://schemas.microsoft.com/office/drawing/2014/main" id="{3A9E3AB0-25A7-5665-1637-C09DFDF8BED9}"/>
              </a:ext>
            </a:extLst>
          </p:cNvPr>
          <p:cNvPicPr>
            <a:picLocks noGrp="1" noChangeAspect="1"/>
          </p:cNvPicPr>
          <p:nvPr>
            <p:ph type="pic" sz="quarter" idx="77"/>
          </p:nvPr>
        </p:nvPicPr>
        <p:blipFill>
          <a:blip>
            <a:extLst>
              <a:ext uri="{96DAC541-7B7A-43D3-8B79-37D633B846F1}">
                <asvg:svgBlip xmlns:asvg="http://schemas.microsoft.com/office/drawing/2016/SVG/main" r:embed="rId46"/>
              </a:ext>
            </a:extLst>
          </a:blip>
          <a:srcRect l="108" r="108"/>
          <a:stretch>
            <a:fillRect/>
          </a:stretch>
        </p:blipFill>
        <p:spPr>
          <a:prstGeom prst="rect">
            <a:avLst/>
          </a:prstGeom>
          <a:noFill/>
        </p:spPr>
      </p:pic>
      <p:pic>
        <p:nvPicPr>
          <p:cNvPr id="163" name="Picture Placeholder 162">
            <a:extLst>
              <a:ext uri="{FF2B5EF4-FFF2-40B4-BE49-F238E27FC236}">
                <a16:creationId xmlns:a16="http://schemas.microsoft.com/office/drawing/2014/main" id="{34A7E364-947C-FCE9-4240-5A79A02B440B}"/>
              </a:ext>
            </a:extLst>
          </p:cNvPr>
          <p:cNvPicPr>
            <a:picLocks noGrp="1" noChangeAspect="1"/>
          </p:cNvPicPr>
          <p:nvPr>
            <p:ph type="pic" sz="quarter" idx="78"/>
          </p:nvPr>
        </p:nvPicPr>
        <p:blipFill>
          <a:blip>
            <a:extLst>
              <a:ext uri="{96DAC541-7B7A-43D3-8B79-37D633B846F1}">
                <asvg:svgBlip xmlns:asvg="http://schemas.microsoft.com/office/drawing/2016/SVG/main" r:embed="rId47"/>
              </a:ext>
            </a:extLst>
          </a:blip>
          <a:srcRect l="108" r="108"/>
          <a:stretch>
            <a:fillRect/>
          </a:stretch>
        </p:blipFill>
        <p:spPr>
          <a:prstGeom prst="rect">
            <a:avLst/>
          </a:prstGeom>
          <a:noFill/>
        </p:spPr>
      </p:pic>
      <p:pic>
        <p:nvPicPr>
          <p:cNvPr id="165" name="Picture Placeholder 164">
            <a:extLst>
              <a:ext uri="{FF2B5EF4-FFF2-40B4-BE49-F238E27FC236}">
                <a16:creationId xmlns:a16="http://schemas.microsoft.com/office/drawing/2014/main" id="{2BE2CDA7-EC28-4E11-9549-6873CADE70C1}"/>
              </a:ext>
            </a:extLst>
          </p:cNvPr>
          <p:cNvPicPr>
            <a:picLocks noGrp="1" noChangeAspect="1"/>
          </p:cNvPicPr>
          <p:nvPr>
            <p:ph type="pic" sz="quarter" idx="79"/>
          </p:nvPr>
        </p:nvPicPr>
        <p:blipFill>
          <a:blip>
            <a:extLst>
              <a:ext uri="{96DAC541-7B7A-43D3-8B79-37D633B846F1}">
                <asvg:svgBlip xmlns:asvg="http://schemas.microsoft.com/office/drawing/2016/SVG/main" r:embed="rId48"/>
              </a:ext>
            </a:extLst>
          </a:blip>
          <a:srcRect/>
          <a:stretch>
            <a:fillRect/>
          </a:stretch>
        </p:blipFill>
        <p:spPr>
          <a:prstGeom prst="rect">
            <a:avLst/>
          </a:prstGeom>
          <a:noFill/>
        </p:spPr>
      </p:pic>
      <p:pic>
        <p:nvPicPr>
          <p:cNvPr id="169" name="Picture Placeholder 168">
            <a:extLst>
              <a:ext uri="{FF2B5EF4-FFF2-40B4-BE49-F238E27FC236}">
                <a16:creationId xmlns:a16="http://schemas.microsoft.com/office/drawing/2014/main" id="{7EC98B67-FCAC-9E9F-5614-EB36207D030D}"/>
              </a:ext>
            </a:extLst>
          </p:cNvPr>
          <p:cNvPicPr>
            <a:picLocks noGrp="1" noChangeAspect="1"/>
          </p:cNvPicPr>
          <p:nvPr>
            <p:ph type="pic" sz="quarter" idx="81"/>
          </p:nvPr>
        </p:nvPicPr>
        <p:blipFill>
          <a:blip>
            <a:extLst>
              <a:ext uri="{96DAC541-7B7A-43D3-8B79-37D633B846F1}">
                <asvg:svgBlip xmlns:asvg="http://schemas.microsoft.com/office/drawing/2016/SVG/main" r:embed="rId49"/>
              </a:ext>
            </a:extLst>
          </a:blip>
          <a:srcRect/>
          <a:stretch>
            <a:fillRect/>
          </a:stretch>
        </p:blipFill>
        <p:spPr>
          <a:prstGeom prst="rect">
            <a:avLst/>
          </a:prstGeom>
          <a:noFill/>
        </p:spPr>
      </p:pic>
      <p:pic>
        <p:nvPicPr>
          <p:cNvPr id="174" name="Picture Placeholder 173">
            <a:extLst>
              <a:ext uri="{FF2B5EF4-FFF2-40B4-BE49-F238E27FC236}">
                <a16:creationId xmlns:a16="http://schemas.microsoft.com/office/drawing/2014/main" id="{1A1D2806-DE83-2579-49D3-5015E3C50C93}"/>
              </a:ext>
            </a:extLst>
          </p:cNvPr>
          <p:cNvPicPr>
            <a:picLocks noGrp="1" noChangeAspect="1"/>
          </p:cNvPicPr>
          <p:nvPr>
            <p:ph type="pic" sz="quarter" idx="82"/>
          </p:nvPr>
        </p:nvPicPr>
        <p:blipFill>
          <a:blip>
            <a:extLst>
              <a:ext uri="{96DAC541-7B7A-43D3-8B79-37D633B846F1}">
                <asvg:svgBlip xmlns:asvg="http://schemas.microsoft.com/office/drawing/2016/SVG/main" r:embed="rId50"/>
              </a:ext>
            </a:extLst>
          </a:blip>
          <a:srcRect/>
          <a:stretch>
            <a:fillRect/>
          </a:stretch>
        </p:blipFill>
        <p:spPr>
          <a:prstGeom prst="rect">
            <a:avLst/>
          </a:prstGeom>
          <a:noFill/>
        </p:spPr>
      </p:pic>
      <p:pic>
        <p:nvPicPr>
          <p:cNvPr id="176" name="Picture Placeholder 175">
            <a:extLst>
              <a:ext uri="{FF2B5EF4-FFF2-40B4-BE49-F238E27FC236}">
                <a16:creationId xmlns:a16="http://schemas.microsoft.com/office/drawing/2014/main" id="{D2F764A3-B050-5F74-4E99-7554BF2BEC90}"/>
              </a:ext>
            </a:extLst>
          </p:cNvPr>
          <p:cNvPicPr>
            <a:picLocks noGrp="1" noChangeAspect="1"/>
          </p:cNvPicPr>
          <p:nvPr>
            <p:ph type="pic" sz="quarter" idx="83"/>
          </p:nvPr>
        </p:nvPicPr>
        <p:blipFill>
          <a:blip>
            <a:extLst>
              <a:ext uri="{96DAC541-7B7A-43D3-8B79-37D633B846F1}">
                <asvg:svgBlip xmlns:asvg="http://schemas.microsoft.com/office/drawing/2016/SVG/main" r:embed="rId51"/>
              </a:ext>
            </a:extLst>
          </a:blip>
          <a:srcRect l="108" r="108"/>
          <a:stretch>
            <a:fillRect/>
          </a:stretch>
        </p:blipFill>
        <p:spPr>
          <a:prstGeom prst="rect">
            <a:avLst/>
          </a:prstGeom>
          <a:noFill/>
        </p:spPr>
      </p:pic>
      <p:pic>
        <p:nvPicPr>
          <p:cNvPr id="178" name="Picture Placeholder 177">
            <a:extLst>
              <a:ext uri="{FF2B5EF4-FFF2-40B4-BE49-F238E27FC236}">
                <a16:creationId xmlns:a16="http://schemas.microsoft.com/office/drawing/2014/main" id="{E8AC5853-8D2B-10B0-219D-93F891D0AAA2}"/>
              </a:ext>
            </a:extLst>
          </p:cNvPr>
          <p:cNvPicPr>
            <a:picLocks noGrp="1" noChangeAspect="1"/>
          </p:cNvPicPr>
          <p:nvPr>
            <p:ph type="pic" sz="quarter" idx="84"/>
          </p:nvPr>
        </p:nvPicPr>
        <p:blipFill>
          <a:blip>
            <a:extLst>
              <a:ext uri="{96DAC541-7B7A-43D3-8B79-37D633B846F1}">
                <asvg:svgBlip xmlns:asvg="http://schemas.microsoft.com/office/drawing/2016/SVG/main" r:embed="rId52"/>
              </a:ext>
            </a:extLst>
          </a:blip>
          <a:srcRect l="108" r="108"/>
          <a:stretch>
            <a:fillRect/>
          </a:stretch>
        </p:blipFill>
        <p:spPr>
          <a:prstGeom prst="rect">
            <a:avLst/>
          </a:prstGeom>
          <a:noFill/>
        </p:spPr>
      </p:pic>
      <p:pic>
        <p:nvPicPr>
          <p:cNvPr id="180" name="Picture Placeholder 179">
            <a:extLst>
              <a:ext uri="{FF2B5EF4-FFF2-40B4-BE49-F238E27FC236}">
                <a16:creationId xmlns:a16="http://schemas.microsoft.com/office/drawing/2014/main" id="{38B10D4C-0E5C-F82D-3863-92A95CB8924B}"/>
              </a:ext>
            </a:extLst>
          </p:cNvPr>
          <p:cNvPicPr>
            <a:picLocks noGrp="1" noChangeAspect="1"/>
          </p:cNvPicPr>
          <p:nvPr>
            <p:ph type="pic" sz="quarter" idx="85"/>
          </p:nvPr>
        </p:nvPicPr>
        <p:blipFill>
          <a:blip>
            <a:extLst>
              <a:ext uri="{96DAC541-7B7A-43D3-8B79-37D633B846F1}">
                <asvg:svgBlip xmlns:asvg="http://schemas.microsoft.com/office/drawing/2016/SVG/main" r:embed="rId53"/>
              </a:ext>
            </a:extLst>
          </a:blip>
          <a:srcRect l="108" r="108"/>
          <a:stretch>
            <a:fillRect/>
          </a:stretch>
        </p:blipFill>
        <p:spPr>
          <a:prstGeom prst="rect">
            <a:avLst/>
          </a:prstGeom>
          <a:noFill/>
        </p:spPr>
      </p:pic>
      <p:pic>
        <p:nvPicPr>
          <p:cNvPr id="182" name="Picture Placeholder 181">
            <a:extLst>
              <a:ext uri="{FF2B5EF4-FFF2-40B4-BE49-F238E27FC236}">
                <a16:creationId xmlns:a16="http://schemas.microsoft.com/office/drawing/2014/main" id="{50581EB6-029D-A894-2B63-B3227576B7DF}"/>
              </a:ext>
            </a:extLst>
          </p:cNvPr>
          <p:cNvPicPr>
            <a:picLocks noGrp="1" noChangeAspect="1"/>
          </p:cNvPicPr>
          <p:nvPr>
            <p:ph type="pic" sz="quarter" idx="86"/>
          </p:nvPr>
        </p:nvPicPr>
        <p:blipFill>
          <a:blip>
            <a:extLst>
              <a:ext uri="{96DAC541-7B7A-43D3-8B79-37D633B846F1}">
                <asvg:svgBlip xmlns:asvg="http://schemas.microsoft.com/office/drawing/2016/SVG/main" r:embed="rId54"/>
              </a:ext>
            </a:extLst>
          </a:blip>
          <a:srcRect/>
          <a:stretch>
            <a:fillRect/>
          </a:stretch>
        </p:blipFill>
        <p:spPr>
          <a:prstGeom prst="rect">
            <a:avLst/>
          </a:prstGeom>
          <a:noFill/>
        </p:spPr>
      </p:pic>
      <p:pic>
        <p:nvPicPr>
          <p:cNvPr id="184" name="Picture Placeholder 183">
            <a:extLst>
              <a:ext uri="{FF2B5EF4-FFF2-40B4-BE49-F238E27FC236}">
                <a16:creationId xmlns:a16="http://schemas.microsoft.com/office/drawing/2014/main" id="{C7F65A74-DE52-C1C8-9D49-AC00AF5374F1}"/>
              </a:ext>
            </a:extLst>
          </p:cNvPr>
          <p:cNvPicPr>
            <a:picLocks noGrp="1" noChangeAspect="1"/>
          </p:cNvPicPr>
          <p:nvPr>
            <p:ph type="pic" sz="quarter" idx="87"/>
          </p:nvPr>
        </p:nvPicPr>
        <p:blipFill>
          <a:blip>
            <a:extLst>
              <a:ext uri="{96DAC541-7B7A-43D3-8B79-37D633B846F1}">
                <asvg:svgBlip xmlns:asvg="http://schemas.microsoft.com/office/drawing/2016/SVG/main" r:embed="rId55"/>
              </a:ext>
            </a:extLst>
          </a:blip>
          <a:srcRect/>
          <a:stretch>
            <a:fillRect/>
          </a:stretch>
        </p:blipFill>
        <p:spPr>
          <a:prstGeom prst="rect">
            <a:avLst/>
          </a:prstGeom>
          <a:noFill/>
        </p:spPr>
      </p:pic>
      <p:sp>
        <p:nvSpPr>
          <p:cNvPr id="60" name="Subtitle 2">
            <a:extLst>
              <a:ext uri="{FF2B5EF4-FFF2-40B4-BE49-F238E27FC236}">
                <a16:creationId xmlns:a16="http://schemas.microsoft.com/office/drawing/2014/main" id="{1415BE7D-2B6E-C0E8-5C68-A3B3D44213D9}"/>
              </a:ext>
            </a:extLst>
          </p:cNvPr>
          <p:cNvSpPr txBox="1">
            <a:spLocks/>
          </p:cNvSpPr>
          <p:nvPr/>
        </p:nvSpPr>
        <p:spPr>
          <a:xfrm>
            <a:off x="321383" y="350052"/>
            <a:ext cx="8379817" cy="40826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916" dirty="0">
                <a:latin typeface="Aptos Light" panose="020B0004020202020204" pitchFamily="34" charset="0"/>
                <a:cs typeface="Segoe UI" panose="020B0502040204020203" pitchFamily="34" charset="0"/>
                <a:sym typeface="Segoe UI" panose="020B0502040204020203" pitchFamily="34" charset="0"/>
              </a:rPr>
              <a:t>Guidelines — Best practices</a:t>
            </a:r>
          </a:p>
        </p:txBody>
      </p:sp>
      <p:sp>
        <p:nvSpPr>
          <p:cNvPr id="61" name="Subtitle 2">
            <a:extLst>
              <a:ext uri="{FF2B5EF4-FFF2-40B4-BE49-F238E27FC236}">
                <a16:creationId xmlns:a16="http://schemas.microsoft.com/office/drawing/2014/main" id="{0C23700C-B272-BD52-B79D-5327D82FE7AD}"/>
              </a:ext>
            </a:extLst>
          </p:cNvPr>
          <p:cNvSpPr txBox="1">
            <a:spLocks/>
          </p:cNvSpPr>
          <p:nvPr/>
        </p:nvSpPr>
        <p:spPr>
          <a:xfrm>
            <a:off x="9858667" y="115698"/>
            <a:ext cx="2218209" cy="273649"/>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666" b="1" dirty="0">
                <a:solidFill>
                  <a:srgbClr val="FF0000"/>
                </a:solidFill>
                <a:latin typeface="Aptos SemiBold" panose="020B0004020202020204" pitchFamily="34" charset="0"/>
                <a:cs typeface="Segoe UI" panose="020B0502040204020203" pitchFamily="34" charset="0"/>
                <a:sym typeface="Segoe UI" panose="020B0502040204020203" pitchFamily="34" charset="0"/>
              </a:rPr>
              <a:t>DELETE BEFORE USE</a:t>
            </a:r>
          </a:p>
        </p:txBody>
      </p:sp>
      <p:pic>
        <p:nvPicPr>
          <p:cNvPr id="194" name="Picture Placeholder 193">
            <a:extLst>
              <a:ext uri="{FF2B5EF4-FFF2-40B4-BE49-F238E27FC236}">
                <a16:creationId xmlns:a16="http://schemas.microsoft.com/office/drawing/2014/main" id="{0CDFB423-F221-7615-64DB-379BE1DC1AFA}"/>
              </a:ext>
            </a:extLst>
          </p:cNvPr>
          <p:cNvPicPr>
            <a:picLocks noGrp="1" noChangeAspect="1"/>
          </p:cNvPicPr>
          <p:nvPr>
            <p:ph type="pic" sz="quarter" idx="80"/>
          </p:nvPr>
        </p:nvPicPr>
        <p:blipFill>
          <a:blip>
            <a:extLst>
              <a:ext uri="{96DAC541-7B7A-43D3-8B79-37D633B846F1}">
                <asvg:svgBlip xmlns:asvg="http://schemas.microsoft.com/office/drawing/2016/SVG/main" r:embed="rId56"/>
              </a:ext>
            </a:extLst>
          </a:blip>
          <a:srcRect/>
          <a:stretch>
            <a:fillRect/>
          </a:stretch>
        </p:blipFill>
        <p:spPr>
          <a:prstGeom prst="rect">
            <a:avLst/>
          </a:prstGeom>
          <a:noFill/>
        </p:spPr>
      </p:pic>
      <p:pic>
        <p:nvPicPr>
          <p:cNvPr id="200" name="Picture Placeholder 199">
            <a:extLst>
              <a:ext uri="{FF2B5EF4-FFF2-40B4-BE49-F238E27FC236}">
                <a16:creationId xmlns:a16="http://schemas.microsoft.com/office/drawing/2014/main" id="{E377E283-4D80-3DD2-C6C9-F4C1182EF8BE}"/>
              </a:ext>
            </a:extLst>
          </p:cNvPr>
          <p:cNvPicPr>
            <a:picLocks noGrp="1" noChangeAspect="1"/>
          </p:cNvPicPr>
          <p:nvPr>
            <p:ph type="pic" sz="quarter" idx="16"/>
          </p:nvPr>
        </p:nvPicPr>
        <p:blipFill>
          <a:blip>
            <a:extLst>
              <a:ext uri="{96DAC541-7B7A-43D3-8B79-37D633B846F1}">
                <asvg:svgBlip xmlns:asvg="http://schemas.microsoft.com/office/drawing/2016/SVG/main" r:embed="rId57"/>
              </a:ext>
            </a:extLst>
          </a:blip>
          <a:srcRect/>
          <a:stretch>
            <a:fillRect/>
          </a:stretch>
        </p:blipFill>
        <p:spPr>
          <a:prstGeom prst="rect">
            <a:avLst/>
          </a:prstGeom>
          <a:noFill/>
        </p:spPr>
      </p:pic>
      <p:sp>
        <p:nvSpPr>
          <p:cNvPr id="2" name="TextBox 1">
            <a:extLst>
              <a:ext uri="{FF2B5EF4-FFF2-40B4-BE49-F238E27FC236}">
                <a16:creationId xmlns:a16="http://schemas.microsoft.com/office/drawing/2014/main" id="{9DFA1FF7-0E16-C0C5-1BD3-8D237E9D2427}"/>
              </a:ext>
            </a:extLst>
          </p:cNvPr>
          <p:cNvSpPr txBox="1"/>
          <p:nvPr/>
        </p:nvSpPr>
        <p:spPr>
          <a:xfrm>
            <a:off x="329003" y="930973"/>
            <a:ext cx="11166583" cy="835742"/>
          </a:xfrm>
          <a:prstGeom prst="rect">
            <a:avLst/>
          </a:prstGeom>
          <a:noFill/>
        </p:spPr>
        <p:txBody>
          <a:bodyPr wrap="square" rtlCol="0">
            <a:spAutoFit/>
          </a:bodyPr>
          <a:lstStyle/>
          <a:p>
            <a:pPr>
              <a:spcBef>
                <a:spcPts val="1000"/>
              </a:spcBef>
              <a:spcAft>
                <a:spcPts val="1000"/>
              </a:spcAft>
              <a:defRPr/>
            </a:pPr>
            <a:r>
              <a:rPr lang="en-US" sz="1666" b="1" dirty="0">
                <a:latin typeface="Aptos SemiBold" panose="020B0004020202020204" pitchFamily="34" charset="0"/>
                <a:cs typeface="Segoe UI" panose="020B0502040204020203" pitchFamily="34" charset="0"/>
                <a:sym typeface="Segoe UI" panose="020B0502040204020203" pitchFamily="34" charset="0"/>
              </a:rPr>
              <a:t>Iconography</a:t>
            </a:r>
            <a:endParaRPr lang="en-US" sz="1250" dirty="0">
              <a:latin typeface="Segoe UI" panose="020B0502040204020203" pitchFamily="34" charset="0"/>
            </a:endParaRPr>
          </a:p>
          <a:p>
            <a:pPr lvl="0" defTabSz="380893">
              <a:defRPr/>
            </a:pPr>
            <a:r>
              <a:rPr lang="en-US" sz="1166" dirty="0">
                <a:latin typeface="Aptos Light" panose="020B0004020202020204" pitchFamily="34" charset="0"/>
              </a:rPr>
              <a:t>Our icons are an important part of our visual system. They illustrate ideas, topics and objects in a simple and universally recognizable way. Each of our icons have been carefully created using specific design principles. Please find more icons for use in our </a:t>
            </a:r>
            <a:r>
              <a:rPr lang="en-US" sz="1166" dirty="0">
                <a:latin typeface="Aptos Light" panose="020B0004020202020204" pitchFamily="34" charset="0"/>
                <a:cs typeface="Segoe UI" panose="020B0502040204020203" pitchFamily="34" charset="0"/>
                <a:hlinkClick r:id="rId58"/>
              </a:rPr>
              <a:t>Brand Hub</a:t>
            </a:r>
            <a:r>
              <a:rPr lang="en-US" sz="1166" dirty="0">
                <a:latin typeface="Aptos Light" panose="020B0004020202020204" pitchFamily="34" charset="0"/>
              </a:rPr>
              <a:t>.</a:t>
            </a:r>
          </a:p>
        </p:txBody>
      </p:sp>
      <p:sp>
        <p:nvSpPr>
          <p:cNvPr id="3" name="object 289">
            <a:extLst>
              <a:ext uri="{FF2B5EF4-FFF2-40B4-BE49-F238E27FC236}">
                <a16:creationId xmlns:a16="http://schemas.microsoft.com/office/drawing/2014/main" id="{EB295974-C38A-EFFE-0E7F-F1D03AF3BECE}"/>
              </a:ext>
            </a:extLst>
          </p:cNvPr>
          <p:cNvSpPr txBox="1"/>
          <p:nvPr/>
        </p:nvSpPr>
        <p:spPr>
          <a:xfrm>
            <a:off x="393496" y="2082126"/>
            <a:ext cx="5113954" cy="190092"/>
          </a:xfrm>
          <a:prstGeom prst="rect">
            <a:avLst/>
          </a:prstGeom>
        </p:spPr>
        <p:txBody>
          <a:bodyPr vert="horz" wrap="square" lIns="0" tIns="10581" rIns="0" bIns="0" rtlCol="0">
            <a:spAutoFit/>
          </a:bodyPr>
          <a:lstStyle/>
          <a:p>
            <a:pPr marL="10580">
              <a:spcBef>
                <a:spcPts val="83"/>
              </a:spcBef>
            </a:pPr>
            <a:r>
              <a:rPr lang="en-US" sz="1166" b="1" dirty="0">
                <a:latin typeface="Aptos SemiBold" panose="020B0004020202020204" pitchFamily="34" charset="0"/>
                <a:sym typeface="Segoe UI" panose="020B0502040204020203" pitchFamily="34" charset="0"/>
              </a:rPr>
              <a:t>Digital</a:t>
            </a:r>
            <a:endParaRPr sz="1166" b="1" dirty="0">
              <a:latin typeface="Aptos SemiBold" panose="020B0004020202020204" pitchFamily="34" charset="0"/>
              <a:sym typeface="Segoe UI" panose="020B0502040204020203" pitchFamily="34" charset="0"/>
            </a:endParaRPr>
          </a:p>
        </p:txBody>
      </p:sp>
      <p:sp>
        <p:nvSpPr>
          <p:cNvPr id="4" name="object 289">
            <a:extLst>
              <a:ext uri="{FF2B5EF4-FFF2-40B4-BE49-F238E27FC236}">
                <a16:creationId xmlns:a16="http://schemas.microsoft.com/office/drawing/2014/main" id="{6268786F-7400-2692-606E-1CDA0C89975C}"/>
              </a:ext>
            </a:extLst>
          </p:cNvPr>
          <p:cNvSpPr txBox="1"/>
          <p:nvPr/>
        </p:nvSpPr>
        <p:spPr>
          <a:xfrm>
            <a:off x="393496" y="3994107"/>
            <a:ext cx="5113954" cy="190092"/>
          </a:xfrm>
          <a:prstGeom prst="rect">
            <a:avLst/>
          </a:prstGeom>
        </p:spPr>
        <p:txBody>
          <a:bodyPr vert="horz" wrap="square" lIns="0" tIns="10581" rIns="0" bIns="0" rtlCol="0">
            <a:spAutoFit/>
          </a:bodyPr>
          <a:lstStyle/>
          <a:p>
            <a:pPr marL="10580">
              <a:spcBef>
                <a:spcPts val="83"/>
              </a:spcBef>
            </a:pPr>
            <a:r>
              <a:rPr lang="en-US" sz="1166" b="1" dirty="0">
                <a:latin typeface="Aptos SemiBold" panose="020B0004020202020204" pitchFamily="34" charset="0"/>
                <a:sym typeface="Segoe UI" panose="020B0502040204020203" pitchFamily="34" charset="0"/>
              </a:rPr>
              <a:t>Objects</a:t>
            </a:r>
            <a:endParaRPr sz="1166" b="1" dirty="0">
              <a:latin typeface="Aptos SemiBold" panose="020B0004020202020204" pitchFamily="34" charset="0"/>
              <a:sym typeface="Segoe UI" panose="020B0502040204020203" pitchFamily="34" charset="0"/>
            </a:endParaRPr>
          </a:p>
        </p:txBody>
      </p:sp>
      <p:sp>
        <p:nvSpPr>
          <p:cNvPr id="5" name="object 289">
            <a:extLst>
              <a:ext uri="{FF2B5EF4-FFF2-40B4-BE49-F238E27FC236}">
                <a16:creationId xmlns:a16="http://schemas.microsoft.com/office/drawing/2014/main" id="{228A97AD-9FE8-CFC8-CA84-7F9EC64DF796}"/>
              </a:ext>
            </a:extLst>
          </p:cNvPr>
          <p:cNvSpPr txBox="1"/>
          <p:nvPr/>
        </p:nvSpPr>
        <p:spPr>
          <a:xfrm>
            <a:off x="6075786" y="2082126"/>
            <a:ext cx="5113954" cy="190092"/>
          </a:xfrm>
          <a:prstGeom prst="rect">
            <a:avLst/>
          </a:prstGeom>
        </p:spPr>
        <p:txBody>
          <a:bodyPr vert="horz" wrap="square" lIns="0" tIns="10581" rIns="0" bIns="0" rtlCol="0">
            <a:spAutoFit/>
          </a:bodyPr>
          <a:lstStyle/>
          <a:p>
            <a:pPr marL="10580">
              <a:spcBef>
                <a:spcPts val="83"/>
              </a:spcBef>
            </a:pPr>
            <a:r>
              <a:rPr lang="en-US" sz="1166" b="1" dirty="0">
                <a:latin typeface="Aptos SemiBold" panose="020B0004020202020204" pitchFamily="34" charset="0"/>
                <a:sym typeface="Segoe UI" panose="020B0502040204020203" pitchFamily="34" charset="0"/>
              </a:rPr>
              <a:t>Financial</a:t>
            </a:r>
            <a:endParaRPr sz="1166" b="1" dirty="0">
              <a:latin typeface="Aptos SemiBold" panose="020B0004020202020204" pitchFamily="34" charset="0"/>
              <a:sym typeface="Segoe UI" panose="020B0502040204020203" pitchFamily="34" charset="0"/>
            </a:endParaRPr>
          </a:p>
        </p:txBody>
      </p:sp>
      <p:sp>
        <p:nvSpPr>
          <p:cNvPr id="6" name="object 289">
            <a:extLst>
              <a:ext uri="{FF2B5EF4-FFF2-40B4-BE49-F238E27FC236}">
                <a16:creationId xmlns:a16="http://schemas.microsoft.com/office/drawing/2014/main" id="{CA02AE07-87BD-4580-F401-1A6B4E38439F}"/>
              </a:ext>
            </a:extLst>
          </p:cNvPr>
          <p:cNvSpPr txBox="1"/>
          <p:nvPr/>
        </p:nvSpPr>
        <p:spPr>
          <a:xfrm>
            <a:off x="6075786" y="3994107"/>
            <a:ext cx="5113954" cy="190092"/>
          </a:xfrm>
          <a:prstGeom prst="rect">
            <a:avLst/>
          </a:prstGeom>
        </p:spPr>
        <p:txBody>
          <a:bodyPr vert="horz" wrap="square" lIns="0" tIns="10581" rIns="0" bIns="0" rtlCol="0">
            <a:spAutoFit/>
          </a:bodyPr>
          <a:lstStyle/>
          <a:p>
            <a:pPr marL="10580">
              <a:spcBef>
                <a:spcPts val="83"/>
              </a:spcBef>
            </a:pPr>
            <a:r>
              <a:rPr lang="en-US" sz="1166" b="1" dirty="0">
                <a:latin typeface="Aptos SemiBold" panose="020B0004020202020204" pitchFamily="34" charset="0"/>
                <a:sym typeface="Segoe UI" panose="020B0502040204020203" pitchFamily="34" charset="0"/>
              </a:rPr>
              <a:t>People</a:t>
            </a:r>
            <a:endParaRPr sz="1166" b="1" dirty="0">
              <a:latin typeface="Aptos SemiBold" panose="020B0004020202020204" pitchFamily="34" charset="0"/>
              <a:sym typeface="Segoe UI" panose="020B0502040204020203" pitchFamily="34" charset="0"/>
            </a:endParaRPr>
          </a:p>
        </p:txBody>
      </p:sp>
    </p:spTree>
    <p:extLst>
      <p:ext uri="{BB962C8B-B14F-4D97-AF65-F5344CB8AC3E}">
        <p14:creationId xmlns:p14="http://schemas.microsoft.com/office/powerpoint/2010/main" val="566643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E1FB6-1FC8-9E63-96B8-C1442EEA58C9}"/>
            </a:ext>
          </a:extLst>
        </p:cNvPr>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4C823D-9A16-4681-7904-574140CC13BA}"/>
              </a:ext>
            </a:extLst>
          </p:cNvPr>
          <p:cNvSpPr>
            <a:spLocks noGrp="1"/>
          </p:cNvSpPr>
          <p:nvPr>
            <p:ph type="pic" sz="quarter" idx="12"/>
          </p:nvPr>
        </p:nvSpPr>
        <p:spPr/>
        <p:txBody>
          <a:bodyPr/>
          <a:lstStyle/>
          <a:p>
            <a:endParaRPr lang="en-US"/>
          </a:p>
        </p:txBody>
      </p:sp>
      <p:sp>
        <p:nvSpPr>
          <p:cNvPr id="6" name="Rectangle 5">
            <a:extLst>
              <a:ext uri="{FF2B5EF4-FFF2-40B4-BE49-F238E27FC236}">
                <a16:creationId xmlns:a16="http://schemas.microsoft.com/office/drawing/2014/main" id="{0BB1FD41-0230-8749-8641-572AEEBC6BCD}"/>
              </a:ext>
            </a:extLst>
          </p:cNvPr>
          <p:cNvSpPr/>
          <p:nvPr/>
        </p:nvSpPr>
        <p:spPr>
          <a:xfrm>
            <a:off x="-1" y="893"/>
            <a:ext cx="8844813" cy="6856214"/>
          </a:xfrm>
          <a:prstGeom prst="rect">
            <a:avLst/>
          </a:prstGeom>
          <a:gradFill>
            <a:gsLst>
              <a:gs pos="0">
                <a:schemeClr val="accent4"/>
              </a:gs>
              <a:gs pos="40000">
                <a:schemeClr val="accent4"/>
              </a:gs>
              <a:gs pos="100000">
                <a:schemeClr val="accent4">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59"/>
          </a:p>
        </p:txBody>
      </p:sp>
      <p:sp>
        <p:nvSpPr>
          <p:cNvPr id="3" name="Footer Placeholder 2">
            <a:extLst>
              <a:ext uri="{FF2B5EF4-FFF2-40B4-BE49-F238E27FC236}">
                <a16:creationId xmlns:a16="http://schemas.microsoft.com/office/drawing/2014/main" id="{845C2FCF-A0D6-76F7-F7A5-186C80A4AE9C}"/>
              </a:ext>
            </a:extLst>
          </p:cNvPr>
          <p:cNvSpPr>
            <a:spLocks noGrp="1"/>
          </p:cNvSpPr>
          <p:nvPr>
            <p:ph type="ftr" sz="quarter" idx="11"/>
          </p:nvPr>
        </p:nvSpPr>
        <p:spPr/>
        <p:txBody>
          <a:bodyPr/>
          <a:lstStyle/>
          <a:p>
            <a:r>
              <a:rPr lang="en-US" dirty="0">
                <a:solidFill>
                  <a:schemeClr val="tx2"/>
                </a:solidFill>
              </a:rPr>
              <a:t>PRESENTATION TITLE</a:t>
            </a:r>
          </a:p>
        </p:txBody>
      </p:sp>
      <p:sp>
        <p:nvSpPr>
          <p:cNvPr id="5" name="Title 4">
            <a:extLst>
              <a:ext uri="{FF2B5EF4-FFF2-40B4-BE49-F238E27FC236}">
                <a16:creationId xmlns:a16="http://schemas.microsoft.com/office/drawing/2014/main" id="{B53240F7-E613-F23F-721A-EC31C6AC26FE}"/>
              </a:ext>
            </a:extLst>
          </p:cNvPr>
          <p:cNvSpPr>
            <a:spLocks noGrp="1"/>
          </p:cNvSpPr>
          <p:nvPr>
            <p:ph type="title"/>
          </p:nvPr>
        </p:nvSpPr>
        <p:spPr/>
        <p:txBody>
          <a:bodyPr/>
          <a:lstStyle/>
          <a:p>
            <a:r>
              <a:rPr lang="en-US" dirty="0"/>
              <a:t>Section title</a:t>
            </a:r>
            <a:br>
              <a:rPr lang="en-US" dirty="0"/>
            </a:br>
            <a:r>
              <a:rPr lang="en-US" dirty="0"/>
              <a:t>one or two lines</a:t>
            </a:r>
          </a:p>
        </p:txBody>
      </p:sp>
      <p:pic>
        <p:nvPicPr>
          <p:cNvPr id="4" name="Graphic 3">
            <a:extLst>
              <a:ext uri="{FF2B5EF4-FFF2-40B4-BE49-F238E27FC236}">
                <a16:creationId xmlns:a16="http://schemas.microsoft.com/office/drawing/2014/main" id="{687831AC-E7C7-96E7-4A13-C9F2A170575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2791" y="6419491"/>
            <a:ext cx="1630256" cy="112432"/>
          </a:xfrm>
          <a:prstGeom prst="rect">
            <a:avLst/>
          </a:prstGeom>
        </p:spPr>
      </p:pic>
    </p:spTree>
    <p:extLst>
      <p:ext uri="{BB962C8B-B14F-4D97-AF65-F5344CB8AC3E}">
        <p14:creationId xmlns:p14="http://schemas.microsoft.com/office/powerpoint/2010/main" val="63664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D361BC3-60AB-1652-3136-DE2F1924B4F5}"/>
              </a:ext>
            </a:extLst>
          </p:cNvPr>
          <p:cNvSpPr>
            <a:spLocks noGrp="1"/>
          </p:cNvSpPr>
          <p:nvPr>
            <p:ph type="ftr" sz="quarter" idx="11"/>
          </p:nvPr>
        </p:nvSpPr>
        <p:spPr/>
        <p:txBody>
          <a:bodyPr/>
          <a:lstStyle/>
          <a:p>
            <a:r>
              <a:rPr lang="en-US"/>
              <a:t>PRESENTATION TITLE</a:t>
            </a:r>
            <a:endParaRPr lang="en-US" dirty="0"/>
          </a:p>
        </p:txBody>
      </p:sp>
      <p:sp>
        <p:nvSpPr>
          <p:cNvPr id="5" name="Title 4">
            <a:extLst>
              <a:ext uri="{FF2B5EF4-FFF2-40B4-BE49-F238E27FC236}">
                <a16:creationId xmlns:a16="http://schemas.microsoft.com/office/drawing/2014/main" id="{00A5AD3F-6D97-7F03-7709-05D94DECF9CB}"/>
              </a:ext>
            </a:extLst>
          </p:cNvPr>
          <p:cNvSpPr>
            <a:spLocks noGrp="1"/>
          </p:cNvSpPr>
          <p:nvPr>
            <p:ph type="title"/>
          </p:nvPr>
        </p:nvSpPr>
        <p:spPr/>
        <p:txBody>
          <a:bodyPr/>
          <a:lstStyle/>
          <a:p>
            <a:r>
              <a:rPr lang="en-US" dirty="0"/>
              <a:t>Key takeaways lorem ipsum two or three lines of text here</a:t>
            </a:r>
          </a:p>
        </p:txBody>
      </p:sp>
    </p:spTree>
    <p:extLst>
      <p:ext uri="{BB962C8B-B14F-4D97-AF65-F5344CB8AC3E}">
        <p14:creationId xmlns:p14="http://schemas.microsoft.com/office/powerpoint/2010/main" val="346615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6C47D-5025-3A75-8430-05657AA57D6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F34EED-10A9-1645-D352-09E2A96292B9}"/>
              </a:ext>
            </a:extLst>
          </p:cNvPr>
          <p:cNvSpPr>
            <a:spLocks noGrp="1"/>
          </p:cNvSpPr>
          <p:nvPr>
            <p:ph type="ftr" sz="quarter" idx="11"/>
          </p:nvPr>
        </p:nvSpPr>
        <p:spPr/>
        <p:txBody>
          <a:bodyPr/>
          <a:lstStyle/>
          <a:p>
            <a:r>
              <a:rPr lang="en-US"/>
              <a:t>PRESENTATION TITLE</a:t>
            </a:r>
            <a:endParaRPr lang="en-US" dirty="0"/>
          </a:p>
        </p:txBody>
      </p:sp>
      <p:sp>
        <p:nvSpPr>
          <p:cNvPr id="5" name="Title 4">
            <a:extLst>
              <a:ext uri="{FF2B5EF4-FFF2-40B4-BE49-F238E27FC236}">
                <a16:creationId xmlns:a16="http://schemas.microsoft.com/office/drawing/2014/main" id="{00F08FFE-AB66-C848-5A0E-F679107227B2}"/>
              </a:ext>
            </a:extLst>
          </p:cNvPr>
          <p:cNvSpPr>
            <a:spLocks noGrp="1"/>
          </p:cNvSpPr>
          <p:nvPr>
            <p:ph type="title"/>
          </p:nvPr>
        </p:nvSpPr>
        <p:spPr/>
        <p:txBody>
          <a:bodyPr/>
          <a:lstStyle/>
          <a:p>
            <a:r>
              <a:rPr lang="en-US" dirty="0"/>
              <a:t>Key takeaways lorem ipsum two or three lines of text here</a:t>
            </a:r>
          </a:p>
        </p:txBody>
      </p:sp>
      <p:sp>
        <p:nvSpPr>
          <p:cNvPr id="2" name="Text Placeholder 7">
            <a:extLst>
              <a:ext uri="{FF2B5EF4-FFF2-40B4-BE49-F238E27FC236}">
                <a16:creationId xmlns:a16="http://schemas.microsoft.com/office/drawing/2014/main" id="{9385D7C3-CE57-9548-79F5-5FD2815316BF}"/>
              </a:ext>
            </a:extLst>
          </p:cNvPr>
          <p:cNvSpPr txBox="1">
            <a:spLocks/>
          </p:cNvSpPr>
          <p:nvPr/>
        </p:nvSpPr>
        <p:spPr>
          <a:xfrm>
            <a:off x="273628" y="225728"/>
            <a:ext cx="2083293" cy="91320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700" b="0" i="0" kern="1200">
                <a:solidFill>
                  <a:schemeClr val="tx1"/>
                </a:solidFill>
                <a:latin typeface="Aptos" panose="020B0004020202020204" pitchFamily="34" charset="0"/>
                <a:ea typeface="+mn-ea"/>
                <a:cs typeface="+mn-cs"/>
              </a:defRPr>
            </a:lvl1pPr>
            <a:lvl2pPr marL="11113" indent="0" algn="ctr" defTabSz="914400" rtl="0" eaLnBrk="1" latinLnBrk="0" hangingPunct="1">
              <a:lnSpc>
                <a:spcPct val="90000"/>
              </a:lnSpc>
              <a:spcBef>
                <a:spcPts val="100"/>
              </a:spcBef>
              <a:buFont typeface="Arial" panose="020B0604020202020204" pitchFamily="34" charset="0"/>
              <a:buNone/>
              <a:tabLst/>
              <a:defRPr sz="1700" b="0" i="0" kern="1200">
                <a:solidFill>
                  <a:schemeClr val="tx1"/>
                </a:solidFill>
                <a:latin typeface="Aptos Light" panose="020B0004020202020204" pitchFamily="34" charset="0"/>
                <a:ea typeface="+mn-ea"/>
                <a:cs typeface="+mn-cs"/>
              </a:defRPr>
            </a:lvl2pPr>
            <a:lvl3pPr marL="285750" indent="0" algn="ctr"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ptos Light" panose="020B0004020202020204" pitchFamily="34" charset="0"/>
                <a:ea typeface="+mn-ea"/>
                <a:cs typeface="+mn-cs"/>
              </a:defRPr>
            </a:lvl3pPr>
            <a:lvl4pPr marL="460375" indent="-174625"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4pPr>
            <a:lvl5pPr marL="460375" indent="0"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dirty="0">
              <a:solidFill>
                <a:srgbClr val="7030A0"/>
              </a:solidFill>
            </a:endParaRPr>
          </a:p>
        </p:txBody>
      </p:sp>
    </p:spTree>
    <p:extLst>
      <p:ext uri="{BB962C8B-B14F-4D97-AF65-F5344CB8AC3E}">
        <p14:creationId xmlns:p14="http://schemas.microsoft.com/office/powerpoint/2010/main" val="122857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D2DF7F7-AD69-342F-CCA1-1FCB3B4DE902}"/>
              </a:ext>
            </a:extLst>
          </p:cNvPr>
          <p:cNvSpPr>
            <a:spLocks noGrp="1" noChangeArrowheads="1"/>
          </p:cNvSpPr>
          <p:nvPr>
            <p:ph type="title"/>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lvl="0"/>
            <a:r>
              <a:rPr lang="en-US" altLang="en-US" dirty="0"/>
              <a:t>Lorem ipsum dolor sit </a:t>
            </a:r>
            <a:r>
              <a:rPr lang="en-US" altLang="en-US" dirty="0" err="1"/>
              <a:t>amet</a:t>
            </a:r>
            <a:r>
              <a:rPr lang="en-US" altLang="en-US" dirty="0"/>
              <a:t> </a:t>
            </a:r>
            <a:r>
              <a:rPr lang="en-US" altLang="en-US" dirty="0" err="1"/>
              <a:t>consectetur</a:t>
            </a:r>
            <a:br>
              <a:rPr lang="en-US" altLang="en-US" dirty="0"/>
            </a:br>
            <a:r>
              <a:rPr lang="en-US" altLang="en-US" dirty="0" err="1"/>
              <a:t>adipiscing</a:t>
            </a:r>
            <a:r>
              <a:rPr lang="en-US" altLang="en-US" dirty="0"/>
              <a:t> </a:t>
            </a:r>
            <a:r>
              <a:rPr lang="en-US" altLang="en-US" dirty="0" err="1"/>
              <a:t>elit</a:t>
            </a:r>
            <a:r>
              <a:rPr lang="en-US" altLang="en-US" dirty="0"/>
              <a:t> placeholder text.</a:t>
            </a:r>
          </a:p>
        </p:txBody>
      </p:sp>
      <p:sp>
        <p:nvSpPr>
          <p:cNvPr id="18" name="Content Placeholder 17">
            <a:extLst>
              <a:ext uri="{FF2B5EF4-FFF2-40B4-BE49-F238E27FC236}">
                <a16:creationId xmlns:a16="http://schemas.microsoft.com/office/drawing/2014/main" id="{8B0B6617-1E3E-3E38-63B3-C9236FD74661}"/>
              </a:ext>
            </a:extLst>
          </p:cNvPr>
          <p:cNvSpPr>
            <a:spLocks noGrp="1"/>
          </p:cNvSpPr>
          <p:nvPr>
            <p:ph idx="1"/>
          </p:nvPr>
        </p:nvSpPr>
        <p:spPr/>
        <p:txBody>
          <a:bodyPr/>
          <a:lstStyle/>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endParaRPr lang="en-US" dirty="0"/>
          </a:p>
          <a:p>
            <a:pPr lvl="2"/>
            <a:r>
              <a:rPr lang="en-US" dirty="0"/>
              <a:t>Third level</a:t>
            </a:r>
          </a:p>
          <a:p>
            <a:pPr lvl="3"/>
            <a:r>
              <a:rPr lang="en-US" dirty="0"/>
              <a:t>Fourth Level</a:t>
            </a:r>
          </a:p>
          <a:p>
            <a:pPr lvl="3"/>
            <a:r>
              <a:rPr lang="en-US" dirty="0"/>
              <a:t>Fourth Level</a:t>
            </a:r>
          </a:p>
          <a:p>
            <a:pPr lvl="4"/>
            <a:r>
              <a:rPr lang="en-US" dirty="0"/>
              <a:t>Fifth Level											</a:t>
            </a:r>
          </a:p>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p:txBody>
      </p:sp>
      <p:sp>
        <p:nvSpPr>
          <p:cNvPr id="31" name="Footer Placeholder 30">
            <a:extLst>
              <a:ext uri="{FF2B5EF4-FFF2-40B4-BE49-F238E27FC236}">
                <a16:creationId xmlns:a16="http://schemas.microsoft.com/office/drawing/2014/main" id="{79198F79-4B0E-1B45-57FA-5F28315E2B48}"/>
              </a:ext>
            </a:extLst>
          </p:cNvPr>
          <p:cNvSpPr>
            <a:spLocks noGrp="1"/>
          </p:cNvSpPr>
          <p:nvPr>
            <p:ph type="ftr" sz="quarter" idx="11"/>
          </p:nvPr>
        </p:nvSpPr>
        <p:spPr/>
        <p:txBody>
          <a:bodyPr/>
          <a:lstStyle/>
          <a:p>
            <a:r>
              <a:rPr lang="en-US"/>
              <a:t>PRESENTATION TITLE</a:t>
            </a:r>
          </a:p>
        </p:txBody>
      </p:sp>
      <p:sp>
        <p:nvSpPr>
          <p:cNvPr id="36" name="Text Placeholder 35">
            <a:extLst>
              <a:ext uri="{FF2B5EF4-FFF2-40B4-BE49-F238E27FC236}">
                <a16:creationId xmlns:a16="http://schemas.microsoft.com/office/drawing/2014/main" id="{AC2444B0-9D97-B163-42C1-B086627D8B07}"/>
              </a:ext>
            </a:extLst>
          </p:cNvPr>
          <p:cNvSpPr>
            <a:spLocks noGrp="1"/>
          </p:cNvSpPr>
          <p:nvPr>
            <p:ph type="body" idx="12"/>
          </p:nvPr>
        </p:nvSpPr>
        <p:spPr/>
        <p:txBody>
          <a:bodyPr/>
          <a:lstStyle/>
          <a:p>
            <a:r>
              <a:rPr lang="en-US" dirty="0"/>
              <a:t>Optional subtitle lorem ipsum</a:t>
            </a:r>
          </a:p>
        </p:txBody>
      </p:sp>
    </p:spTree>
    <p:extLst>
      <p:ext uri="{BB962C8B-B14F-4D97-AF65-F5344CB8AC3E}">
        <p14:creationId xmlns:p14="http://schemas.microsoft.com/office/powerpoint/2010/main" val="882866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6FD8F4-0140-B298-5A7A-DBAF817BA19F}"/>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4" name="Footer Placeholder 3">
            <a:extLst>
              <a:ext uri="{FF2B5EF4-FFF2-40B4-BE49-F238E27FC236}">
                <a16:creationId xmlns:a16="http://schemas.microsoft.com/office/drawing/2014/main" id="{FA10E0A2-33A0-E33E-2744-A98730448A5C}"/>
              </a:ext>
            </a:extLst>
          </p:cNvPr>
          <p:cNvSpPr>
            <a:spLocks noGrp="1"/>
          </p:cNvSpPr>
          <p:nvPr>
            <p:ph type="ftr" sz="quarter" idx="11"/>
          </p:nvPr>
        </p:nvSpPr>
        <p:spPr/>
        <p:txBody>
          <a:bodyPr/>
          <a:lstStyle/>
          <a:p>
            <a:r>
              <a:rPr lang="en-US"/>
              <a:t>PRESENTATION TITLE</a:t>
            </a:r>
          </a:p>
        </p:txBody>
      </p:sp>
      <p:sp>
        <p:nvSpPr>
          <p:cNvPr id="8" name="Text Placeholder 7">
            <a:extLst>
              <a:ext uri="{FF2B5EF4-FFF2-40B4-BE49-F238E27FC236}">
                <a16:creationId xmlns:a16="http://schemas.microsoft.com/office/drawing/2014/main" id="{AC26FB15-51AF-7772-E7D7-C27D94EE45A8}"/>
              </a:ext>
            </a:extLst>
          </p:cNvPr>
          <p:cNvSpPr>
            <a:spLocks noGrp="1"/>
          </p:cNvSpPr>
          <p:nvPr>
            <p:ph type="body" idx="12"/>
          </p:nvPr>
        </p:nvSpPr>
        <p:spPr/>
        <p:txBody>
          <a:bodyPr/>
          <a:lstStyle/>
          <a:p>
            <a:r>
              <a:rPr lang="en-US" dirty="0"/>
              <a:t>Optional subtitle lorem ipsum</a:t>
            </a:r>
          </a:p>
        </p:txBody>
      </p:sp>
    </p:spTree>
    <p:extLst>
      <p:ext uri="{BB962C8B-B14F-4D97-AF65-F5344CB8AC3E}">
        <p14:creationId xmlns:p14="http://schemas.microsoft.com/office/powerpoint/2010/main" val="1634081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A14A5-B587-D079-AB67-4EC5BE419FA8}"/>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4CB661B2-F5B1-8741-6F06-973D66807E9F}"/>
              </a:ext>
            </a:extLst>
          </p:cNvPr>
          <p:cNvSpPr>
            <a:spLocks noGrp="1" noChangeArrowheads="1"/>
          </p:cNvSpPr>
          <p:nvPr>
            <p:ph type="title"/>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lvl="0"/>
            <a:r>
              <a:rPr lang="en-US" altLang="en-US" dirty="0"/>
              <a:t>Lorem ipsum dolor sit </a:t>
            </a:r>
            <a:r>
              <a:rPr lang="en-US" altLang="en-US" dirty="0" err="1"/>
              <a:t>amet</a:t>
            </a:r>
            <a:r>
              <a:rPr lang="en-US" altLang="en-US" dirty="0"/>
              <a:t> </a:t>
            </a:r>
            <a:r>
              <a:rPr lang="en-US" altLang="en-US" dirty="0" err="1"/>
              <a:t>adipiscing</a:t>
            </a:r>
            <a:r>
              <a:rPr lang="en-US" altLang="en-US" dirty="0"/>
              <a:t> </a:t>
            </a:r>
            <a:r>
              <a:rPr lang="en-US" altLang="en-US" dirty="0" err="1"/>
              <a:t>elit</a:t>
            </a:r>
            <a:r>
              <a:rPr lang="en-US" altLang="en-US" dirty="0"/>
              <a:t> placeholder text</a:t>
            </a:r>
          </a:p>
        </p:txBody>
      </p:sp>
      <p:sp>
        <p:nvSpPr>
          <p:cNvPr id="18" name="Content Placeholder 17">
            <a:extLst>
              <a:ext uri="{FF2B5EF4-FFF2-40B4-BE49-F238E27FC236}">
                <a16:creationId xmlns:a16="http://schemas.microsoft.com/office/drawing/2014/main" id="{EAD80060-08C3-5316-1D5D-9C05D8DAA051}"/>
              </a:ext>
            </a:extLst>
          </p:cNvPr>
          <p:cNvSpPr>
            <a:spLocks noGrp="1"/>
          </p:cNvSpPr>
          <p:nvPr>
            <p:ph idx="1"/>
          </p:nvPr>
        </p:nvSpPr>
        <p:spPr/>
        <p:txBody>
          <a:bodyPr/>
          <a:lstStyle/>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2"/>
            <a:r>
              <a:rPr lang="en-US" dirty="0"/>
              <a:t>Third level lorem ipsum dolor</a:t>
            </a:r>
          </a:p>
          <a:p>
            <a:pPr lvl="3"/>
            <a:r>
              <a:rPr lang="en-US" dirty="0"/>
              <a:t>Fourth level sit </a:t>
            </a:r>
            <a:r>
              <a:rPr lang="en-US" dirty="0" err="1"/>
              <a:t>amet</a:t>
            </a:r>
            <a:r>
              <a:rPr lang="en-US" dirty="0"/>
              <a:t> </a:t>
            </a:r>
            <a:r>
              <a:rPr lang="en-US" dirty="0" err="1"/>
              <a:t>consectetur</a:t>
            </a:r>
            <a:r>
              <a:rPr lang="en-US" dirty="0"/>
              <a:t>.</a:t>
            </a:r>
          </a:p>
          <a:p>
            <a:pPr lvl="4"/>
            <a:r>
              <a:rPr lang="en-US" dirty="0"/>
              <a:t>Fifth level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p:txBody>
      </p:sp>
      <p:sp>
        <p:nvSpPr>
          <p:cNvPr id="31" name="Footer Placeholder 30">
            <a:extLst>
              <a:ext uri="{FF2B5EF4-FFF2-40B4-BE49-F238E27FC236}">
                <a16:creationId xmlns:a16="http://schemas.microsoft.com/office/drawing/2014/main" id="{F948C8BA-CD01-CF01-35C2-95830BDBF1ED}"/>
              </a:ext>
            </a:extLst>
          </p:cNvPr>
          <p:cNvSpPr>
            <a:spLocks noGrp="1"/>
          </p:cNvSpPr>
          <p:nvPr>
            <p:ph type="ftr" sz="quarter" idx="11"/>
          </p:nvPr>
        </p:nvSpPr>
        <p:spPr/>
        <p:txBody>
          <a:bodyPr/>
          <a:lstStyle/>
          <a:p>
            <a:r>
              <a:rPr lang="en-US"/>
              <a:t>PRESENTATION TITLE</a:t>
            </a:r>
          </a:p>
        </p:txBody>
      </p:sp>
      <p:sp>
        <p:nvSpPr>
          <p:cNvPr id="36" name="Text Placeholder 35">
            <a:extLst>
              <a:ext uri="{FF2B5EF4-FFF2-40B4-BE49-F238E27FC236}">
                <a16:creationId xmlns:a16="http://schemas.microsoft.com/office/drawing/2014/main" id="{B83DB4CA-2955-B7CE-665C-93FE7303D28F}"/>
              </a:ext>
            </a:extLst>
          </p:cNvPr>
          <p:cNvSpPr>
            <a:spLocks noGrp="1"/>
          </p:cNvSpPr>
          <p:nvPr>
            <p:ph type="body" idx="12"/>
          </p:nvPr>
        </p:nvSpPr>
        <p:spPr/>
        <p:txBody>
          <a:bodyPr/>
          <a:lstStyle/>
          <a:p>
            <a:r>
              <a:rPr lang="en-US" dirty="0"/>
              <a:t>Optional subtitle lorem ipsum</a:t>
            </a:r>
          </a:p>
        </p:txBody>
      </p:sp>
      <p:sp>
        <p:nvSpPr>
          <p:cNvPr id="14" name="Picture Placeholder 13">
            <a:extLst>
              <a:ext uri="{FF2B5EF4-FFF2-40B4-BE49-F238E27FC236}">
                <a16:creationId xmlns:a16="http://schemas.microsoft.com/office/drawing/2014/main" id="{EFE2B151-7B83-571E-0A66-8DBFCB960992}"/>
              </a:ext>
            </a:extLst>
          </p:cNvPr>
          <p:cNvSpPr>
            <a:spLocks noGrp="1"/>
          </p:cNvSpPr>
          <p:nvPr>
            <p:ph type="pic" sz="quarter" idx="13"/>
          </p:nvPr>
        </p:nvSpPr>
        <p:spPr/>
        <p:txBody>
          <a:bodyPr/>
          <a:lstStyle/>
          <a:p>
            <a:endParaRPr lang="en-US"/>
          </a:p>
        </p:txBody>
      </p:sp>
      <p:sp>
        <p:nvSpPr>
          <p:cNvPr id="2" name="Text Placeholder 7">
            <a:extLst>
              <a:ext uri="{FF2B5EF4-FFF2-40B4-BE49-F238E27FC236}">
                <a16:creationId xmlns:a16="http://schemas.microsoft.com/office/drawing/2014/main" id="{1D508320-9A91-6641-26B4-F90E8B07C6C4}"/>
              </a:ext>
            </a:extLst>
          </p:cNvPr>
          <p:cNvSpPr txBox="1">
            <a:spLocks/>
          </p:cNvSpPr>
          <p:nvPr/>
        </p:nvSpPr>
        <p:spPr>
          <a:xfrm>
            <a:off x="273628" y="225728"/>
            <a:ext cx="2083293" cy="1597187"/>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700" b="0" i="0" kern="1200">
                <a:solidFill>
                  <a:schemeClr val="tx1"/>
                </a:solidFill>
                <a:latin typeface="Aptos" panose="020B0004020202020204" pitchFamily="34" charset="0"/>
                <a:ea typeface="+mn-ea"/>
                <a:cs typeface="+mn-cs"/>
              </a:defRPr>
            </a:lvl1pPr>
            <a:lvl2pPr marL="11113" indent="0" algn="ctr" defTabSz="914400" rtl="0" eaLnBrk="1" latinLnBrk="0" hangingPunct="1">
              <a:lnSpc>
                <a:spcPct val="90000"/>
              </a:lnSpc>
              <a:spcBef>
                <a:spcPts val="100"/>
              </a:spcBef>
              <a:buFont typeface="Arial" panose="020B0604020202020204" pitchFamily="34" charset="0"/>
              <a:buNone/>
              <a:tabLst/>
              <a:defRPr sz="1700" b="0" i="0" kern="1200">
                <a:solidFill>
                  <a:schemeClr val="tx1"/>
                </a:solidFill>
                <a:latin typeface="Aptos Light" panose="020B0004020202020204" pitchFamily="34" charset="0"/>
                <a:ea typeface="+mn-ea"/>
                <a:cs typeface="+mn-cs"/>
              </a:defRPr>
            </a:lvl2pPr>
            <a:lvl3pPr marL="285750" indent="0" algn="ctr"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ptos Light" panose="020B0004020202020204" pitchFamily="34" charset="0"/>
                <a:ea typeface="+mn-ea"/>
                <a:cs typeface="+mn-cs"/>
              </a:defRPr>
            </a:lvl3pPr>
            <a:lvl4pPr marL="460375" indent="-174625"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4pPr>
            <a:lvl5pPr marL="460375" indent="0"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dirty="0">
              <a:solidFill>
                <a:srgbClr val="7030A0"/>
              </a:solidFill>
            </a:endParaRPr>
          </a:p>
        </p:txBody>
      </p:sp>
    </p:spTree>
    <p:extLst>
      <p:ext uri="{BB962C8B-B14F-4D97-AF65-F5344CB8AC3E}">
        <p14:creationId xmlns:p14="http://schemas.microsoft.com/office/powerpoint/2010/main" val="2576297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908F0-B69B-9E79-223F-DAC53014BCA7}"/>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D2D596BF-CC65-C0F6-CB2F-2FFC04013D1D}"/>
              </a:ext>
            </a:extLst>
          </p:cNvPr>
          <p:cNvSpPr>
            <a:spLocks noGrp="1" noChangeArrowheads="1"/>
          </p:cNvSpPr>
          <p:nvPr>
            <p:ph type="title"/>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lvl="0"/>
            <a:r>
              <a:rPr lang="en-US" altLang="en-US" dirty="0"/>
              <a:t>Lorem ipsum dolor sit </a:t>
            </a:r>
            <a:r>
              <a:rPr lang="en-US" altLang="en-US" dirty="0" err="1"/>
              <a:t>amet</a:t>
            </a:r>
            <a:r>
              <a:rPr lang="en-US" altLang="en-US" dirty="0"/>
              <a:t> </a:t>
            </a:r>
            <a:r>
              <a:rPr lang="en-US" altLang="en-US" dirty="0" err="1"/>
              <a:t>consectetur</a:t>
            </a:r>
            <a:br>
              <a:rPr lang="en-US" altLang="en-US" dirty="0"/>
            </a:br>
            <a:r>
              <a:rPr lang="en-US" altLang="en-US" dirty="0" err="1"/>
              <a:t>adipiscing</a:t>
            </a:r>
            <a:r>
              <a:rPr lang="en-US" altLang="en-US" dirty="0"/>
              <a:t> </a:t>
            </a:r>
            <a:r>
              <a:rPr lang="en-US" altLang="en-US" dirty="0" err="1"/>
              <a:t>elit</a:t>
            </a:r>
            <a:r>
              <a:rPr lang="en-US" altLang="en-US" dirty="0"/>
              <a:t> placeholder text.</a:t>
            </a:r>
          </a:p>
        </p:txBody>
      </p:sp>
      <p:sp>
        <p:nvSpPr>
          <p:cNvPr id="18" name="Content Placeholder 17">
            <a:extLst>
              <a:ext uri="{FF2B5EF4-FFF2-40B4-BE49-F238E27FC236}">
                <a16:creationId xmlns:a16="http://schemas.microsoft.com/office/drawing/2014/main" id="{44D1A5F3-8862-CEB7-45D9-360C84C59C99}"/>
              </a:ext>
            </a:extLst>
          </p:cNvPr>
          <p:cNvSpPr>
            <a:spLocks noGrp="1"/>
          </p:cNvSpPr>
          <p:nvPr>
            <p:ph idx="1"/>
          </p:nvPr>
        </p:nvSpPr>
        <p:spPr/>
        <p:txBody>
          <a:bodyPr>
            <a:normAutofit/>
          </a:bodyPr>
          <a:lstStyle/>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 </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p:txBody>
      </p:sp>
      <p:sp>
        <p:nvSpPr>
          <p:cNvPr id="31" name="Footer Placeholder 30">
            <a:extLst>
              <a:ext uri="{FF2B5EF4-FFF2-40B4-BE49-F238E27FC236}">
                <a16:creationId xmlns:a16="http://schemas.microsoft.com/office/drawing/2014/main" id="{0DA62FD7-4FFE-E7E0-C8B3-59BC9DD51AB8}"/>
              </a:ext>
            </a:extLst>
          </p:cNvPr>
          <p:cNvSpPr>
            <a:spLocks noGrp="1"/>
          </p:cNvSpPr>
          <p:nvPr>
            <p:ph type="ftr" sz="quarter" idx="11"/>
          </p:nvPr>
        </p:nvSpPr>
        <p:spPr/>
        <p:txBody>
          <a:bodyPr/>
          <a:lstStyle/>
          <a:p>
            <a:r>
              <a:rPr lang="en-US"/>
              <a:t>PRESENTATION TITLE</a:t>
            </a:r>
          </a:p>
        </p:txBody>
      </p:sp>
      <p:sp>
        <p:nvSpPr>
          <p:cNvPr id="36" name="Text Placeholder 35">
            <a:extLst>
              <a:ext uri="{FF2B5EF4-FFF2-40B4-BE49-F238E27FC236}">
                <a16:creationId xmlns:a16="http://schemas.microsoft.com/office/drawing/2014/main" id="{11273D1E-FBEF-0788-1667-4C5ECDAF8A81}"/>
              </a:ext>
            </a:extLst>
          </p:cNvPr>
          <p:cNvSpPr>
            <a:spLocks noGrp="1"/>
          </p:cNvSpPr>
          <p:nvPr>
            <p:ph type="body" idx="12"/>
          </p:nvPr>
        </p:nvSpPr>
        <p:spPr/>
        <p:txBody>
          <a:bodyPr/>
          <a:lstStyle/>
          <a:p>
            <a:r>
              <a:rPr lang="en-US" dirty="0"/>
              <a:t>Optional subtitle lorem ipsum</a:t>
            </a:r>
          </a:p>
        </p:txBody>
      </p:sp>
      <p:sp>
        <p:nvSpPr>
          <p:cNvPr id="2" name="Content Placeholder 1">
            <a:extLst>
              <a:ext uri="{FF2B5EF4-FFF2-40B4-BE49-F238E27FC236}">
                <a16:creationId xmlns:a16="http://schemas.microsoft.com/office/drawing/2014/main" id="{71506F89-32BD-9CDA-A920-FEB71AF1AF1D}"/>
              </a:ext>
            </a:extLst>
          </p:cNvPr>
          <p:cNvSpPr>
            <a:spLocks noGrp="1"/>
          </p:cNvSpPr>
          <p:nvPr>
            <p:ph idx="13"/>
          </p:nvPr>
        </p:nvSpPr>
        <p:spPr/>
        <p:txBody>
          <a:bodyPr>
            <a:normAutofit/>
          </a:bodyPr>
          <a:lstStyle/>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endParaRPr lang="en-US" dirty="0"/>
          </a:p>
        </p:txBody>
      </p:sp>
      <p:sp>
        <p:nvSpPr>
          <p:cNvPr id="3" name="Content Placeholder 2">
            <a:extLst>
              <a:ext uri="{FF2B5EF4-FFF2-40B4-BE49-F238E27FC236}">
                <a16:creationId xmlns:a16="http://schemas.microsoft.com/office/drawing/2014/main" id="{DAC645EC-2BE8-296B-605A-794801AC36FA}"/>
              </a:ext>
            </a:extLst>
          </p:cNvPr>
          <p:cNvSpPr>
            <a:spLocks noGrp="1"/>
          </p:cNvSpPr>
          <p:nvPr>
            <p:ph idx="14"/>
          </p:nvPr>
        </p:nvSpPr>
        <p:spPr/>
        <p:txBody>
          <a:bodyPr>
            <a:normAutofit/>
          </a:bodyPr>
          <a:lstStyle/>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p:txBody>
      </p:sp>
    </p:spTree>
    <p:extLst>
      <p:ext uri="{BB962C8B-B14F-4D97-AF65-F5344CB8AC3E}">
        <p14:creationId xmlns:p14="http://schemas.microsoft.com/office/powerpoint/2010/main" val="211200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A5F24-A31B-69C9-C3E9-FC02A20AD5D5}"/>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CE82622F-43DC-CF69-AB0A-8835404720AA}"/>
              </a:ext>
            </a:extLst>
          </p:cNvPr>
          <p:cNvSpPr>
            <a:spLocks noGrp="1" noChangeArrowheads="1"/>
          </p:cNvSpPr>
          <p:nvPr>
            <p:ph type="title"/>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lvl="0"/>
            <a:r>
              <a:rPr lang="en-US" altLang="en-US" dirty="0"/>
              <a:t>Lorem ipsum dolor sit </a:t>
            </a:r>
            <a:r>
              <a:rPr lang="en-US" altLang="en-US" dirty="0" err="1"/>
              <a:t>amet</a:t>
            </a:r>
            <a:r>
              <a:rPr lang="en-US" altLang="en-US" dirty="0"/>
              <a:t> </a:t>
            </a:r>
            <a:r>
              <a:rPr lang="en-US" altLang="en-US" dirty="0" err="1"/>
              <a:t>consectetur</a:t>
            </a:r>
            <a:br>
              <a:rPr lang="en-US" altLang="en-US" dirty="0"/>
            </a:br>
            <a:r>
              <a:rPr lang="en-US" altLang="en-US" dirty="0" err="1"/>
              <a:t>adipiscing</a:t>
            </a:r>
            <a:r>
              <a:rPr lang="en-US" altLang="en-US" dirty="0"/>
              <a:t> </a:t>
            </a:r>
            <a:r>
              <a:rPr lang="en-US" altLang="en-US" dirty="0" err="1"/>
              <a:t>elit</a:t>
            </a:r>
            <a:r>
              <a:rPr lang="en-US" altLang="en-US" dirty="0"/>
              <a:t> placeholder text.</a:t>
            </a:r>
          </a:p>
        </p:txBody>
      </p:sp>
      <p:sp>
        <p:nvSpPr>
          <p:cNvPr id="18" name="Content Placeholder 17">
            <a:extLst>
              <a:ext uri="{FF2B5EF4-FFF2-40B4-BE49-F238E27FC236}">
                <a16:creationId xmlns:a16="http://schemas.microsoft.com/office/drawing/2014/main" id="{A6CDA2BE-A8EE-539C-970C-83FE541EC419}"/>
              </a:ext>
            </a:extLst>
          </p:cNvPr>
          <p:cNvSpPr>
            <a:spLocks noGrp="1"/>
          </p:cNvSpPr>
          <p:nvPr>
            <p:ph idx="1"/>
          </p:nvPr>
        </p:nvSpPr>
        <p:spPr/>
        <p:txBody>
          <a:bodyPr/>
          <a:lstStyle/>
          <a:p>
            <a:r>
              <a:rPr lang="en-US" dirty="0"/>
              <a:t>Main level placeholder text</a:t>
            </a:r>
          </a:p>
          <a:p>
            <a:pPr lvl="1"/>
            <a:r>
              <a:rPr lang="en-US" dirty="0"/>
              <a:t>Second level </a:t>
            </a:r>
            <a:r>
              <a:rPr lang="en-US" dirty="0" err="1"/>
              <a:t>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lvl="2"/>
            <a:endParaRPr lang="en-US" dirty="0"/>
          </a:p>
        </p:txBody>
      </p:sp>
      <p:sp>
        <p:nvSpPr>
          <p:cNvPr id="31" name="Footer Placeholder 30">
            <a:extLst>
              <a:ext uri="{FF2B5EF4-FFF2-40B4-BE49-F238E27FC236}">
                <a16:creationId xmlns:a16="http://schemas.microsoft.com/office/drawing/2014/main" id="{4C77A444-AA92-42F2-1F10-9A9D977D72B6}"/>
              </a:ext>
            </a:extLst>
          </p:cNvPr>
          <p:cNvSpPr>
            <a:spLocks noGrp="1"/>
          </p:cNvSpPr>
          <p:nvPr>
            <p:ph type="ftr" sz="quarter" idx="11"/>
          </p:nvPr>
        </p:nvSpPr>
        <p:spPr/>
        <p:txBody>
          <a:bodyPr/>
          <a:lstStyle/>
          <a:p>
            <a:r>
              <a:rPr lang="en-US"/>
              <a:t>PRESENTATION TITLE</a:t>
            </a:r>
          </a:p>
        </p:txBody>
      </p:sp>
      <p:sp>
        <p:nvSpPr>
          <p:cNvPr id="36" name="Text Placeholder 35">
            <a:extLst>
              <a:ext uri="{FF2B5EF4-FFF2-40B4-BE49-F238E27FC236}">
                <a16:creationId xmlns:a16="http://schemas.microsoft.com/office/drawing/2014/main" id="{4ED45D5C-812E-0C81-99D5-B1473B5F38FA}"/>
              </a:ext>
            </a:extLst>
          </p:cNvPr>
          <p:cNvSpPr>
            <a:spLocks noGrp="1"/>
          </p:cNvSpPr>
          <p:nvPr>
            <p:ph type="body" idx="12"/>
          </p:nvPr>
        </p:nvSpPr>
        <p:spPr/>
        <p:txBody>
          <a:bodyPr/>
          <a:lstStyle/>
          <a:p>
            <a:r>
              <a:rPr lang="en-US" dirty="0"/>
              <a:t>Optional subtitle lorem ipsum</a:t>
            </a:r>
          </a:p>
        </p:txBody>
      </p:sp>
      <p:sp>
        <p:nvSpPr>
          <p:cNvPr id="16" name="Picture Placeholder 15">
            <a:extLst>
              <a:ext uri="{FF2B5EF4-FFF2-40B4-BE49-F238E27FC236}">
                <a16:creationId xmlns:a16="http://schemas.microsoft.com/office/drawing/2014/main" id="{3B4F4D0B-D585-2E90-D40F-6451589BD0F2}"/>
              </a:ext>
            </a:extLst>
          </p:cNvPr>
          <p:cNvSpPr>
            <a:spLocks noGrp="1"/>
          </p:cNvSpPr>
          <p:nvPr>
            <p:ph type="pic" sz="quarter" idx="16"/>
          </p:nvPr>
        </p:nvSpPr>
        <p:spPr/>
        <p:txBody>
          <a:bodyPr/>
          <a:lstStyle/>
          <a:p>
            <a:endParaRPr lang="en-US"/>
          </a:p>
        </p:txBody>
      </p:sp>
      <p:sp>
        <p:nvSpPr>
          <p:cNvPr id="17" name="Picture Placeholder 16">
            <a:extLst>
              <a:ext uri="{FF2B5EF4-FFF2-40B4-BE49-F238E27FC236}">
                <a16:creationId xmlns:a16="http://schemas.microsoft.com/office/drawing/2014/main" id="{04C95BE8-626A-6F61-5B53-2EACFEC283F9}"/>
              </a:ext>
            </a:extLst>
          </p:cNvPr>
          <p:cNvSpPr>
            <a:spLocks noGrp="1"/>
          </p:cNvSpPr>
          <p:nvPr>
            <p:ph type="pic" sz="quarter" idx="23"/>
          </p:nvPr>
        </p:nvSpPr>
        <p:spPr/>
        <p:txBody>
          <a:bodyPr/>
          <a:lstStyle/>
          <a:p>
            <a:endParaRPr lang="en-US"/>
          </a:p>
        </p:txBody>
      </p:sp>
      <p:sp>
        <p:nvSpPr>
          <p:cNvPr id="19" name="Picture Placeholder 18">
            <a:extLst>
              <a:ext uri="{FF2B5EF4-FFF2-40B4-BE49-F238E27FC236}">
                <a16:creationId xmlns:a16="http://schemas.microsoft.com/office/drawing/2014/main" id="{16CA4B36-C533-8B63-F49E-CA686570EBA7}"/>
              </a:ext>
            </a:extLst>
          </p:cNvPr>
          <p:cNvSpPr>
            <a:spLocks noGrp="1"/>
          </p:cNvSpPr>
          <p:nvPr>
            <p:ph type="pic" sz="quarter" idx="24"/>
          </p:nvPr>
        </p:nvSpPr>
        <p:spPr/>
        <p:txBody>
          <a:bodyPr/>
          <a:lstStyle/>
          <a:p>
            <a:endParaRPr lang="en-US"/>
          </a:p>
        </p:txBody>
      </p:sp>
      <p:sp>
        <p:nvSpPr>
          <p:cNvPr id="20" name="Picture Placeholder 19">
            <a:extLst>
              <a:ext uri="{FF2B5EF4-FFF2-40B4-BE49-F238E27FC236}">
                <a16:creationId xmlns:a16="http://schemas.microsoft.com/office/drawing/2014/main" id="{DDA75CCF-DBA2-78ED-5556-C4120C7EEB75}"/>
              </a:ext>
            </a:extLst>
          </p:cNvPr>
          <p:cNvSpPr>
            <a:spLocks noGrp="1"/>
          </p:cNvSpPr>
          <p:nvPr>
            <p:ph type="pic" sz="quarter" idx="25"/>
          </p:nvPr>
        </p:nvSpPr>
        <p:spPr/>
        <p:txBody>
          <a:bodyPr/>
          <a:lstStyle/>
          <a:p>
            <a:endParaRPr lang="en-US"/>
          </a:p>
        </p:txBody>
      </p:sp>
      <p:sp>
        <p:nvSpPr>
          <p:cNvPr id="2" name="Content Placeholder 1">
            <a:extLst>
              <a:ext uri="{FF2B5EF4-FFF2-40B4-BE49-F238E27FC236}">
                <a16:creationId xmlns:a16="http://schemas.microsoft.com/office/drawing/2014/main" id="{2E0DFD14-6C24-56F9-5D68-B5A09FA1B0B0}"/>
              </a:ext>
            </a:extLst>
          </p:cNvPr>
          <p:cNvSpPr>
            <a:spLocks noGrp="1"/>
          </p:cNvSpPr>
          <p:nvPr>
            <p:ph idx="26"/>
          </p:nvPr>
        </p:nvSpPr>
        <p:spPr/>
        <p:txBody>
          <a:bodyPr/>
          <a:lstStyle/>
          <a:p>
            <a:r>
              <a:rPr lang="en-US" dirty="0"/>
              <a:t>Main level placeholder text</a:t>
            </a:r>
          </a:p>
          <a:p>
            <a:pPr lvl="1"/>
            <a:r>
              <a:rPr lang="en-US" dirty="0"/>
              <a:t>Second level </a:t>
            </a:r>
            <a:r>
              <a:rPr lang="en-US" dirty="0" err="1"/>
              <a:t>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 name="Content Placeholder 2">
            <a:extLst>
              <a:ext uri="{FF2B5EF4-FFF2-40B4-BE49-F238E27FC236}">
                <a16:creationId xmlns:a16="http://schemas.microsoft.com/office/drawing/2014/main" id="{3A9702A8-F78B-6481-4633-1341FE1C8F5D}"/>
              </a:ext>
            </a:extLst>
          </p:cNvPr>
          <p:cNvSpPr>
            <a:spLocks noGrp="1"/>
          </p:cNvSpPr>
          <p:nvPr>
            <p:ph idx="27"/>
          </p:nvPr>
        </p:nvSpPr>
        <p:spPr/>
        <p:txBody>
          <a:bodyPr/>
          <a:lstStyle/>
          <a:p>
            <a:r>
              <a:rPr lang="en-US" dirty="0"/>
              <a:t>Main level placeholder text</a:t>
            </a:r>
          </a:p>
          <a:p>
            <a:pPr lvl="1"/>
            <a:r>
              <a:rPr lang="en-US" dirty="0"/>
              <a:t>Second level </a:t>
            </a:r>
            <a:r>
              <a:rPr lang="en-US" dirty="0" err="1"/>
              <a:t>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3" name="Content Placeholder 32">
            <a:extLst>
              <a:ext uri="{FF2B5EF4-FFF2-40B4-BE49-F238E27FC236}">
                <a16:creationId xmlns:a16="http://schemas.microsoft.com/office/drawing/2014/main" id="{C48CCF60-32CD-4D06-90F2-30CF8E675EFC}"/>
              </a:ext>
            </a:extLst>
          </p:cNvPr>
          <p:cNvSpPr>
            <a:spLocks noGrp="1"/>
          </p:cNvSpPr>
          <p:nvPr>
            <p:ph idx="28"/>
          </p:nvPr>
        </p:nvSpPr>
        <p:spPr/>
        <p:txBody>
          <a:bodyPr/>
          <a:lstStyle/>
          <a:p>
            <a:r>
              <a:rPr lang="en-US" dirty="0"/>
              <a:t>Main level placeholder text</a:t>
            </a:r>
          </a:p>
          <a:p>
            <a:pPr lvl="1"/>
            <a:r>
              <a:rPr lang="en-US" dirty="0"/>
              <a:t>Second level </a:t>
            </a:r>
            <a:r>
              <a:rPr lang="en-US" dirty="0" err="1"/>
              <a:t>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4" name="Text Placeholder 7">
            <a:extLst>
              <a:ext uri="{FF2B5EF4-FFF2-40B4-BE49-F238E27FC236}">
                <a16:creationId xmlns:a16="http://schemas.microsoft.com/office/drawing/2014/main" id="{5919F35B-398C-31EF-47BB-84BC975CB721}"/>
              </a:ext>
            </a:extLst>
          </p:cNvPr>
          <p:cNvSpPr txBox="1">
            <a:spLocks/>
          </p:cNvSpPr>
          <p:nvPr/>
        </p:nvSpPr>
        <p:spPr>
          <a:xfrm>
            <a:off x="273626" y="1811596"/>
            <a:ext cx="3130838" cy="1597187"/>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700" b="0" i="0" kern="1200">
                <a:solidFill>
                  <a:schemeClr val="tx1"/>
                </a:solidFill>
                <a:latin typeface="Aptos" panose="020B0004020202020204" pitchFamily="34" charset="0"/>
                <a:ea typeface="+mn-ea"/>
                <a:cs typeface="+mn-cs"/>
              </a:defRPr>
            </a:lvl1pPr>
            <a:lvl2pPr marL="11113" indent="0" algn="ctr" defTabSz="914400" rtl="0" eaLnBrk="1" latinLnBrk="0" hangingPunct="1">
              <a:lnSpc>
                <a:spcPct val="90000"/>
              </a:lnSpc>
              <a:spcBef>
                <a:spcPts val="100"/>
              </a:spcBef>
              <a:buFont typeface="Arial" panose="020B0604020202020204" pitchFamily="34" charset="0"/>
              <a:buNone/>
              <a:tabLst/>
              <a:defRPr sz="1700" b="0" i="0" kern="1200">
                <a:solidFill>
                  <a:schemeClr val="tx1"/>
                </a:solidFill>
                <a:latin typeface="Aptos Light" panose="020B0004020202020204" pitchFamily="34" charset="0"/>
                <a:ea typeface="+mn-ea"/>
                <a:cs typeface="+mn-cs"/>
              </a:defRPr>
            </a:lvl2pPr>
            <a:lvl3pPr marL="285750" indent="0" algn="ctr"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Aptos Light" panose="020B0004020202020204" pitchFamily="34" charset="0"/>
                <a:ea typeface="+mn-ea"/>
                <a:cs typeface="+mn-cs"/>
              </a:defRPr>
            </a:lvl3pPr>
            <a:lvl4pPr marL="460375" indent="-174625"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4pPr>
            <a:lvl5pPr marL="460375" indent="0" algn="ctr" defTabSz="914400"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dirty="0">
              <a:solidFill>
                <a:srgbClr val="7030A0"/>
              </a:solidFill>
            </a:endParaRPr>
          </a:p>
        </p:txBody>
      </p:sp>
    </p:spTree>
    <p:extLst>
      <p:ext uri="{BB962C8B-B14F-4D97-AF65-F5344CB8AC3E}">
        <p14:creationId xmlns:p14="http://schemas.microsoft.com/office/powerpoint/2010/main" val="4210711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F16CD-26DA-9298-48A7-F974BC0A847D}"/>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4CE57214-D670-7AD0-B5DA-685BBF03ECDD}"/>
              </a:ext>
            </a:extLst>
          </p:cNvPr>
          <p:cNvSpPr>
            <a:spLocks noGrp="1" noChangeArrowheads="1"/>
          </p:cNvSpPr>
          <p:nvPr>
            <p:ph type="title"/>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lvl="0"/>
            <a:r>
              <a:rPr lang="en-US" altLang="en-US" dirty="0"/>
              <a:t>Lorem ipsum dolor sit </a:t>
            </a:r>
            <a:r>
              <a:rPr lang="en-US" altLang="en-US" dirty="0" err="1"/>
              <a:t>amet</a:t>
            </a:r>
            <a:r>
              <a:rPr lang="en-US" altLang="en-US" dirty="0"/>
              <a:t> </a:t>
            </a:r>
            <a:r>
              <a:rPr lang="en-US" altLang="en-US" dirty="0" err="1"/>
              <a:t>consectetur</a:t>
            </a:r>
            <a:br>
              <a:rPr lang="en-US" altLang="en-US" dirty="0"/>
            </a:br>
            <a:r>
              <a:rPr lang="en-US" altLang="en-US" dirty="0" err="1"/>
              <a:t>adipiscing</a:t>
            </a:r>
            <a:r>
              <a:rPr lang="en-US" altLang="en-US" dirty="0"/>
              <a:t> </a:t>
            </a:r>
            <a:r>
              <a:rPr lang="en-US" altLang="en-US" dirty="0" err="1"/>
              <a:t>elit</a:t>
            </a:r>
            <a:r>
              <a:rPr lang="en-US" altLang="en-US" dirty="0"/>
              <a:t> placeholder text.</a:t>
            </a:r>
          </a:p>
        </p:txBody>
      </p:sp>
      <p:sp>
        <p:nvSpPr>
          <p:cNvPr id="18" name="Content Placeholder 17">
            <a:extLst>
              <a:ext uri="{FF2B5EF4-FFF2-40B4-BE49-F238E27FC236}">
                <a16:creationId xmlns:a16="http://schemas.microsoft.com/office/drawing/2014/main" id="{4CD9B766-CB73-0CCB-89A9-7DBD1C7065DC}"/>
              </a:ext>
            </a:extLst>
          </p:cNvPr>
          <p:cNvSpPr>
            <a:spLocks noGrp="1"/>
          </p:cNvSpPr>
          <p:nvPr>
            <p:ph idx="1"/>
          </p:nvPr>
        </p:nvSpPr>
        <p:spPr/>
        <p:txBody>
          <a:bodyPr/>
          <a:lstStyle/>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p:txBody>
      </p:sp>
      <p:sp>
        <p:nvSpPr>
          <p:cNvPr id="31" name="Footer Placeholder 30">
            <a:extLst>
              <a:ext uri="{FF2B5EF4-FFF2-40B4-BE49-F238E27FC236}">
                <a16:creationId xmlns:a16="http://schemas.microsoft.com/office/drawing/2014/main" id="{6124A942-17E4-482F-F393-2AEE916285E0}"/>
              </a:ext>
            </a:extLst>
          </p:cNvPr>
          <p:cNvSpPr>
            <a:spLocks noGrp="1"/>
          </p:cNvSpPr>
          <p:nvPr>
            <p:ph type="ftr" sz="quarter" idx="11"/>
          </p:nvPr>
        </p:nvSpPr>
        <p:spPr/>
        <p:txBody>
          <a:bodyPr/>
          <a:lstStyle/>
          <a:p>
            <a:r>
              <a:rPr lang="en-US"/>
              <a:t>PRESENTATION TITLE</a:t>
            </a:r>
          </a:p>
        </p:txBody>
      </p:sp>
      <p:sp>
        <p:nvSpPr>
          <p:cNvPr id="36" name="Text Placeholder 35">
            <a:extLst>
              <a:ext uri="{FF2B5EF4-FFF2-40B4-BE49-F238E27FC236}">
                <a16:creationId xmlns:a16="http://schemas.microsoft.com/office/drawing/2014/main" id="{D1D90500-16B7-F2CF-492D-19D0FA6FC6B2}"/>
              </a:ext>
            </a:extLst>
          </p:cNvPr>
          <p:cNvSpPr>
            <a:spLocks noGrp="1"/>
          </p:cNvSpPr>
          <p:nvPr>
            <p:ph type="body" idx="12"/>
          </p:nvPr>
        </p:nvSpPr>
        <p:spPr/>
        <p:txBody>
          <a:bodyPr/>
          <a:lstStyle/>
          <a:p>
            <a:r>
              <a:rPr lang="en-US" dirty="0"/>
              <a:t>Optional subtitle lorem ipsum</a:t>
            </a:r>
          </a:p>
        </p:txBody>
      </p:sp>
    </p:spTree>
    <p:extLst>
      <p:ext uri="{BB962C8B-B14F-4D97-AF65-F5344CB8AC3E}">
        <p14:creationId xmlns:p14="http://schemas.microsoft.com/office/powerpoint/2010/main" val="2347623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ACDB5-316F-BC3A-8E16-5AB8598C1BE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3F31D8A-9A0B-DBE0-1ED1-982E3E6BDDC0}"/>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4" name="Footer Placeholder 3">
            <a:extLst>
              <a:ext uri="{FF2B5EF4-FFF2-40B4-BE49-F238E27FC236}">
                <a16:creationId xmlns:a16="http://schemas.microsoft.com/office/drawing/2014/main" id="{25963A23-B8FA-F2C1-05BF-14C30EBDF40F}"/>
              </a:ext>
            </a:extLst>
          </p:cNvPr>
          <p:cNvSpPr>
            <a:spLocks noGrp="1"/>
          </p:cNvSpPr>
          <p:nvPr>
            <p:ph type="ftr" sz="quarter" idx="11"/>
          </p:nvPr>
        </p:nvSpPr>
        <p:spPr/>
        <p:txBody>
          <a:bodyPr/>
          <a:lstStyle/>
          <a:p>
            <a:r>
              <a:rPr lang="en-US"/>
              <a:t>PRESENTATION TITLE</a:t>
            </a:r>
          </a:p>
        </p:txBody>
      </p:sp>
      <p:sp>
        <p:nvSpPr>
          <p:cNvPr id="8" name="Text Placeholder 7">
            <a:extLst>
              <a:ext uri="{FF2B5EF4-FFF2-40B4-BE49-F238E27FC236}">
                <a16:creationId xmlns:a16="http://schemas.microsoft.com/office/drawing/2014/main" id="{29F539EA-6363-00DF-5B11-706F55754D0A}"/>
              </a:ext>
            </a:extLst>
          </p:cNvPr>
          <p:cNvSpPr>
            <a:spLocks noGrp="1"/>
          </p:cNvSpPr>
          <p:nvPr>
            <p:ph type="body" idx="12"/>
          </p:nvPr>
        </p:nvSpPr>
        <p:spPr/>
        <p:txBody>
          <a:bodyPr/>
          <a:lstStyle/>
          <a:p>
            <a:r>
              <a:rPr lang="en-US" dirty="0"/>
              <a:t>Optional subtitle lorem ipsum</a:t>
            </a:r>
          </a:p>
        </p:txBody>
      </p:sp>
    </p:spTree>
    <p:extLst>
      <p:ext uri="{BB962C8B-B14F-4D97-AF65-F5344CB8AC3E}">
        <p14:creationId xmlns:p14="http://schemas.microsoft.com/office/powerpoint/2010/main" val="338102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A635D"/>
        </a:solidFill>
        <a:effectLst/>
      </p:bgPr>
    </p:bg>
    <p:spTree>
      <p:nvGrpSpPr>
        <p:cNvPr id="1" name=""/>
        <p:cNvGrpSpPr/>
        <p:nvPr/>
      </p:nvGrpSpPr>
      <p:grpSpPr>
        <a:xfrm>
          <a:off x="0" y="0"/>
          <a:ext cx="0" cy="0"/>
          <a:chOff x="0" y="0"/>
          <a:chExt cx="0" cy="0"/>
        </a:xfrm>
      </p:grpSpPr>
      <p:pic>
        <p:nvPicPr>
          <p:cNvPr id="69" name="Picture Placeholder 68">
            <a:extLst>
              <a:ext uri="{FF2B5EF4-FFF2-40B4-BE49-F238E27FC236}">
                <a16:creationId xmlns:a16="http://schemas.microsoft.com/office/drawing/2014/main" id="{2ACA78E3-A536-DC16-291E-F03106AC6131}"/>
              </a:ext>
            </a:extLst>
          </p:cNvPr>
          <p:cNvPicPr>
            <a:picLocks noGrp="1" noChangeAspect="1"/>
          </p:cNvPicPr>
          <p:nvPr>
            <p:ph type="pic" sz="quarter" idx="23"/>
          </p:nvPr>
        </p:nvPicPr>
        <p:blipFill>
          <a:blip>
            <a:extLst>
              <a:ext uri="{96DAC541-7B7A-43D3-8B79-37D633B846F1}">
                <asvg:svgBlip xmlns:asvg="http://schemas.microsoft.com/office/drawing/2016/SVG/main" r:embed="rId2"/>
              </a:ext>
            </a:extLst>
          </a:blip>
          <a:srcRect/>
          <a:stretch>
            <a:fillRect/>
          </a:stretch>
        </p:blipFill>
        <p:spPr>
          <a:prstGeom prst="rect">
            <a:avLst/>
          </a:prstGeom>
          <a:noFill/>
        </p:spPr>
      </p:pic>
      <p:pic>
        <p:nvPicPr>
          <p:cNvPr id="71" name="Picture Placeholder 70">
            <a:extLst>
              <a:ext uri="{FF2B5EF4-FFF2-40B4-BE49-F238E27FC236}">
                <a16:creationId xmlns:a16="http://schemas.microsoft.com/office/drawing/2014/main" id="{77C43133-7E9F-5442-CACF-CFF07A7B7E22}"/>
              </a:ext>
            </a:extLst>
          </p:cNvPr>
          <p:cNvPicPr>
            <a:picLocks noGrp="1" noChangeAspect="1"/>
          </p:cNvPicPr>
          <p:nvPr>
            <p:ph type="pic" sz="quarter" idx="26"/>
          </p:nvPr>
        </p:nvPicPr>
        <p:blipFill>
          <a:blip>
            <a:extLst>
              <a:ext uri="{96DAC541-7B7A-43D3-8B79-37D633B846F1}">
                <asvg:svgBlip xmlns:asvg="http://schemas.microsoft.com/office/drawing/2016/SVG/main" r:embed="rId3"/>
              </a:ext>
            </a:extLst>
          </a:blip>
          <a:srcRect/>
          <a:stretch>
            <a:fillRect/>
          </a:stretch>
        </p:blipFill>
        <p:spPr>
          <a:prstGeom prst="rect">
            <a:avLst/>
          </a:prstGeom>
          <a:noFill/>
        </p:spPr>
      </p:pic>
      <p:pic>
        <p:nvPicPr>
          <p:cNvPr id="73" name="Picture Placeholder 72">
            <a:extLst>
              <a:ext uri="{FF2B5EF4-FFF2-40B4-BE49-F238E27FC236}">
                <a16:creationId xmlns:a16="http://schemas.microsoft.com/office/drawing/2014/main" id="{F3D478B9-A144-8E74-CCC5-DDFDE550A1D3}"/>
              </a:ext>
            </a:extLst>
          </p:cNvPr>
          <p:cNvPicPr>
            <a:picLocks noGrp="1" noChangeAspect="1"/>
          </p:cNvPicPr>
          <p:nvPr>
            <p:ph type="pic" sz="quarter" idx="27"/>
          </p:nvPr>
        </p:nvPicPr>
        <p:blipFill>
          <a:blip>
            <a:extLst>
              <a:ext uri="{96DAC541-7B7A-43D3-8B79-37D633B846F1}">
                <asvg:svgBlip xmlns:asvg="http://schemas.microsoft.com/office/drawing/2016/SVG/main" r:embed="rId4"/>
              </a:ext>
            </a:extLst>
          </a:blip>
          <a:srcRect/>
          <a:stretch>
            <a:fillRect/>
          </a:stretch>
        </p:blipFill>
        <p:spPr>
          <a:prstGeom prst="rect">
            <a:avLst/>
          </a:prstGeom>
          <a:noFill/>
        </p:spPr>
      </p:pic>
      <p:pic>
        <p:nvPicPr>
          <p:cNvPr id="75" name="Picture Placeholder 74">
            <a:extLst>
              <a:ext uri="{FF2B5EF4-FFF2-40B4-BE49-F238E27FC236}">
                <a16:creationId xmlns:a16="http://schemas.microsoft.com/office/drawing/2014/main" id="{9B96C1A8-383D-4FA8-D61E-31F9365794FE}"/>
              </a:ext>
            </a:extLst>
          </p:cNvPr>
          <p:cNvPicPr>
            <a:picLocks noGrp="1" noChangeAspect="1"/>
          </p:cNvPicPr>
          <p:nvPr>
            <p:ph type="pic" sz="quarter" idx="28"/>
          </p:nvPr>
        </p:nvPicPr>
        <p:blipFill>
          <a:blip>
            <a:extLst>
              <a:ext uri="{96DAC541-7B7A-43D3-8B79-37D633B846F1}">
                <asvg:svgBlip xmlns:asvg="http://schemas.microsoft.com/office/drawing/2016/SVG/main" r:embed="rId5"/>
              </a:ext>
            </a:extLst>
          </a:blip>
          <a:srcRect/>
          <a:stretch>
            <a:fillRect/>
          </a:stretch>
        </p:blipFill>
        <p:spPr>
          <a:prstGeom prst="rect">
            <a:avLst/>
          </a:prstGeom>
          <a:noFill/>
        </p:spPr>
      </p:pic>
      <p:pic>
        <p:nvPicPr>
          <p:cNvPr id="77" name="Picture Placeholder 76">
            <a:extLst>
              <a:ext uri="{FF2B5EF4-FFF2-40B4-BE49-F238E27FC236}">
                <a16:creationId xmlns:a16="http://schemas.microsoft.com/office/drawing/2014/main" id="{8E814139-A453-18C6-AA18-1A8C3BAECBFB}"/>
              </a:ext>
            </a:extLst>
          </p:cNvPr>
          <p:cNvPicPr>
            <a:picLocks noGrp="1" noChangeAspect="1"/>
          </p:cNvPicPr>
          <p:nvPr>
            <p:ph type="pic" sz="quarter" idx="29"/>
          </p:nvPr>
        </p:nvPicPr>
        <p:blipFill>
          <a:blip>
            <a:extLst>
              <a:ext uri="{96DAC541-7B7A-43D3-8B79-37D633B846F1}">
                <asvg:svgBlip xmlns:asvg="http://schemas.microsoft.com/office/drawing/2016/SVG/main" r:embed="rId6"/>
              </a:ext>
            </a:extLst>
          </a:blip>
          <a:srcRect/>
          <a:stretch>
            <a:fillRect/>
          </a:stretch>
        </p:blipFill>
        <p:spPr>
          <a:prstGeom prst="rect">
            <a:avLst/>
          </a:prstGeom>
          <a:noFill/>
        </p:spPr>
      </p:pic>
      <p:pic>
        <p:nvPicPr>
          <p:cNvPr id="79" name="Picture Placeholder 78">
            <a:extLst>
              <a:ext uri="{FF2B5EF4-FFF2-40B4-BE49-F238E27FC236}">
                <a16:creationId xmlns:a16="http://schemas.microsoft.com/office/drawing/2014/main" id="{5DB8E045-689D-788F-91CB-DA98AC88E61F}"/>
              </a:ext>
            </a:extLst>
          </p:cNvPr>
          <p:cNvPicPr>
            <a:picLocks noGrp="1" noChangeAspect="1"/>
          </p:cNvPicPr>
          <p:nvPr>
            <p:ph type="pic" sz="quarter" idx="30"/>
          </p:nvPr>
        </p:nvPicPr>
        <p:blipFill>
          <a:blip>
            <a:extLst>
              <a:ext uri="{96DAC541-7B7A-43D3-8B79-37D633B846F1}">
                <asvg:svgBlip xmlns:asvg="http://schemas.microsoft.com/office/drawing/2016/SVG/main" r:embed="rId7"/>
              </a:ext>
            </a:extLst>
          </a:blip>
          <a:srcRect/>
          <a:stretch>
            <a:fillRect/>
          </a:stretch>
        </p:blipFill>
        <p:spPr>
          <a:prstGeom prst="rect">
            <a:avLst/>
          </a:prstGeom>
          <a:noFill/>
        </p:spPr>
      </p:pic>
      <p:pic>
        <p:nvPicPr>
          <p:cNvPr id="81" name="Picture Placeholder 80">
            <a:extLst>
              <a:ext uri="{FF2B5EF4-FFF2-40B4-BE49-F238E27FC236}">
                <a16:creationId xmlns:a16="http://schemas.microsoft.com/office/drawing/2014/main" id="{E2A482AA-E64F-36B1-22DF-134CFC620EB8}"/>
              </a:ext>
            </a:extLst>
          </p:cNvPr>
          <p:cNvPicPr>
            <a:picLocks noGrp="1" noChangeAspect="1"/>
          </p:cNvPicPr>
          <p:nvPr>
            <p:ph type="pic" sz="quarter" idx="39"/>
          </p:nvPr>
        </p:nvPicPr>
        <p:blipFill>
          <a:blip>
            <a:extLst>
              <a:ext uri="{96DAC541-7B7A-43D3-8B79-37D633B846F1}">
                <asvg:svgBlip xmlns:asvg="http://schemas.microsoft.com/office/drawing/2016/SVG/main" r:embed="rId8"/>
              </a:ext>
            </a:extLst>
          </a:blip>
          <a:srcRect/>
          <a:stretch>
            <a:fillRect/>
          </a:stretch>
        </p:blipFill>
        <p:spPr>
          <a:prstGeom prst="rect">
            <a:avLst/>
          </a:prstGeom>
          <a:noFill/>
        </p:spPr>
      </p:pic>
      <p:pic>
        <p:nvPicPr>
          <p:cNvPr id="83" name="Picture Placeholder 82">
            <a:extLst>
              <a:ext uri="{FF2B5EF4-FFF2-40B4-BE49-F238E27FC236}">
                <a16:creationId xmlns:a16="http://schemas.microsoft.com/office/drawing/2014/main" id="{660F349A-2875-057D-F194-FA70CABF48CF}"/>
              </a:ext>
            </a:extLst>
          </p:cNvPr>
          <p:cNvPicPr>
            <a:picLocks noGrp="1" noChangeAspect="1"/>
          </p:cNvPicPr>
          <p:nvPr>
            <p:ph type="pic" sz="quarter" idx="40"/>
          </p:nvPr>
        </p:nvPicPr>
        <p:blipFill>
          <a:blip>
            <a:extLst>
              <a:ext uri="{96DAC541-7B7A-43D3-8B79-37D633B846F1}">
                <asvg:svgBlip xmlns:asvg="http://schemas.microsoft.com/office/drawing/2016/SVG/main" r:embed="rId9"/>
              </a:ext>
            </a:extLst>
          </a:blip>
          <a:srcRect/>
          <a:stretch>
            <a:fillRect/>
          </a:stretch>
        </p:blipFill>
        <p:spPr>
          <a:prstGeom prst="rect">
            <a:avLst/>
          </a:prstGeom>
          <a:noFill/>
        </p:spPr>
      </p:pic>
      <p:pic>
        <p:nvPicPr>
          <p:cNvPr id="85" name="Picture Placeholder 84">
            <a:extLst>
              <a:ext uri="{FF2B5EF4-FFF2-40B4-BE49-F238E27FC236}">
                <a16:creationId xmlns:a16="http://schemas.microsoft.com/office/drawing/2014/main" id="{A57B7977-108C-12B7-C4D9-B5098E04B427}"/>
              </a:ext>
            </a:extLst>
          </p:cNvPr>
          <p:cNvPicPr>
            <a:picLocks noGrp="1" noChangeAspect="1"/>
          </p:cNvPicPr>
          <p:nvPr>
            <p:ph type="pic" sz="quarter" idx="41"/>
          </p:nvPr>
        </p:nvPicPr>
        <p:blipFill>
          <a:blip>
            <a:extLst>
              <a:ext uri="{96DAC541-7B7A-43D3-8B79-37D633B846F1}">
                <asvg:svgBlip xmlns:asvg="http://schemas.microsoft.com/office/drawing/2016/SVG/main" r:embed="rId10"/>
              </a:ext>
            </a:extLst>
          </a:blip>
          <a:srcRect/>
          <a:stretch>
            <a:fillRect/>
          </a:stretch>
        </p:blipFill>
        <p:spPr>
          <a:prstGeom prst="rect">
            <a:avLst/>
          </a:prstGeom>
          <a:noFill/>
        </p:spPr>
      </p:pic>
      <p:pic>
        <p:nvPicPr>
          <p:cNvPr id="87" name="Picture Placeholder 86">
            <a:extLst>
              <a:ext uri="{FF2B5EF4-FFF2-40B4-BE49-F238E27FC236}">
                <a16:creationId xmlns:a16="http://schemas.microsoft.com/office/drawing/2014/main" id="{9EAF4242-8101-01D1-A33F-330C9CB3A300}"/>
              </a:ext>
            </a:extLst>
          </p:cNvPr>
          <p:cNvPicPr>
            <a:picLocks noGrp="1" noChangeAspect="1"/>
          </p:cNvPicPr>
          <p:nvPr>
            <p:ph type="pic" sz="quarter" idx="42"/>
          </p:nvPr>
        </p:nvPicPr>
        <p:blipFill>
          <a:blip>
            <a:extLst>
              <a:ext uri="{96DAC541-7B7A-43D3-8B79-37D633B846F1}">
                <asvg:svgBlip xmlns:asvg="http://schemas.microsoft.com/office/drawing/2016/SVG/main" r:embed="rId11"/>
              </a:ext>
            </a:extLst>
          </a:blip>
          <a:srcRect/>
          <a:stretch>
            <a:fillRect/>
          </a:stretch>
        </p:blipFill>
        <p:spPr>
          <a:prstGeom prst="rect">
            <a:avLst/>
          </a:prstGeom>
          <a:noFill/>
        </p:spPr>
      </p:pic>
      <p:pic>
        <p:nvPicPr>
          <p:cNvPr id="89" name="Picture Placeholder 88">
            <a:extLst>
              <a:ext uri="{FF2B5EF4-FFF2-40B4-BE49-F238E27FC236}">
                <a16:creationId xmlns:a16="http://schemas.microsoft.com/office/drawing/2014/main" id="{D66905F1-B6E8-1C3A-3AEB-DD4AFE735EC3}"/>
              </a:ext>
            </a:extLst>
          </p:cNvPr>
          <p:cNvPicPr>
            <a:picLocks noGrp="1" noChangeAspect="1"/>
          </p:cNvPicPr>
          <p:nvPr>
            <p:ph type="pic" sz="quarter" idx="43"/>
          </p:nvPr>
        </p:nvPicPr>
        <p:blipFill>
          <a:blip>
            <a:extLst>
              <a:ext uri="{96DAC541-7B7A-43D3-8B79-37D633B846F1}">
                <asvg:svgBlip xmlns:asvg="http://schemas.microsoft.com/office/drawing/2016/SVG/main" r:embed="rId12"/>
              </a:ext>
            </a:extLst>
          </a:blip>
          <a:srcRect/>
          <a:stretch>
            <a:fillRect/>
          </a:stretch>
        </p:blipFill>
        <p:spPr>
          <a:prstGeom prst="rect">
            <a:avLst/>
          </a:prstGeom>
          <a:noFill/>
        </p:spPr>
      </p:pic>
      <p:pic>
        <p:nvPicPr>
          <p:cNvPr id="91" name="Picture Placeholder 90">
            <a:extLst>
              <a:ext uri="{FF2B5EF4-FFF2-40B4-BE49-F238E27FC236}">
                <a16:creationId xmlns:a16="http://schemas.microsoft.com/office/drawing/2014/main" id="{BEB5AC43-80C6-C5FE-AB74-C8E9BC64B6BD}"/>
              </a:ext>
            </a:extLst>
          </p:cNvPr>
          <p:cNvPicPr>
            <a:picLocks noGrp="1" noChangeAspect="1"/>
          </p:cNvPicPr>
          <p:nvPr>
            <p:ph type="pic" sz="quarter" idx="44"/>
          </p:nvPr>
        </p:nvPicPr>
        <p:blipFill>
          <a:blip>
            <a:extLst>
              <a:ext uri="{96DAC541-7B7A-43D3-8B79-37D633B846F1}">
                <asvg:svgBlip xmlns:asvg="http://schemas.microsoft.com/office/drawing/2016/SVG/main" r:embed="rId13"/>
              </a:ext>
            </a:extLst>
          </a:blip>
          <a:srcRect/>
          <a:stretch>
            <a:fillRect/>
          </a:stretch>
        </p:blipFill>
        <p:spPr>
          <a:prstGeom prst="rect">
            <a:avLst/>
          </a:prstGeom>
          <a:noFill/>
        </p:spPr>
      </p:pic>
      <p:pic>
        <p:nvPicPr>
          <p:cNvPr id="93" name="Picture Placeholder 92">
            <a:extLst>
              <a:ext uri="{FF2B5EF4-FFF2-40B4-BE49-F238E27FC236}">
                <a16:creationId xmlns:a16="http://schemas.microsoft.com/office/drawing/2014/main" id="{C7967A74-1D9F-F423-9D85-18DB3C0FB07F}"/>
              </a:ext>
            </a:extLst>
          </p:cNvPr>
          <p:cNvPicPr>
            <a:picLocks noGrp="1" noChangeAspect="1"/>
          </p:cNvPicPr>
          <p:nvPr>
            <p:ph type="pic" sz="quarter" idx="45"/>
          </p:nvPr>
        </p:nvPicPr>
        <p:blipFill>
          <a:blip>
            <a:extLst>
              <a:ext uri="{96DAC541-7B7A-43D3-8B79-37D633B846F1}">
                <asvg:svgBlip xmlns:asvg="http://schemas.microsoft.com/office/drawing/2016/SVG/main" r:embed="rId14"/>
              </a:ext>
            </a:extLst>
          </a:blip>
          <a:srcRect/>
          <a:stretch>
            <a:fillRect/>
          </a:stretch>
        </p:blipFill>
        <p:spPr>
          <a:prstGeom prst="rect">
            <a:avLst/>
          </a:prstGeom>
          <a:noFill/>
        </p:spPr>
      </p:pic>
      <p:pic>
        <p:nvPicPr>
          <p:cNvPr id="95" name="Picture Placeholder 94">
            <a:extLst>
              <a:ext uri="{FF2B5EF4-FFF2-40B4-BE49-F238E27FC236}">
                <a16:creationId xmlns:a16="http://schemas.microsoft.com/office/drawing/2014/main" id="{81891459-B68E-51D3-7FCA-7562026FFFDA}"/>
              </a:ext>
            </a:extLst>
          </p:cNvPr>
          <p:cNvPicPr>
            <a:picLocks noGrp="1" noChangeAspect="1"/>
          </p:cNvPicPr>
          <p:nvPr>
            <p:ph type="pic" sz="quarter" idx="46"/>
          </p:nvPr>
        </p:nvPicPr>
        <p:blipFill>
          <a:blip>
            <a:extLst>
              <a:ext uri="{96DAC541-7B7A-43D3-8B79-37D633B846F1}">
                <asvg:svgBlip xmlns:asvg="http://schemas.microsoft.com/office/drawing/2016/SVG/main" r:embed="rId15"/>
              </a:ext>
            </a:extLst>
          </a:blip>
          <a:srcRect/>
          <a:stretch>
            <a:fillRect/>
          </a:stretch>
        </p:blipFill>
        <p:spPr>
          <a:prstGeom prst="rect">
            <a:avLst/>
          </a:prstGeom>
          <a:noFill/>
        </p:spPr>
      </p:pic>
      <p:pic>
        <p:nvPicPr>
          <p:cNvPr id="97" name="Picture Placeholder 96">
            <a:extLst>
              <a:ext uri="{FF2B5EF4-FFF2-40B4-BE49-F238E27FC236}">
                <a16:creationId xmlns:a16="http://schemas.microsoft.com/office/drawing/2014/main" id="{33DAAEAC-66B1-2F03-A192-375DCFE943D3}"/>
              </a:ext>
            </a:extLst>
          </p:cNvPr>
          <p:cNvPicPr>
            <a:picLocks noGrp="1" noChangeAspect="1"/>
          </p:cNvPicPr>
          <p:nvPr>
            <p:ph type="pic" sz="quarter" idx="47"/>
          </p:nvPr>
        </p:nvPicPr>
        <p:blipFill>
          <a:blip>
            <a:extLst>
              <a:ext uri="{96DAC541-7B7A-43D3-8B79-37D633B846F1}">
                <asvg:svgBlip xmlns:asvg="http://schemas.microsoft.com/office/drawing/2016/SVG/main" r:embed="rId16"/>
              </a:ext>
            </a:extLst>
          </a:blip>
          <a:srcRect/>
          <a:stretch>
            <a:fillRect/>
          </a:stretch>
        </p:blipFill>
        <p:spPr>
          <a:prstGeom prst="rect">
            <a:avLst/>
          </a:prstGeom>
          <a:noFill/>
        </p:spPr>
      </p:pic>
      <p:pic>
        <p:nvPicPr>
          <p:cNvPr id="99" name="Picture Placeholder 98">
            <a:extLst>
              <a:ext uri="{FF2B5EF4-FFF2-40B4-BE49-F238E27FC236}">
                <a16:creationId xmlns:a16="http://schemas.microsoft.com/office/drawing/2014/main" id="{C85F1CD9-2355-BD6B-C18D-F602F38AA320}"/>
              </a:ext>
            </a:extLst>
          </p:cNvPr>
          <p:cNvPicPr>
            <a:picLocks noGrp="1" noChangeAspect="1"/>
          </p:cNvPicPr>
          <p:nvPr>
            <p:ph type="pic" sz="quarter" idx="48"/>
          </p:nvPr>
        </p:nvPicPr>
        <p:blipFill>
          <a:blip>
            <a:extLst>
              <a:ext uri="{96DAC541-7B7A-43D3-8B79-37D633B846F1}">
                <asvg:svgBlip xmlns:asvg="http://schemas.microsoft.com/office/drawing/2016/SVG/main" r:embed="rId17"/>
              </a:ext>
            </a:extLst>
          </a:blip>
          <a:srcRect l="108" r="108"/>
          <a:stretch>
            <a:fillRect/>
          </a:stretch>
        </p:blipFill>
        <p:spPr>
          <a:prstGeom prst="rect">
            <a:avLst/>
          </a:prstGeom>
          <a:noFill/>
        </p:spPr>
      </p:pic>
      <p:pic>
        <p:nvPicPr>
          <p:cNvPr id="101" name="Picture Placeholder 100">
            <a:extLst>
              <a:ext uri="{FF2B5EF4-FFF2-40B4-BE49-F238E27FC236}">
                <a16:creationId xmlns:a16="http://schemas.microsoft.com/office/drawing/2014/main" id="{18284CFE-C7AC-987F-678A-58524CC95AAA}"/>
              </a:ext>
            </a:extLst>
          </p:cNvPr>
          <p:cNvPicPr>
            <a:picLocks noGrp="1" noChangeAspect="1"/>
          </p:cNvPicPr>
          <p:nvPr>
            <p:ph type="pic" sz="quarter" idx="49"/>
          </p:nvPr>
        </p:nvPicPr>
        <p:blipFill>
          <a:blip>
            <a:extLst>
              <a:ext uri="{96DAC541-7B7A-43D3-8B79-37D633B846F1}">
                <asvg:svgBlip xmlns:asvg="http://schemas.microsoft.com/office/drawing/2016/SVG/main" r:embed="rId18"/>
              </a:ext>
            </a:extLst>
          </a:blip>
          <a:srcRect l="108" r="108"/>
          <a:stretch>
            <a:fillRect/>
          </a:stretch>
        </p:blipFill>
        <p:spPr>
          <a:prstGeom prst="rect">
            <a:avLst/>
          </a:prstGeom>
          <a:noFill/>
        </p:spPr>
      </p:pic>
      <p:pic>
        <p:nvPicPr>
          <p:cNvPr id="103" name="Picture Placeholder 102">
            <a:extLst>
              <a:ext uri="{FF2B5EF4-FFF2-40B4-BE49-F238E27FC236}">
                <a16:creationId xmlns:a16="http://schemas.microsoft.com/office/drawing/2014/main" id="{0209EF15-0A08-8228-2030-A0223CE03DBF}"/>
              </a:ext>
            </a:extLst>
          </p:cNvPr>
          <p:cNvPicPr>
            <a:picLocks noGrp="1" noChangeAspect="1"/>
          </p:cNvPicPr>
          <p:nvPr>
            <p:ph type="pic" sz="quarter" idx="50"/>
          </p:nvPr>
        </p:nvPicPr>
        <p:blipFill>
          <a:blip>
            <a:extLst>
              <a:ext uri="{96DAC541-7B7A-43D3-8B79-37D633B846F1}">
                <asvg:svgBlip xmlns:asvg="http://schemas.microsoft.com/office/drawing/2016/SVG/main" r:embed="rId19"/>
              </a:ext>
            </a:extLst>
          </a:blip>
          <a:srcRect l="108" r="108"/>
          <a:stretch>
            <a:fillRect/>
          </a:stretch>
        </p:blipFill>
        <p:spPr>
          <a:prstGeom prst="rect">
            <a:avLst/>
          </a:prstGeom>
          <a:noFill/>
        </p:spPr>
      </p:pic>
      <p:pic>
        <p:nvPicPr>
          <p:cNvPr id="105" name="Picture Placeholder 104">
            <a:extLst>
              <a:ext uri="{FF2B5EF4-FFF2-40B4-BE49-F238E27FC236}">
                <a16:creationId xmlns:a16="http://schemas.microsoft.com/office/drawing/2014/main" id="{91913C3B-454B-674E-AB1C-E876A83BDC1E}"/>
              </a:ext>
            </a:extLst>
          </p:cNvPr>
          <p:cNvPicPr>
            <a:picLocks noGrp="1" noChangeAspect="1"/>
          </p:cNvPicPr>
          <p:nvPr>
            <p:ph type="pic" sz="quarter" idx="51"/>
          </p:nvPr>
        </p:nvPicPr>
        <p:blipFill>
          <a:blip>
            <a:extLst>
              <a:ext uri="{96DAC541-7B7A-43D3-8B79-37D633B846F1}">
                <asvg:svgBlip xmlns:asvg="http://schemas.microsoft.com/office/drawing/2016/SVG/main" r:embed="rId20"/>
              </a:ext>
            </a:extLst>
          </a:blip>
          <a:srcRect/>
          <a:stretch>
            <a:fillRect/>
          </a:stretch>
        </p:blipFill>
        <p:spPr>
          <a:prstGeom prst="rect">
            <a:avLst/>
          </a:prstGeom>
          <a:noFill/>
        </p:spPr>
      </p:pic>
      <p:pic>
        <p:nvPicPr>
          <p:cNvPr id="107" name="Picture Placeholder 106">
            <a:extLst>
              <a:ext uri="{FF2B5EF4-FFF2-40B4-BE49-F238E27FC236}">
                <a16:creationId xmlns:a16="http://schemas.microsoft.com/office/drawing/2014/main" id="{A05C47DF-B535-6056-4C64-1AF3BF70AFA1}"/>
              </a:ext>
            </a:extLst>
          </p:cNvPr>
          <p:cNvPicPr>
            <a:picLocks noGrp="1" noChangeAspect="1"/>
          </p:cNvPicPr>
          <p:nvPr>
            <p:ph type="pic" sz="quarter" idx="52"/>
          </p:nvPr>
        </p:nvPicPr>
        <p:blipFill>
          <a:blip>
            <a:extLst>
              <a:ext uri="{96DAC541-7B7A-43D3-8B79-37D633B846F1}">
                <asvg:svgBlip xmlns:asvg="http://schemas.microsoft.com/office/drawing/2016/SVG/main" r:embed="rId21"/>
              </a:ext>
            </a:extLst>
          </a:blip>
          <a:srcRect/>
          <a:stretch>
            <a:fillRect/>
          </a:stretch>
        </p:blipFill>
        <p:spPr>
          <a:prstGeom prst="rect">
            <a:avLst/>
          </a:prstGeom>
          <a:noFill/>
        </p:spPr>
      </p:pic>
      <p:pic>
        <p:nvPicPr>
          <p:cNvPr id="109" name="Picture Placeholder 108">
            <a:extLst>
              <a:ext uri="{FF2B5EF4-FFF2-40B4-BE49-F238E27FC236}">
                <a16:creationId xmlns:a16="http://schemas.microsoft.com/office/drawing/2014/main" id="{303D5A64-EA86-2733-7C76-90BC88E78E73}"/>
              </a:ext>
            </a:extLst>
          </p:cNvPr>
          <p:cNvPicPr>
            <a:picLocks noGrp="1" noChangeAspect="1"/>
          </p:cNvPicPr>
          <p:nvPr>
            <p:ph type="pic" sz="quarter" idx="53"/>
          </p:nvPr>
        </p:nvPicPr>
        <p:blipFill>
          <a:blip>
            <a:extLst>
              <a:ext uri="{96DAC541-7B7A-43D3-8B79-37D633B846F1}">
                <asvg:svgBlip xmlns:asvg="http://schemas.microsoft.com/office/drawing/2016/SVG/main" r:embed="rId22"/>
              </a:ext>
            </a:extLst>
          </a:blip>
          <a:srcRect/>
          <a:stretch>
            <a:fillRect/>
          </a:stretch>
        </p:blipFill>
        <p:spPr>
          <a:prstGeom prst="rect">
            <a:avLst/>
          </a:prstGeom>
          <a:noFill/>
        </p:spPr>
      </p:pic>
      <p:pic>
        <p:nvPicPr>
          <p:cNvPr id="111" name="Picture Placeholder 110">
            <a:extLst>
              <a:ext uri="{FF2B5EF4-FFF2-40B4-BE49-F238E27FC236}">
                <a16:creationId xmlns:a16="http://schemas.microsoft.com/office/drawing/2014/main" id="{96733489-E093-1670-EE35-80AF60FCED73}"/>
              </a:ext>
            </a:extLst>
          </p:cNvPr>
          <p:cNvPicPr>
            <a:picLocks noGrp="1" noChangeAspect="1"/>
          </p:cNvPicPr>
          <p:nvPr>
            <p:ph type="pic" sz="quarter" idx="54"/>
          </p:nvPr>
        </p:nvPicPr>
        <p:blipFill>
          <a:blip>
            <a:extLst>
              <a:ext uri="{96DAC541-7B7A-43D3-8B79-37D633B846F1}">
                <asvg:svgBlip xmlns:asvg="http://schemas.microsoft.com/office/drawing/2016/SVG/main" r:embed="rId23"/>
              </a:ext>
            </a:extLst>
          </a:blip>
          <a:srcRect/>
          <a:stretch>
            <a:fillRect/>
          </a:stretch>
        </p:blipFill>
        <p:spPr>
          <a:prstGeom prst="rect">
            <a:avLst/>
          </a:prstGeom>
          <a:noFill/>
        </p:spPr>
      </p:pic>
      <p:pic>
        <p:nvPicPr>
          <p:cNvPr id="113" name="Picture Placeholder 112">
            <a:extLst>
              <a:ext uri="{FF2B5EF4-FFF2-40B4-BE49-F238E27FC236}">
                <a16:creationId xmlns:a16="http://schemas.microsoft.com/office/drawing/2014/main" id="{32447F61-D3CA-C568-7A21-1A7880BDEDC3}"/>
              </a:ext>
            </a:extLst>
          </p:cNvPr>
          <p:cNvPicPr>
            <a:picLocks noGrp="1" noChangeAspect="1"/>
          </p:cNvPicPr>
          <p:nvPr>
            <p:ph type="pic" sz="quarter" idx="55"/>
          </p:nvPr>
        </p:nvPicPr>
        <p:blipFill>
          <a:blip>
            <a:extLst>
              <a:ext uri="{96DAC541-7B7A-43D3-8B79-37D633B846F1}">
                <asvg:svgBlip xmlns:asvg="http://schemas.microsoft.com/office/drawing/2016/SVG/main" r:embed="rId24"/>
              </a:ext>
            </a:extLst>
          </a:blip>
          <a:srcRect l="108" r="108"/>
          <a:stretch>
            <a:fillRect/>
          </a:stretch>
        </p:blipFill>
        <p:spPr>
          <a:prstGeom prst="rect">
            <a:avLst/>
          </a:prstGeom>
          <a:noFill/>
        </p:spPr>
      </p:pic>
      <p:pic>
        <p:nvPicPr>
          <p:cNvPr id="115" name="Picture Placeholder 114">
            <a:extLst>
              <a:ext uri="{FF2B5EF4-FFF2-40B4-BE49-F238E27FC236}">
                <a16:creationId xmlns:a16="http://schemas.microsoft.com/office/drawing/2014/main" id="{EDC71331-E2A8-0914-C572-20AA4BE61D17}"/>
              </a:ext>
            </a:extLst>
          </p:cNvPr>
          <p:cNvPicPr>
            <a:picLocks noGrp="1" noChangeAspect="1"/>
          </p:cNvPicPr>
          <p:nvPr>
            <p:ph type="pic" sz="quarter" idx="56"/>
          </p:nvPr>
        </p:nvPicPr>
        <p:blipFill>
          <a:blip>
            <a:extLst>
              <a:ext uri="{96DAC541-7B7A-43D3-8B79-37D633B846F1}">
                <asvg:svgBlip xmlns:asvg="http://schemas.microsoft.com/office/drawing/2016/SVG/main" r:embed="rId25"/>
              </a:ext>
            </a:extLst>
          </a:blip>
          <a:srcRect l="108" r="108"/>
          <a:stretch>
            <a:fillRect/>
          </a:stretch>
        </p:blipFill>
        <p:spPr>
          <a:prstGeom prst="rect">
            <a:avLst/>
          </a:prstGeom>
          <a:noFill/>
        </p:spPr>
      </p:pic>
      <p:pic>
        <p:nvPicPr>
          <p:cNvPr id="117" name="Picture Placeholder 116">
            <a:extLst>
              <a:ext uri="{FF2B5EF4-FFF2-40B4-BE49-F238E27FC236}">
                <a16:creationId xmlns:a16="http://schemas.microsoft.com/office/drawing/2014/main" id="{374EAE7D-E467-62AA-C4D8-2F8799D596D5}"/>
              </a:ext>
            </a:extLst>
          </p:cNvPr>
          <p:cNvPicPr>
            <a:picLocks noGrp="1" noChangeAspect="1"/>
          </p:cNvPicPr>
          <p:nvPr>
            <p:ph type="pic" sz="quarter" idx="57"/>
          </p:nvPr>
        </p:nvPicPr>
        <p:blipFill>
          <a:blip>
            <a:extLst>
              <a:ext uri="{96DAC541-7B7A-43D3-8B79-37D633B846F1}">
                <asvg:svgBlip xmlns:asvg="http://schemas.microsoft.com/office/drawing/2016/SVG/main" r:embed="rId26"/>
              </a:ext>
            </a:extLst>
          </a:blip>
          <a:srcRect l="108" r="108"/>
          <a:stretch>
            <a:fillRect/>
          </a:stretch>
        </p:blipFill>
        <p:spPr>
          <a:prstGeom prst="rect">
            <a:avLst/>
          </a:prstGeom>
          <a:noFill/>
        </p:spPr>
      </p:pic>
      <p:pic>
        <p:nvPicPr>
          <p:cNvPr id="119" name="Picture Placeholder 118">
            <a:extLst>
              <a:ext uri="{FF2B5EF4-FFF2-40B4-BE49-F238E27FC236}">
                <a16:creationId xmlns:a16="http://schemas.microsoft.com/office/drawing/2014/main" id="{141DE6ED-77D7-FF88-88E1-75C24549463D}"/>
              </a:ext>
            </a:extLst>
          </p:cNvPr>
          <p:cNvPicPr>
            <a:picLocks noGrp="1" noChangeAspect="1"/>
          </p:cNvPicPr>
          <p:nvPr>
            <p:ph type="pic" sz="quarter" idx="58"/>
          </p:nvPr>
        </p:nvPicPr>
        <p:blipFill>
          <a:blip>
            <a:extLst>
              <a:ext uri="{96DAC541-7B7A-43D3-8B79-37D633B846F1}">
                <asvg:svgBlip xmlns:asvg="http://schemas.microsoft.com/office/drawing/2016/SVG/main" r:embed="rId27"/>
              </a:ext>
            </a:extLst>
          </a:blip>
          <a:srcRect/>
          <a:stretch>
            <a:fillRect/>
          </a:stretch>
        </p:blipFill>
        <p:spPr>
          <a:prstGeom prst="rect">
            <a:avLst/>
          </a:prstGeom>
          <a:noFill/>
        </p:spPr>
      </p:pic>
      <p:pic>
        <p:nvPicPr>
          <p:cNvPr id="121" name="Picture Placeholder 120">
            <a:extLst>
              <a:ext uri="{FF2B5EF4-FFF2-40B4-BE49-F238E27FC236}">
                <a16:creationId xmlns:a16="http://schemas.microsoft.com/office/drawing/2014/main" id="{E5D23688-50E4-2CFA-88C3-3385C1B04C61}"/>
              </a:ext>
            </a:extLst>
          </p:cNvPr>
          <p:cNvPicPr>
            <a:picLocks noGrp="1" noChangeAspect="1"/>
          </p:cNvPicPr>
          <p:nvPr>
            <p:ph type="pic" sz="quarter" idx="59"/>
          </p:nvPr>
        </p:nvPicPr>
        <p:blipFill>
          <a:blip>
            <a:extLst>
              <a:ext uri="{96DAC541-7B7A-43D3-8B79-37D633B846F1}">
                <asvg:svgBlip xmlns:asvg="http://schemas.microsoft.com/office/drawing/2016/SVG/main" r:embed="rId28"/>
              </a:ext>
            </a:extLst>
          </a:blip>
          <a:srcRect/>
          <a:stretch>
            <a:fillRect/>
          </a:stretch>
        </p:blipFill>
        <p:spPr>
          <a:prstGeom prst="rect">
            <a:avLst/>
          </a:prstGeom>
          <a:noFill/>
        </p:spPr>
      </p:pic>
      <p:pic>
        <p:nvPicPr>
          <p:cNvPr id="123" name="Picture Placeholder 122">
            <a:extLst>
              <a:ext uri="{FF2B5EF4-FFF2-40B4-BE49-F238E27FC236}">
                <a16:creationId xmlns:a16="http://schemas.microsoft.com/office/drawing/2014/main" id="{94919961-7629-19BF-B9EA-98CA4B3B15FA}"/>
              </a:ext>
            </a:extLst>
          </p:cNvPr>
          <p:cNvPicPr>
            <a:picLocks noGrp="1" noChangeAspect="1"/>
          </p:cNvPicPr>
          <p:nvPr>
            <p:ph type="pic" sz="quarter" idx="60"/>
          </p:nvPr>
        </p:nvPicPr>
        <p:blipFill>
          <a:blip>
            <a:extLst>
              <a:ext uri="{96DAC541-7B7A-43D3-8B79-37D633B846F1}">
                <asvg:svgBlip xmlns:asvg="http://schemas.microsoft.com/office/drawing/2016/SVG/main" r:embed="rId29"/>
              </a:ext>
            </a:extLst>
          </a:blip>
          <a:srcRect/>
          <a:stretch>
            <a:fillRect/>
          </a:stretch>
        </p:blipFill>
        <p:spPr>
          <a:prstGeom prst="rect">
            <a:avLst/>
          </a:prstGeom>
          <a:noFill/>
        </p:spPr>
      </p:pic>
      <p:pic>
        <p:nvPicPr>
          <p:cNvPr id="125" name="Picture Placeholder 124">
            <a:extLst>
              <a:ext uri="{FF2B5EF4-FFF2-40B4-BE49-F238E27FC236}">
                <a16:creationId xmlns:a16="http://schemas.microsoft.com/office/drawing/2014/main" id="{363B885E-1845-EEC8-76F0-7B90427E3E42}"/>
              </a:ext>
            </a:extLst>
          </p:cNvPr>
          <p:cNvPicPr>
            <a:picLocks noGrp="1" noChangeAspect="1"/>
          </p:cNvPicPr>
          <p:nvPr>
            <p:ph type="pic" sz="quarter" idx="61"/>
          </p:nvPr>
        </p:nvPicPr>
        <p:blipFill>
          <a:blip>
            <a:extLst>
              <a:ext uri="{96DAC541-7B7A-43D3-8B79-37D633B846F1}">
                <asvg:svgBlip xmlns:asvg="http://schemas.microsoft.com/office/drawing/2016/SVG/main" r:embed="rId30"/>
              </a:ext>
            </a:extLst>
          </a:blip>
          <a:srcRect/>
          <a:stretch>
            <a:fillRect/>
          </a:stretch>
        </p:blipFill>
        <p:spPr>
          <a:prstGeom prst="rect">
            <a:avLst/>
          </a:prstGeom>
          <a:noFill/>
        </p:spPr>
      </p:pic>
      <p:pic>
        <p:nvPicPr>
          <p:cNvPr id="127" name="Picture Placeholder 126">
            <a:extLst>
              <a:ext uri="{FF2B5EF4-FFF2-40B4-BE49-F238E27FC236}">
                <a16:creationId xmlns:a16="http://schemas.microsoft.com/office/drawing/2014/main" id="{0535BD09-9D9C-464A-620B-7300CDFE719D}"/>
              </a:ext>
            </a:extLst>
          </p:cNvPr>
          <p:cNvPicPr>
            <a:picLocks noGrp="1" noChangeAspect="1"/>
          </p:cNvPicPr>
          <p:nvPr>
            <p:ph type="pic" sz="quarter" idx="62"/>
          </p:nvPr>
        </p:nvPicPr>
        <p:blipFill>
          <a:blip>
            <a:extLst>
              <a:ext uri="{96DAC541-7B7A-43D3-8B79-37D633B846F1}">
                <asvg:svgBlip xmlns:asvg="http://schemas.microsoft.com/office/drawing/2016/SVG/main" r:embed="rId31"/>
              </a:ext>
            </a:extLst>
          </a:blip>
          <a:srcRect/>
          <a:stretch>
            <a:fillRect/>
          </a:stretch>
        </p:blipFill>
        <p:spPr>
          <a:prstGeom prst="rect">
            <a:avLst/>
          </a:prstGeom>
          <a:noFill/>
        </p:spPr>
      </p:pic>
      <p:pic>
        <p:nvPicPr>
          <p:cNvPr id="129" name="Picture Placeholder 128">
            <a:extLst>
              <a:ext uri="{FF2B5EF4-FFF2-40B4-BE49-F238E27FC236}">
                <a16:creationId xmlns:a16="http://schemas.microsoft.com/office/drawing/2014/main" id="{3E635C25-A878-D5C9-5E3C-EA04B12452CC}"/>
              </a:ext>
            </a:extLst>
          </p:cNvPr>
          <p:cNvPicPr>
            <a:picLocks noGrp="1" noChangeAspect="1"/>
          </p:cNvPicPr>
          <p:nvPr>
            <p:ph type="pic" sz="quarter" idx="63"/>
          </p:nvPr>
        </p:nvPicPr>
        <p:blipFill>
          <a:blip>
            <a:extLst>
              <a:ext uri="{96DAC541-7B7A-43D3-8B79-37D633B846F1}">
                <asvg:svgBlip xmlns:asvg="http://schemas.microsoft.com/office/drawing/2016/SVG/main" r:embed="rId32"/>
              </a:ext>
            </a:extLst>
          </a:blip>
          <a:srcRect/>
          <a:stretch>
            <a:fillRect/>
          </a:stretch>
        </p:blipFill>
        <p:spPr>
          <a:prstGeom prst="rect">
            <a:avLst/>
          </a:prstGeom>
          <a:noFill/>
        </p:spPr>
      </p:pic>
      <p:pic>
        <p:nvPicPr>
          <p:cNvPr id="135" name="Picture Placeholder 134">
            <a:extLst>
              <a:ext uri="{FF2B5EF4-FFF2-40B4-BE49-F238E27FC236}">
                <a16:creationId xmlns:a16="http://schemas.microsoft.com/office/drawing/2014/main" id="{B5BEB72A-4D64-9D49-44A8-9CA25D2B415C}"/>
              </a:ext>
            </a:extLst>
          </p:cNvPr>
          <p:cNvPicPr>
            <a:picLocks noGrp="1" noChangeAspect="1"/>
          </p:cNvPicPr>
          <p:nvPr>
            <p:ph type="pic" sz="quarter" idx="64"/>
          </p:nvPr>
        </p:nvPicPr>
        <p:blipFill>
          <a:blip>
            <a:extLst>
              <a:ext uri="{96DAC541-7B7A-43D3-8B79-37D633B846F1}">
                <asvg:svgBlip xmlns:asvg="http://schemas.microsoft.com/office/drawing/2016/SVG/main" r:embed="rId33"/>
              </a:ext>
            </a:extLst>
          </a:blip>
          <a:srcRect/>
          <a:stretch>
            <a:fillRect/>
          </a:stretch>
        </p:blipFill>
        <p:spPr>
          <a:prstGeom prst="rect">
            <a:avLst/>
          </a:prstGeom>
          <a:noFill/>
        </p:spPr>
      </p:pic>
      <p:pic>
        <p:nvPicPr>
          <p:cNvPr id="137" name="Picture Placeholder 136">
            <a:extLst>
              <a:ext uri="{FF2B5EF4-FFF2-40B4-BE49-F238E27FC236}">
                <a16:creationId xmlns:a16="http://schemas.microsoft.com/office/drawing/2014/main" id="{A36C87CC-BEBE-7205-60D6-49126CC0DB46}"/>
              </a:ext>
            </a:extLst>
          </p:cNvPr>
          <p:cNvPicPr>
            <a:picLocks noGrp="1" noChangeAspect="1"/>
          </p:cNvPicPr>
          <p:nvPr>
            <p:ph type="pic" sz="quarter" idx="65"/>
          </p:nvPr>
        </p:nvPicPr>
        <p:blipFill>
          <a:blip>
            <a:extLst>
              <a:ext uri="{96DAC541-7B7A-43D3-8B79-37D633B846F1}">
                <asvg:svgBlip xmlns:asvg="http://schemas.microsoft.com/office/drawing/2016/SVG/main" r:embed="rId34"/>
              </a:ext>
            </a:extLst>
          </a:blip>
          <a:srcRect/>
          <a:stretch>
            <a:fillRect/>
          </a:stretch>
        </p:blipFill>
        <p:spPr>
          <a:prstGeom prst="rect">
            <a:avLst/>
          </a:prstGeom>
          <a:noFill/>
        </p:spPr>
      </p:pic>
      <p:pic>
        <p:nvPicPr>
          <p:cNvPr id="139" name="Picture Placeholder 138">
            <a:extLst>
              <a:ext uri="{FF2B5EF4-FFF2-40B4-BE49-F238E27FC236}">
                <a16:creationId xmlns:a16="http://schemas.microsoft.com/office/drawing/2014/main" id="{F7EFAE46-FAF7-2F07-E0B6-DD95B6E6281C}"/>
              </a:ext>
            </a:extLst>
          </p:cNvPr>
          <p:cNvPicPr>
            <a:picLocks noGrp="1" noChangeAspect="1"/>
          </p:cNvPicPr>
          <p:nvPr>
            <p:ph type="pic" sz="quarter" idx="66"/>
          </p:nvPr>
        </p:nvPicPr>
        <p:blipFill>
          <a:blip>
            <a:extLst>
              <a:ext uri="{96DAC541-7B7A-43D3-8B79-37D633B846F1}">
                <asvg:svgBlip xmlns:asvg="http://schemas.microsoft.com/office/drawing/2016/SVG/main" r:embed="rId35"/>
              </a:ext>
            </a:extLst>
          </a:blip>
          <a:srcRect/>
          <a:stretch>
            <a:fillRect/>
          </a:stretch>
        </p:blipFill>
        <p:spPr>
          <a:prstGeom prst="rect">
            <a:avLst/>
          </a:prstGeom>
          <a:noFill/>
        </p:spPr>
      </p:pic>
      <p:pic>
        <p:nvPicPr>
          <p:cNvPr id="141" name="Picture Placeholder 140">
            <a:extLst>
              <a:ext uri="{FF2B5EF4-FFF2-40B4-BE49-F238E27FC236}">
                <a16:creationId xmlns:a16="http://schemas.microsoft.com/office/drawing/2014/main" id="{9C70DC68-03B1-CD49-9CFF-983065BAC649}"/>
              </a:ext>
            </a:extLst>
          </p:cNvPr>
          <p:cNvPicPr>
            <a:picLocks noGrp="1" noChangeAspect="1"/>
          </p:cNvPicPr>
          <p:nvPr>
            <p:ph type="pic" sz="quarter" idx="67"/>
          </p:nvPr>
        </p:nvPicPr>
        <p:blipFill>
          <a:blip>
            <a:extLst>
              <a:ext uri="{96DAC541-7B7A-43D3-8B79-37D633B846F1}">
                <asvg:svgBlip xmlns:asvg="http://schemas.microsoft.com/office/drawing/2016/SVG/main" r:embed="rId36"/>
              </a:ext>
            </a:extLst>
          </a:blip>
          <a:srcRect/>
          <a:stretch>
            <a:fillRect/>
          </a:stretch>
        </p:blipFill>
        <p:spPr>
          <a:prstGeom prst="rect">
            <a:avLst/>
          </a:prstGeom>
          <a:noFill/>
        </p:spPr>
      </p:pic>
      <p:pic>
        <p:nvPicPr>
          <p:cNvPr id="143" name="Picture Placeholder 142">
            <a:extLst>
              <a:ext uri="{FF2B5EF4-FFF2-40B4-BE49-F238E27FC236}">
                <a16:creationId xmlns:a16="http://schemas.microsoft.com/office/drawing/2014/main" id="{55A82C2F-4DAD-EA64-568E-B23CE614D1D1}"/>
              </a:ext>
            </a:extLst>
          </p:cNvPr>
          <p:cNvPicPr>
            <a:picLocks noGrp="1" noChangeAspect="1"/>
          </p:cNvPicPr>
          <p:nvPr>
            <p:ph type="pic" sz="quarter" idx="68"/>
          </p:nvPr>
        </p:nvPicPr>
        <p:blipFill>
          <a:blip>
            <a:extLst>
              <a:ext uri="{96DAC541-7B7A-43D3-8B79-37D633B846F1}">
                <asvg:svgBlip xmlns:asvg="http://schemas.microsoft.com/office/drawing/2016/SVG/main" r:embed="rId37"/>
              </a:ext>
            </a:extLst>
          </a:blip>
          <a:srcRect/>
          <a:stretch>
            <a:fillRect/>
          </a:stretch>
        </p:blipFill>
        <p:spPr>
          <a:prstGeom prst="rect">
            <a:avLst/>
          </a:prstGeom>
          <a:noFill/>
        </p:spPr>
      </p:pic>
      <p:pic>
        <p:nvPicPr>
          <p:cNvPr id="145" name="Picture Placeholder 144">
            <a:extLst>
              <a:ext uri="{FF2B5EF4-FFF2-40B4-BE49-F238E27FC236}">
                <a16:creationId xmlns:a16="http://schemas.microsoft.com/office/drawing/2014/main" id="{5DD1E1D6-F129-54F3-E61E-C0808FF61D5B}"/>
              </a:ext>
            </a:extLst>
          </p:cNvPr>
          <p:cNvPicPr>
            <a:picLocks noGrp="1" noChangeAspect="1"/>
          </p:cNvPicPr>
          <p:nvPr>
            <p:ph type="pic" sz="quarter" idx="69"/>
          </p:nvPr>
        </p:nvPicPr>
        <p:blipFill>
          <a:blip>
            <a:extLst>
              <a:ext uri="{96DAC541-7B7A-43D3-8B79-37D633B846F1}">
                <asvg:svgBlip xmlns:asvg="http://schemas.microsoft.com/office/drawing/2016/SVG/main" r:embed="rId38"/>
              </a:ext>
            </a:extLst>
          </a:blip>
          <a:srcRect/>
          <a:stretch>
            <a:fillRect/>
          </a:stretch>
        </p:blipFill>
        <p:spPr>
          <a:prstGeom prst="rect">
            <a:avLst/>
          </a:prstGeom>
          <a:noFill/>
        </p:spPr>
      </p:pic>
      <p:pic>
        <p:nvPicPr>
          <p:cNvPr id="147" name="Picture Placeholder 146">
            <a:extLst>
              <a:ext uri="{FF2B5EF4-FFF2-40B4-BE49-F238E27FC236}">
                <a16:creationId xmlns:a16="http://schemas.microsoft.com/office/drawing/2014/main" id="{341A03B7-4426-DD7D-B5C6-CAF9810FDC48}"/>
              </a:ext>
            </a:extLst>
          </p:cNvPr>
          <p:cNvPicPr>
            <a:picLocks noGrp="1" noChangeAspect="1"/>
          </p:cNvPicPr>
          <p:nvPr>
            <p:ph type="pic" sz="quarter" idx="70"/>
          </p:nvPr>
        </p:nvPicPr>
        <p:blipFill>
          <a:blip>
            <a:extLst>
              <a:ext uri="{96DAC541-7B7A-43D3-8B79-37D633B846F1}">
                <asvg:svgBlip xmlns:asvg="http://schemas.microsoft.com/office/drawing/2016/SVG/main" r:embed="rId39"/>
              </a:ext>
            </a:extLst>
          </a:blip>
          <a:srcRect/>
          <a:stretch>
            <a:fillRect/>
          </a:stretch>
        </p:blipFill>
        <p:spPr>
          <a:prstGeom prst="rect">
            <a:avLst/>
          </a:prstGeom>
          <a:noFill/>
        </p:spPr>
      </p:pic>
      <p:pic>
        <p:nvPicPr>
          <p:cNvPr id="149" name="Picture Placeholder 148">
            <a:extLst>
              <a:ext uri="{FF2B5EF4-FFF2-40B4-BE49-F238E27FC236}">
                <a16:creationId xmlns:a16="http://schemas.microsoft.com/office/drawing/2014/main" id="{1D8D53E1-1147-8A49-B52D-B64648212D3D}"/>
              </a:ext>
            </a:extLst>
          </p:cNvPr>
          <p:cNvPicPr>
            <a:picLocks noGrp="1" noChangeAspect="1"/>
          </p:cNvPicPr>
          <p:nvPr>
            <p:ph type="pic" sz="quarter" idx="71"/>
          </p:nvPr>
        </p:nvPicPr>
        <p:blipFill>
          <a:blip>
            <a:extLst>
              <a:ext uri="{96DAC541-7B7A-43D3-8B79-37D633B846F1}">
                <asvg:svgBlip xmlns:asvg="http://schemas.microsoft.com/office/drawing/2016/SVG/main" r:embed="rId40"/>
              </a:ext>
            </a:extLst>
          </a:blip>
          <a:srcRect/>
          <a:stretch>
            <a:fillRect/>
          </a:stretch>
        </p:blipFill>
        <p:spPr>
          <a:prstGeom prst="rect">
            <a:avLst/>
          </a:prstGeom>
          <a:noFill/>
        </p:spPr>
      </p:pic>
      <p:pic>
        <p:nvPicPr>
          <p:cNvPr id="151" name="Picture Placeholder 150">
            <a:extLst>
              <a:ext uri="{FF2B5EF4-FFF2-40B4-BE49-F238E27FC236}">
                <a16:creationId xmlns:a16="http://schemas.microsoft.com/office/drawing/2014/main" id="{D708789F-59F6-6B0C-692D-B191BDFB2BCB}"/>
              </a:ext>
            </a:extLst>
          </p:cNvPr>
          <p:cNvPicPr>
            <a:picLocks noGrp="1" noChangeAspect="1"/>
          </p:cNvPicPr>
          <p:nvPr>
            <p:ph type="pic" sz="quarter" idx="72"/>
          </p:nvPr>
        </p:nvPicPr>
        <p:blipFill>
          <a:blip>
            <a:extLst>
              <a:ext uri="{96DAC541-7B7A-43D3-8B79-37D633B846F1}">
                <asvg:svgBlip xmlns:asvg="http://schemas.microsoft.com/office/drawing/2016/SVG/main" r:embed="rId41"/>
              </a:ext>
            </a:extLst>
          </a:blip>
          <a:srcRect/>
          <a:stretch>
            <a:fillRect/>
          </a:stretch>
        </p:blipFill>
        <p:spPr>
          <a:prstGeom prst="rect">
            <a:avLst/>
          </a:prstGeom>
          <a:noFill/>
        </p:spPr>
      </p:pic>
      <p:pic>
        <p:nvPicPr>
          <p:cNvPr id="153" name="Picture Placeholder 152">
            <a:extLst>
              <a:ext uri="{FF2B5EF4-FFF2-40B4-BE49-F238E27FC236}">
                <a16:creationId xmlns:a16="http://schemas.microsoft.com/office/drawing/2014/main" id="{A0154370-E3B6-9A74-E17F-71E538CA8672}"/>
              </a:ext>
            </a:extLst>
          </p:cNvPr>
          <p:cNvPicPr>
            <a:picLocks noGrp="1" noChangeAspect="1"/>
          </p:cNvPicPr>
          <p:nvPr>
            <p:ph type="pic" sz="quarter" idx="73"/>
          </p:nvPr>
        </p:nvPicPr>
        <p:blipFill>
          <a:blip>
            <a:extLst>
              <a:ext uri="{96DAC541-7B7A-43D3-8B79-37D633B846F1}">
                <asvg:svgBlip xmlns:asvg="http://schemas.microsoft.com/office/drawing/2016/SVG/main" r:embed="rId42"/>
              </a:ext>
            </a:extLst>
          </a:blip>
          <a:srcRect/>
          <a:stretch>
            <a:fillRect/>
          </a:stretch>
        </p:blipFill>
        <p:spPr>
          <a:prstGeom prst="rect">
            <a:avLst/>
          </a:prstGeom>
          <a:noFill/>
        </p:spPr>
      </p:pic>
      <p:pic>
        <p:nvPicPr>
          <p:cNvPr id="155" name="Picture Placeholder 154">
            <a:extLst>
              <a:ext uri="{FF2B5EF4-FFF2-40B4-BE49-F238E27FC236}">
                <a16:creationId xmlns:a16="http://schemas.microsoft.com/office/drawing/2014/main" id="{C6D80032-9C27-4660-69AA-F2AEE18C3298}"/>
              </a:ext>
            </a:extLst>
          </p:cNvPr>
          <p:cNvPicPr>
            <a:picLocks noGrp="1" noChangeAspect="1"/>
          </p:cNvPicPr>
          <p:nvPr>
            <p:ph type="pic" sz="quarter" idx="74"/>
          </p:nvPr>
        </p:nvPicPr>
        <p:blipFill>
          <a:blip>
            <a:extLst>
              <a:ext uri="{96DAC541-7B7A-43D3-8B79-37D633B846F1}">
                <asvg:svgBlip xmlns:asvg="http://schemas.microsoft.com/office/drawing/2016/SVG/main" r:embed="rId43"/>
              </a:ext>
            </a:extLst>
          </a:blip>
          <a:srcRect/>
          <a:stretch>
            <a:fillRect/>
          </a:stretch>
        </p:blipFill>
        <p:spPr>
          <a:prstGeom prst="rect">
            <a:avLst/>
          </a:prstGeom>
          <a:noFill/>
        </p:spPr>
      </p:pic>
      <p:pic>
        <p:nvPicPr>
          <p:cNvPr id="157" name="Picture Placeholder 156">
            <a:extLst>
              <a:ext uri="{FF2B5EF4-FFF2-40B4-BE49-F238E27FC236}">
                <a16:creationId xmlns:a16="http://schemas.microsoft.com/office/drawing/2014/main" id="{FEBA2D0E-F378-B707-6208-FFBC4EA60AF0}"/>
              </a:ext>
            </a:extLst>
          </p:cNvPr>
          <p:cNvPicPr>
            <a:picLocks noGrp="1" noChangeAspect="1"/>
          </p:cNvPicPr>
          <p:nvPr>
            <p:ph type="pic" sz="quarter" idx="75"/>
          </p:nvPr>
        </p:nvPicPr>
        <p:blipFill>
          <a:blip>
            <a:extLst>
              <a:ext uri="{96DAC541-7B7A-43D3-8B79-37D633B846F1}">
                <asvg:svgBlip xmlns:asvg="http://schemas.microsoft.com/office/drawing/2016/SVG/main" r:embed="rId44"/>
              </a:ext>
            </a:extLst>
          </a:blip>
          <a:srcRect/>
          <a:stretch>
            <a:fillRect/>
          </a:stretch>
        </p:blipFill>
        <p:spPr>
          <a:prstGeom prst="rect">
            <a:avLst/>
          </a:prstGeom>
          <a:noFill/>
        </p:spPr>
      </p:pic>
      <p:pic>
        <p:nvPicPr>
          <p:cNvPr id="159" name="Picture Placeholder 158">
            <a:extLst>
              <a:ext uri="{FF2B5EF4-FFF2-40B4-BE49-F238E27FC236}">
                <a16:creationId xmlns:a16="http://schemas.microsoft.com/office/drawing/2014/main" id="{03C0A7D4-6278-5299-81CD-CE077519297A}"/>
              </a:ext>
            </a:extLst>
          </p:cNvPr>
          <p:cNvPicPr>
            <a:picLocks noGrp="1" noChangeAspect="1"/>
          </p:cNvPicPr>
          <p:nvPr>
            <p:ph type="pic" sz="quarter" idx="76"/>
          </p:nvPr>
        </p:nvPicPr>
        <p:blipFill>
          <a:blip>
            <a:extLst>
              <a:ext uri="{96DAC541-7B7A-43D3-8B79-37D633B846F1}">
                <asvg:svgBlip xmlns:asvg="http://schemas.microsoft.com/office/drawing/2016/SVG/main" r:embed="rId45"/>
              </a:ext>
            </a:extLst>
          </a:blip>
          <a:srcRect l="108" r="108"/>
          <a:stretch>
            <a:fillRect/>
          </a:stretch>
        </p:blipFill>
        <p:spPr>
          <a:prstGeom prst="rect">
            <a:avLst/>
          </a:prstGeom>
          <a:noFill/>
        </p:spPr>
      </p:pic>
      <p:pic>
        <p:nvPicPr>
          <p:cNvPr id="161" name="Picture Placeholder 160">
            <a:extLst>
              <a:ext uri="{FF2B5EF4-FFF2-40B4-BE49-F238E27FC236}">
                <a16:creationId xmlns:a16="http://schemas.microsoft.com/office/drawing/2014/main" id="{3A9E3AB0-25A7-5665-1637-C09DFDF8BED9}"/>
              </a:ext>
            </a:extLst>
          </p:cNvPr>
          <p:cNvPicPr>
            <a:picLocks noGrp="1" noChangeAspect="1"/>
          </p:cNvPicPr>
          <p:nvPr>
            <p:ph type="pic" sz="quarter" idx="77"/>
          </p:nvPr>
        </p:nvPicPr>
        <p:blipFill>
          <a:blip>
            <a:extLst>
              <a:ext uri="{96DAC541-7B7A-43D3-8B79-37D633B846F1}">
                <asvg:svgBlip xmlns:asvg="http://schemas.microsoft.com/office/drawing/2016/SVG/main" r:embed="rId46"/>
              </a:ext>
            </a:extLst>
          </a:blip>
          <a:srcRect l="108" r="108"/>
          <a:stretch>
            <a:fillRect/>
          </a:stretch>
        </p:blipFill>
        <p:spPr>
          <a:prstGeom prst="rect">
            <a:avLst/>
          </a:prstGeom>
          <a:noFill/>
        </p:spPr>
      </p:pic>
      <p:pic>
        <p:nvPicPr>
          <p:cNvPr id="163" name="Picture Placeholder 162">
            <a:extLst>
              <a:ext uri="{FF2B5EF4-FFF2-40B4-BE49-F238E27FC236}">
                <a16:creationId xmlns:a16="http://schemas.microsoft.com/office/drawing/2014/main" id="{34A7E364-947C-FCE9-4240-5A79A02B440B}"/>
              </a:ext>
            </a:extLst>
          </p:cNvPr>
          <p:cNvPicPr>
            <a:picLocks noGrp="1" noChangeAspect="1"/>
          </p:cNvPicPr>
          <p:nvPr>
            <p:ph type="pic" sz="quarter" idx="78"/>
          </p:nvPr>
        </p:nvPicPr>
        <p:blipFill>
          <a:blip>
            <a:extLst>
              <a:ext uri="{96DAC541-7B7A-43D3-8B79-37D633B846F1}">
                <asvg:svgBlip xmlns:asvg="http://schemas.microsoft.com/office/drawing/2016/SVG/main" r:embed="rId47"/>
              </a:ext>
            </a:extLst>
          </a:blip>
          <a:srcRect l="108" r="108"/>
          <a:stretch>
            <a:fillRect/>
          </a:stretch>
        </p:blipFill>
        <p:spPr>
          <a:prstGeom prst="rect">
            <a:avLst/>
          </a:prstGeom>
          <a:noFill/>
        </p:spPr>
      </p:pic>
      <p:pic>
        <p:nvPicPr>
          <p:cNvPr id="165" name="Picture Placeholder 164">
            <a:extLst>
              <a:ext uri="{FF2B5EF4-FFF2-40B4-BE49-F238E27FC236}">
                <a16:creationId xmlns:a16="http://schemas.microsoft.com/office/drawing/2014/main" id="{2BE2CDA7-EC28-4E11-9549-6873CADE70C1}"/>
              </a:ext>
            </a:extLst>
          </p:cNvPr>
          <p:cNvPicPr>
            <a:picLocks noGrp="1" noChangeAspect="1"/>
          </p:cNvPicPr>
          <p:nvPr>
            <p:ph type="pic" sz="quarter" idx="79"/>
          </p:nvPr>
        </p:nvPicPr>
        <p:blipFill>
          <a:blip>
            <a:extLst>
              <a:ext uri="{96DAC541-7B7A-43D3-8B79-37D633B846F1}">
                <asvg:svgBlip xmlns:asvg="http://schemas.microsoft.com/office/drawing/2016/SVG/main" r:embed="rId48"/>
              </a:ext>
            </a:extLst>
          </a:blip>
          <a:srcRect/>
          <a:stretch>
            <a:fillRect/>
          </a:stretch>
        </p:blipFill>
        <p:spPr>
          <a:prstGeom prst="rect">
            <a:avLst/>
          </a:prstGeom>
          <a:noFill/>
        </p:spPr>
      </p:pic>
      <p:pic>
        <p:nvPicPr>
          <p:cNvPr id="169" name="Picture Placeholder 168">
            <a:extLst>
              <a:ext uri="{FF2B5EF4-FFF2-40B4-BE49-F238E27FC236}">
                <a16:creationId xmlns:a16="http://schemas.microsoft.com/office/drawing/2014/main" id="{7EC98B67-FCAC-9E9F-5614-EB36207D030D}"/>
              </a:ext>
            </a:extLst>
          </p:cNvPr>
          <p:cNvPicPr>
            <a:picLocks noGrp="1" noChangeAspect="1"/>
          </p:cNvPicPr>
          <p:nvPr>
            <p:ph type="pic" sz="quarter" idx="81"/>
          </p:nvPr>
        </p:nvPicPr>
        <p:blipFill>
          <a:blip>
            <a:extLst>
              <a:ext uri="{96DAC541-7B7A-43D3-8B79-37D633B846F1}">
                <asvg:svgBlip xmlns:asvg="http://schemas.microsoft.com/office/drawing/2016/SVG/main" r:embed="rId49"/>
              </a:ext>
            </a:extLst>
          </a:blip>
          <a:srcRect/>
          <a:stretch>
            <a:fillRect/>
          </a:stretch>
        </p:blipFill>
        <p:spPr>
          <a:prstGeom prst="rect">
            <a:avLst/>
          </a:prstGeom>
          <a:noFill/>
        </p:spPr>
      </p:pic>
      <p:pic>
        <p:nvPicPr>
          <p:cNvPr id="174" name="Picture Placeholder 173">
            <a:extLst>
              <a:ext uri="{FF2B5EF4-FFF2-40B4-BE49-F238E27FC236}">
                <a16:creationId xmlns:a16="http://schemas.microsoft.com/office/drawing/2014/main" id="{1A1D2806-DE83-2579-49D3-5015E3C50C93}"/>
              </a:ext>
            </a:extLst>
          </p:cNvPr>
          <p:cNvPicPr>
            <a:picLocks noGrp="1" noChangeAspect="1"/>
          </p:cNvPicPr>
          <p:nvPr>
            <p:ph type="pic" sz="quarter" idx="82"/>
          </p:nvPr>
        </p:nvPicPr>
        <p:blipFill>
          <a:blip>
            <a:extLst>
              <a:ext uri="{96DAC541-7B7A-43D3-8B79-37D633B846F1}">
                <asvg:svgBlip xmlns:asvg="http://schemas.microsoft.com/office/drawing/2016/SVG/main" r:embed="rId50"/>
              </a:ext>
            </a:extLst>
          </a:blip>
          <a:srcRect/>
          <a:stretch>
            <a:fillRect/>
          </a:stretch>
        </p:blipFill>
        <p:spPr>
          <a:prstGeom prst="rect">
            <a:avLst/>
          </a:prstGeom>
          <a:noFill/>
        </p:spPr>
      </p:pic>
      <p:pic>
        <p:nvPicPr>
          <p:cNvPr id="176" name="Picture Placeholder 175">
            <a:extLst>
              <a:ext uri="{FF2B5EF4-FFF2-40B4-BE49-F238E27FC236}">
                <a16:creationId xmlns:a16="http://schemas.microsoft.com/office/drawing/2014/main" id="{D2F764A3-B050-5F74-4E99-7554BF2BEC90}"/>
              </a:ext>
            </a:extLst>
          </p:cNvPr>
          <p:cNvPicPr>
            <a:picLocks noGrp="1" noChangeAspect="1"/>
          </p:cNvPicPr>
          <p:nvPr>
            <p:ph type="pic" sz="quarter" idx="83"/>
          </p:nvPr>
        </p:nvPicPr>
        <p:blipFill>
          <a:blip>
            <a:extLst>
              <a:ext uri="{96DAC541-7B7A-43D3-8B79-37D633B846F1}">
                <asvg:svgBlip xmlns:asvg="http://schemas.microsoft.com/office/drawing/2016/SVG/main" r:embed="rId51"/>
              </a:ext>
            </a:extLst>
          </a:blip>
          <a:srcRect l="108" r="108"/>
          <a:stretch>
            <a:fillRect/>
          </a:stretch>
        </p:blipFill>
        <p:spPr>
          <a:prstGeom prst="rect">
            <a:avLst/>
          </a:prstGeom>
          <a:noFill/>
        </p:spPr>
      </p:pic>
      <p:pic>
        <p:nvPicPr>
          <p:cNvPr id="178" name="Picture Placeholder 177">
            <a:extLst>
              <a:ext uri="{FF2B5EF4-FFF2-40B4-BE49-F238E27FC236}">
                <a16:creationId xmlns:a16="http://schemas.microsoft.com/office/drawing/2014/main" id="{E8AC5853-8D2B-10B0-219D-93F891D0AAA2}"/>
              </a:ext>
            </a:extLst>
          </p:cNvPr>
          <p:cNvPicPr>
            <a:picLocks noGrp="1" noChangeAspect="1"/>
          </p:cNvPicPr>
          <p:nvPr>
            <p:ph type="pic" sz="quarter" idx="84"/>
          </p:nvPr>
        </p:nvPicPr>
        <p:blipFill>
          <a:blip>
            <a:extLst>
              <a:ext uri="{96DAC541-7B7A-43D3-8B79-37D633B846F1}">
                <asvg:svgBlip xmlns:asvg="http://schemas.microsoft.com/office/drawing/2016/SVG/main" r:embed="rId52"/>
              </a:ext>
            </a:extLst>
          </a:blip>
          <a:srcRect l="108" r="108"/>
          <a:stretch>
            <a:fillRect/>
          </a:stretch>
        </p:blipFill>
        <p:spPr>
          <a:prstGeom prst="rect">
            <a:avLst/>
          </a:prstGeom>
          <a:noFill/>
        </p:spPr>
      </p:pic>
      <p:pic>
        <p:nvPicPr>
          <p:cNvPr id="180" name="Picture Placeholder 179">
            <a:extLst>
              <a:ext uri="{FF2B5EF4-FFF2-40B4-BE49-F238E27FC236}">
                <a16:creationId xmlns:a16="http://schemas.microsoft.com/office/drawing/2014/main" id="{38B10D4C-0E5C-F82D-3863-92A95CB8924B}"/>
              </a:ext>
            </a:extLst>
          </p:cNvPr>
          <p:cNvPicPr>
            <a:picLocks noGrp="1" noChangeAspect="1"/>
          </p:cNvPicPr>
          <p:nvPr>
            <p:ph type="pic" sz="quarter" idx="85"/>
          </p:nvPr>
        </p:nvPicPr>
        <p:blipFill>
          <a:blip>
            <a:extLst>
              <a:ext uri="{96DAC541-7B7A-43D3-8B79-37D633B846F1}">
                <asvg:svgBlip xmlns:asvg="http://schemas.microsoft.com/office/drawing/2016/SVG/main" r:embed="rId53"/>
              </a:ext>
            </a:extLst>
          </a:blip>
          <a:srcRect l="108" r="108"/>
          <a:stretch>
            <a:fillRect/>
          </a:stretch>
        </p:blipFill>
        <p:spPr>
          <a:prstGeom prst="rect">
            <a:avLst/>
          </a:prstGeom>
          <a:noFill/>
        </p:spPr>
      </p:pic>
      <p:pic>
        <p:nvPicPr>
          <p:cNvPr id="182" name="Picture Placeholder 181">
            <a:extLst>
              <a:ext uri="{FF2B5EF4-FFF2-40B4-BE49-F238E27FC236}">
                <a16:creationId xmlns:a16="http://schemas.microsoft.com/office/drawing/2014/main" id="{50581EB6-029D-A894-2B63-B3227576B7DF}"/>
              </a:ext>
            </a:extLst>
          </p:cNvPr>
          <p:cNvPicPr>
            <a:picLocks noGrp="1" noChangeAspect="1"/>
          </p:cNvPicPr>
          <p:nvPr>
            <p:ph type="pic" sz="quarter" idx="86"/>
          </p:nvPr>
        </p:nvPicPr>
        <p:blipFill>
          <a:blip>
            <a:extLst>
              <a:ext uri="{96DAC541-7B7A-43D3-8B79-37D633B846F1}">
                <asvg:svgBlip xmlns:asvg="http://schemas.microsoft.com/office/drawing/2016/SVG/main" r:embed="rId54"/>
              </a:ext>
            </a:extLst>
          </a:blip>
          <a:srcRect/>
          <a:stretch>
            <a:fillRect/>
          </a:stretch>
        </p:blipFill>
        <p:spPr>
          <a:prstGeom prst="rect">
            <a:avLst/>
          </a:prstGeom>
          <a:noFill/>
        </p:spPr>
      </p:pic>
      <p:pic>
        <p:nvPicPr>
          <p:cNvPr id="184" name="Picture Placeholder 183">
            <a:extLst>
              <a:ext uri="{FF2B5EF4-FFF2-40B4-BE49-F238E27FC236}">
                <a16:creationId xmlns:a16="http://schemas.microsoft.com/office/drawing/2014/main" id="{C7F65A74-DE52-C1C8-9D49-AC00AF5374F1}"/>
              </a:ext>
            </a:extLst>
          </p:cNvPr>
          <p:cNvPicPr>
            <a:picLocks noGrp="1" noChangeAspect="1"/>
          </p:cNvPicPr>
          <p:nvPr>
            <p:ph type="pic" sz="quarter" idx="87"/>
          </p:nvPr>
        </p:nvPicPr>
        <p:blipFill>
          <a:blip>
            <a:extLst>
              <a:ext uri="{96DAC541-7B7A-43D3-8B79-37D633B846F1}">
                <asvg:svgBlip xmlns:asvg="http://schemas.microsoft.com/office/drawing/2016/SVG/main" r:embed="rId55"/>
              </a:ext>
            </a:extLst>
          </a:blip>
          <a:srcRect/>
          <a:stretch>
            <a:fillRect/>
          </a:stretch>
        </p:blipFill>
        <p:spPr>
          <a:prstGeom prst="rect">
            <a:avLst/>
          </a:prstGeom>
          <a:noFill/>
        </p:spPr>
      </p:pic>
      <p:sp>
        <p:nvSpPr>
          <p:cNvPr id="58" name="TextBox 57">
            <a:extLst>
              <a:ext uri="{FF2B5EF4-FFF2-40B4-BE49-F238E27FC236}">
                <a16:creationId xmlns:a16="http://schemas.microsoft.com/office/drawing/2014/main" id="{7C559312-CF5B-434E-4EAB-0011499A0C14}"/>
              </a:ext>
            </a:extLst>
          </p:cNvPr>
          <p:cNvSpPr txBox="1">
            <a:spLocks/>
          </p:cNvSpPr>
          <p:nvPr/>
        </p:nvSpPr>
        <p:spPr>
          <a:xfrm>
            <a:off x="329002" y="931624"/>
            <a:ext cx="11166583" cy="835742"/>
          </a:xfrm>
          <a:prstGeom prst="rect">
            <a:avLst/>
          </a:prstGeom>
          <a:solidFill>
            <a:srgbClr val="6A635D"/>
          </a:solidFill>
        </p:spPr>
        <p:txBody>
          <a:bodyPr wrap="square" rtlCol="0">
            <a:spAutoFit/>
          </a:bodyPr>
          <a:lstStyle/>
          <a:p>
            <a:pPr>
              <a:spcBef>
                <a:spcPts val="1000"/>
              </a:spcBef>
              <a:spcAft>
                <a:spcPts val="1000"/>
              </a:spcAft>
              <a:defRPr/>
            </a:pPr>
            <a:r>
              <a:rPr lang="en-US" sz="1666" b="1" dirty="0">
                <a:solidFill>
                  <a:schemeClr val="bg2"/>
                </a:solidFill>
                <a:latin typeface="Aptos SemiBold" panose="020B0004020202020204" pitchFamily="34" charset="0"/>
                <a:cs typeface="Segoe UI" panose="020B0502040204020203" pitchFamily="34" charset="0"/>
                <a:sym typeface="Segoe UI" panose="020B0502040204020203" pitchFamily="34" charset="0"/>
              </a:rPr>
              <a:t>Iconography</a:t>
            </a:r>
            <a:endParaRPr lang="en-US" sz="1250" dirty="0">
              <a:solidFill>
                <a:schemeClr val="bg2"/>
              </a:solidFill>
              <a:latin typeface="Segoe UI" panose="020B0502040204020203" pitchFamily="34" charset="0"/>
            </a:endParaRPr>
          </a:p>
          <a:p>
            <a:pPr defTabSz="380893">
              <a:defRPr/>
            </a:pPr>
            <a:r>
              <a:rPr lang="en-US" sz="1166" dirty="0">
                <a:solidFill>
                  <a:schemeClr val="bg2"/>
                </a:solidFill>
                <a:latin typeface="Aptos Light" panose="020B0004020202020204" pitchFamily="34" charset="0"/>
              </a:rPr>
              <a:t>Our icons are an important part of our visual system. They illustrate ideas, topics and objects in a simple and universally recognizable way. Each of our icons have been carefully created using specific design principles. Please find more icons for use in our </a:t>
            </a:r>
            <a:r>
              <a:rPr lang="en-US" sz="1166" dirty="0">
                <a:solidFill>
                  <a:srgbClr val="E5E0D5"/>
                </a:solidFill>
                <a:latin typeface="Aptos Light" panose="020B0004020202020204" pitchFamily="34" charset="0"/>
                <a:cs typeface="Segoe UI" panose="020B0502040204020203" pitchFamily="34" charset="0"/>
                <a:hlinkClick r:id="rId56">
                  <a:extLst>
                    <a:ext uri="{A12FA001-AC4F-418D-AE19-62706E023703}">
                      <ahyp:hlinkClr xmlns:ahyp="http://schemas.microsoft.com/office/drawing/2018/hyperlinkcolor" val="tx"/>
                    </a:ext>
                  </a:extLst>
                </a:hlinkClick>
              </a:rPr>
              <a:t>Brand Hub</a:t>
            </a:r>
            <a:r>
              <a:rPr lang="en-US" sz="1166" dirty="0">
                <a:solidFill>
                  <a:srgbClr val="E5E0D5"/>
                </a:solidFill>
                <a:latin typeface="Aptos Light" panose="020B0004020202020204" pitchFamily="34" charset="0"/>
              </a:rPr>
              <a:t>.</a:t>
            </a:r>
          </a:p>
        </p:txBody>
      </p:sp>
      <p:sp>
        <p:nvSpPr>
          <p:cNvPr id="59" name="object 289">
            <a:extLst>
              <a:ext uri="{FF2B5EF4-FFF2-40B4-BE49-F238E27FC236}">
                <a16:creationId xmlns:a16="http://schemas.microsoft.com/office/drawing/2014/main" id="{8302A4FA-CC72-4E35-0CDF-4D0BDE57333E}"/>
              </a:ext>
            </a:extLst>
          </p:cNvPr>
          <p:cNvSpPr txBox="1"/>
          <p:nvPr/>
        </p:nvSpPr>
        <p:spPr>
          <a:xfrm>
            <a:off x="393496" y="2082126"/>
            <a:ext cx="5113954" cy="190092"/>
          </a:xfrm>
          <a:prstGeom prst="rect">
            <a:avLst/>
          </a:prstGeom>
        </p:spPr>
        <p:txBody>
          <a:bodyPr vert="horz" wrap="square" lIns="0" tIns="10581" rIns="0" bIns="0" rtlCol="0">
            <a:spAutoFit/>
          </a:bodyPr>
          <a:lstStyle/>
          <a:p>
            <a:pPr marL="10580">
              <a:spcBef>
                <a:spcPts val="83"/>
              </a:spcBef>
            </a:pPr>
            <a:r>
              <a:rPr lang="en-US" sz="1166" b="1" dirty="0">
                <a:solidFill>
                  <a:schemeClr val="bg2"/>
                </a:solidFill>
                <a:latin typeface="Aptos SemiBold" panose="020B0004020202020204" pitchFamily="34" charset="0"/>
                <a:sym typeface="Segoe UI" panose="020B0502040204020203" pitchFamily="34" charset="0"/>
              </a:rPr>
              <a:t>Digital</a:t>
            </a:r>
            <a:endParaRPr sz="1166" b="1" dirty="0">
              <a:solidFill>
                <a:schemeClr val="bg2"/>
              </a:solidFill>
              <a:latin typeface="Aptos SemiBold" panose="020B0004020202020204" pitchFamily="34" charset="0"/>
              <a:sym typeface="Segoe UI" panose="020B0502040204020203" pitchFamily="34" charset="0"/>
            </a:endParaRPr>
          </a:p>
        </p:txBody>
      </p:sp>
      <p:sp>
        <p:nvSpPr>
          <p:cNvPr id="60" name="Subtitle 2">
            <a:extLst>
              <a:ext uri="{FF2B5EF4-FFF2-40B4-BE49-F238E27FC236}">
                <a16:creationId xmlns:a16="http://schemas.microsoft.com/office/drawing/2014/main" id="{1415BE7D-2B6E-C0E8-5C68-A3B3D44213D9}"/>
              </a:ext>
            </a:extLst>
          </p:cNvPr>
          <p:cNvSpPr txBox="1">
            <a:spLocks/>
          </p:cNvSpPr>
          <p:nvPr/>
        </p:nvSpPr>
        <p:spPr>
          <a:xfrm>
            <a:off x="321383" y="350052"/>
            <a:ext cx="8379817" cy="40826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916" dirty="0">
                <a:solidFill>
                  <a:schemeClr val="bg2"/>
                </a:solidFill>
                <a:latin typeface="Aptos Light" panose="020B0004020202020204" pitchFamily="34" charset="0"/>
                <a:cs typeface="Segoe UI" panose="020B0502040204020203" pitchFamily="34" charset="0"/>
                <a:sym typeface="Segoe UI" panose="020B0502040204020203" pitchFamily="34" charset="0"/>
              </a:rPr>
              <a:t>Guidelines — Best practices</a:t>
            </a:r>
          </a:p>
        </p:txBody>
      </p:sp>
      <p:sp>
        <p:nvSpPr>
          <p:cNvPr id="61" name="Subtitle 2">
            <a:extLst>
              <a:ext uri="{FF2B5EF4-FFF2-40B4-BE49-F238E27FC236}">
                <a16:creationId xmlns:a16="http://schemas.microsoft.com/office/drawing/2014/main" id="{0C23700C-B272-BD52-B79D-5327D82FE7AD}"/>
              </a:ext>
            </a:extLst>
          </p:cNvPr>
          <p:cNvSpPr txBox="1">
            <a:spLocks/>
          </p:cNvSpPr>
          <p:nvPr/>
        </p:nvSpPr>
        <p:spPr>
          <a:xfrm>
            <a:off x="9858667" y="115698"/>
            <a:ext cx="2218209" cy="273649"/>
          </a:xfrm>
          <a:prstGeom prst="rect">
            <a:avLst/>
          </a:prstGeom>
          <a:ln w="19050">
            <a:solidFill>
              <a:schemeClr val="bg2"/>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666" b="1" dirty="0">
                <a:solidFill>
                  <a:schemeClr val="bg2"/>
                </a:solidFill>
                <a:latin typeface="Aptos SemiBold" panose="020B0004020202020204" pitchFamily="34" charset="0"/>
                <a:cs typeface="Segoe UI" panose="020B0502040204020203" pitchFamily="34" charset="0"/>
                <a:sym typeface="Segoe UI" panose="020B0502040204020203" pitchFamily="34" charset="0"/>
              </a:rPr>
              <a:t>DELETE BEFORE USE</a:t>
            </a:r>
          </a:p>
        </p:txBody>
      </p:sp>
      <p:sp>
        <p:nvSpPr>
          <p:cNvPr id="62" name="object 289">
            <a:extLst>
              <a:ext uri="{FF2B5EF4-FFF2-40B4-BE49-F238E27FC236}">
                <a16:creationId xmlns:a16="http://schemas.microsoft.com/office/drawing/2014/main" id="{F758E0E9-CA20-C6FE-AFED-D6238AF88DBA}"/>
              </a:ext>
            </a:extLst>
          </p:cNvPr>
          <p:cNvSpPr txBox="1"/>
          <p:nvPr/>
        </p:nvSpPr>
        <p:spPr>
          <a:xfrm>
            <a:off x="393496" y="3994107"/>
            <a:ext cx="5113954" cy="190092"/>
          </a:xfrm>
          <a:prstGeom prst="rect">
            <a:avLst/>
          </a:prstGeom>
        </p:spPr>
        <p:txBody>
          <a:bodyPr vert="horz" wrap="square" lIns="0" tIns="10581" rIns="0" bIns="0" rtlCol="0">
            <a:spAutoFit/>
          </a:bodyPr>
          <a:lstStyle/>
          <a:p>
            <a:pPr marL="10580">
              <a:spcBef>
                <a:spcPts val="83"/>
              </a:spcBef>
            </a:pPr>
            <a:r>
              <a:rPr lang="en-US" sz="1166" b="1" dirty="0">
                <a:solidFill>
                  <a:schemeClr val="bg2"/>
                </a:solidFill>
                <a:latin typeface="Aptos SemiBold" panose="020B0004020202020204" pitchFamily="34" charset="0"/>
                <a:sym typeface="Segoe UI" panose="020B0502040204020203" pitchFamily="34" charset="0"/>
              </a:rPr>
              <a:t>Objects</a:t>
            </a:r>
            <a:endParaRPr sz="1166" b="1" dirty="0">
              <a:solidFill>
                <a:schemeClr val="bg2"/>
              </a:solidFill>
              <a:latin typeface="Aptos SemiBold" panose="020B0004020202020204" pitchFamily="34" charset="0"/>
              <a:sym typeface="Segoe UI" panose="020B0502040204020203" pitchFamily="34" charset="0"/>
            </a:endParaRPr>
          </a:p>
        </p:txBody>
      </p:sp>
      <p:sp>
        <p:nvSpPr>
          <p:cNvPr id="63" name="object 289">
            <a:extLst>
              <a:ext uri="{FF2B5EF4-FFF2-40B4-BE49-F238E27FC236}">
                <a16:creationId xmlns:a16="http://schemas.microsoft.com/office/drawing/2014/main" id="{661D13C4-0C0F-6E3B-EA8B-E175DC700FED}"/>
              </a:ext>
            </a:extLst>
          </p:cNvPr>
          <p:cNvSpPr txBox="1"/>
          <p:nvPr/>
        </p:nvSpPr>
        <p:spPr>
          <a:xfrm>
            <a:off x="6075786" y="2082126"/>
            <a:ext cx="5113954" cy="190092"/>
          </a:xfrm>
          <a:prstGeom prst="rect">
            <a:avLst/>
          </a:prstGeom>
        </p:spPr>
        <p:txBody>
          <a:bodyPr vert="horz" wrap="square" lIns="0" tIns="10581" rIns="0" bIns="0" rtlCol="0">
            <a:spAutoFit/>
          </a:bodyPr>
          <a:lstStyle/>
          <a:p>
            <a:pPr marL="10580">
              <a:spcBef>
                <a:spcPts val="83"/>
              </a:spcBef>
            </a:pPr>
            <a:r>
              <a:rPr lang="en-US" sz="1166" b="1" dirty="0">
                <a:solidFill>
                  <a:schemeClr val="bg2"/>
                </a:solidFill>
                <a:latin typeface="Aptos SemiBold" panose="020B0004020202020204" pitchFamily="34" charset="0"/>
                <a:sym typeface="Segoe UI" panose="020B0502040204020203" pitchFamily="34" charset="0"/>
              </a:rPr>
              <a:t>Financial</a:t>
            </a:r>
            <a:endParaRPr sz="1166" b="1" dirty="0">
              <a:solidFill>
                <a:schemeClr val="bg2"/>
              </a:solidFill>
              <a:latin typeface="Aptos SemiBold" panose="020B0004020202020204" pitchFamily="34" charset="0"/>
              <a:sym typeface="Segoe UI" panose="020B0502040204020203" pitchFamily="34" charset="0"/>
            </a:endParaRPr>
          </a:p>
        </p:txBody>
      </p:sp>
      <p:sp>
        <p:nvSpPr>
          <p:cNvPr id="64" name="object 289">
            <a:extLst>
              <a:ext uri="{FF2B5EF4-FFF2-40B4-BE49-F238E27FC236}">
                <a16:creationId xmlns:a16="http://schemas.microsoft.com/office/drawing/2014/main" id="{4B066C80-02CD-98B2-1464-42188F1CFAA7}"/>
              </a:ext>
            </a:extLst>
          </p:cNvPr>
          <p:cNvSpPr txBox="1"/>
          <p:nvPr/>
        </p:nvSpPr>
        <p:spPr>
          <a:xfrm>
            <a:off x="6075786" y="3994107"/>
            <a:ext cx="5113954" cy="190092"/>
          </a:xfrm>
          <a:prstGeom prst="rect">
            <a:avLst/>
          </a:prstGeom>
        </p:spPr>
        <p:txBody>
          <a:bodyPr vert="horz" wrap="square" lIns="0" tIns="10581" rIns="0" bIns="0" rtlCol="0">
            <a:spAutoFit/>
          </a:bodyPr>
          <a:lstStyle/>
          <a:p>
            <a:pPr marL="10580">
              <a:spcBef>
                <a:spcPts val="83"/>
              </a:spcBef>
            </a:pPr>
            <a:r>
              <a:rPr lang="en-US" sz="1166" b="1" dirty="0">
                <a:solidFill>
                  <a:schemeClr val="bg2"/>
                </a:solidFill>
                <a:latin typeface="Aptos SemiBold" panose="020B0004020202020204" pitchFamily="34" charset="0"/>
                <a:sym typeface="Segoe UI" panose="020B0502040204020203" pitchFamily="34" charset="0"/>
              </a:rPr>
              <a:t>People</a:t>
            </a:r>
            <a:endParaRPr sz="1166" b="1" dirty="0">
              <a:solidFill>
                <a:schemeClr val="bg2"/>
              </a:solidFill>
              <a:latin typeface="Aptos SemiBold" panose="020B0004020202020204" pitchFamily="34" charset="0"/>
              <a:sym typeface="Segoe UI" panose="020B0502040204020203" pitchFamily="34" charset="0"/>
            </a:endParaRPr>
          </a:p>
        </p:txBody>
      </p:sp>
      <p:pic>
        <p:nvPicPr>
          <p:cNvPr id="194" name="Picture Placeholder 193">
            <a:extLst>
              <a:ext uri="{FF2B5EF4-FFF2-40B4-BE49-F238E27FC236}">
                <a16:creationId xmlns:a16="http://schemas.microsoft.com/office/drawing/2014/main" id="{0CDFB423-F221-7615-64DB-379BE1DC1AFA}"/>
              </a:ext>
            </a:extLst>
          </p:cNvPr>
          <p:cNvPicPr>
            <a:picLocks noGrp="1" noChangeAspect="1"/>
          </p:cNvPicPr>
          <p:nvPr>
            <p:ph type="pic" sz="quarter" idx="80"/>
          </p:nvPr>
        </p:nvPicPr>
        <p:blipFill>
          <a:blip>
            <a:extLst>
              <a:ext uri="{96DAC541-7B7A-43D3-8B79-37D633B846F1}">
                <asvg:svgBlip xmlns:asvg="http://schemas.microsoft.com/office/drawing/2016/SVG/main" r:embed="rId57"/>
              </a:ext>
            </a:extLst>
          </a:blip>
          <a:srcRect/>
          <a:stretch>
            <a:fillRect/>
          </a:stretch>
        </p:blipFill>
        <p:spPr>
          <a:prstGeom prst="rect">
            <a:avLst/>
          </a:prstGeom>
          <a:noFill/>
        </p:spPr>
      </p:pic>
      <p:pic>
        <p:nvPicPr>
          <p:cNvPr id="200" name="Picture Placeholder 199">
            <a:extLst>
              <a:ext uri="{FF2B5EF4-FFF2-40B4-BE49-F238E27FC236}">
                <a16:creationId xmlns:a16="http://schemas.microsoft.com/office/drawing/2014/main" id="{E377E283-4D80-3DD2-C6C9-F4C1182EF8BE}"/>
              </a:ext>
            </a:extLst>
          </p:cNvPr>
          <p:cNvPicPr>
            <a:picLocks noGrp="1" noChangeAspect="1"/>
          </p:cNvPicPr>
          <p:nvPr>
            <p:ph type="pic" sz="quarter" idx="16"/>
          </p:nvPr>
        </p:nvPicPr>
        <p:blipFill>
          <a:blip>
            <a:extLst>
              <a:ext uri="{96DAC541-7B7A-43D3-8B79-37D633B846F1}">
                <asvg:svgBlip xmlns:asvg="http://schemas.microsoft.com/office/drawing/2016/SVG/main" r:embed="rId58"/>
              </a:ext>
            </a:extLst>
          </a:blip>
          <a:srcRect/>
          <a:stretch>
            <a:fillRect/>
          </a:stretch>
        </p:blipFill>
        <p:spPr>
          <a:prstGeom prst="rect">
            <a:avLst/>
          </a:prstGeom>
          <a:noFill/>
        </p:spPr>
      </p:pic>
      <p:pic>
        <p:nvPicPr>
          <p:cNvPr id="2" name="Graphic 1">
            <a:extLst>
              <a:ext uri="{FF2B5EF4-FFF2-40B4-BE49-F238E27FC236}">
                <a16:creationId xmlns:a16="http://schemas.microsoft.com/office/drawing/2014/main" id="{47B8C201-E5F0-E9B8-F8AA-AD1174965B1A}"/>
              </a:ext>
            </a:extLst>
          </p:cNvPr>
          <p:cNvPicPr>
            <a:picLocks noChangeAspect="1"/>
          </p:cNvPicPr>
          <p:nvPr/>
        </p:nvPicPr>
        <p:blipFill>
          <a:blip>
            <a:extLst>
              <a:ext uri="{96DAC541-7B7A-43D3-8B79-37D633B846F1}">
                <asvg:svgBlip xmlns:asvg="http://schemas.microsoft.com/office/drawing/2016/SVG/main" r:embed="rId59"/>
              </a:ext>
            </a:extLst>
          </a:blip>
          <a:stretch>
            <a:fillRect/>
          </a:stretch>
        </p:blipFill>
        <p:spPr>
          <a:xfrm>
            <a:off x="502791" y="6419491"/>
            <a:ext cx="1630256" cy="112432"/>
          </a:xfrm>
          <a:prstGeom prst="rect">
            <a:avLst/>
          </a:prstGeom>
        </p:spPr>
      </p:pic>
    </p:spTree>
    <p:extLst>
      <p:ext uri="{BB962C8B-B14F-4D97-AF65-F5344CB8AC3E}">
        <p14:creationId xmlns:p14="http://schemas.microsoft.com/office/powerpoint/2010/main" val="37109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FAE06-2642-C30C-FC88-C20F20A8B3EA}"/>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D446E4A1-C8D4-C1BD-9DD0-4A7E1C876E3D}"/>
              </a:ext>
            </a:extLst>
          </p:cNvPr>
          <p:cNvSpPr>
            <a:spLocks noGrp="1" noChangeArrowheads="1"/>
          </p:cNvSpPr>
          <p:nvPr>
            <p:ph type="title"/>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lvl="0"/>
            <a:r>
              <a:rPr lang="en-US" altLang="en-US" dirty="0"/>
              <a:t>Lorem ipsum dolor sit </a:t>
            </a:r>
            <a:r>
              <a:rPr lang="en-US" altLang="en-US" dirty="0" err="1"/>
              <a:t>amet</a:t>
            </a:r>
            <a:r>
              <a:rPr lang="en-US" altLang="en-US" dirty="0"/>
              <a:t> </a:t>
            </a:r>
            <a:r>
              <a:rPr lang="en-US" altLang="en-US" dirty="0" err="1"/>
              <a:t>adipiscing</a:t>
            </a:r>
            <a:r>
              <a:rPr lang="en-US" altLang="en-US" dirty="0"/>
              <a:t> </a:t>
            </a:r>
            <a:r>
              <a:rPr lang="en-US" altLang="en-US" dirty="0" err="1"/>
              <a:t>elit</a:t>
            </a:r>
            <a:r>
              <a:rPr lang="en-US" altLang="en-US" dirty="0"/>
              <a:t> placeholder text</a:t>
            </a:r>
          </a:p>
        </p:txBody>
      </p:sp>
      <p:sp>
        <p:nvSpPr>
          <p:cNvPr id="18" name="Content Placeholder 17">
            <a:extLst>
              <a:ext uri="{FF2B5EF4-FFF2-40B4-BE49-F238E27FC236}">
                <a16:creationId xmlns:a16="http://schemas.microsoft.com/office/drawing/2014/main" id="{7F0F40B3-13AD-D7BD-49C7-A90DD47F7D7A}"/>
              </a:ext>
            </a:extLst>
          </p:cNvPr>
          <p:cNvSpPr>
            <a:spLocks noGrp="1"/>
          </p:cNvSpPr>
          <p:nvPr>
            <p:ph idx="1"/>
          </p:nvPr>
        </p:nvSpPr>
        <p:spPr/>
        <p:txBody>
          <a:bodyPr/>
          <a:lstStyle/>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p:txBody>
      </p:sp>
      <p:sp>
        <p:nvSpPr>
          <p:cNvPr id="31" name="Footer Placeholder 30">
            <a:extLst>
              <a:ext uri="{FF2B5EF4-FFF2-40B4-BE49-F238E27FC236}">
                <a16:creationId xmlns:a16="http://schemas.microsoft.com/office/drawing/2014/main" id="{2D37018D-FB74-AD4D-5A65-321BF44E1088}"/>
              </a:ext>
            </a:extLst>
          </p:cNvPr>
          <p:cNvSpPr>
            <a:spLocks noGrp="1"/>
          </p:cNvSpPr>
          <p:nvPr>
            <p:ph type="ftr" sz="quarter" idx="11"/>
          </p:nvPr>
        </p:nvSpPr>
        <p:spPr/>
        <p:txBody>
          <a:bodyPr/>
          <a:lstStyle/>
          <a:p>
            <a:r>
              <a:rPr lang="en-US"/>
              <a:t>PRESENTATION TITLE</a:t>
            </a:r>
          </a:p>
        </p:txBody>
      </p:sp>
      <p:sp>
        <p:nvSpPr>
          <p:cNvPr id="36" name="Text Placeholder 35">
            <a:extLst>
              <a:ext uri="{FF2B5EF4-FFF2-40B4-BE49-F238E27FC236}">
                <a16:creationId xmlns:a16="http://schemas.microsoft.com/office/drawing/2014/main" id="{261B1662-DA45-3D28-13AB-AE12C3DBBC8E}"/>
              </a:ext>
            </a:extLst>
          </p:cNvPr>
          <p:cNvSpPr>
            <a:spLocks noGrp="1"/>
          </p:cNvSpPr>
          <p:nvPr>
            <p:ph type="body" idx="12"/>
          </p:nvPr>
        </p:nvSpPr>
        <p:spPr/>
        <p:txBody>
          <a:bodyPr/>
          <a:lstStyle/>
          <a:p>
            <a:r>
              <a:rPr lang="en-US" dirty="0"/>
              <a:t>Optional subtitle lorem ipsum</a:t>
            </a:r>
          </a:p>
        </p:txBody>
      </p:sp>
      <p:sp>
        <p:nvSpPr>
          <p:cNvPr id="6" name="Picture Placeholder 5">
            <a:extLst>
              <a:ext uri="{FF2B5EF4-FFF2-40B4-BE49-F238E27FC236}">
                <a16:creationId xmlns:a16="http://schemas.microsoft.com/office/drawing/2014/main" id="{8BE0052C-72E3-75F6-1E0F-B9ACB727724B}"/>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120305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1F673-DFA8-82B4-6580-4994AF0FF8CA}"/>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9A587231-7F90-04B6-C405-31016A387246}"/>
              </a:ext>
            </a:extLst>
          </p:cNvPr>
          <p:cNvSpPr>
            <a:spLocks noGrp="1" noChangeArrowheads="1"/>
          </p:cNvSpPr>
          <p:nvPr>
            <p:ph type="title"/>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lvl="0"/>
            <a:r>
              <a:rPr lang="en-US" altLang="en-US" dirty="0"/>
              <a:t>Lorem ipsum dolor sit </a:t>
            </a:r>
            <a:r>
              <a:rPr lang="en-US" altLang="en-US" dirty="0" err="1"/>
              <a:t>amet</a:t>
            </a:r>
            <a:r>
              <a:rPr lang="en-US" altLang="en-US" dirty="0"/>
              <a:t> </a:t>
            </a:r>
            <a:r>
              <a:rPr lang="en-US" altLang="en-US" dirty="0" err="1"/>
              <a:t>consectetur</a:t>
            </a:r>
            <a:br>
              <a:rPr lang="en-US" altLang="en-US" dirty="0"/>
            </a:br>
            <a:r>
              <a:rPr lang="en-US" altLang="en-US" dirty="0" err="1"/>
              <a:t>adipiscing</a:t>
            </a:r>
            <a:r>
              <a:rPr lang="en-US" altLang="en-US" dirty="0"/>
              <a:t> </a:t>
            </a:r>
            <a:r>
              <a:rPr lang="en-US" altLang="en-US" dirty="0" err="1"/>
              <a:t>elit</a:t>
            </a:r>
            <a:r>
              <a:rPr lang="en-US" altLang="en-US" dirty="0"/>
              <a:t> placeholder text.</a:t>
            </a:r>
          </a:p>
        </p:txBody>
      </p:sp>
      <p:sp>
        <p:nvSpPr>
          <p:cNvPr id="18" name="Content Placeholder 17">
            <a:extLst>
              <a:ext uri="{FF2B5EF4-FFF2-40B4-BE49-F238E27FC236}">
                <a16:creationId xmlns:a16="http://schemas.microsoft.com/office/drawing/2014/main" id="{1D04B1FF-DF7B-F6F1-2864-5625B8E6074F}"/>
              </a:ext>
            </a:extLst>
          </p:cNvPr>
          <p:cNvSpPr>
            <a:spLocks noGrp="1"/>
          </p:cNvSpPr>
          <p:nvPr>
            <p:ph idx="1"/>
          </p:nvPr>
        </p:nvSpPr>
        <p:spPr/>
        <p:txBody>
          <a:bodyPr>
            <a:normAutofit/>
          </a:bodyPr>
          <a:lstStyle/>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p:txBody>
      </p:sp>
      <p:sp>
        <p:nvSpPr>
          <p:cNvPr id="31" name="Footer Placeholder 30">
            <a:extLst>
              <a:ext uri="{FF2B5EF4-FFF2-40B4-BE49-F238E27FC236}">
                <a16:creationId xmlns:a16="http://schemas.microsoft.com/office/drawing/2014/main" id="{B848F344-53D2-A364-3AFE-16B5B03DD9F3}"/>
              </a:ext>
            </a:extLst>
          </p:cNvPr>
          <p:cNvSpPr>
            <a:spLocks noGrp="1"/>
          </p:cNvSpPr>
          <p:nvPr>
            <p:ph type="ftr" sz="quarter" idx="11"/>
          </p:nvPr>
        </p:nvSpPr>
        <p:spPr/>
        <p:txBody>
          <a:bodyPr/>
          <a:lstStyle/>
          <a:p>
            <a:r>
              <a:rPr lang="en-US"/>
              <a:t>PRESENTATION TITLE</a:t>
            </a:r>
          </a:p>
        </p:txBody>
      </p:sp>
      <p:sp>
        <p:nvSpPr>
          <p:cNvPr id="36" name="Text Placeholder 35">
            <a:extLst>
              <a:ext uri="{FF2B5EF4-FFF2-40B4-BE49-F238E27FC236}">
                <a16:creationId xmlns:a16="http://schemas.microsoft.com/office/drawing/2014/main" id="{4B39FF7E-4254-0DE6-19C2-C3FFED656192}"/>
              </a:ext>
            </a:extLst>
          </p:cNvPr>
          <p:cNvSpPr>
            <a:spLocks noGrp="1"/>
          </p:cNvSpPr>
          <p:nvPr>
            <p:ph type="body" idx="12"/>
          </p:nvPr>
        </p:nvSpPr>
        <p:spPr/>
        <p:txBody>
          <a:bodyPr/>
          <a:lstStyle/>
          <a:p>
            <a:r>
              <a:rPr lang="en-US" dirty="0"/>
              <a:t>Optional subtitle lorem ipsum</a:t>
            </a:r>
          </a:p>
        </p:txBody>
      </p:sp>
      <p:sp>
        <p:nvSpPr>
          <p:cNvPr id="2" name="Content Placeholder 1">
            <a:extLst>
              <a:ext uri="{FF2B5EF4-FFF2-40B4-BE49-F238E27FC236}">
                <a16:creationId xmlns:a16="http://schemas.microsoft.com/office/drawing/2014/main" id="{C42523D0-9C98-0A5A-78F7-4AC2C5499A2D}"/>
              </a:ext>
            </a:extLst>
          </p:cNvPr>
          <p:cNvSpPr>
            <a:spLocks noGrp="1"/>
          </p:cNvSpPr>
          <p:nvPr>
            <p:ph idx="13"/>
          </p:nvPr>
        </p:nvSpPr>
        <p:spPr/>
        <p:txBody>
          <a:bodyPr>
            <a:normAutofit/>
          </a:bodyPr>
          <a:lstStyle/>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marL="111080" lvl="1" indent="0">
              <a:buNone/>
            </a:pPr>
            <a:endParaRPr lang="en-US" dirty="0"/>
          </a:p>
        </p:txBody>
      </p:sp>
      <p:sp>
        <p:nvSpPr>
          <p:cNvPr id="3" name="Content Placeholder 2">
            <a:extLst>
              <a:ext uri="{FF2B5EF4-FFF2-40B4-BE49-F238E27FC236}">
                <a16:creationId xmlns:a16="http://schemas.microsoft.com/office/drawing/2014/main" id="{7B7B01E2-D5F7-D5F5-2BBA-0C4EDCED355E}"/>
              </a:ext>
            </a:extLst>
          </p:cNvPr>
          <p:cNvSpPr>
            <a:spLocks noGrp="1"/>
          </p:cNvSpPr>
          <p:nvPr>
            <p:ph idx="14"/>
          </p:nvPr>
        </p:nvSpPr>
        <p:spPr/>
        <p:txBody>
          <a:bodyPr>
            <a:normAutofit/>
          </a:bodyPr>
          <a:lstStyle/>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r>
              <a:rPr lang="en-US" dirty="0"/>
              <a:t>Main level placeholder text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a:p>
            <a:pPr lvl="1"/>
            <a:r>
              <a:rPr lang="en-US" dirty="0"/>
              <a:t>Second level lorem ipsum dolor sit </a:t>
            </a:r>
            <a:r>
              <a:rPr lang="en-US" dirty="0" err="1"/>
              <a:t>amet</a:t>
            </a:r>
            <a:r>
              <a:rPr lang="en-US" dirty="0"/>
              <a:t> </a:t>
            </a:r>
            <a:r>
              <a:rPr lang="en-US" dirty="0" err="1"/>
              <a:t>consectetur</a:t>
            </a:r>
            <a:r>
              <a:rPr lang="en-US" dirty="0"/>
              <a:t>. Semper </a:t>
            </a:r>
            <a:r>
              <a:rPr lang="en-US" dirty="0" err="1"/>
              <a:t>aenean</a:t>
            </a:r>
            <a:r>
              <a:rPr lang="en-US" dirty="0"/>
              <a:t> lorem </a:t>
            </a:r>
            <a:r>
              <a:rPr lang="en-US" dirty="0" err="1"/>
              <a:t>purus</a:t>
            </a:r>
            <a:r>
              <a:rPr lang="en-US" dirty="0"/>
              <a:t> </a:t>
            </a:r>
            <a:r>
              <a:rPr lang="en-US" dirty="0" err="1"/>
              <a:t>enim</a:t>
            </a:r>
            <a:r>
              <a:rPr lang="en-US" dirty="0"/>
              <a:t> </a:t>
            </a:r>
            <a:r>
              <a:rPr lang="en-US" dirty="0" err="1"/>
              <a:t>feugiat</a:t>
            </a:r>
            <a:r>
              <a:rPr lang="en-US" dirty="0"/>
              <a:t> </a:t>
            </a:r>
            <a:r>
              <a:rPr lang="en-US" dirty="0" err="1"/>
              <a:t>arcu</a:t>
            </a:r>
            <a:r>
              <a:rPr lang="en-US" dirty="0"/>
              <a:t>.</a:t>
            </a:r>
          </a:p>
        </p:txBody>
      </p:sp>
    </p:spTree>
    <p:extLst>
      <p:ext uri="{BB962C8B-B14F-4D97-AF65-F5344CB8AC3E}">
        <p14:creationId xmlns:p14="http://schemas.microsoft.com/office/powerpoint/2010/main" val="1225419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6454C-E338-73E7-37C8-8F7A09792974}"/>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D36F3623-7A50-ABD8-F697-849299B4B241}"/>
              </a:ext>
            </a:extLst>
          </p:cNvPr>
          <p:cNvSpPr>
            <a:spLocks noGrp="1" noChangeArrowheads="1"/>
          </p:cNvSpPr>
          <p:nvPr>
            <p:ph type="title"/>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lvl="0"/>
            <a:r>
              <a:rPr lang="en-US" altLang="en-US" dirty="0"/>
              <a:t>Lorem ipsum dolor sit </a:t>
            </a:r>
            <a:r>
              <a:rPr lang="en-US" altLang="en-US" dirty="0" err="1"/>
              <a:t>amet</a:t>
            </a:r>
            <a:r>
              <a:rPr lang="en-US" altLang="en-US" dirty="0"/>
              <a:t> </a:t>
            </a:r>
            <a:r>
              <a:rPr lang="en-US" altLang="en-US" dirty="0" err="1"/>
              <a:t>consectetur</a:t>
            </a:r>
            <a:br>
              <a:rPr lang="en-US" altLang="en-US" dirty="0"/>
            </a:br>
            <a:r>
              <a:rPr lang="en-US" altLang="en-US" dirty="0" err="1"/>
              <a:t>adipiscing</a:t>
            </a:r>
            <a:r>
              <a:rPr lang="en-US" altLang="en-US" dirty="0"/>
              <a:t> </a:t>
            </a:r>
            <a:r>
              <a:rPr lang="en-US" altLang="en-US" dirty="0" err="1"/>
              <a:t>elit</a:t>
            </a:r>
            <a:r>
              <a:rPr lang="en-US" altLang="en-US" dirty="0"/>
              <a:t> placeholder text.</a:t>
            </a:r>
          </a:p>
        </p:txBody>
      </p:sp>
      <p:sp>
        <p:nvSpPr>
          <p:cNvPr id="31" name="Footer Placeholder 30">
            <a:extLst>
              <a:ext uri="{FF2B5EF4-FFF2-40B4-BE49-F238E27FC236}">
                <a16:creationId xmlns:a16="http://schemas.microsoft.com/office/drawing/2014/main" id="{C104D3A0-FCA7-DA75-B9BD-11EEA75DDD82}"/>
              </a:ext>
            </a:extLst>
          </p:cNvPr>
          <p:cNvSpPr>
            <a:spLocks noGrp="1"/>
          </p:cNvSpPr>
          <p:nvPr>
            <p:ph type="ftr" sz="quarter" idx="11"/>
          </p:nvPr>
        </p:nvSpPr>
        <p:spPr/>
        <p:txBody>
          <a:bodyPr/>
          <a:lstStyle/>
          <a:p>
            <a:r>
              <a:rPr lang="en-US"/>
              <a:t>PRESENTATION TITLE</a:t>
            </a:r>
          </a:p>
        </p:txBody>
      </p:sp>
      <p:sp>
        <p:nvSpPr>
          <p:cNvPr id="36" name="Text Placeholder 35">
            <a:extLst>
              <a:ext uri="{FF2B5EF4-FFF2-40B4-BE49-F238E27FC236}">
                <a16:creationId xmlns:a16="http://schemas.microsoft.com/office/drawing/2014/main" id="{A2CA7D58-F8CE-CA82-3BDB-E6010FE92DC5}"/>
              </a:ext>
            </a:extLst>
          </p:cNvPr>
          <p:cNvSpPr>
            <a:spLocks noGrp="1"/>
          </p:cNvSpPr>
          <p:nvPr>
            <p:ph type="body" idx="12"/>
          </p:nvPr>
        </p:nvSpPr>
        <p:spPr/>
        <p:txBody>
          <a:bodyPr/>
          <a:lstStyle/>
          <a:p>
            <a:r>
              <a:rPr lang="en-US" dirty="0"/>
              <a:t>Optional subtitle lorem ipsum</a:t>
            </a:r>
          </a:p>
        </p:txBody>
      </p:sp>
      <p:sp>
        <p:nvSpPr>
          <p:cNvPr id="12" name="Picture Placeholder 11">
            <a:extLst>
              <a:ext uri="{FF2B5EF4-FFF2-40B4-BE49-F238E27FC236}">
                <a16:creationId xmlns:a16="http://schemas.microsoft.com/office/drawing/2014/main" id="{B3DF645D-9FF7-76B0-283A-0797F49445EA}"/>
              </a:ext>
            </a:extLst>
          </p:cNvPr>
          <p:cNvSpPr>
            <a:spLocks noGrp="1"/>
          </p:cNvSpPr>
          <p:nvPr>
            <p:ph type="pic" sz="quarter" idx="16"/>
          </p:nvPr>
        </p:nvSpPr>
        <p:spPr/>
        <p:txBody>
          <a:bodyPr/>
          <a:lstStyle/>
          <a:p>
            <a:endParaRPr lang="en-US"/>
          </a:p>
        </p:txBody>
      </p:sp>
      <p:sp>
        <p:nvSpPr>
          <p:cNvPr id="13" name="Picture Placeholder 12">
            <a:extLst>
              <a:ext uri="{FF2B5EF4-FFF2-40B4-BE49-F238E27FC236}">
                <a16:creationId xmlns:a16="http://schemas.microsoft.com/office/drawing/2014/main" id="{ECD5F224-ED7C-74D9-A54B-CFFFC9370655}"/>
              </a:ext>
            </a:extLst>
          </p:cNvPr>
          <p:cNvSpPr>
            <a:spLocks noGrp="1"/>
          </p:cNvSpPr>
          <p:nvPr>
            <p:ph type="pic" sz="quarter" idx="23"/>
          </p:nvPr>
        </p:nvSpPr>
        <p:spPr/>
        <p:txBody>
          <a:bodyPr/>
          <a:lstStyle/>
          <a:p>
            <a:endParaRPr lang="en-US"/>
          </a:p>
        </p:txBody>
      </p:sp>
      <p:sp>
        <p:nvSpPr>
          <p:cNvPr id="14" name="Picture Placeholder 13">
            <a:extLst>
              <a:ext uri="{FF2B5EF4-FFF2-40B4-BE49-F238E27FC236}">
                <a16:creationId xmlns:a16="http://schemas.microsoft.com/office/drawing/2014/main" id="{20313D1A-C306-904C-5AB6-8EBAA3A9BBAD}"/>
              </a:ext>
            </a:extLst>
          </p:cNvPr>
          <p:cNvSpPr>
            <a:spLocks noGrp="1"/>
          </p:cNvSpPr>
          <p:nvPr>
            <p:ph type="pic" sz="quarter" idx="24"/>
          </p:nvPr>
        </p:nvSpPr>
        <p:spPr/>
        <p:txBody>
          <a:bodyPr/>
          <a:lstStyle/>
          <a:p>
            <a:endParaRPr lang="en-US"/>
          </a:p>
        </p:txBody>
      </p:sp>
      <p:sp>
        <p:nvSpPr>
          <p:cNvPr id="15" name="Picture Placeholder 14">
            <a:extLst>
              <a:ext uri="{FF2B5EF4-FFF2-40B4-BE49-F238E27FC236}">
                <a16:creationId xmlns:a16="http://schemas.microsoft.com/office/drawing/2014/main" id="{DC86269C-191B-1A81-76AC-4F597A893A57}"/>
              </a:ext>
            </a:extLst>
          </p:cNvPr>
          <p:cNvSpPr>
            <a:spLocks noGrp="1"/>
          </p:cNvSpPr>
          <p:nvPr>
            <p:ph type="pic" sz="quarter" idx="25"/>
          </p:nvPr>
        </p:nvSpPr>
        <p:spPr/>
        <p:txBody>
          <a:bodyPr/>
          <a:lstStyle/>
          <a:p>
            <a:endParaRPr lang="en-US"/>
          </a:p>
        </p:txBody>
      </p:sp>
      <p:sp>
        <p:nvSpPr>
          <p:cNvPr id="18" name="Content Placeholder 17">
            <a:extLst>
              <a:ext uri="{FF2B5EF4-FFF2-40B4-BE49-F238E27FC236}">
                <a16:creationId xmlns:a16="http://schemas.microsoft.com/office/drawing/2014/main" id="{F6C404C8-B9C9-7CA2-FF02-A6E14C39C591}"/>
              </a:ext>
            </a:extLst>
          </p:cNvPr>
          <p:cNvSpPr>
            <a:spLocks noGrp="1"/>
          </p:cNvSpPr>
          <p:nvPr>
            <p:ph idx="1"/>
          </p:nvPr>
        </p:nvSpPr>
        <p:spPr/>
        <p:txBody>
          <a:bodyPr/>
          <a:lstStyle/>
          <a:p>
            <a:r>
              <a:rPr lang="en-US" dirty="0"/>
              <a:t>Main level placeholder text</a:t>
            </a:r>
          </a:p>
          <a:p>
            <a:pPr lvl="1"/>
            <a:r>
              <a:rPr lang="en-US" dirty="0"/>
              <a:t>Second level </a:t>
            </a:r>
            <a:r>
              <a:rPr lang="en-US" dirty="0" err="1"/>
              <a:t>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 name="Content Placeholder 1">
            <a:extLst>
              <a:ext uri="{FF2B5EF4-FFF2-40B4-BE49-F238E27FC236}">
                <a16:creationId xmlns:a16="http://schemas.microsoft.com/office/drawing/2014/main" id="{1D859E69-98D8-D298-19C5-54C20210828D}"/>
              </a:ext>
            </a:extLst>
          </p:cNvPr>
          <p:cNvSpPr>
            <a:spLocks noGrp="1"/>
          </p:cNvSpPr>
          <p:nvPr>
            <p:ph idx="26"/>
          </p:nvPr>
        </p:nvSpPr>
        <p:spPr/>
        <p:txBody>
          <a:bodyPr/>
          <a:lstStyle/>
          <a:p>
            <a:r>
              <a:rPr lang="en-US" dirty="0"/>
              <a:t>Main level placeholder text</a:t>
            </a:r>
          </a:p>
          <a:p>
            <a:pPr lvl="1"/>
            <a:r>
              <a:rPr lang="en-US" dirty="0"/>
              <a:t>Second level </a:t>
            </a:r>
            <a:r>
              <a:rPr lang="en-US" dirty="0" err="1"/>
              <a:t>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 name="Content Placeholder 2">
            <a:extLst>
              <a:ext uri="{FF2B5EF4-FFF2-40B4-BE49-F238E27FC236}">
                <a16:creationId xmlns:a16="http://schemas.microsoft.com/office/drawing/2014/main" id="{C1DE464F-6492-7710-F5CF-28B539006A3B}"/>
              </a:ext>
            </a:extLst>
          </p:cNvPr>
          <p:cNvSpPr>
            <a:spLocks noGrp="1"/>
          </p:cNvSpPr>
          <p:nvPr>
            <p:ph idx="27"/>
          </p:nvPr>
        </p:nvSpPr>
        <p:spPr/>
        <p:txBody>
          <a:bodyPr/>
          <a:lstStyle/>
          <a:p>
            <a:r>
              <a:rPr lang="en-US" dirty="0"/>
              <a:t>Main level placeholder text</a:t>
            </a:r>
          </a:p>
          <a:p>
            <a:pPr lvl="1"/>
            <a:r>
              <a:rPr lang="en-US" dirty="0"/>
              <a:t>Second level </a:t>
            </a:r>
            <a:r>
              <a:rPr lang="en-US" dirty="0" err="1"/>
              <a:t>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3" name="Content Placeholder 32">
            <a:extLst>
              <a:ext uri="{FF2B5EF4-FFF2-40B4-BE49-F238E27FC236}">
                <a16:creationId xmlns:a16="http://schemas.microsoft.com/office/drawing/2014/main" id="{E06CDFAB-510A-CF15-0FBC-B6192013A3C0}"/>
              </a:ext>
            </a:extLst>
          </p:cNvPr>
          <p:cNvSpPr>
            <a:spLocks noGrp="1"/>
          </p:cNvSpPr>
          <p:nvPr>
            <p:ph idx="28"/>
          </p:nvPr>
        </p:nvSpPr>
        <p:spPr/>
        <p:txBody>
          <a:bodyPr/>
          <a:lstStyle/>
          <a:p>
            <a:r>
              <a:rPr lang="en-US" dirty="0"/>
              <a:t>Main level placeholder text</a:t>
            </a:r>
          </a:p>
          <a:p>
            <a:pPr lvl="1"/>
            <a:r>
              <a:rPr lang="en-US" dirty="0"/>
              <a:t>Second level </a:t>
            </a:r>
            <a:r>
              <a:rPr lang="en-US" dirty="0" err="1"/>
              <a:t>lLorem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2664766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11AAFEA-8BB1-B729-D047-D2C35980C805}"/>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14" name="Content Placeholder 13">
            <a:extLst>
              <a:ext uri="{FF2B5EF4-FFF2-40B4-BE49-F238E27FC236}">
                <a16:creationId xmlns:a16="http://schemas.microsoft.com/office/drawing/2014/main" id="{A6DF9724-84F6-29E7-CE40-20EB2058FB4F}"/>
              </a:ext>
            </a:extLst>
          </p:cNvPr>
          <p:cNvSpPr>
            <a:spLocks noGrp="1"/>
          </p:cNvSpPr>
          <p:nvPr>
            <p:ph idx="1"/>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4" name="Footer Placeholder 3">
            <a:extLst>
              <a:ext uri="{FF2B5EF4-FFF2-40B4-BE49-F238E27FC236}">
                <a16:creationId xmlns:a16="http://schemas.microsoft.com/office/drawing/2014/main" id="{314D6979-F6A8-E1DE-3869-C11139FF7FC8}"/>
              </a:ext>
            </a:extLst>
          </p:cNvPr>
          <p:cNvSpPr>
            <a:spLocks noGrp="1"/>
          </p:cNvSpPr>
          <p:nvPr>
            <p:ph type="ftr" sz="quarter" idx="11"/>
          </p:nvPr>
        </p:nvSpPr>
        <p:spPr/>
        <p:txBody>
          <a:bodyPr/>
          <a:lstStyle/>
          <a:p>
            <a:r>
              <a:rPr lang="en-US"/>
              <a:t>PRESENTATION TITLE</a:t>
            </a:r>
          </a:p>
        </p:txBody>
      </p:sp>
      <p:sp>
        <p:nvSpPr>
          <p:cNvPr id="15" name="Text Placeholder 14">
            <a:extLst>
              <a:ext uri="{FF2B5EF4-FFF2-40B4-BE49-F238E27FC236}">
                <a16:creationId xmlns:a16="http://schemas.microsoft.com/office/drawing/2014/main" id="{39F66B12-8FD5-87A9-4AC7-68BF8A783B6C}"/>
              </a:ext>
            </a:extLst>
          </p:cNvPr>
          <p:cNvSpPr>
            <a:spLocks noGrp="1"/>
          </p:cNvSpPr>
          <p:nvPr>
            <p:ph type="body" idx="12"/>
          </p:nvPr>
        </p:nvSpPr>
        <p:spPr/>
        <p:txBody>
          <a:bodyPr/>
          <a:lstStyle/>
          <a:p>
            <a:r>
              <a:rPr lang="en-US" dirty="0"/>
              <a:t>Optional subtitle lorem ipsum</a:t>
            </a:r>
          </a:p>
        </p:txBody>
      </p:sp>
      <p:sp>
        <p:nvSpPr>
          <p:cNvPr id="10" name="Picture Placeholder 9">
            <a:extLst>
              <a:ext uri="{FF2B5EF4-FFF2-40B4-BE49-F238E27FC236}">
                <a16:creationId xmlns:a16="http://schemas.microsoft.com/office/drawing/2014/main" id="{438E65B3-26C5-2FAA-EE52-F72612AFE9B4}"/>
              </a:ext>
            </a:extLst>
          </p:cNvPr>
          <p:cNvSpPr>
            <a:spLocks noGrp="1"/>
          </p:cNvSpPr>
          <p:nvPr>
            <p:ph type="pic" sz="quarter" idx="16"/>
          </p:nvPr>
        </p:nvSpPr>
        <p:spPr/>
        <p:txBody>
          <a:bodyPr/>
          <a:lstStyle/>
          <a:p>
            <a:endParaRPr lang="en-US"/>
          </a:p>
        </p:txBody>
      </p:sp>
      <p:sp>
        <p:nvSpPr>
          <p:cNvPr id="20" name="Content Placeholder 19">
            <a:extLst>
              <a:ext uri="{FF2B5EF4-FFF2-40B4-BE49-F238E27FC236}">
                <a16:creationId xmlns:a16="http://schemas.microsoft.com/office/drawing/2014/main" id="{B31C77F1-8E1D-FD30-B76C-E98C701EA8B7}"/>
              </a:ext>
            </a:extLst>
          </p:cNvPr>
          <p:cNvSpPr>
            <a:spLocks noGrp="1"/>
          </p:cNvSpPr>
          <p:nvPr>
            <p:ph idx="20"/>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21" name="Content Placeholder 20">
            <a:extLst>
              <a:ext uri="{FF2B5EF4-FFF2-40B4-BE49-F238E27FC236}">
                <a16:creationId xmlns:a16="http://schemas.microsoft.com/office/drawing/2014/main" id="{EBF6A997-E85B-8D10-1EB9-F7245592968C}"/>
              </a:ext>
            </a:extLst>
          </p:cNvPr>
          <p:cNvSpPr>
            <a:spLocks noGrp="1"/>
          </p:cNvSpPr>
          <p:nvPr>
            <p:ph idx="21"/>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22" name="Content Placeholder 21">
            <a:extLst>
              <a:ext uri="{FF2B5EF4-FFF2-40B4-BE49-F238E27FC236}">
                <a16:creationId xmlns:a16="http://schemas.microsoft.com/office/drawing/2014/main" id="{1418A622-82A2-4023-8B8D-8680695F78C8}"/>
              </a:ext>
            </a:extLst>
          </p:cNvPr>
          <p:cNvSpPr>
            <a:spLocks noGrp="1"/>
          </p:cNvSpPr>
          <p:nvPr>
            <p:ph idx="22"/>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11" name="Picture Placeholder 10">
            <a:extLst>
              <a:ext uri="{FF2B5EF4-FFF2-40B4-BE49-F238E27FC236}">
                <a16:creationId xmlns:a16="http://schemas.microsoft.com/office/drawing/2014/main" id="{5707B858-8C4D-3978-7FAA-4FC0BCA044DF}"/>
              </a:ext>
            </a:extLst>
          </p:cNvPr>
          <p:cNvSpPr>
            <a:spLocks noGrp="1"/>
          </p:cNvSpPr>
          <p:nvPr>
            <p:ph type="pic" sz="quarter" idx="23"/>
          </p:nvPr>
        </p:nvSpPr>
        <p:spPr/>
        <p:txBody>
          <a:bodyPr/>
          <a:lstStyle/>
          <a:p>
            <a:endParaRPr lang="en-US"/>
          </a:p>
        </p:txBody>
      </p:sp>
      <p:sp>
        <p:nvSpPr>
          <p:cNvPr id="12" name="Picture Placeholder 11">
            <a:extLst>
              <a:ext uri="{FF2B5EF4-FFF2-40B4-BE49-F238E27FC236}">
                <a16:creationId xmlns:a16="http://schemas.microsoft.com/office/drawing/2014/main" id="{B3DACF14-EDFA-AD10-B932-97A3C145FF8E}"/>
              </a:ext>
            </a:extLst>
          </p:cNvPr>
          <p:cNvSpPr>
            <a:spLocks noGrp="1"/>
          </p:cNvSpPr>
          <p:nvPr>
            <p:ph type="pic" sz="quarter" idx="24"/>
          </p:nvPr>
        </p:nvSpPr>
        <p:spPr/>
        <p:txBody>
          <a:bodyPr/>
          <a:lstStyle/>
          <a:p>
            <a:endParaRPr lang="en-US"/>
          </a:p>
        </p:txBody>
      </p:sp>
      <p:sp>
        <p:nvSpPr>
          <p:cNvPr id="16" name="Picture Placeholder 15">
            <a:extLst>
              <a:ext uri="{FF2B5EF4-FFF2-40B4-BE49-F238E27FC236}">
                <a16:creationId xmlns:a16="http://schemas.microsoft.com/office/drawing/2014/main" id="{C027659F-6A64-A12B-5376-054A10957C8C}"/>
              </a:ext>
            </a:extLst>
          </p:cNvPr>
          <p:cNvSpPr>
            <a:spLocks noGrp="1"/>
          </p:cNvSpPr>
          <p:nvPr>
            <p:ph type="pic" sz="quarter" idx="25"/>
          </p:nvPr>
        </p:nvSpPr>
        <p:spPr/>
        <p:txBody>
          <a:bodyPr/>
          <a:lstStyle/>
          <a:p>
            <a:endParaRPr lang="en-US"/>
          </a:p>
        </p:txBody>
      </p:sp>
    </p:spTree>
    <p:extLst>
      <p:ext uri="{BB962C8B-B14F-4D97-AF65-F5344CB8AC3E}">
        <p14:creationId xmlns:p14="http://schemas.microsoft.com/office/powerpoint/2010/main" val="261908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7D917-524D-DEFD-2EC9-905D11A8DA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2E8E79E-4835-DBF9-7DFA-29D53C7C4011}"/>
              </a:ext>
            </a:extLst>
          </p:cNvPr>
          <p:cNvSpPr>
            <a:spLocks noGrp="1"/>
          </p:cNvSpPr>
          <p:nvPr>
            <p:ph type="title"/>
          </p:nvPr>
        </p:nvSpPr>
        <p:spPr/>
        <p:txBody>
          <a:bodyPr>
            <a:normAutofit/>
          </a:bodyPr>
          <a:lstStyle/>
          <a:p>
            <a:r>
              <a:rPr lang="en-US" dirty="0"/>
              <a:t>Lorem ipsum dolor sit </a:t>
            </a:r>
            <a:r>
              <a:rPr lang="en-US" dirty="0" err="1"/>
              <a:t>amet</a:t>
            </a:r>
            <a:r>
              <a:rPr lang="en-US" dirty="0"/>
              <a:t> </a:t>
            </a:r>
            <a:r>
              <a:rPr lang="en-US" dirty="0" err="1"/>
              <a:t>consectetur</a:t>
            </a:r>
            <a:br>
              <a:rPr lang="en-US" dirty="0"/>
            </a:br>
            <a:r>
              <a:rPr lang="en-US" dirty="0" err="1"/>
              <a:t>adipiscing</a:t>
            </a:r>
            <a:r>
              <a:rPr lang="en-US" dirty="0"/>
              <a:t> </a:t>
            </a:r>
            <a:r>
              <a:rPr lang="en-US" dirty="0" err="1"/>
              <a:t>elit</a:t>
            </a:r>
            <a:r>
              <a:rPr lang="en-US" dirty="0"/>
              <a:t> placeholder text.</a:t>
            </a:r>
          </a:p>
        </p:txBody>
      </p:sp>
      <p:sp>
        <p:nvSpPr>
          <p:cNvPr id="14" name="Content Placeholder 13">
            <a:extLst>
              <a:ext uri="{FF2B5EF4-FFF2-40B4-BE49-F238E27FC236}">
                <a16:creationId xmlns:a16="http://schemas.microsoft.com/office/drawing/2014/main" id="{881D422E-EB8A-71DB-8ADA-EC855C2A4B52}"/>
              </a:ext>
            </a:extLst>
          </p:cNvPr>
          <p:cNvSpPr>
            <a:spLocks noGrp="1"/>
          </p:cNvSpPr>
          <p:nvPr>
            <p:ph idx="1"/>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4" name="Footer Placeholder 3">
            <a:extLst>
              <a:ext uri="{FF2B5EF4-FFF2-40B4-BE49-F238E27FC236}">
                <a16:creationId xmlns:a16="http://schemas.microsoft.com/office/drawing/2014/main" id="{4B65E02B-F3C9-4B77-2EFD-5C88CE0C8061}"/>
              </a:ext>
            </a:extLst>
          </p:cNvPr>
          <p:cNvSpPr>
            <a:spLocks noGrp="1"/>
          </p:cNvSpPr>
          <p:nvPr>
            <p:ph type="ftr" sz="quarter" idx="11"/>
          </p:nvPr>
        </p:nvSpPr>
        <p:spPr/>
        <p:txBody>
          <a:bodyPr/>
          <a:lstStyle/>
          <a:p>
            <a:r>
              <a:rPr lang="en-US"/>
              <a:t>PRESENTATION TITLE</a:t>
            </a:r>
          </a:p>
        </p:txBody>
      </p:sp>
      <p:sp>
        <p:nvSpPr>
          <p:cNvPr id="15" name="Text Placeholder 14">
            <a:extLst>
              <a:ext uri="{FF2B5EF4-FFF2-40B4-BE49-F238E27FC236}">
                <a16:creationId xmlns:a16="http://schemas.microsoft.com/office/drawing/2014/main" id="{137753AA-9313-5708-5046-878C29DAD641}"/>
              </a:ext>
            </a:extLst>
          </p:cNvPr>
          <p:cNvSpPr>
            <a:spLocks noGrp="1"/>
          </p:cNvSpPr>
          <p:nvPr>
            <p:ph type="body" idx="12"/>
          </p:nvPr>
        </p:nvSpPr>
        <p:spPr/>
        <p:txBody>
          <a:bodyPr/>
          <a:lstStyle/>
          <a:p>
            <a:r>
              <a:rPr lang="en-US" dirty="0"/>
              <a:t>Optional subtitle lorem ipsum</a:t>
            </a:r>
          </a:p>
        </p:txBody>
      </p:sp>
      <p:sp>
        <p:nvSpPr>
          <p:cNvPr id="9" name="Picture Placeholder 8">
            <a:extLst>
              <a:ext uri="{FF2B5EF4-FFF2-40B4-BE49-F238E27FC236}">
                <a16:creationId xmlns:a16="http://schemas.microsoft.com/office/drawing/2014/main" id="{E9DC5F53-12AD-2C7F-E634-2BDA22EBBC68}"/>
              </a:ext>
            </a:extLst>
          </p:cNvPr>
          <p:cNvSpPr>
            <a:spLocks noGrp="1"/>
          </p:cNvSpPr>
          <p:nvPr>
            <p:ph type="pic" sz="quarter" idx="16"/>
          </p:nvPr>
        </p:nvSpPr>
        <p:spPr/>
        <p:txBody>
          <a:bodyPr/>
          <a:lstStyle/>
          <a:p>
            <a:endParaRPr lang="en-US"/>
          </a:p>
        </p:txBody>
      </p:sp>
      <p:sp>
        <p:nvSpPr>
          <p:cNvPr id="20" name="Content Placeholder 19">
            <a:extLst>
              <a:ext uri="{FF2B5EF4-FFF2-40B4-BE49-F238E27FC236}">
                <a16:creationId xmlns:a16="http://schemas.microsoft.com/office/drawing/2014/main" id="{1BD828A2-9B91-0FE7-6825-D702FCFB53B7}"/>
              </a:ext>
            </a:extLst>
          </p:cNvPr>
          <p:cNvSpPr>
            <a:spLocks noGrp="1"/>
          </p:cNvSpPr>
          <p:nvPr>
            <p:ph idx="20"/>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21" name="Content Placeholder 20">
            <a:extLst>
              <a:ext uri="{FF2B5EF4-FFF2-40B4-BE49-F238E27FC236}">
                <a16:creationId xmlns:a16="http://schemas.microsoft.com/office/drawing/2014/main" id="{181F7CDB-752B-6434-DF26-CC8FC24D384F}"/>
              </a:ext>
            </a:extLst>
          </p:cNvPr>
          <p:cNvSpPr>
            <a:spLocks noGrp="1"/>
          </p:cNvSpPr>
          <p:nvPr>
            <p:ph idx="21"/>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10" name="Picture Placeholder 9">
            <a:extLst>
              <a:ext uri="{FF2B5EF4-FFF2-40B4-BE49-F238E27FC236}">
                <a16:creationId xmlns:a16="http://schemas.microsoft.com/office/drawing/2014/main" id="{3067CD34-E677-7889-5066-2164040F7D60}"/>
              </a:ext>
            </a:extLst>
          </p:cNvPr>
          <p:cNvSpPr>
            <a:spLocks noGrp="1"/>
          </p:cNvSpPr>
          <p:nvPr>
            <p:ph type="pic" sz="quarter" idx="22"/>
          </p:nvPr>
        </p:nvSpPr>
        <p:spPr/>
        <p:txBody>
          <a:bodyPr/>
          <a:lstStyle/>
          <a:p>
            <a:endParaRPr lang="en-US"/>
          </a:p>
        </p:txBody>
      </p:sp>
      <p:sp>
        <p:nvSpPr>
          <p:cNvPr id="11" name="Picture Placeholder 10">
            <a:extLst>
              <a:ext uri="{FF2B5EF4-FFF2-40B4-BE49-F238E27FC236}">
                <a16:creationId xmlns:a16="http://schemas.microsoft.com/office/drawing/2014/main" id="{F547EB11-C37E-3577-6BE2-ED18C1E7D079}"/>
              </a:ext>
            </a:extLst>
          </p:cNvPr>
          <p:cNvSpPr>
            <a:spLocks noGrp="1"/>
          </p:cNvSpPr>
          <p:nvPr>
            <p:ph type="pic" sz="quarter" idx="23"/>
          </p:nvPr>
        </p:nvSpPr>
        <p:spPr/>
        <p:txBody>
          <a:bodyPr/>
          <a:lstStyle/>
          <a:p>
            <a:endParaRPr lang="en-US"/>
          </a:p>
        </p:txBody>
      </p:sp>
    </p:spTree>
    <p:extLst>
      <p:ext uri="{BB962C8B-B14F-4D97-AF65-F5344CB8AC3E}">
        <p14:creationId xmlns:p14="http://schemas.microsoft.com/office/powerpoint/2010/main" val="3677889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EE0DF3-647B-FD51-EB12-B754FA36C552}"/>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12" name="Content Placeholder 11">
            <a:extLst>
              <a:ext uri="{FF2B5EF4-FFF2-40B4-BE49-F238E27FC236}">
                <a16:creationId xmlns:a16="http://schemas.microsoft.com/office/drawing/2014/main" id="{329C1844-20D6-259E-1D81-C50B95F18B56}"/>
              </a:ext>
            </a:extLst>
          </p:cNvPr>
          <p:cNvSpPr>
            <a:spLocks noGrp="1"/>
          </p:cNvSpPr>
          <p:nvPr>
            <p:ph idx="1"/>
          </p:nvPr>
        </p:nvSpPr>
        <p:spPr/>
        <p:txBody>
          <a:bodyPr/>
          <a:lstStyle/>
          <a:p>
            <a:r>
              <a:rPr lang="en-US" dirty="0"/>
              <a:t>Body Headline</a:t>
            </a:r>
          </a:p>
        </p:txBody>
      </p:sp>
      <p:sp>
        <p:nvSpPr>
          <p:cNvPr id="4" name="Footer Placeholder 3">
            <a:extLst>
              <a:ext uri="{FF2B5EF4-FFF2-40B4-BE49-F238E27FC236}">
                <a16:creationId xmlns:a16="http://schemas.microsoft.com/office/drawing/2014/main" id="{E6D2177C-F35A-2433-09C3-6F8C08DF4388}"/>
              </a:ext>
            </a:extLst>
          </p:cNvPr>
          <p:cNvSpPr>
            <a:spLocks noGrp="1"/>
          </p:cNvSpPr>
          <p:nvPr>
            <p:ph type="ftr" sz="quarter" idx="11"/>
          </p:nvPr>
        </p:nvSpPr>
        <p:spPr/>
        <p:txBody>
          <a:bodyPr/>
          <a:lstStyle/>
          <a:p>
            <a:r>
              <a:rPr lang="en-US"/>
              <a:t>PRESENTATION TITLE</a:t>
            </a:r>
          </a:p>
        </p:txBody>
      </p:sp>
      <p:sp>
        <p:nvSpPr>
          <p:cNvPr id="13" name="Text Placeholder 12">
            <a:extLst>
              <a:ext uri="{FF2B5EF4-FFF2-40B4-BE49-F238E27FC236}">
                <a16:creationId xmlns:a16="http://schemas.microsoft.com/office/drawing/2014/main" id="{BA04D9D5-60F7-6D18-AFBA-2BB78A851F15}"/>
              </a:ext>
            </a:extLst>
          </p:cNvPr>
          <p:cNvSpPr>
            <a:spLocks noGrp="1"/>
          </p:cNvSpPr>
          <p:nvPr>
            <p:ph type="body" idx="12"/>
          </p:nvPr>
        </p:nvSpPr>
        <p:spPr/>
        <p:txBody>
          <a:bodyPr>
            <a:normAutofit/>
          </a:bodyPr>
          <a:lstStyle/>
          <a:p>
            <a:r>
              <a:rPr lang="en-US" dirty="0"/>
              <a:t>Optional subtitle lorem ipsum</a:t>
            </a:r>
          </a:p>
        </p:txBody>
      </p:sp>
      <p:sp>
        <p:nvSpPr>
          <p:cNvPr id="17" name="Content Placeholder 16">
            <a:extLst>
              <a:ext uri="{FF2B5EF4-FFF2-40B4-BE49-F238E27FC236}">
                <a16:creationId xmlns:a16="http://schemas.microsoft.com/office/drawing/2014/main" id="{A9AEB6B8-B5D3-7677-54D0-8FAAC8434092}"/>
              </a:ext>
            </a:extLst>
          </p:cNvPr>
          <p:cNvSpPr>
            <a:spLocks noGrp="1"/>
          </p:cNvSpPr>
          <p:nvPr>
            <p:ph idx="20"/>
          </p:nvPr>
        </p:nvSpPr>
        <p:spPr/>
        <p:txBody>
          <a:bodyPr/>
          <a:lstStyle/>
          <a:p>
            <a:r>
              <a:rPr lang="en-US" dirty="0"/>
              <a:t>Body Headline</a:t>
            </a:r>
          </a:p>
        </p:txBody>
      </p:sp>
      <p:sp>
        <p:nvSpPr>
          <p:cNvPr id="18" name="Content Placeholder 17">
            <a:extLst>
              <a:ext uri="{FF2B5EF4-FFF2-40B4-BE49-F238E27FC236}">
                <a16:creationId xmlns:a16="http://schemas.microsoft.com/office/drawing/2014/main" id="{282D8CD5-7E35-D30F-3AB6-BAA146D2C3F0}"/>
              </a:ext>
            </a:extLst>
          </p:cNvPr>
          <p:cNvSpPr>
            <a:spLocks noGrp="1"/>
          </p:cNvSpPr>
          <p:nvPr>
            <p:ph idx="21"/>
          </p:nvPr>
        </p:nvSpPr>
        <p:spPr/>
        <p:txBody>
          <a:bodyPr/>
          <a:lstStyle/>
          <a:p>
            <a:r>
              <a:rPr lang="en-US" dirty="0"/>
              <a:t>Body Headline</a:t>
            </a:r>
          </a:p>
        </p:txBody>
      </p:sp>
      <p:sp>
        <p:nvSpPr>
          <p:cNvPr id="19" name="Content Placeholder 18">
            <a:extLst>
              <a:ext uri="{FF2B5EF4-FFF2-40B4-BE49-F238E27FC236}">
                <a16:creationId xmlns:a16="http://schemas.microsoft.com/office/drawing/2014/main" id="{2482538E-33D5-BEBE-9447-A7DE2891F2D5}"/>
              </a:ext>
            </a:extLst>
          </p:cNvPr>
          <p:cNvSpPr>
            <a:spLocks noGrp="1"/>
          </p:cNvSpPr>
          <p:nvPr>
            <p:ph idx="22"/>
          </p:nvPr>
        </p:nvSpPr>
        <p:spPr/>
        <p:txBody>
          <a:bodyPr/>
          <a:lstStyle/>
          <a:p>
            <a:r>
              <a:rPr lang="en-US" dirty="0"/>
              <a:t>Body Headline</a:t>
            </a:r>
          </a:p>
        </p:txBody>
      </p:sp>
      <p:sp>
        <p:nvSpPr>
          <p:cNvPr id="23" name="Content Placeholder 22">
            <a:extLst>
              <a:ext uri="{FF2B5EF4-FFF2-40B4-BE49-F238E27FC236}">
                <a16:creationId xmlns:a16="http://schemas.microsoft.com/office/drawing/2014/main" id="{DD94E924-7040-882F-48E7-137CE48E1F8F}"/>
              </a:ext>
            </a:extLst>
          </p:cNvPr>
          <p:cNvSpPr>
            <a:spLocks noGrp="1"/>
          </p:cNvSpPr>
          <p:nvPr>
            <p:ph idx="26"/>
          </p:nvPr>
        </p:nvSpPr>
        <p:spPr/>
        <p:txBody>
          <a:bodyPr/>
          <a:lstStyle/>
          <a:p>
            <a:r>
              <a:rPr lang="en-US" dirty="0"/>
              <a:t>Body Headline</a:t>
            </a:r>
          </a:p>
        </p:txBody>
      </p:sp>
      <p:sp>
        <p:nvSpPr>
          <p:cNvPr id="24" name="Content Placeholder 23">
            <a:extLst>
              <a:ext uri="{FF2B5EF4-FFF2-40B4-BE49-F238E27FC236}">
                <a16:creationId xmlns:a16="http://schemas.microsoft.com/office/drawing/2014/main" id="{6AC66549-4A1B-2FDB-70D1-CAF5F6E4167E}"/>
              </a:ext>
            </a:extLst>
          </p:cNvPr>
          <p:cNvSpPr>
            <a:spLocks noGrp="1"/>
          </p:cNvSpPr>
          <p:nvPr>
            <p:ph idx="27"/>
          </p:nvPr>
        </p:nvSpPr>
        <p:spPr/>
        <p:txBody>
          <a:bodyPr/>
          <a:lstStyle/>
          <a:p>
            <a:r>
              <a:rPr lang="en-US" dirty="0"/>
              <a:t>Body Headline</a:t>
            </a:r>
          </a:p>
        </p:txBody>
      </p:sp>
      <p:sp>
        <p:nvSpPr>
          <p:cNvPr id="25" name="Content Placeholder 24">
            <a:extLst>
              <a:ext uri="{FF2B5EF4-FFF2-40B4-BE49-F238E27FC236}">
                <a16:creationId xmlns:a16="http://schemas.microsoft.com/office/drawing/2014/main" id="{9D624052-7EE3-9CC2-23B6-40B4BA86CD98}"/>
              </a:ext>
            </a:extLst>
          </p:cNvPr>
          <p:cNvSpPr>
            <a:spLocks noGrp="1"/>
          </p:cNvSpPr>
          <p:nvPr>
            <p:ph idx="28"/>
          </p:nvPr>
        </p:nvSpPr>
        <p:spPr/>
        <p:txBody>
          <a:bodyPr/>
          <a:lstStyle/>
          <a:p>
            <a:r>
              <a:rPr lang="en-US" dirty="0"/>
              <a:t>Body Headline</a:t>
            </a:r>
          </a:p>
        </p:txBody>
      </p:sp>
      <p:sp>
        <p:nvSpPr>
          <p:cNvPr id="29" name="Content Placeholder 28">
            <a:extLst>
              <a:ext uri="{FF2B5EF4-FFF2-40B4-BE49-F238E27FC236}">
                <a16:creationId xmlns:a16="http://schemas.microsoft.com/office/drawing/2014/main" id="{23E64F4F-6D16-2020-ED35-2B9DD9D90DBB}"/>
              </a:ext>
            </a:extLst>
          </p:cNvPr>
          <p:cNvSpPr>
            <a:spLocks noGrp="1"/>
          </p:cNvSpPr>
          <p:nvPr>
            <p:ph idx="32"/>
          </p:nvPr>
        </p:nvSpPr>
        <p:spPr/>
        <p:txBody>
          <a:bodyPr/>
          <a:lstStyle/>
          <a:p>
            <a:r>
              <a:rPr lang="en-US" dirty="0"/>
              <a:t>Body Headline</a:t>
            </a:r>
          </a:p>
        </p:txBody>
      </p:sp>
      <p:sp>
        <p:nvSpPr>
          <p:cNvPr id="30" name="Content Placeholder 29">
            <a:extLst>
              <a:ext uri="{FF2B5EF4-FFF2-40B4-BE49-F238E27FC236}">
                <a16:creationId xmlns:a16="http://schemas.microsoft.com/office/drawing/2014/main" id="{D4502B40-1ECC-25B5-27B3-41531FA51C82}"/>
              </a:ext>
            </a:extLst>
          </p:cNvPr>
          <p:cNvSpPr>
            <a:spLocks noGrp="1"/>
          </p:cNvSpPr>
          <p:nvPr>
            <p:ph idx="33"/>
          </p:nvPr>
        </p:nvSpPr>
        <p:spPr/>
        <p:txBody>
          <a:bodyPr/>
          <a:lstStyle/>
          <a:p>
            <a:r>
              <a:rPr lang="en-US" dirty="0"/>
              <a:t>Body Headline</a:t>
            </a:r>
          </a:p>
        </p:txBody>
      </p:sp>
      <p:sp>
        <p:nvSpPr>
          <p:cNvPr id="35" name="Picture Placeholder 34">
            <a:extLst>
              <a:ext uri="{FF2B5EF4-FFF2-40B4-BE49-F238E27FC236}">
                <a16:creationId xmlns:a16="http://schemas.microsoft.com/office/drawing/2014/main" id="{DD82E6B3-473F-8D49-D9C0-593917C3CEF1}"/>
              </a:ext>
            </a:extLst>
          </p:cNvPr>
          <p:cNvSpPr>
            <a:spLocks noGrp="1"/>
          </p:cNvSpPr>
          <p:nvPr>
            <p:ph type="pic" sz="quarter" idx="34"/>
          </p:nvPr>
        </p:nvSpPr>
        <p:spPr/>
        <p:txBody>
          <a:bodyPr/>
          <a:lstStyle/>
          <a:p>
            <a:endParaRPr lang="en-US"/>
          </a:p>
        </p:txBody>
      </p:sp>
      <p:sp>
        <p:nvSpPr>
          <p:cNvPr id="36" name="Picture Placeholder 35">
            <a:extLst>
              <a:ext uri="{FF2B5EF4-FFF2-40B4-BE49-F238E27FC236}">
                <a16:creationId xmlns:a16="http://schemas.microsoft.com/office/drawing/2014/main" id="{12BC776C-0521-C566-42F2-DFB0D99DFE90}"/>
              </a:ext>
            </a:extLst>
          </p:cNvPr>
          <p:cNvSpPr>
            <a:spLocks noGrp="1"/>
          </p:cNvSpPr>
          <p:nvPr>
            <p:ph type="pic" sz="quarter" idx="43"/>
          </p:nvPr>
        </p:nvSpPr>
        <p:spPr/>
        <p:txBody>
          <a:bodyPr/>
          <a:lstStyle/>
          <a:p>
            <a:endParaRPr lang="en-US"/>
          </a:p>
        </p:txBody>
      </p:sp>
      <p:sp>
        <p:nvSpPr>
          <p:cNvPr id="37" name="Picture Placeholder 36">
            <a:extLst>
              <a:ext uri="{FF2B5EF4-FFF2-40B4-BE49-F238E27FC236}">
                <a16:creationId xmlns:a16="http://schemas.microsoft.com/office/drawing/2014/main" id="{E5D7A7D7-755F-156B-D525-C049C5048BA6}"/>
              </a:ext>
            </a:extLst>
          </p:cNvPr>
          <p:cNvSpPr>
            <a:spLocks noGrp="1"/>
          </p:cNvSpPr>
          <p:nvPr>
            <p:ph type="pic" sz="quarter" idx="44"/>
          </p:nvPr>
        </p:nvSpPr>
        <p:spPr/>
        <p:txBody>
          <a:bodyPr/>
          <a:lstStyle/>
          <a:p>
            <a:endParaRPr lang="en-US"/>
          </a:p>
        </p:txBody>
      </p:sp>
      <p:sp>
        <p:nvSpPr>
          <p:cNvPr id="38" name="Picture Placeholder 37">
            <a:extLst>
              <a:ext uri="{FF2B5EF4-FFF2-40B4-BE49-F238E27FC236}">
                <a16:creationId xmlns:a16="http://schemas.microsoft.com/office/drawing/2014/main" id="{DABC0823-8395-078A-BB81-D8E4BD4E697A}"/>
              </a:ext>
            </a:extLst>
          </p:cNvPr>
          <p:cNvSpPr>
            <a:spLocks noGrp="1"/>
          </p:cNvSpPr>
          <p:nvPr>
            <p:ph type="pic" sz="quarter" idx="45"/>
          </p:nvPr>
        </p:nvSpPr>
        <p:spPr/>
        <p:txBody>
          <a:bodyPr/>
          <a:lstStyle/>
          <a:p>
            <a:endParaRPr lang="en-US"/>
          </a:p>
        </p:txBody>
      </p:sp>
      <p:sp>
        <p:nvSpPr>
          <p:cNvPr id="39" name="Picture Placeholder 38">
            <a:extLst>
              <a:ext uri="{FF2B5EF4-FFF2-40B4-BE49-F238E27FC236}">
                <a16:creationId xmlns:a16="http://schemas.microsoft.com/office/drawing/2014/main" id="{AC8443E3-3D7E-099A-04A3-1479EDC1E4B4}"/>
              </a:ext>
            </a:extLst>
          </p:cNvPr>
          <p:cNvSpPr>
            <a:spLocks noGrp="1"/>
          </p:cNvSpPr>
          <p:nvPr>
            <p:ph type="pic" sz="quarter" idx="46"/>
          </p:nvPr>
        </p:nvSpPr>
        <p:spPr/>
        <p:txBody>
          <a:bodyPr/>
          <a:lstStyle/>
          <a:p>
            <a:endParaRPr lang="en-US"/>
          </a:p>
        </p:txBody>
      </p:sp>
      <p:sp>
        <p:nvSpPr>
          <p:cNvPr id="40" name="Picture Placeholder 39">
            <a:extLst>
              <a:ext uri="{FF2B5EF4-FFF2-40B4-BE49-F238E27FC236}">
                <a16:creationId xmlns:a16="http://schemas.microsoft.com/office/drawing/2014/main" id="{EE2E4E7C-7FA2-E6C1-8B51-435AC975DD23}"/>
              </a:ext>
            </a:extLst>
          </p:cNvPr>
          <p:cNvSpPr>
            <a:spLocks noGrp="1"/>
          </p:cNvSpPr>
          <p:nvPr>
            <p:ph type="pic" sz="quarter" idx="47"/>
          </p:nvPr>
        </p:nvSpPr>
        <p:spPr/>
        <p:txBody>
          <a:bodyPr/>
          <a:lstStyle/>
          <a:p>
            <a:endParaRPr lang="en-US"/>
          </a:p>
        </p:txBody>
      </p:sp>
      <p:sp>
        <p:nvSpPr>
          <p:cNvPr id="41" name="Picture Placeholder 40">
            <a:extLst>
              <a:ext uri="{FF2B5EF4-FFF2-40B4-BE49-F238E27FC236}">
                <a16:creationId xmlns:a16="http://schemas.microsoft.com/office/drawing/2014/main" id="{A26EB1FE-9F06-12C4-4C9F-20569A5B5309}"/>
              </a:ext>
            </a:extLst>
          </p:cNvPr>
          <p:cNvSpPr>
            <a:spLocks noGrp="1"/>
          </p:cNvSpPr>
          <p:nvPr>
            <p:ph type="pic" sz="quarter" idx="48"/>
          </p:nvPr>
        </p:nvSpPr>
        <p:spPr/>
        <p:txBody>
          <a:bodyPr/>
          <a:lstStyle/>
          <a:p>
            <a:endParaRPr lang="en-US"/>
          </a:p>
        </p:txBody>
      </p:sp>
      <p:sp>
        <p:nvSpPr>
          <p:cNvPr id="42" name="Picture Placeholder 41">
            <a:extLst>
              <a:ext uri="{FF2B5EF4-FFF2-40B4-BE49-F238E27FC236}">
                <a16:creationId xmlns:a16="http://schemas.microsoft.com/office/drawing/2014/main" id="{3097EB1B-3D9C-7D61-C070-98D0DEBE413C}"/>
              </a:ext>
            </a:extLst>
          </p:cNvPr>
          <p:cNvSpPr>
            <a:spLocks noGrp="1"/>
          </p:cNvSpPr>
          <p:nvPr>
            <p:ph type="pic" sz="quarter" idx="49"/>
          </p:nvPr>
        </p:nvSpPr>
        <p:spPr/>
        <p:txBody>
          <a:bodyPr/>
          <a:lstStyle/>
          <a:p>
            <a:endParaRPr lang="en-US"/>
          </a:p>
        </p:txBody>
      </p:sp>
      <p:sp>
        <p:nvSpPr>
          <p:cNvPr id="43" name="Picture Placeholder 42">
            <a:extLst>
              <a:ext uri="{FF2B5EF4-FFF2-40B4-BE49-F238E27FC236}">
                <a16:creationId xmlns:a16="http://schemas.microsoft.com/office/drawing/2014/main" id="{E38BA506-851F-42A7-E4E0-1236FF7E08A6}"/>
              </a:ext>
            </a:extLst>
          </p:cNvPr>
          <p:cNvSpPr>
            <a:spLocks noGrp="1"/>
          </p:cNvSpPr>
          <p:nvPr>
            <p:ph type="pic" sz="quarter" idx="50"/>
          </p:nvPr>
        </p:nvSpPr>
        <p:spPr/>
        <p:txBody>
          <a:bodyPr/>
          <a:lstStyle/>
          <a:p>
            <a:endParaRPr lang="en-US"/>
          </a:p>
        </p:txBody>
      </p:sp>
    </p:spTree>
    <p:extLst>
      <p:ext uri="{BB962C8B-B14F-4D97-AF65-F5344CB8AC3E}">
        <p14:creationId xmlns:p14="http://schemas.microsoft.com/office/powerpoint/2010/main" val="232634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92256-3551-D8F7-BBAF-6A438E4E2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0A5028-6C19-25C3-5B99-4781F9E2866D}"/>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14" name="Content Placeholder 13">
            <a:extLst>
              <a:ext uri="{FF2B5EF4-FFF2-40B4-BE49-F238E27FC236}">
                <a16:creationId xmlns:a16="http://schemas.microsoft.com/office/drawing/2014/main" id="{34022DB4-ED1D-4C19-A70A-7B8265C3C25E}"/>
              </a:ext>
            </a:extLst>
          </p:cNvPr>
          <p:cNvSpPr>
            <a:spLocks noGrp="1"/>
          </p:cNvSpPr>
          <p:nvPr>
            <p:ph idx="1"/>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4" name="Footer Placeholder 3">
            <a:extLst>
              <a:ext uri="{FF2B5EF4-FFF2-40B4-BE49-F238E27FC236}">
                <a16:creationId xmlns:a16="http://schemas.microsoft.com/office/drawing/2014/main" id="{33ADE183-D225-E5AC-2A3A-A75337041FB3}"/>
              </a:ext>
            </a:extLst>
          </p:cNvPr>
          <p:cNvSpPr>
            <a:spLocks noGrp="1"/>
          </p:cNvSpPr>
          <p:nvPr>
            <p:ph type="ftr" sz="quarter" idx="11"/>
          </p:nvPr>
        </p:nvSpPr>
        <p:spPr/>
        <p:txBody>
          <a:bodyPr/>
          <a:lstStyle/>
          <a:p>
            <a:r>
              <a:rPr lang="en-US"/>
              <a:t>PRESENTATION TITLE</a:t>
            </a:r>
          </a:p>
        </p:txBody>
      </p:sp>
      <p:sp>
        <p:nvSpPr>
          <p:cNvPr id="15" name="Text Placeholder 14">
            <a:extLst>
              <a:ext uri="{FF2B5EF4-FFF2-40B4-BE49-F238E27FC236}">
                <a16:creationId xmlns:a16="http://schemas.microsoft.com/office/drawing/2014/main" id="{14C92C37-3633-9503-B86D-B4928C01134F}"/>
              </a:ext>
            </a:extLst>
          </p:cNvPr>
          <p:cNvSpPr>
            <a:spLocks noGrp="1"/>
          </p:cNvSpPr>
          <p:nvPr>
            <p:ph type="body" idx="12"/>
          </p:nvPr>
        </p:nvSpPr>
        <p:spPr/>
        <p:txBody>
          <a:bodyPr/>
          <a:lstStyle/>
          <a:p>
            <a:r>
              <a:rPr lang="en-US" dirty="0"/>
              <a:t>Optional subtitle lorem ipsum</a:t>
            </a:r>
          </a:p>
        </p:txBody>
      </p:sp>
      <p:sp>
        <p:nvSpPr>
          <p:cNvPr id="20" name="Content Placeholder 19">
            <a:extLst>
              <a:ext uri="{FF2B5EF4-FFF2-40B4-BE49-F238E27FC236}">
                <a16:creationId xmlns:a16="http://schemas.microsoft.com/office/drawing/2014/main" id="{1203A34C-D288-7090-2091-A4DC08E1919E}"/>
              </a:ext>
            </a:extLst>
          </p:cNvPr>
          <p:cNvSpPr>
            <a:spLocks noGrp="1"/>
          </p:cNvSpPr>
          <p:nvPr>
            <p:ph idx="20"/>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21" name="Content Placeholder 20">
            <a:extLst>
              <a:ext uri="{FF2B5EF4-FFF2-40B4-BE49-F238E27FC236}">
                <a16:creationId xmlns:a16="http://schemas.microsoft.com/office/drawing/2014/main" id="{577E57E8-8BEC-5A8F-873A-A876CCF770FB}"/>
              </a:ext>
            </a:extLst>
          </p:cNvPr>
          <p:cNvSpPr>
            <a:spLocks noGrp="1"/>
          </p:cNvSpPr>
          <p:nvPr>
            <p:ph idx="21"/>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22" name="Content Placeholder 21">
            <a:extLst>
              <a:ext uri="{FF2B5EF4-FFF2-40B4-BE49-F238E27FC236}">
                <a16:creationId xmlns:a16="http://schemas.microsoft.com/office/drawing/2014/main" id="{5605290A-5422-6AEC-4A6D-B0DD2A432083}"/>
              </a:ext>
            </a:extLst>
          </p:cNvPr>
          <p:cNvSpPr>
            <a:spLocks noGrp="1"/>
          </p:cNvSpPr>
          <p:nvPr>
            <p:ph idx="22"/>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10" name="Picture Placeholder 9">
            <a:extLst>
              <a:ext uri="{FF2B5EF4-FFF2-40B4-BE49-F238E27FC236}">
                <a16:creationId xmlns:a16="http://schemas.microsoft.com/office/drawing/2014/main" id="{8AB89FAD-CB6A-892D-24CE-C9CAF6D784A4}"/>
              </a:ext>
            </a:extLst>
          </p:cNvPr>
          <p:cNvSpPr>
            <a:spLocks noGrp="1"/>
          </p:cNvSpPr>
          <p:nvPr>
            <p:ph type="pic" sz="quarter" idx="16"/>
          </p:nvPr>
        </p:nvSpPr>
        <p:spPr/>
        <p:txBody>
          <a:bodyPr/>
          <a:lstStyle/>
          <a:p>
            <a:endParaRPr lang="en-US"/>
          </a:p>
        </p:txBody>
      </p:sp>
      <p:sp>
        <p:nvSpPr>
          <p:cNvPr id="11" name="Picture Placeholder 10">
            <a:extLst>
              <a:ext uri="{FF2B5EF4-FFF2-40B4-BE49-F238E27FC236}">
                <a16:creationId xmlns:a16="http://schemas.microsoft.com/office/drawing/2014/main" id="{913AA87F-4851-66D7-0EAB-9DFD1F08288E}"/>
              </a:ext>
            </a:extLst>
          </p:cNvPr>
          <p:cNvSpPr>
            <a:spLocks noGrp="1"/>
          </p:cNvSpPr>
          <p:nvPr>
            <p:ph type="pic" sz="quarter" idx="23"/>
          </p:nvPr>
        </p:nvSpPr>
        <p:spPr/>
        <p:txBody>
          <a:bodyPr/>
          <a:lstStyle/>
          <a:p>
            <a:endParaRPr lang="en-US"/>
          </a:p>
        </p:txBody>
      </p:sp>
      <p:sp>
        <p:nvSpPr>
          <p:cNvPr id="12" name="Picture Placeholder 11">
            <a:extLst>
              <a:ext uri="{FF2B5EF4-FFF2-40B4-BE49-F238E27FC236}">
                <a16:creationId xmlns:a16="http://schemas.microsoft.com/office/drawing/2014/main" id="{E2FAE21E-9782-BD92-3F7B-56A4472C58C5}"/>
              </a:ext>
            </a:extLst>
          </p:cNvPr>
          <p:cNvSpPr>
            <a:spLocks noGrp="1"/>
          </p:cNvSpPr>
          <p:nvPr>
            <p:ph type="pic" sz="quarter" idx="24"/>
          </p:nvPr>
        </p:nvSpPr>
        <p:spPr/>
        <p:txBody>
          <a:bodyPr/>
          <a:lstStyle/>
          <a:p>
            <a:endParaRPr lang="en-US"/>
          </a:p>
        </p:txBody>
      </p:sp>
      <p:sp>
        <p:nvSpPr>
          <p:cNvPr id="16" name="Picture Placeholder 15">
            <a:extLst>
              <a:ext uri="{FF2B5EF4-FFF2-40B4-BE49-F238E27FC236}">
                <a16:creationId xmlns:a16="http://schemas.microsoft.com/office/drawing/2014/main" id="{3D376E9D-5B6B-40D4-4FDE-E5AF9B4D7C77}"/>
              </a:ext>
            </a:extLst>
          </p:cNvPr>
          <p:cNvSpPr>
            <a:spLocks noGrp="1"/>
          </p:cNvSpPr>
          <p:nvPr>
            <p:ph type="pic" sz="quarter" idx="25"/>
          </p:nvPr>
        </p:nvSpPr>
        <p:spPr/>
        <p:txBody>
          <a:bodyPr/>
          <a:lstStyle/>
          <a:p>
            <a:endParaRPr lang="en-US"/>
          </a:p>
        </p:txBody>
      </p:sp>
    </p:spTree>
    <p:extLst>
      <p:ext uri="{BB962C8B-B14F-4D97-AF65-F5344CB8AC3E}">
        <p14:creationId xmlns:p14="http://schemas.microsoft.com/office/powerpoint/2010/main" val="1688134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8EBAD-BFC4-3D88-4842-C733FEC1B9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F2E8049-E678-BA31-C08B-2175AEAECA42}"/>
              </a:ext>
            </a:extLst>
          </p:cNvPr>
          <p:cNvSpPr>
            <a:spLocks noGrp="1"/>
          </p:cNvSpPr>
          <p:nvPr>
            <p:ph type="title"/>
          </p:nvPr>
        </p:nvSpPr>
        <p:spPr/>
        <p:txBody>
          <a:bodyPr>
            <a:normAutofit/>
          </a:bodyPr>
          <a:lstStyle/>
          <a:p>
            <a:r>
              <a:rPr lang="en-US" dirty="0"/>
              <a:t>Lorem ipsum dolor sit </a:t>
            </a:r>
            <a:r>
              <a:rPr lang="en-US" dirty="0" err="1"/>
              <a:t>amet</a:t>
            </a:r>
            <a:r>
              <a:rPr lang="en-US" dirty="0"/>
              <a:t> </a:t>
            </a:r>
            <a:r>
              <a:rPr lang="en-US" dirty="0" err="1"/>
              <a:t>consectetur</a:t>
            </a:r>
            <a:br>
              <a:rPr lang="en-US" dirty="0"/>
            </a:br>
            <a:r>
              <a:rPr lang="en-US" dirty="0" err="1"/>
              <a:t>adipiscing</a:t>
            </a:r>
            <a:r>
              <a:rPr lang="en-US" dirty="0"/>
              <a:t> </a:t>
            </a:r>
            <a:r>
              <a:rPr lang="en-US" dirty="0" err="1"/>
              <a:t>elit</a:t>
            </a:r>
            <a:r>
              <a:rPr lang="en-US" dirty="0"/>
              <a:t> placeholder text.</a:t>
            </a:r>
          </a:p>
        </p:txBody>
      </p:sp>
      <p:sp>
        <p:nvSpPr>
          <p:cNvPr id="14" name="Content Placeholder 13">
            <a:extLst>
              <a:ext uri="{FF2B5EF4-FFF2-40B4-BE49-F238E27FC236}">
                <a16:creationId xmlns:a16="http://schemas.microsoft.com/office/drawing/2014/main" id="{83D0C811-9FCE-07A8-B179-1925E969486F}"/>
              </a:ext>
            </a:extLst>
          </p:cNvPr>
          <p:cNvSpPr>
            <a:spLocks noGrp="1"/>
          </p:cNvSpPr>
          <p:nvPr>
            <p:ph idx="1"/>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4" name="Footer Placeholder 3">
            <a:extLst>
              <a:ext uri="{FF2B5EF4-FFF2-40B4-BE49-F238E27FC236}">
                <a16:creationId xmlns:a16="http://schemas.microsoft.com/office/drawing/2014/main" id="{1748EF69-4A4A-563C-4B34-FAAA89124EBC}"/>
              </a:ext>
            </a:extLst>
          </p:cNvPr>
          <p:cNvSpPr>
            <a:spLocks noGrp="1"/>
          </p:cNvSpPr>
          <p:nvPr>
            <p:ph type="ftr" sz="quarter" idx="11"/>
          </p:nvPr>
        </p:nvSpPr>
        <p:spPr/>
        <p:txBody>
          <a:bodyPr/>
          <a:lstStyle/>
          <a:p>
            <a:r>
              <a:rPr lang="en-US"/>
              <a:t>PRESENTATION TITLE</a:t>
            </a:r>
          </a:p>
        </p:txBody>
      </p:sp>
      <p:sp>
        <p:nvSpPr>
          <p:cNvPr id="15" name="Text Placeholder 14">
            <a:extLst>
              <a:ext uri="{FF2B5EF4-FFF2-40B4-BE49-F238E27FC236}">
                <a16:creationId xmlns:a16="http://schemas.microsoft.com/office/drawing/2014/main" id="{D5D61068-2B33-F7D2-2B01-46E766803B7A}"/>
              </a:ext>
            </a:extLst>
          </p:cNvPr>
          <p:cNvSpPr>
            <a:spLocks noGrp="1"/>
          </p:cNvSpPr>
          <p:nvPr>
            <p:ph type="body" idx="12"/>
          </p:nvPr>
        </p:nvSpPr>
        <p:spPr/>
        <p:txBody>
          <a:bodyPr/>
          <a:lstStyle/>
          <a:p>
            <a:r>
              <a:rPr lang="en-US" dirty="0"/>
              <a:t>Optional subtitle lorem ipsum</a:t>
            </a:r>
          </a:p>
        </p:txBody>
      </p:sp>
      <p:sp>
        <p:nvSpPr>
          <p:cNvPr id="20" name="Content Placeholder 19">
            <a:extLst>
              <a:ext uri="{FF2B5EF4-FFF2-40B4-BE49-F238E27FC236}">
                <a16:creationId xmlns:a16="http://schemas.microsoft.com/office/drawing/2014/main" id="{5418D67D-A45C-63BE-DE21-A7AB4F80F025}"/>
              </a:ext>
            </a:extLst>
          </p:cNvPr>
          <p:cNvSpPr>
            <a:spLocks noGrp="1"/>
          </p:cNvSpPr>
          <p:nvPr>
            <p:ph idx="20"/>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21" name="Content Placeholder 20">
            <a:extLst>
              <a:ext uri="{FF2B5EF4-FFF2-40B4-BE49-F238E27FC236}">
                <a16:creationId xmlns:a16="http://schemas.microsoft.com/office/drawing/2014/main" id="{61D43BD0-DA0C-C8E0-8D63-1B1CE8C42816}"/>
              </a:ext>
            </a:extLst>
          </p:cNvPr>
          <p:cNvSpPr>
            <a:spLocks noGrp="1"/>
          </p:cNvSpPr>
          <p:nvPr>
            <p:ph idx="21"/>
          </p:nvPr>
        </p:nvSpPr>
        <p:spPr/>
        <p:txBody>
          <a:bodyPr/>
          <a:lstStyle/>
          <a:p>
            <a:r>
              <a:rPr lang="en-US" dirty="0"/>
              <a:t>Body Headline</a:t>
            </a:r>
          </a:p>
          <a:p>
            <a:pPr lvl="1"/>
            <a:r>
              <a:rPr lang="en-US" dirty="0"/>
              <a:t>Tur </a:t>
            </a:r>
            <a:r>
              <a:rPr lang="en-US" dirty="0" err="1"/>
              <a:t>solut</a:t>
            </a:r>
            <a:r>
              <a:rPr lang="en-US" dirty="0"/>
              <a:t> </a:t>
            </a:r>
            <a:r>
              <a:rPr lang="en-US" dirty="0" err="1"/>
              <a:t>haruntor</a:t>
            </a:r>
            <a:r>
              <a:rPr lang="en-US" dirty="0"/>
              <a:t> </a:t>
            </a:r>
            <a:r>
              <a:rPr lang="en-US" dirty="0" err="1"/>
              <a:t>saessequist</a:t>
            </a:r>
            <a:br>
              <a:rPr lang="en-US" dirty="0"/>
            </a:br>
            <a:r>
              <a:rPr lang="en-US" dirty="0" err="1"/>
              <a:t>suntem</a:t>
            </a:r>
            <a:r>
              <a:rPr lang="en-US" dirty="0"/>
              <a:t> </a:t>
            </a:r>
            <a:r>
              <a:rPr lang="en-US" dirty="0" err="1"/>
              <a:t>experia</a:t>
            </a:r>
            <a:r>
              <a:rPr lang="en-US" dirty="0"/>
              <a:t> </a:t>
            </a:r>
            <a:r>
              <a:rPr lang="en-US" dirty="0" err="1"/>
              <a:t>que</a:t>
            </a:r>
            <a:r>
              <a:rPr lang="en-US" dirty="0"/>
              <a:t> </a:t>
            </a:r>
            <a:r>
              <a:rPr lang="en-US" dirty="0" err="1"/>
              <a:t>pratibus</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a:p>
            <a:pPr lvl="2"/>
            <a:r>
              <a:rPr lang="en-US" dirty="0"/>
              <a:t>Bulleted list​</a:t>
            </a:r>
          </a:p>
          <a:p>
            <a:pPr lvl="2"/>
            <a:r>
              <a:rPr lang="en-US" dirty="0"/>
              <a:t>Bulleted list</a:t>
            </a:r>
          </a:p>
        </p:txBody>
      </p:sp>
      <p:sp>
        <p:nvSpPr>
          <p:cNvPr id="9" name="Picture Placeholder 8">
            <a:extLst>
              <a:ext uri="{FF2B5EF4-FFF2-40B4-BE49-F238E27FC236}">
                <a16:creationId xmlns:a16="http://schemas.microsoft.com/office/drawing/2014/main" id="{6479D501-878D-D732-2046-520F6496EB99}"/>
              </a:ext>
            </a:extLst>
          </p:cNvPr>
          <p:cNvSpPr>
            <a:spLocks noGrp="1"/>
          </p:cNvSpPr>
          <p:nvPr>
            <p:ph type="pic" sz="quarter" idx="16"/>
          </p:nvPr>
        </p:nvSpPr>
        <p:spPr/>
        <p:txBody>
          <a:bodyPr/>
          <a:lstStyle/>
          <a:p>
            <a:endParaRPr lang="en-US"/>
          </a:p>
        </p:txBody>
      </p:sp>
      <p:sp>
        <p:nvSpPr>
          <p:cNvPr id="10" name="Picture Placeholder 9">
            <a:extLst>
              <a:ext uri="{FF2B5EF4-FFF2-40B4-BE49-F238E27FC236}">
                <a16:creationId xmlns:a16="http://schemas.microsoft.com/office/drawing/2014/main" id="{99DCE7DA-93C9-8D7E-4895-9A586AF23F81}"/>
              </a:ext>
            </a:extLst>
          </p:cNvPr>
          <p:cNvSpPr>
            <a:spLocks noGrp="1"/>
          </p:cNvSpPr>
          <p:nvPr>
            <p:ph type="pic" sz="quarter" idx="22"/>
          </p:nvPr>
        </p:nvSpPr>
        <p:spPr/>
        <p:txBody>
          <a:bodyPr/>
          <a:lstStyle/>
          <a:p>
            <a:endParaRPr lang="en-US"/>
          </a:p>
        </p:txBody>
      </p:sp>
      <p:sp>
        <p:nvSpPr>
          <p:cNvPr id="11" name="Picture Placeholder 10">
            <a:extLst>
              <a:ext uri="{FF2B5EF4-FFF2-40B4-BE49-F238E27FC236}">
                <a16:creationId xmlns:a16="http://schemas.microsoft.com/office/drawing/2014/main" id="{C058CB86-D2EF-36EC-D496-4BA18A23C1D8}"/>
              </a:ext>
            </a:extLst>
          </p:cNvPr>
          <p:cNvSpPr>
            <a:spLocks noGrp="1"/>
          </p:cNvSpPr>
          <p:nvPr>
            <p:ph type="pic" sz="quarter" idx="23"/>
          </p:nvPr>
        </p:nvSpPr>
        <p:spPr/>
        <p:txBody>
          <a:bodyPr/>
          <a:lstStyle/>
          <a:p>
            <a:endParaRPr lang="en-US"/>
          </a:p>
        </p:txBody>
      </p:sp>
    </p:spTree>
    <p:extLst>
      <p:ext uri="{BB962C8B-B14F-4D97-AF65-F5344CB8AC3E}">
        <p14:creationId xmlns:p14="http://schemas.microsoft.com/office/powerpoint/2010/main" val="3022928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088F3-ABEA-5811-20F5-65605B1AF13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DB92A027-5364-AD54-81DA-715C1F143402}"/>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12" name="Content Placeholder 11">
            <a:extLst>
              <a:ext uri="{FF2B5EF4-FFF2-40B4-BE49-F238E27FC236}">
                <a16:creationId xmlns:a16="http://schemas.microsoft.com/office/drawing/2014/main" id="{96EA5B1E-B657-289E-0959-626FC3DFE044}"/>
              </a:ext>
            </a:extLst>
          </p:cNvPr>
          <p:cNvSpPr>
            <a:spLocks noGrp="1"/>
          </p:cNvSpPr>
          <p:nvPr>
            <p:ph idx="1"/>
          </p:nvPr>
        </p:nvSpPr>
        <p:spPr/>
        <p:txBody>
          <a:bodyPr/>
          <a:lstStyle/>
          <a:p>
            <a:r>
              <a:rPr lang="en-US" dirty="0"/>
              <a:t>Body Headline</a:t>
            </a:r>
          </a:p>
        </p:txBody>
      </p:sp>
      <p:sp>
        <p:nvSpPr>
          <p:cNvPr id="4" name="Footer Placeholder 3">
            <a:extLst>
              <a:ext uri="{FF2B5EF4-FFF2-40B4-BE49-F238E27FC236}">
                <a16:creationId xmlns:a16="http://schemas.microsoft.com/office/drawing/2014/main" id="{1F086101-7D79-E534-85C6-697050FAEC61}"/>
              </a:ext>
            </a:extLst>
          </p:cNvPr>
          <p:cNvSpPr>
            <a:spLocks noGrp="1"/>
          </p:cNvSpPr>
          <p:nvPr>
            <p:ph type="ftr" sz="quarter" idx="11"/>
          </p:nvPr>
        </p:nvSpPr>
        <p:spPr/>
        <p:txBody>
          <a:bodyPr/>
          <a:lstStyle/>
          <a:p>
            <a:r>
              <a:rPr lang="en-US"/>
              <a:t>PRESENTATION TITLE</a:t>
            </a:r>
          </a:p>
        </p:txBody>
      </p:sp>
      <p:sp>
        <p:nvSpPr>
          <p:cNvPr id="13" name="Text Placeholder 12">
            <a:extLst>
              <a:ext uri="{FF2B5EF4-FFF2-40B4-BE49-F238E27FC236}">
                <a16:creationId xmlns:a16="http://schemas.microsoft.com/office/drawing/2014/main" id="{14398240-7422-B888-13DA-31B4391C377C}"/>
              </a:ext>
            </a:extLst>
          </p:cNvPr>
          <p:cNvSpPr>
            <a:spLocks noGrp="1"/>
          </p:cNvSpPr>
          <p:nvPr>
            <p:ph type="body" idx="12"/>
          </p:nvPr>
        </p:nvSpPr>
        <p:spPr/>
        <p:txBody>
          <a:bodyPr>
            <a:normAutofit/>
          </a:bodyPr>
          <a:lstStyle/>
          <a:p>
            <a:r>
              <a:rPr lang="en-US" dirty="0"/>
              <a:t>Optional subtitle lorem ipsum</a:t>
            </a:r>
          </a:p>
        </p:txBody>
      </p:sp>
      <p:sp>
        <p:nvSpPr>
          <p:cNvPr id="17" name="Content Placeholder 16">
            <a:extLst>
              <a:ext uri="{FF2B5EF4-FFF2-40B4-BE49-F238E27FC236}">
                <a16:creationId xmlns:a16="http://schemas.microsoft.com/office/drawing/2014/main" id="{8C0C38EB-3A5C-4E9D-D1CB-F6B77FA75F42}"/>
              </a:ext>
            </a:extLst>
          </p:cNvPr>
          <p:cNvSpPr>
            <a:spLocks noGrp="1"/>
          </p:cNvSpPr>
          <p:nvPr>
            <p:ph idx="20"/>
          </p:nvPr>
        </p:nvSpPr>
        <p:spPr/>
        <p:txBody>
          <a:bodyPr/>
          <a:lstStyle/>
          <a:p>
            <a:r>
              <a:rPr lang="en-US" dirty="0"/>
              <a:t>Body Headline</a:t>
            </a:r>
          </a:p>
        </p:txBody>
      </p:sp>
      <p:sp>
        <p:nvSpPr>
          <p:cNvPr id="18" name="Content Placeholder 17">
            <a:extLst>
              <a:ext uri="{FF2B5EF4-FFF2-40B4-BE49-F238E27FC236}">
                <a16:creationId xmlns:a16="http://schemas.microsoft.com/office/drawing/2014/main" id="{39E78991-9C94-6E0F-9397-8B7D5A8CB45C}"/>
              </a:ext>
            </a:extLst>
          </p:cNvPr>
          <p:cNvSpPr>
            <a:spLocks noGrp="1"/>
          </p:cNvSpPr>
          <p:nvPr>
            <p:ph idx="21"/>
          </p:nvPr>
        </p:nvSpPr>
        <p:spPr/>
        <p:txBody>
          <a:bodyPr/>
          <a:lstStyle/>
          <a:p>
            <a:r>
              <a:rPr lang="en-US" dirty="0"/>
              <a:t>Body Headline</a:t>
            </a:r>
          </a:p>
        </p:txBody>
      </p:sp>
      <p:sp>
        <p:nvSpPr>
          <p:cNvPr id="19" name="Content Placeholder 18">
            <a:extLst>
              <a:ext uri="{FF2B5EF4-FFF2-40B4-BE49-F238E27FC236}">
                <a16:creationId xmlns:a16="http://schemas.microsoft.com/office/drawing/2014/main" id="{7B9B1D2E-9517-EED7-12BF-250D01C19154}"/>
              </a:ext>
            </a:extLst>
          </p:cNvPr>
          <p:cNvSpPr>
            <a:spLocks noGrp="1"/>
          </p:cNvSpPr>
          <p:nvPr>
            <p:ph idx="22"/>
          </p:nvPr>
        </p:nvSpPr>
        <p:spPr/>
        <p:txBody>
          <a:bodyPr/>
          <a:lstStyle/>
          <a:p>
            <a:r>
              <a:rPr lang="en-US" dirty="0"/>
              <a:t>Body Headline</a:t>
            </a:r>
          </a:p>
        </p:txBody>
      </p:sp>
      <p:sp>
        <p:nvSpPr>
          <p:cNvPr id="23" name="Content Placeholder 22">
            <a:extLst>
              <a:ext uri="{FF2B5EF4-FFF2-40B4-BE49-F238E27FC236}">
                <a16:creationId xmlns:a16="http://schemas.microsoft.com/office/drawing/2014/main" id="{0F30467B-F978-0ACA-17DC-29D174BDEAB1}"/>
              </a:ext>
            </a:extLst>
          </p:cNvPr>
          <p:cNvSpPr>
            <a:spLocks noGrp="1"/>
          </p:cNvSpPr>
          <p:nvPr>
            <p:ph idx="26"/>
          </p:nvPr>
        </p:nvSpPr>
        <p:spPr/>
        <p:txBody>
          <a:bodyPr/>
          <a:lstStyle/>
          <a:p>
            <a:r>
              <a:rPr lang="en-US" dirty="0"/>
              <a:t>Body Headline</a:t>
            </a:r>
          </a:p>
        </p:txBody>
      </p:sp>
      <p:sp>
        <p:nvSpPr>
          <p:cNvPr id="24" name="Content Placeholder 23">
            <a:extLst>
              <a:ext uri="{FF2B5EF4-FFF2-40B4-BE49-F238E27FC236}">
                <a16:creationId xmlns:a16="http://schemas.microsoft.com/office/drawing/2014/main" id="{14F5BCBE-4B11-7521-F9D0-A8ACEC96F50F}"/>
              </a:ext>
            </a:extLst>
          </p:cNvPr>
          <p:cNvSpPr>
            <a:spLocks noGrp="1"/>
          </p:cNvSpPr>
          <p:nvPr>
            <p:ph idx="27"/>
          </p:nvPr>
        </p:nvSpPr>
        <p:spPr/>
        <p:txBody>
          <a:bodyPr/>
          <a:lstStyle/>
          <a:p>
            <a:r>
              <a:rPr lang="en-US" dirty="0"/>
              <a:t>Body Headline</a:t>
            </a:r>
          </a:p>
        </p:txBody>
      </p:sp>
      <p:sp>
        <p:nvSpPr>
          <p:cNvPr id="25" name="Content Placeholder 24">
            <a:extLst>
              <a:ext uri="{FF2B5EF4-FFF2-40B4-BE49-F238E27FC236}">
                <a16:creationId xmlns:a16="http://schemas.microsoft.com/office/drawing/2014/main" id="{C72EFA55-D1D5-9977-CC44-7EFCA62B35D0}"/>
              </a:ext>
            </a:extLst>
          </p:cNvPr>
          <p:cNvSpPr>
            <a:spLocks noGrp="1"/>
          </p:cNvSpPr>
          <p:nvPr>
            <p:ph idx="28"/>
          </p:nvPr>
        </p:nvSpPr>
        <p:spPr/>
        <p:txBody>
          <a:bodyPr/>
          <a:lstStyle/>
          <a:p>
            <a:r>
              <a:rPr lang="en-US" dirty="0"/>
              <a:t>Body Headline</a:t>
            </a:r>
          </a:p>
        </p:txBody>
      </p:sp>
      <p:sp>
        <p:nvSpPr>
          <p:cNvPr id="29" name="Content Placeholder 28">
            <a:extLst>
              <a:ext uri="{FF2B5EF4-FFF2-40B4-BE49-F238E27FC236}">
                <a16:creationId xmlns:a16="http://schemas.microsoft.com/office/drawing/2014/main" id="{658F05A3-8CD9-657B-7EFE-D5069FAAB9B7}"/>
              </a:ext>
            </a:extLst>
          </p:cNvPr>
          <p:cNvSpPr>
            <a:spLocks noGrp="1"/>
          </p:cNvSpPr>
          <p:nvPr>
            <p:ph idx="32"/>
          </p:nvPr>
        </p:nvSpPr>
        <p:spPr/>
        <p:txBody>
          <a:bodyPr/>
          <a:lstStyle/>
          <a:p>
            <a:r>
              <a:rPr lang="en-US" dirty="0"/>
              <a:t>Body Headline</a:t>
            </a:r>
          </a:p>
        </p:txBody>
      </p:sp>
      <p:sp>
        <p:nvSpPr>
          <p:cNvPr id="30" name="Content Placeholder 29">
            <a:extLst>
              <a:ext uri="{FF2B5EF4-FFF2-40B4-BE49-F238E27FC236}">
                <a16:creationId xmlns:a16="http://schemas.microsoft.com/office/drawing/2014/main" id="{A06D41AC-DDBD-34F3-FD43-CBEEE9587C6E}"/>
              </a:ext>
            </a:extLst>
          </p:cNvPr>
          <p:cNvSpPr>
            <a:spLocks noGrp="1"/>
          </p:cNvSpPr>
          <p:nvPr>
            <p:ph idx="33"/>
          </p:nvPr>
        </p:nvSpPr>
        <p:spPr/>
        <p:txBody>
          <a:bodyPr/>
          <a:lstStyle/>
          <a:p>
            <a:r>
              <a:rPr lang="en-US" dirty="0"/>
              <a:t>Body Headline</a:t>
            </a:r>
          </a:p>
        </p:txBody>
      </p:sp>
      <p:sp>
        <p:nvSpPr>
          <p:cNvPr id="21" name="Picture Placeholder 20">
            <a:extLst>
              <a:ext uri="{FF2B5EF4-FFF2-40B4-BE49-F238E27FC236}">
                <a16:creationId xmlns:a16="http://schemas.microsoft.com/office/drawing/2014/main" id="{A5463CF0-5277-8FD8-22A9-A9075671B419}"/>
              </a:ext>
            </a:extLst>
          </p:cNvPr>
          <p:cNvSpPr>
            <a:spLocks noGrp="1"/>
          </p:cNvSpPr>
          <p:nvPr>
            <p:ph type="pic" sz="quarter" idx="34"/>
          </p:nvPr>
        </p:nvSpPr>
        <p:spPr/>
        <p:txBody>
          <a:bodyPr/>
          <a:lstStyle/>
          <a:p>
            <a:endParaRPr lang="en-US"/>
          </a:p>
        </p:txBody>
      </p:sp>
      <p:sp>
        <p:nvSpPr>
          <p:cNvPr id="22" name="Picture Placeholder 21">
            <a:extLst>
              <a:ext uri="{FF2B5EF4-FFF2-40B4-BE49-F238E27FC236}">
                <a16:creationId xmlns:a16="http://schemas.microsoft.com/office/drawing/2014/main" id="{FCB0BC05-C9F9-6F5D-FA99-5D94D299351B}"/>
              </a:ext>
            </a:extLst>
          </p:cNvPr>
          <p:cNvSpPr>
            <a:spLocks noGrp="1"/>
          </p:cNvSpPr>
          <p:nvPr>
            <p:ph type="pic" sz="quarter" idx="43"/>
          </p:nvPr>
        </p:nvSpPr>
        <p:spPr/>
        <p:txBody>
          <a:bodyPr/>
          <a:lstStyle/>
          <a:p>
            <a:endParaRPr lang="en-US"/>
          </a:p>
        </p:txBody>
      </p:sp>
      <p:sp>
        <p:nvSpPr>
          <p:cNvPr id="26" name="Picture Placeholder 25">
            <a:extLst>
              <a:ext uri="{FF2B5EF4-FFF2-40B4-BE49-F238E27FC236}">
                <a16:creationId xmlns:a16="http://schemas.microsoft.com/office/drawing/2014/main" id="{58A83918-12D4-FE4F-D3AE-CA44B54F2401}"/>
              </a:ext>
            </a:extLst>
          </p:cNvPr>
          <p:cNvSpPr>
            <a:spLocks noGrp="1"/>
          </p:cNvSpPr>
          <p:nvPr>
            <p:ph type="pic" sz="quarter" idx="44"/>
          </p:nvPr>
        </p:nvSpPr>
        <p:spPr/>
        <p:txBody>
          <a:bodyPr/>
          <a:lstStyle/>
          <a:p>
            <a:endParaRPr lang="en-US"/>
          </a:p>
        </p:txBody>
      </p:sp>
      <p:sp>
        <p:nvSpPr>
          <p:cNvPr id="27" name="Picture Placeholder 26">
            <a:extLst>
              <a:ext uri="{FF2B5EF4-FFF2-40B4-BE49-F238E27FC236}">
                <a16:creationId xmlns:a16="http://schemas.microsoft.com/office/drawing/2014/main" id="{85E26373-1E7B-0B3A-FA0C-1F4BF5CAF5FF}"/>
              </a:ext>
            </a:extLst>
          </p:cNvPr>
          <p:cNvSpPr>
            <a:spLocks noGrp="1"/>
          </p:cNvSpPr>
          <p:nvPr>
            <p:ph type="pic" sz="quarter" idx="45"/>
          </p:nvPr>
        </p:nvSpPr>
        <p:spPr/>
        <p:txBody>
          <a:bodyPr/>
          <a:lstStyle/>
          <a:p>
            <a:endParaRPr lang="en-US"/>
          </a:p>
        </p:txBody>
      </p:sp>
      <p:sp>
        <p:nvSpPr>
          <p:cNvPr id="28" name="Picture Placeholder 27">
            <a:extLst>
              <a:ext uri="{FF2B5EF4-FFF2-40B4-BE49-F238E27FC236}">
                <a16:creationId xmlns:a16="http://schemas.microsoft.com/office/drawing/2014/main" id="{E83296A8-A158-904F-9112-C3D37A189D86}"/>
              </a:ext>
            </a:extLst>
          </p:cNvPr>
          <p:cNvSpPr>
            <a:spLocks noGrp="1"/>
          </p:cNvSpPr>
          <p:nvPr>
            <p:ph type="pic" sz="quarter" idx="46"/>
          </p:nvPr>
        </p:nvSpPr>
        <p:spPr/>
        <p:txBody>
          <a:bodyPr/>
          <a:lstStyle/>
          <a:p>
            <a:endParaRPr lang="en-US"/>
          </a:p>
        </p:txBody>
      </p:sp>
      <p:sp>
        <p:nvSpPr>
          <p:cNvPr id="31" name="Picture Placeholder 30">
            <a:extLst>
              <a:ext uri="{FF2B5EF4-FFF2-40B4-BE49-F238E27FC236}">
                <a16:creationId xmlns:a16="http://schemas.microsoft.com/office/drawing/2014/main" id="{444C8412-497E-6103-8709-C72358972A24}"/>
              </a:ext>
            </a:extLst>
          </p:cNvPr>
          <p:cNvSpPr>
            <a:spLocks noGrp="1"/>
          </p:cNvSpPr>
          <p:nvPr>
            <p:ph type="pic" sz="quarter" idx="47"/>
          </p:nvPr>
        </p:nvSpPr>
        <p:spPr/>
        <p:txBody>
          <a:bodyPr/>
          <a:lstStyle/>
          <a:p>
            <a:endParaRPr lang="en-US"/>
          </a:p>
        </p:txBody>
      </p:sp>
      <p:sp>
        <p:nvSpPr>
          <p:cNvPr id="32" name="Picture Placeholder 31">
            <a:extLst>
              <a:ext uri="{FF2B5EF4-FFF2-40B4-BE49-F238E27FC236}">
                <a16:creationId xmlns:a16="http://schemas.microsoft.com/office/drawing/2014/main" id="{DA6ACFF7-EE96-7C32-C050-738237008645}"/>
              </a:ext>
            </a:extLst>
          </p:cNvPr>
          <p:cNvSpPr>
            <a:spLocks noGrp="1"/>
          </p:cNvSpPr>
          <p:nvPr>
            <p:ph type="pic" sz="quarter" idx="48"/>
          </p:nvPr>
        </p:nvSpPr>
        <p:spPr/>
        <p:txBody>
          <a:bodyPr/>
          <a:lstStyle/>
          <a:p>
            <a:endParaRPr lang="en-US"/>
          </a:p>
        </p:txBody>
      </p:sp>
      <p:sp>
        <p:nvSpPr>
          <p:cNvPr id="33" name="Picture Placeholder 32">
            <a:extLst>
              <a:ext uri="{FF2B5EF4-FFF2-40B4-BE49-F238E27FC236}">
                <a16:creationId xmlns:a16="http://schemas.microsoft.com/office/drawing/2014/main" id="{3E93CFF1-EDFB-858A-2EC3-23D39B094D24}"/>
              </a:ext>
            </a:extLst>
          </p:cNvPr>
          <p:cNvSpPr>
            <a:spLocks noGrp="1"/>
          </p:cNvSpPr>
          <p:nvPr>
            <p:ph type="pic" sz="quarter" idx="49"/>
          </p:nvPr>
        </p:nvSpPr>
        <p:spPr/>
        <p:txBody>
          <a:bodyPr/>
          <a:lstStyle/>
          <a:p>
            <a:endParaRPr lang="en-US"/>
          </a:p>
        </p:txBody>
      </p:sp>
      <p:sp>
        <p:nvSpPr>
          <p:cNvPr id="34" name="Picture Placeholder 33">
            <a:extLst>
              <a:ext uri="{FF2B5EF4-FFF2-40B4-BE49-F238E27FC236}">
                <a16:creationId xmlns:a16="http://schemas.microsoft.com/office/drawing/2014/main" id="{8371A984-0238-395D-44B1-79CEAF4D9291}"/>
              </a:ext>
            </a:extLst>
          </p:cNvPr>
          <p:cNvSpPr>
            <a:spLocks noGrp="1"/>
          </p:cNvSpPr>
          <p:nvPr>
            <p:ph type="pic" sz="quarter" idx="50"/>
          </p:nvPr>
        </p:nvSpPr>
        <p:spPr/>
        <p:txBody>
          <a:bodyPr/>
          <a:lstStyle/>
          <a:p>
            <a:endParaRPr lang="en-US"/>
          </a:p>
        </p:txBody>
      </p:sp>
    </p:spTree>
    <p:extLst>
      <p:ext uri="{BB962C8B-B14F-4D97-AF65-F5344CB8AC3E}">
        <p14:creationId xmlns:p14="http://schemas.microsoft.com/office/powerpoint/2010/main" val="671656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0CF6034-D003-BAB9-DF35-7C5F33754589}"/>
              </a:ext>
            </a:extLst>
          </p:cNvPr>
          <p:cNvSpPr>
            <a:spLocks noGrp="1"/>
          </p:cNvSpPr>
          <p:nvPr>
            <p:ph type="title"/>
          </p:nvPr>
        </p:nvSpPr>
        <p:spPr/>
        <p:txBody>
          <a:bodyPr>
            <a:normAutofit/>
          </a:bodyPr>
          <a:lstStyle/>
          <a:p>
            <a:r>
              <a:rPr lang="en-US"/>
              <a:t>Biography</a:t>
            </a:r>
            <a:endParaRPr lang="en-US" dirty="0"/>
          </a:p>
        </p:txBody>
      </p:sp>
      <p:sp>
        <p:nvSpPr>
          <p:cNvPr id="24" name="Content Placeholder 23">
            <a:extLst>
              <a:ext uri="{FF2B5EF4-FFF2-40B4-BE49-F238E27FC236}">
                <a16:creationId xmlns:a16="http://schemas.microsoft.com/office/drawing/2014/main" id="{6F815678-CEEF-EFB7-B90A-50838B8E9890}"/>
              </a:ext>
            </a:extLst>
          </p:cNvPr>
          <p:cNvSpPr>
            <a:spLocks noGrp="1"/>
          </p:cNvSpPr>
          <p:nvPr>
            <p:ph idx="1"/>
          </p:nvPr>
        </p:nvSpPr>
        <p:spPr/>
        <p:txBody>
          <a:bodyPr/>
          <a:lstStyle/>
          <a:p>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n-US" dirty="0"/>
          </a:p>
        </p:txBody>
      </p:sp>
      <p:sp>
        <p:nvSpPr>
          <p:cNvPr id="4" name="Footer Placeholder 3">
            <a:extLst>
              <a:ext uri="{FF2B5EF4-FFF2-40B4-BE49-F238E27FC236}">
                <a16:creationId xmlns:a16="http://schemas.microsoft.com/office/drawing/2014/main" id="{2DD9B50D-017D-8488-575C-828E659B32C3}"/>
              </a:ext>
            </a:extLst>
          </p:cNvPr>
          <p:cNvSpPr>
            <a:spLocks noGrp="1"/>
          </p:cNvSpPr>
          <p:nvPr>
            <p:ph type="ftr" sz="quarter" idx="11"/>
          </p:nvPr>
        </p:nvSpPr>
        <p:spPr/>
        <p:txBody>
          <a:bodyPr/>
          <a:lstStyle/>
          <a:p>
            <a:r>
              <a:rPr lang="en-US"/>
              <a:t>PRESENTATION TITLE</a:t>
            </a:r>
          </a:p>
        </p:txBody>
      </p:sp>
      <p:sp>
        <p:nvSpPr>
          <p:cNvPr id="25" name="Text Placeholder 24">
            <a:extLst>
              <a:ext uri="{FF2B5EF4-FFF2-40B4-BE49-F238E27FC236}">
                <a16:creationId xmlns:a16="http://schemas.microsoft.com/office/drawing/2014/main" id="{46E9499F-D984-F284-9742-184A8C24A353}"/>
              </a:ext>
            </a:extLst>
          </p:cNvPr>
          <p:cNvSpPr>
            <a:spLocks noGrp="1"/>
          </p:cNvSpPr>
          <p:nvPr>
            <p:ph type="body" idx="12"/>
          </p:nvPr>
        </p:nvSpPr>
        <p:spPr/>
        <p:txBody>
          <a:bodyPr/>
          <a:lstStyle/>
          <a:p>
            <a:r>
              <a:rPr lang="en-US"/>
              <a:t>First Name, Last Name</a:t>
            </a:r>
            <a:endParaRPr lang="en-US" dirty="0"/>
          </a:p>
        </p:txBody>
      </p:sp>
      <p:sp>
        <p:nvSpPr>
          <p:cNvPr id="8" name="Picture Placeholder 7">
            <a:extLst>
              <a:ext uri="{FF2B5EF4-FFF2-40B4-BE49-F238E27FC236}">
                <a16:creationId xmlns:a16="http://schemas.microsoft.com/office/drawing/2014/main" id="{FE9A271D-A8ED-6E49-6275-FDC65E55B462}"/>
              </a:ext>
            </a:extLst>
          </p:cNvPr>
          <p:cNvSpPr>
            <a:spLocks noGrp="1"/>
          </p:cNvSpPr>
          <p:nvPr>
            <p:ph type="pic" sz="quarter" idx="13"/>
          </p:nvPr>
        </p:nvSpPr>
        <p:spPr/>
        <p:txBody>
          <a:bodyPr/>
          <a:lstStyle/>
          <a:p>
            <a:endParaRPr lang="en-US"/>
          </a:p>
        </p:txBody>
      </p:sp>
      <p:sp>
        <p:nvSpPr>
          <p:cNvPr id="27" name="Text Placeholder 26">
            <a:extLst>
              <a:ext uri="{FF2B5EF4-FFF2-40B4-BE49-F238E27FC236}">
                <a16:creationId xmlns:a16="http://schemas.microsoft.com/office/drawing/2014/main" id="{AF67E32E-2C1A-5E4F-4453-2A5B017C8457}"/>
              </a:ext>
            </a:extLst>
          </p:cNvPr>
          <p:cNvSpPr>
            <a:spLocks noGrp="1"/>
          </p:cNvSpPr>
          <p:nvPr>
            <p:ph type="body" idx="14"/>
          </p:nvPr>
        </p:nvSpPr>
        <p:spPr/>
        <p:txBody>
          <a:bodyPr/>
          <a:lstStyle/>
          <a:p>
            <a:r>
              <a:rPr lang="en-US"/>
              <a:t>Optional subtitle lorem ipsum</a:t>
            </a:r>
            <a:endParaRPr lang="en-US" dirty="0"/>
          </a:p>
        </p:txBody>
      </p:sp>
    </p:spTree>
    <p:extLst>
      <p:ext uri="{BB962C8B-B14F-4D97-AF65-F5344CB8AC3E}">
        <p14:creationId xmlns:p14="http://schemas.microsoft.com/office/powerpoint/2010/main" val="50799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3644E-CA8D-0490-AF55-A0DDFF369DA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1D617D9-CD8E-6926-0021-6F2C2206AEC0}"/>
              </a:ext>
            </a:extLst>
          </p:cNvPr>
          <p:cNvSpPr>
            <a:spLocks noGrp="1"/>
          </p:cNvSpPr>
          <p:nvPr>
            <p:ph type="ctrTitle"/>
          </p:nvPr>
        </p:nvSpPr>
        <p:spPr/>
        <p:txBody>
          <a:bodyPr/>
          <a:lstStyle/>
          <a:p>
            <a:r>
              <a:rPr lang="en-US" dirty="0"/>
              <a:t>Presentation title</a:t>
            </a:r>
            <a:br>
              <a:rPr lang="en-US" dirty="0"/>
            </a:br>
            <a:r>
              <a:rPr lang="en-US" dirty="0"/>
              <a:t>one or two lines</a:t>
            </a:r>
          </a:p>
        </p:txBody>
      </p:sp>
      <p:sp>
        <p:nvSpPr>
          <p:cNvPr id="7" name="Subtitle 6">
            <a:extLst>
              <a:ext uri="{FF2B5EF4-FFF2-40B4-BE49-F238E27FC236}">
                <a16:creationId xmlns:a16="http://schemas.microsoft.com/office/drawing/2014/main" id="{90E85841-A6C3-A6A3-0413-2604D9C8EAA6}"/>
              </a:ext>
            </a:extLst>
          </p:cNvPr>
          <p:cNvSpPr>
            <a:spLocks noGrp="1"/>
          </p:cNvSpPr>
          <p:nvPr>
            <p:ph type="subTitle" idx="1"/>
          </p:nvPr>
        </p:nvSpPr>
        <p:spPr/>
        <p:txBody>
          <a:bodyPr/>
          <a:lstStyle/>
          <a:p>
            <a:r>
              <a:rPr lang="en-US" dirty="0" err="1"/>
              <a:t>Subheader</a:t>
            </a:r>
            <a:r>
              <a:rPr lang="en-US" dirty="0"/>
              <a:t> lorem ipsum</a:t>
            </a:r>
          </a:p>
        </p:txBody>
      </p:sp>
      <p:sp>
        <p:nvSpPr>
          <p:cNvPr id="8" name="Text Placeholder 7">
            <a:extLst>
              <a:ext uri="{FF2B5EF4-FFF2-40B4-BE49-F238E27FC236}">
                <a16:creationId xmlns:a16="http://schemas.microsoft.com/office/drawing/2014/main" id="{411413A8-3FED-AFC2-F1DF-EA44184574B9}"/>
              </a:ext>
            </a:extLst>
          </p:cNvPr>
          <p:cNvSpPr>
            <a:spLocks noGrp="1"/>
          </p:cNvSpPr>
          <p:nvPr>
            <p:ph type="body" sz="quarter" idx="12"/>
          </p:nvPr>
        </p:nvSpPr>
        <p:spPr/>
        <p:txBody>
          <a:bodyPr/>
          <a:lstStyle/>
          <a:p>
            <a:r>
              <a:rPr lang="en-US" dirty="0"/>
              <a:t>Presenter Name, Title</a:t>
            </a:r>
          </a:p>
          <a:p>
            <a:pPr lvl="1"/>
            <a:r>
              <a:rPr lang="en-US" dirty="0"/>
              <a:t>Month 00 2026</a:t>
            </a:r>
          </a:p>
        </p:txBody>
      </p:sp>
      <p:sp>
        <p:nvSpPr>
          <p:cNvPr id="9" name="Text Placeholder 8">
            <a:extLst>
              <a:ext uri="{FF2B5EF4-FFF2-40B4-BE49-F238E27FC236}">
                <a16:creationId xmlns:a16="http://schemas.microsoft.com/office/drawing/2014/main" id="{DA255F56-CD2A-0C81-143B-42E8F08B902E}"/>
              </a:ext>
            </a:extLst>
          </p:cNvPr>
          <p:cNvSpPr>
            <a:spLocks noGrp="1"/>
          </p:cNvSpPr>
          <p:nvPr>
            <p:ph type="body" sz="quarter" idx="13"/>
          </p:nvPr>
        </p:nvSpPr>
        <p:spPr/>
        <p:txBody>
          <a:bodyPr/>
          <a:lstStyle/>
          <a:p>
            <a:r>
              <a:rPr lang="en-US" dirty="0"/>
              <a:t>[INTERNAL ONLY]</a:t>
            </a:r>
          </a:p>
        </p:txBody>
      </p:sp>
      <p:sp>
        <p:nvSpPr>
          <p:cNvPr id="10" name="Text Placeholder 9">
            <a:extLst>
              <a:ext uri="{FF2B5EF4-FFF2-40B4-BE49-F238E27FC236}">
                <a16:creationId xmlns:a16="http://schemas.microsoft.com/office/drawing/2014/main" id="{EAAC7C9B-798D-9859-9188-21A72C5BE9AD}"/>
              </a:ext>
            </a:extLst>
          </p:cNvPr>
          <p:cNvSpPr>
            <a:spLocks noGrp="1"/>
          </p:cNvSpPr>
          <p:nvPr>
            <p:ph type="body" sz="quarter" idx="14"/>
          </p:nvPr>
        </p:nvSpPr>
        <p:spPr/>
        <p:txBody>
          <a:bodyPr/>
          <a:lstStyle/>
          <a:p>
            <a:r>
              <a:rPr lang="en-US" dirty="0" err="1"/>
              <a:t>COPYRIGHTPLACEHOLDEr</a:t>
            </a:r>
            <a:endParaRPr lang="en-US" dirty="0"/>
          </a:p>
        </p:txBody>
      </p:sp>
    </p:spTree>
    <p:extLst>
      <p:ext uri="{BB962C8B-B14F-4D97-AF65-F5344CB8AC3E}">
        <p14:creationId xmlns:p14="http://schemas.microsoft.com/office/powerpoint/2010/main" val="3130229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0B9D0DA-27E6-5F8D-C793-ECA0374C0936}"/>
              </a:ext>
            </a:extLst>
          </p:cNvPr>
          <p:cNvSpPr>
            <a:spLocks noGrp="1"/>
          </p:cNvSpPr>
          <p:nvPr>
            <p:ph type="title"/>
          </p:nvPr>
        </p:nvSpPr>
        <p:spPr/>
        <p:txBody>
          <a:bodyPr/>
          <a:lstStyle/>
          <a:p>
            <a:r>
              <a:rPr lang="en-US" dirty="0"/>
              <a:t>Our Team</a:t>
            </a:r>
          </a:p>
        </p:txBody>
      </p:sp>
      <p:sp>
        <p:nvSpPr>
          <p:cNvPr id="9" name="Content Placeholder 8">
            <a:extLst>
              <a:ext uri="{FF2B5EF4-FFF2-40B4-BE49-F238E27FC236}">
                <a16:creationId xmlns:a16="http://schemas.microsoft.com/office/drawing/2014/main" id="{015FA772-ECE9-ABFB-7B63-87906D93F95F}"/>
              </a:ext>
            </a:extLst>
          </p:cNvPr>
          <p:cNvSpPr>
            <a:spLocks noGrp="1"/>
          </p:cNvSpPr>
          <p:nvPr>
            <p:ph idx="1"/>
          </p:nvPr>
        </p:nvSpPr>
        <p:spPr/>
        <p:txBody>
          <a:bodyPr>
            <a:normAutofit/>
          </a:bodyPr>
          <a:lstStyle/>
          <a:p>
            <a:r>
              <a:rPr lang="en-US" dirty="0"/>
              <a:t>Melissa, Harty</a:t>
            </a:r>
          </a:p>
          <a:p>
            <a:pPr lvl="1"/>
            <a:r>
              <a:rPr lang="en-US" dirty="0"/>
              <a:t>Senior Designer</a:t>
            </a:r>
          </a:p>
          <a:p>
            <a:pPr lvl="2"/>
            <a:r>
              <a:rPr lang="en-US" dirty="0"/>
              <a:t>917-838-2858</a:t>
            </a:r>
          </a:p>
          <a:p>
            <a:pPr lvl="2"/>
            <a:r>
              <a:rPr lang="en-US" dirty="0" err="1"/>
              <a:t>Melissa.harty@equitable.com</a:t>
            </a:r>
            <a:endParaRPr lang="en-US" dirty="0"/>
          </a:p>
        </p:txBody>
      </p:sp>
      <p:sp>
        <p:nvSpPr>
          <p:cNvPr id="4" name="Footer Placeholder 3">
            <a:extLst>
              <a:ext uri="{FF2B5EF4-FFF2-40B4-BE49-F238E27FC236}">
                <a16:creationId xmlns:a16="http://schemas.microsoft.com/office/drawing/2014/main" id="{B7C72471-55CE-C22C-2CD1-871AC09A32B1}"/>
              </a:ext>
            </a:extLst>
          </p:cNvPr>
          <p:cNvSpPr>
            <a:spLocks noGrp="1"/>
          </p:cNvSpPr>
          <p:nvPr>
            <p:ph type="ftr" sz="quarter" idx="11"/>
          </p:nvPr>
        </p:nvSpPr>
        <p:spPr/>
        <p:txBody>
          <a:bodyPr/>
          <a:lstStyle/>
          <a:p>
            <a:r>
              <a:rPr lang="en-US"/>
              <a:t>PRESENTATION TITLE</a:t>
            </a:r>
          </a:p>
        </p:txBody>
      </p:sp>
      <p:sp>
        <p:nvSpPr>
          <p:cNvPr id="10" name="Text Placeholder 9">
            <a:extLst>
              <a:ext uri="{FF2B5EF4-FFF2-40B4-BE49-F238E27FC236}">
                <a16:creationId xmlns:a16="http://schemas.microsoft.com/office/drawing/2014/main" id="{903962A3-FE23-EFE9-542B-E34DCF89156A}"/>
              </a:ext>
            </a:extLst>
          </p:cNvPr>
          <p:cNvSpPr>
            <a:spLocks noGrp="1"/>
          </p:cNvSpPr>
          <p:nvPr>
            <p:ph type="body" idx="12"/>
          </p:nvPr>
        </p:nvSpPr>
        <p:spPr/>
        <p:txBody>
          <a:bodyPr/>
          <a:lstStyle/>
          <a:p>
            <a:r>
              <a:rPr lang="en-US" dirty="0"/>
              <a:t>Optional subtitle lorem ipsum</a:t>
            </a:r>
          </a:p>
        </p:txBody>
      </p:sp>
      <p:sp>
        <p:nvSpPr>
          <p:cNvPr id="98" name="Picture Placeholder 97">
            <a:extLst>
              <a:ext uri="{FF2B5EF4-FFF2-40B4-BE49-F238E27FC236}">
                <a16:creationId xmlns:a16="http://schemas.microsoft.com/office/drawing/2014/main" id="{7CE5F2FB-E52B-508D-ECCA-F6318D413ADA}"/>
              </a:ext>
            </a:extLst>
          </p:cNvPr>
          <p:cNvSpPr>
            <a:spLocks noGrp="1"/>
          </p:cNvSpPr>
          <p:nvPr>
            <p:ph type="pic" sz="quarter" idx="16"/>
          </p:nvPr>
        </p:nvSpPr>
        <p:spPr/>
        <p:txBody>
          <a:bodyPr/>
          <a:lstStyle/>
          <a:p>
            <a:endParaRPr lang="en-US"/>
          </a:p>
        </p:txBody>
      </p:sp>
      <p:sp>
        <p:nvSpPr>
          <p:cNvPr id="99" name="Picture Placeholder 98">
            <a:extLst>
              <a:ext uri="{FF2B5EF4-FFF2-40B4-BE49-F238E27FC236}">
                <a16:creationId xmlns:a16="http://schemas.microsoft.com/office/drawing/2014/main" id="{59B7C61F-92E1-D193-6B59-FAB41023AF0D}"/>
              </a:ext>
            </a:extLst>
          </p:cNvPr>
          <p:cNvSpPr>
            <a:spLocks noGrp="1"/>
          </p:cNvSpPr>
          <p:nvPr>
            <p:ph type="pic" sz="quarter" idx="50"/>
          </p:nvPr>
        </p:nvSpPr>
        <p:spPr/>
        <p:txBody>
          <a:bodyPr/>
          <a:lstStyle/>
          <a:p>
            <a:endParaRPr lang="en-US"/>
          </a:p>
        </p:txBody>
      </p:sp>
      <p:sp>
        <p:nvSpPr>
          <p:cNvPr id="100" name="Picture Placeholder 99">
            <a:extLst>
              <a:ext uri="{FF2B5EF4-FFF2-40B4-BE49-F238E27FC236}">
                <a16:creationId xmlns:a16="http://schemas.microsoft.com/office/drawing/2014/main" id="{1DC8E82E-2C88-0A4B-A55F-3511F0AF0A6F}"/>
              </a:ext>
            </a:extLst>
          </p:cNvPr>
          <p:cNvSpPr>
            <a:spLocks noGrp="1"/>
          </p:cNvSpPr>
          <p:nvPr>
            <p:ph type="pic" sz="quarter" idx="51"/>
          </p:nvPr>
        </p:nvSpPr>
        <p:spPr/>
        <p:txBody>
          <a:bodyPr/>
          <a:lstStyle/>
          <a:p>
            <a:endParaRPr lang="en-US"/>
          </a:p>
        </p:txBody>
      </p:sp>
      <p:sp>
        <p:nvSpPr>
          <p:cNvPr id="101" name="Picture Placeholder 100">
            <a:extLst>
              <a:ext uri="{FF2B5EF4-FFF2-40B4-BE49-F238E27FC236}">
                <a16:creationId xmlns:a16="http://schemas.microsoft.com/office/drawing/2014/main" id="{CF2EADB7-24A4-5183-DA3F-E75083FF02F8}"/>
              </a:ext>
            </a:extLst>
          </p:cNvPr>
          <p:cNvSpPr>
            <a:spLocks noGrp="1"/>
          </p:cNvSpPr>
          <p:nvPr>
            <p:ph type="pic" sz="quarter" idx="52"/>
          </p:nvPr>
        </p:nvSpPr>
        <p:spPr/>
        <p:txBody>
          <a:bodyPr/>
          <a:lstStyle/>
          <a:p>
            <a:endParaRPr lang="en-US"/>
          </a:p>
        </p:txBody>
      </p:sp>
      <p:sp>
        <p:nvSpPr>
          <p:cNvPr id="102" name="Picture Placeholder 101">
            <a:extLst>
              <a:ext uri="{FF2B5EF4-FFF2-40B4-BE49-F238E27FC236}">
                <a16:creationId xmlns:a16="http://schemas.microsoft.com/office/drawing/2014/main" id="{8AAF56D9-051E-D7E6-0AAA-BF139D621718}"/>
              </a:ext>
            </a:extLst>
          </p:cNvPr>
          <p:cNvSpPr>
            <a:spLocks noGrp="1"/>
          </p:cNvSpPr>
          <p:nvPr>
            <p:ph type="pic" sz="quarter" idx="53"/>
          </p:nvPr>
        </p:nvSpPr>
        <p:spPr/>
        <p:txBody>
          <a:bodyPr/>
          <a:lstStyle/>
          <a:p>
            <a:endParaRPr lang="en-US"/>
          </a:p>
        </p:txBody>
      </p:sp>
      <p:sp>
        <p:nvSpPr>
          <p:cNvPr id="103" name="Picture Placeholder 102">
            <a:extLst>
              <a:ext uri="{FF2B5EF4-FFF2-40B4-BE49-F238E27FC236}">
                <a16:creationId xmlns:a16="http://schemas.microsoft.com/office/drawing/2014/main" id="{28DB6D6B-A23E-C692-0876-FBF91E1BA09A}"/>
              </a:ext>
            </a:extLst>
          </p:cNvPr>
          <p:cNvSpPr>
            <a:spLocks noGrp="1"/>
          </p:cNvSpPr>
          <p:nvPr>
            <p:ph type="pic" sz="quarter" idx="54"/>
          </p:nvPr>
        </p:nvSpPr>
        <p:spPr/>
        <p:txBody>
          <a:bodyPr/>
          <a:lstStyle/>
          <a:p>
            <a:endParaRPr lang="en-US"/>
          </a:p>
        </p:txBody>
      </p:sp>
      <p:sp>
        <p:nvSpPr>
          <p:cNvPr id="104" name="Picture Placeholder 103">
            <a:extLst>
              <a:ext uri="{FF2B5EF4-FFF2-40B4-BE49-F238E27FC236}">
                <a16:creationId xmlns:a16="http://schemas.microsoft.com/office/drawing/2014/main" id="{AB7F554A-E9DC-1B4D-2893-1BEC2ACBF1FF}"/>
              </a:ext>
            </a:extLst>
          </p:cNvPr>
          <p:cNvSpPr>
            <a:spLocks noGrp="1"/>
          </p:cNvSpPr>
          <p:nvPr>
            <p:ph type="pic" sz="quarter" idx="55"/>
          </p:nvPr>
        </p:nvSpPr>
        <p:spPr/>
        <p:txBody>
          <a:bodyPr/>
          <a:lstStyle/>
          <a:p>
            <a:endParaRPr lang="en-US"/>
          </a:p>
        </p:txBody>
      </p:sp>
      <p:sp>
        <p:nvSpPr>
          <p:cNvPr id="105" name="Picture Placeholder 104">
            <a:extLst>
              <a:ext uri="{FF2B5EF4-FFF2-40B4-BE49-F238E27FC236}">
                <a16:creationId xmlns:a16="http://schemas.microsoft.com/office/drawing/2014/main" id="{E3D7C6B3-8D6C-F3E8-5A4D-1F77E7F9793B}"/>
              </a:ext>
            </a:extLst>
          </p:cNvPr>
          <p:cNvSpPr>
            <a:spLocks noGrp="1"/>
          </p:cNvSpPr>
          <p:nvPr>
            <p:ph type="pic" sz="quarter" idx="56"/>
          </p:nvPr>
        </p:nvSpPr>
        <p:spPr/>
        <p:txBody>
          <a:bodyPr/>
          <a:lstStyle/>
          <a:p>
            <a:endParaRPr lang="en-US"/>
          </a:p>
        </p:txBody>
      </p:sp>
      <p:sp>
        <p:nvSpPr>
          <p:cNvPr id="106" name="Picture Placeholder 105">
            <a:extLst>
              <a:ext uri="{FF2B5EF4-FFF2-40B4-BE49-F238E27FC236}">
                <a16:creationId xmlns:a16="http://schemas.microsoft.com/office/drawing/2014/main" id="{09266F99-0216-4DC7-35CD-826CB662B174}"/>
              </a:ext>
            </a:extLst>
          </p:cNvPr>
          <p:cNvSpPr>
            <a:spLocks noGrp="1"/>
          </p:cNvSpPr>
          <p:nvPr>
            <p:ph type="pic" sz="quarter" idx="57"/>
          </p:nvPr>
        </p:nvSpPr>
        <p:spPr/>
        <p:txBody>
          <a:bodyPr/>
          <a:lstStyle/>
          <a:p>
            <a:endParaRPr lang="en-US"/>
          </a:p>
        </p:txBody>
      </p:sp>
      <p:sp>
        <p:nvSpPr>
          <p:cNvPr id="33" name="Content Placeholder 32">
            <a:extLst>
              <a:ext uri="{FF2B5EF4-FFF2-40B4-BE49-F238E27FC236}">
                <a16:creationId xmlns:a16="http://schemas.microsoft.com/office/drawing/2014/main" id="{23EF51D3-48EF-69F1-2B51-DAFB322C34D0}"/>
              </a:ext>
            </a:extLst>
          </p:cNvPr>
          <p:cNvSpPr>
            <a:spLocks noGrp="1"/>
          </p:cNvSpPr>
          <p:nvPr>
            <p:ph idx="58"/>
          </p:nvPr>
        </p:nvSpPr>
        <p:spPr/>
        <p:txBody>
          <a:bodyPr>
            <a:normAutofit/>
          </a:bodyPr>
          <a:lstStyle/>
          <a:p>
            <a:r>
              <a:rPr lang="en-US" dirty="0"/>
              <a:t>First Name, Last Name</a:t>
            </a:r>
          </a:p>
          <a:p>
            <a:pPr lvl="1"/>
            <a:r>
              <a:rPr lang="en-US" dirty="0"/>
              <a:t>job title</a:t>
            </a:r>
          </a:p>
          <a:p>
            <a:pPr lvl="2"/>
            <a:r>
              <a:rPr lang="en-US" dirty="0"/>
              <a:t>888-123-4567</a:t>
            </a:r>
          </a:p>
          <a:p>
            <a:pPr lvl="2"/>
            <a:r>
              <a:rPr lang="en-US" dirty="0" err="1"/>
              <a:t>name@equitable.com</a:t>
            </a:r>
            <a:endParaRPr lang="en-US" dirty="0"/>
          </a:p>
        </p:txBody>
      </p:sp>
      <p:sp>
        <p:nvSpPr>
          <p:cNvPr id="35" name="Content Placeholder 34">
            <a:extLst>
              <a:ext uri="{FF2B5EF4-FFF2-40B4-BE49-F238E27FC236}">
                <a16:creationId xmlns:a16="http://schemas.microsoft.com/office/drawing/2014/main" id="{C6CE438C-B4BE-F54E-7880-04643082D7F7}"/>
              </a:ext>
            </a:extLst>
          </p:cNvPr>
          <p:cNvSpPr>
            <a:spLocks noGrp="1"/>
          </p:cNvSpPr>
          <p:nvPr>
            <p:ph idx="59"/>
          </p:nvPr>
        </p:nvSpPr>
        <p:spPr/>
        <p:txBody>
          <a:bodyPr>
            <a:normAutofit/>
          </a:bodyPr>
          <a:lstStyle/>
          <a:p>
            <a:r>
              <a:rPr lang="en-US" dirty="0"/>
              <a:t>First Name, Last Name</a:t>
            </a:r>
          </a:p>
          <a:p>
            <a:pPr lvl="1"/>
            <a:r>
              <a:rPr lang="en-US" dirty="0"/>
              <a:t>job title</a:t>
            </a:r>
          </a:p>
          <a:p>
            <a:pPr lvl="2"/>
            <a:r>
              <a:rPr lang="en-US" dirty="0"/>
              <a:t>888-123-4567</a:t>
            </a:r>
          </a:p>
          <a:p>
            <a:pPr lvl="2"/>
            <a:r>
              <a:rPr lang="en-US" dirty="0" err="1"/>
              <a:t>name@equitable.com</a:t>
            </a:r>
            <a:endParaRPr lang="en-US" dirty="0"/>
          </a:p>
        </p:txBody>
      </p:sp>
      <p:sp>
        <p:nvSpPr>
          <p:cNvPr id="37" name="Content Placeholder 36">
            <a:extLst>
              <a:ext uri="{FF2B5EF4-FFF2-40B4-BE49-F238E27FC236}">
                <a16:creationId xmlns:a16="http://schemas.microsoft.com/office/drawing/2014/main" id="{2F93D491-FEBD-32CC-2C19-B83BA9B9FDC2}"/>
              </a:ext>
            </a:extLst>
          </p:cNvPr>
          <p:cNvSpPr>
            <a:spLocks noGrp="1"/>
          </p:cNvSpPr>
          <p:nvPr>
            <p:ph idx="60"/>
          </p:nvPr>
        </p:nvSpPr>
        <p:spPr/>
        <p:txBody>
          <a:bodyPr>
            <a:normAutofit/>
          </a:bodyPr>
          <a:lstStyle/>
          <a:p>
            <a:r>
              <a:rPr lang="en-US" dirty="0"/>
              <a:t>First Name, Last Name</a:t>
            </a:r>
          </a:p>
          <a:p>
            <a:pPr lvl="1"/>
            <a:r>
              <a:rPr lang="en-US" dirty="0"/>
              <a:t>job title</a:t>
            </a:r>
          </a:p>
          <a:p>
            <a:pPr lvl="2"/>
            <a:r>
              <a:rPr lang="en-US" dirty="0"/>
              <a:t>888-123-4567</a:t>
            </a:r>
          </a:p>
          <a:p>
            <a:pPr lvl="2"/>
            <a:r>
              <a:rPr lang="en-US" dirty="0" err="1"/>
              <a:t>name@equitable.com</a:t>
            </a:r>
            <a:endParaRPr lang="en-US" dirty="0"/>
          </a:p>
        </p:txBody>
      </p:sp>
      <p:sp>
        <p:nvSpPr>
          <p:cNvPr id="39" name="Content Placeholder 38">
            <a:extLst>
              <a:ext uri="{FF2B5EF4-FFF2-40B4-BE49-F238E27FC236}">
                <a16:creationId xmlns:a16="http://schemas.microsoft.com/office/drawing/2014/main" id="{AE174381-D5C0-CE6A-3A05-F294C82B188A}"/>
              </a:ext>
            </a:extLst>
          </p:cNvPr>
          <p:cNvSpPr>
            <a:spLocks noGrp="1"/>
          </p:cNvSpPr>
          <p:nvPr>
            <p:ph idx="61"/>
          </p:nvPr>
        </p:nvSpPr>
        <p:spPr/>
        <p:txBody>
          <a:bodyPr>
            <a:normAutofit/>
          </a:bodyPr>
          <a:lstStyle/>
          <a:p>
            <a:r>
              <a:rPr lang="en-US" dirty="0"/>
              <a:t>First Name, Last Name</a:t>
            </a:r>
          </a:p>
          <a:p>
            <a:pPr lvl="1"/>
            <a:r>
              <a:rPr lang="en-US" dirty="0"/>
              <a:t>job title</a:t>
            </a:r>
          </a:p>
          <a:p>
            <a:pPr lvl="2"/>
            <a:r>
              <a:rPr lang="en-US" dirty="0"/>
              <a:t>888-123-4567</a:t>
            </a:r>
          </a:p>
          <a:p>
            <a:pPr lvl="2"/>
            <a:r>
              <a:rPr lang="en-US" dirty="0" err="1"/>
              <a:t>name@equitable.com</a:t>
            </a:r>
            <a:endParaRPr lang="en-US" dirty="0"/>
          </a:p>
        </p:txBody>
      </p:sp>
      <p:sp>
        <p:nvSpPr>
          <p:cNvPr id="41" name="Content Placeholder 40">
            <a:extLst>
              <a:ext uri="{FF2B5EF4-FFF2-40B4-BE49-F238E27FC236}">
                <a16:creationId xmlns:a16="http://schemas.microsoft.com/office/drawing/2014/main" id="{F4354912-3FCF-EDEB-33EE-3F85DAE89DEA}"/>
              </a:ext>
            </a:extLst>
          </p:cNvPr>
          <p:cNvSpPr>
            <a:spLocks noGrp="1"/>
          </p:cNvSpPr>
          <p:nvPr>
            <p:ph idx="62"/>
          </p:nvPr>
        </p:nvSpPr>
        <p:spPr/>
        <p:txBody>
          <a:bodyPr>
            <a:normAutofit/>
          </a:bodyPr>
          <a:lstStyle/>
          <a:p>
            <a:r>
              <a:rPr lang="en-US" dirty="0"/>
              <a:t>First Name, Last Name</a:t>
            </a:r>
          </a:p>
          <a:p>
            <a:pPr lvl="1"/>
            <a:r>
              <a:rPr lang="en-US" dirty="0"/>
              <a:t>job title</a:t>
            </a:r>
          </a:p>
          <a:p>
            <a:pPr lvl="2"/>
            <a:r>
              <a:rPr lang="en-US" dirty="0"/>
              <a:t>888-123-4567</a:t>
            </a:r>
          </a:p>
          <a:p>
            <a:pPr lvl="2"/>
            <a:r>
              <a:rPr lang="en-US" dirty="0" err="1"/>
              <a:t>name@equitable.com</a:t>
            </a:r>
            <a:endParaRPr lang="en-US" dirty="0"/>
          </a:p>
        </p:txBody>
      </p:sp>
      <p:sp>
        <p:nvSpPr>
          <p:cNvPr id="43" name="Content Placeholder 42">
            <a:extLst>
              <a:ext uri="{FF2B5EF4-FFF2-40B4-BE49-F238E27FC236}">
                <a16:creationId xmlns:a16="http://schemas.microsoft.com/office/drawing/2014/main" id="{BAA609AF-7F9F-42CC-21E9-4BE602C81DA0}"/>
              </a:ext>
            </a:extLst>
          </p:cNvPr>
          <p:cNvSpPr>
            <a:spLocks noGrp="1"/>
          </p:cNvSpPr>
          <p:nvPr>
            <p:ph idx="63"/>
          </p:nvPr>
        </p:nvSpPr>
        <p:spPr/>
        <p:txBody>
          <a:bodyPr>
            <a:normAutofit/>
          </a:bodyPr>
          <a:lstStyle/>
          <a:p>
            <a:r>
              <a:rPr lang="en-US" dirty="0"/>
              <a:t>First Name, Last Name</a:t>
            </a:r>
          </a:p>
          <a:p>
            <a:pPr lvl="1"/>
            <a:r>
              <a:rPr lang="en-US" dirty="0"/>
              <a:t>job title</a:t>
            </a:r>
          </a:p>
          <a:p>
            <a:pPr lvl="2"/>
            <a:r>
              <a:rPr lang="en-US" dirty="0"/>
              <a:t>888-123-4567</a:t>
            </a:r>
          </a:p>
          <a:p>
            <a:pPr lvl="2"/>
            <a:r>
              <a:rPr lang="en-US" dirty="0" err="1"/>
              <a:t>name@equitable.com</a:t>
            </a:r>
            <a:endParaRPr lang="en-US" dirty="0"/>
          </a:p>
        </p:txBody>
      </p:sp>
      <p:sp>
        <p:nvSpPr>
          <p:cNvPr id="45" name="Content Placeholder 44">
            <a:extLst>
              <a:ext uri="{FF2B5EF4-FFF2-40B4-BE49-F238E27FC236}">
                <a16:creationId xmlns:a16="http://schemas.microsoft.com/office/drawing/2014/main" id="{992F6084-E70C-0941-D03A-5533CACB7963}"/>
              </a:ext>
            </a:extLst>
          </p:cNvPr>
          <p:cNvSpPr>
            <a:spLocks noGrp="1"/>
          </p:cNvSpPr>
          <p:nvPr>
            <p:ph idx="64"/>
          </p:nvPr>
        </p:nvSpPr>
        <p:spPr/>
        <p:txBody>
          <a:bodyPr>
            <a:normAutofit/>
          </a:bodyPr>
          <a:lstStyle/>
          <a:p>
            <a:r>
              <a:rPr lang="en-US" dirty="0"/>
              <a:t>First Name, Last Name</a:t>
            </a:r>
          </a:p>
          <a:p>
            <a:pPr lvl="1"/>
            <a:r>
              <a:rPr lang="en-US" dirty="0"/>
              <a:t>job title</a:t>
            </a:r>
          </a:p>
          <a:p>
            <a:pPr lvl="2"/>
            <a:r>
              <a:rPr lang="en-US" dirty="0"/>
              <a:t>888-123-4567</a:t>
            </a:r>
          </a:p>
          <a:p>
            <a:pPr lvl="2"/>
            <a:r>
              <a:rPr lang="en-US" dirty="0" err="1"/>
              <a:t>name@equitable.com</a:t>
            </a:r>
            <a:endParaRPr lang="en-US" dirty="0"/>
          </a:p>
        </p:txBody>
      </p:sp>
      <p:sp>
        <p:nvSpPr>
          <p:cNvPr id="47" name="Content Placeholder 46">
            <a:extLst>
              <a:ext uri="{FF2B5EF4-FFF2-40B4-BE49-F238E27FC236}">
                <a16:creationId xmlns:a16="http://schemas.microsoft.com/office/drawing/2014/main" id="{50094AE9-49A8-9E2C-D3BB-5A2F3DB4A220}"/>
              </a:ext>
            </a:extLst>
          </p:cNvPr>
          <p:cNvSpPr>
            <a:spLocks noGrp="1"/>
          </p:cNvSpPr>
          <p:nvPr>
            <p:ph idx="65"/>
          </p:nvPr>
        </p:nvSpPr>
        <p:spPr/>
        <p:txBody>
          <a:bodyPr>
            <a:normAutofit/>
          </a:bodyPr>
          <a:lstStyle/>
          <a:p>
            <a:r>
              <a:rPr lang="en-US" dirty="0"/>
              <a:t>First Name, Last Name</a:t>
            </a:r>
          </a:p>
          <a:p>
            <a:pPr lvl="1"/>
            <a:r>
              <a:rPr lang="en-US" dirty="0"/>
              <a:t>job title</a:t>
            </a:r>
          </a:p>
          <a:p>
            <a:pPr lvl="2"/>
            <a:r>
              <a:rPr lang="en-US" dirty="0"/>
              <a:t>888-123-4567</a:t>
            </a:r>
          </a:p>
          <a:p>
            <a:pPr lvl="2"/>
            <a:r>
              <a:rPr lang="en-US" dirty="0" err="1"/>
              <a:t>name@equitable.com</a:t>
            </a:r>
            <a:endParaRPr lang="en-US" dirty="0"/>
          </a:p>
        </p:txBody>
      </p:sp>
    </p:spTree>
    <p:extLst>
      <p:ext uri="{BB962C8B-B14F-4D97-AF65-F5344CB8AC3E}">
        <p14:creationId xmlns:p14="http://schemas.microsoft.com/office/powerpoint/2010/main" val="3724854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989B39D-3A23-7402-4B9E-0A31513D0C84}"/>
              </a:ext>
            </a:extLst>
          </p:cNvPr>
          <p:cNvSpPr>
            <a:spLocks noGrp="1"/>
          </p:cNvSpPr>
          <p:nvPr>
            <p:ph type="ftr" sz="quarter" idx="11"/>
          </p:nvPr>
        </p:nvSpPr>
        <p:spPr/>
        <p:txBody>
          <a:bodyPr/>
          <a:lstStyle/>
          <a:p>
            <a:r>
              <a:rPr lang="en-US"/>
              <a:t>PRESENTATION TITLE</a:t>
            </a:r>
          </a:p>
        </p:txBody>
      </p:sp>
      <p:sp>
        <p:nvSpPr>
          <p:cNvPr id="23" name="Text Placeholder 22">
            <a:extLst>
              <a:ext uri="{FF2B5EF4-FFF2-40B4-BE49-F238E27FC236}">
                <a16:creationId xmlns:a16="http://schemas.microsoft.com/office/drawing/2014/main" id="{DC57012E-AAA1-535A-3344-9FF33625FAD1}"/>
              </a:ext>
            </a:extLst>
          </p:cNvPr>
          <p:cNvSpPr>
            <a:spLocks noGrp="1"/>
          </p:cNvSpPr>
          <p:nvPr>
            <p:ph type="body" sz="quarter" idx="12"/>
          </p:nvPr>
        </p:nvSpPr>
        <p:spPr/>
        <p:txBody>
          <a:bodyPr/>
          <a:lstStyle/>
          <a:p>
            <a:r>
              <a:rPr lang="en-US" dirty="0"/>
              <a:t>“Quote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pPr lvl="1"/>
            <a:r>
              <a:rPr lang="en-US" dirty="0"/>
              <a:t>First Name, Last Name</a:t>
            </a:r>
          </a:p>
        </p:txBody>
      </p:sp>
      <p:sp>
        <p:nvSpPr>
          <p:cNvPr id="24" name="Text Placeholder 23">
            <a:extLst>
              <a:ext uri="{FF2B5EF4-FFF2-40B4-BE49-F238E27FC236}">
                <a16:creationId xmlns:a16="http://schemas.microsoft.com/office/drawing/2014/main" id="{7DCA589D-BCAE-4EB1-7BA7-5AC797DFC66A}"/>
              </a:ext>
            </a:extLst>
          </p:cNvPr>
          <p:cNvSpPr>
            <a:spLocks noGrp="1"/>
          </p:cNvSpPr>
          <p:nvPr>
            <p:ph type="body" idx="13"/>
          </p:nvPr>
        </p:nvSpPr>
        <p:spPr/>
        <p:txBody>
          <a:bodyPr/>
          <a:lstStyle/>
          <a:p>
            <a:r>
              <a:rPr lang="en-US" dirty="0"/>
              <a:t>eyebrow text</a:t>
            </a:r>
          </a:p>
        </p:txBody>
      </p:sp>
    </p:spTree>
    <p:extLst>
      <p:ext uri="{BB962C8B-B14F-4D97-AF65-F5344CB8AC3E}">
        <p14:creationId xmlns:p14="http://schemas.microsoft.com/office/powerpoint/2010/main" val="692270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CDDD0-B2AB-1FC0-925F-DB6DD51E477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59DDD0-336B-72D6-ED3D-28F24816BECC}"/>
              </a:ext>
            </a:extLst>
          </p:cNvPr>
          <p:cNvSpPr>
            <a:spLocks noGrp="1"/>
          </p:cNvSpPr>
          <p:nvPr>
            <p:ph type="ftr" sz="quarter" idx="11"/>
          </p:nvPr>
        </p:nvSpPr>
        <p:spPr/>
        <p:txBody>
          <a:bodyPr/>
          <a:lstStyle/>
          <a:p>
            <a:r>
              <a:rPr lang="en-US"/>
              <a:t>PRESENTATION TITLE</a:t>
            </a:r>
          </a:p>
        </p:txBody>
      </p:sp>
      <p:sp>
        <p:nvSpPr>
          <p:cNvPr id="23" name="Text Placeholder 22">
            <a:extLst>
              <a:ext uri="{FF2B5EF4-FFF2-40B4-BE49-F238E27FC236}">
                <a16:creationId xmlns:a16="http://schemas.microsoft.com/office/drawing/2014/main" id="{11F96FDA-66C7-48A6-0943-6E98ED8F46CD}"/>
              </a:ext>
            </a:extLst>
          </p:cNvPr>
          <p:cNvSpPr>
            <a:spLocks noGrp="1"/>
          </p:cNvSpPr>
          <p:nvPr>
            <p:ph type="body" sz="quarter" idx="12"/>
          </p:nvPr>
        </p:nvSpPr>
        <p:spPr/>
        <p:txBody>
          <a:bodyPr>
            <a:noAutofit/>
          </a:bodyPr>
          <a:lstStyle/>
          <a:p>
            <a:r>
              <a:rPr lang="en-US" dirty="0"/>
              <a:t>“Quote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pPr lvl="1"/>
            <a:r>
              <a:rPr lang="en-US" dirty="0"/>
              <a:t>First Name, Last Name</a:t>
            </a:r>
          </a:p>
        </p:txBody>
      </p:sp>
      <p:sp>
        <p:nvSpPr>
          <p:cNvPr id="24" name="Text Placeholder 23">
            <a:extLst>
              <a:ext uri="{FF2B5EF4-FFF2-40B4-BE49-F238E27FC236}">
                <a16:creationId xmlns:a16="http://schemas.microsoft.com/office/drawing/2014/main" id="{D099BB2C-F959-2DFD-0632-1BF7233ED228}"/>
              </a:ext>
            </a:extLst>
          </p:cNvPr>
          <p:cNvSpPr>
            <a:spLocks noGrp="1"/>
          </p:cNvSpPr>
          <p:nvPr>
            <p:ph type="body" idx="13"/>
          </p:nvPr>
        </p:nvSpPr>
        <p:spPr/>
        <p:txBody>
          <a:bodyPr/>
          <a:lstStyle/>
          <a:p>
            <a:r>
              <a:rPr lang="en-US" dirty="0"/>
              <a:t>eyebrow text</a:t>
            </a:r>
          </a:p>
        </p:txBody>
      </p:sp>
    </p:spTree>
    <p:extLst>
      <p:ext uri="{BB962C8B-B14F-4D97-AF65-F5344CB8AC3E}">
        <p14:creationId xmlns:p14="http://schemas.microsoft.com/office/powerpoint/2010/main" val="2816767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8A904-BDBE-5683-FC45-8B69F425DEA2}"/>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0F61E2A-0FB8-AFCB-D09E-45AF7F02D374}"/>
              </a:ext>
            </a:extLst>
          </p:cNvPr>
          <p:cNvSpPr>
            <a:spLocks noGrp="1"/>
          </p:cNvSpPr>
          <p:nvPr>
            <p:ph type="ftr" sz="quarter" idx="11"/>
          </p:nvPr>
        </p:nvSpPr>
        <p:spPr/>
        <p:txBody>
          <a:bodyPr/>
          <a:lstStyle/>
          <a:p>
            <a:r>
              <a:rPr lang="en-US"/>
              <a:t>PRESENTATION TITLE</a:t>
            </a:r>
          </a:p>
        </p:txBody>
      </p:sp>
      <p:sp>
        <p:nvSpPr>
          <p:cNvPr id="23" name="Text Placeholder 22">
            <a:extLst>
              <a:ext uri="{FF2B5EF4-FFF2-40B4-BE49-F238E27FC236}">
                <a16:creationId xmlns:a16="http://schemas.microsoft.com/office/drawing/2014/main" id="{EB68A536-4EF9-6C0F-0F11-D166C037424D}"/>
              </a:ext>
            </a:extLst>
          </p:cNvPr>
          <p:cNvSpPr>
            <a:spLocks noGrp="1"/>
          </p:cNvSpPr>
          <p:nvPr>
            <p:ph type="body" sz="quarter" idx="12"/>
          </p:nvPr>
        </p:nvSpPr>
        <p:spPr/>
        <p:txBody>
          <a:bodyPr/>
          <a:lstStyle/>
          <a:p>
            <a:r>
              <a:rPr lang="en-US" dirty="0"/>
              <a:t>“Quote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pPr lvl="1"/>
            <a:r>
              <a:rPr lang="en-US" dirty="0"/>
              <a:t>First Name, Last Name</a:t>
            </a:r>
          </a:p>
        </p:txBody>
      </p:sp>
      <p:sp>
        <p:nvSpPr>
          <p:cNvPr id="24" name="Text Placeholder 23">
            <a:extLst>
              <a:ext uri="{FF2B5EF4-FFF2-40B4-BE49-F238E27FC236}">
                <a16:creationId xmlns:a16="http://schemas.microsoft.com/office/drawing/2014/main" id="{BA6E8DA2-33C8-5EBE-0969-CB543F8180C4}"/>
              </a:ext>
            </a:extLst>
          </p:cNvPr>
          <p:cNvSpPr>
            <a:spLocks noGrp="1"/>
          </p:cNvSpPr>
          <p:nvPr>
            <p:ph type="body" idx="13"/>
          </p:nvPr>
        </p:nvSpPr>
        <p:spPr/>
        <p:txBody>
          <a:bodyPr/>
          <a:lstStyle/>
          <a:p>
            <a:r>
              <a:rPr lang="en-US" dirty="0"/>
              <a:t>eyebrow text</a:t>
            </a:r>
          </a:p>
        </p:txBody>
      </p:sp>
    </p:spTree>
    <p:extLst>
      <p:ext uri="{BB962C8B-B14F-4D97-AF65-F5344CB8AC3E}">
        <p14:creationId xmlns:p14="http://schemas.microsoft.com/office/powerpoint/2010/main" val="2577504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0DB05-5FCC-C06B-602F-9A6743B486EC}"/>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0D6427-313C-08AF-B498-213C545F33F7}"/>
              </a:ext>
            </a:extLst>
          </p:cNvPr>
          <p:cNvSpPr>
            <a:spLocks noGrp="1"/>
          </p:cNvSpPr>
          <p:nvPr>
            <p:ph type="ftr" sz="quarter" idx="11"/>
          </p:nvPr>
        </p:nvSpPr>
        <p:spPr/>
        <p:txBody>
          <a:bodyPr/>
          <a:lstStyle/>
          <a:p>
            <a:r>
              <a:rPr lang="en-US"/>
              <a:t>PRESENTATION TITLE</a:t>
            </a:r>
          </a:p>
        </p:txBody>
      </p:sp>
      <p:sp>
        <p:nvSpPr>
          <p:cNvPr id="23" name="Text Placeholder 22">
            <a:extLst>
              <a:ext uri="{FF2B5EF4-FFF2-40B4-BE49-F238E27FC236}">
                <a16:creationId xmlns:a16="http://schemas.microsoft.com/office/drawing/2014/main" id="{A5A9B446-2D4B-2FFD-1837-D3EF3FA57A53}"/>
              </a:ext>
            </a:extLst>
          </p:cNvPr>
          <p:cNvSpPr>
            <a:spLocks noGrp="1"/>
          </p:cNvSpPr>
          <p:nvPr>
            <p:ph type="body" sz="quarter" idx="12"/>
          </p:nvPr>
        </p:nvSpPr>
        <p:spPr/>
        <p:txBody>
          <a:bodyPr>
            <a:noAutofit/>
          </a:bodyPr>
          <a:lstStyle/>
          <a:p>
            <a:r>
              <a:rPr lang="en-US" dirty="0"/>
              <a:t>“Quote goes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pPr lvl="1"/>
            <a:r>
              <a:rPr lang="en-US" dirty="0"/>
              <a:t>First Name, Last Name</a:t>
            </a:r>
          </a:p>
        </p:txBody>
      </p:sp>
      <p:sp>
        <p:nvSpPr>
          <p:cNvPr id="24" name="Text Placeholder 23">
            <a:extLst>
              <a:ext uri="{FF2B5EF4-FFF2-40B4-BE49-F238E27FC236}">
                <a16:creationId xmlns:a16="http://schemas.microsoft.com/office/drawing/2014/main" id="{6EFADC4A-CB13-C0AB-FF63-1B48F8528943}"/>
              </a:ext>
            </a:extLst>
          </p:cNvPr>
          <p:cNvSpPr>
            <a:spLocks noGrp="1"/>
          </p:cNvSpPr>
          <p:nvPr>
            <p:ph type="body" idx="13"/>
          </p:nvPr>
        </p:nvSpPr>
        <p:spPr/>
        <p:txBody>
          <a:bodyPr/>
          <a:lstStyle/>
          <a:p>
            <a:r>
              <a:rPr lang="en-US" dirty="0"/>
              <a:t>eyebrow text</a:t>
            </a:r>
          </a:p>
        </p:txBody>
      </p:sp>
    </p:spTree>
    <p:extLst>
      <p:ext uri="{BB962C8B-B14F-4D97-AF65-F5344CB8AC3E}">
        <p14:creationId xmlns:p14="http://schemas.microsoft.com/office/powerpoint/2010/main" val="3615844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9873D2-B73A-8799-3229-398F3596E9FC}"/>
              </a:ext>
            </a:extLst>
          </p:cNvPr>
          <p:cNvSpPr>
            <a:spLocks noGrp="1"/>
          </p:cNvSpPr>
          <p:nvPr>
            <p:ph type="ftr" sz="quarter" idx="11"/>
          </p:nvPr>
        </p:nvSpPr>
        <p:spPr/>
        <p:txBody>
          <a:bodyPr/>
          <a:lstStyle/>
          <a:p>
            <a:r>
              <a:rPr lang="en-US"/>
              <a:t>PRESENTATION TITLE</a:t>
            </a:r>
          </a:p>
        </p:txBody>
      </p:sp>
      <p:sp>
        <p:nvSpPr>
          <p:cNvPr id="6" name="Title 5">
            <a:extLst>
              <a:ext uri="{FF2B5EF4-FFF2-40B4-BE49-F238E27FC236}">
                <a16:creationId xmlns:a16="http://schemas.microsoft.com/office/drawing/2014/main" id="{F8C1E222-3D49-6D46-CA45-C4521A65AAB7}"/>
              </a:ext>
            </a:extLst>
          </p:cNvPr>
          <p:cNvSpPr>
            <a:spLocks noGrp="1"/>
          </p:cNvSpPr>
          <p:nvPr>
            <p:ph type="title"/>
          </p:nvPr>
        </p:nvSpPr>
        <p:spPr/>
        <p:txBody>
          <a:bodyPr/>
          <a:lstStyle/>
          <a:p>
            <a:r>
              <a:rPr lang="en-US" dirty="0"/>
              <a:t>Timeline</a:t>
            </a:r>
          </a:p>
        </p:txBody>
      </p:sp>
      <p:sp>
        <p:nvSpPr>
          <p:cNvPr id="7" name="Text Placeholder 6">
            <a:extLst>
              <a:ext uri="{FF2B5EF4-FFF2-40B4-BE49-F238E27FC236}">
                <a16:creationId xmlns:a16="http://schemas.microsoft.com/office/drawing/2014/main" id="{BFA69E62-F918-159E-C52E-B077E7331F2D}"/>
              </a:ext>
            </a:extLst>
          </p:cNvPr>
          <p:cNvSpPr>
            <a:spLocks noGrp="1"/>
          </p:cNvSpPr>
          <p:nvPr>
            <p:ph type="body" sz="quarter" idx="12"/>
          </p:nvPr>
        </p:nvSpPr>
        <p:spPr/>
        <p:txBody>
          <a:bodyPr>
            <a:normAutofit/>
          </a:bodyPr>
          <a:lstStyle/>
          <a:p>
            <a:r>
              <a:rPr lang="en-US" dirty="0"/>
              <a:t>1	Key timeline or milestone title here</a:t>
            </a:r>
          </a:p>
        </p:txBody>
      </p:sp>
      <p:sp>
        <p:nvSpPr>
          <p:cNvPr id="8" name="Text Placeholder 7">
            <a:extLst>
              <a:ext uri="{FF2B5EF4-FFF2-40B4-BE49-F238E27FC236}">
                <a16:creationId xmlns:a16="http://schemas.microsoft.com/office/drawing/2014/main" id="{EC9F3780-2731-480D-B22F-BD06F932DBE8}"/>
              </a:ext>
            </a:extLst>
          </p:cNvPr>
          <p:cNvSpPr>
            <a:spLocks noGrp="1"/>
          </p:cNvSpPr>
          <p:nvPr>
            <p:ph type="body" sz="quarter" idx="13"/>
          </p:nvPr>
        </p:nvSpPr>
        <p:spPr/>
        <p:txBody>
          <a:bodyPr>
            <a:normAutofit/>
          </a:bodyPr>
          <a:lstStyle/>
          <a:p>
            <a:r>
              <a:rPr lang="en-US" dirty="0"/>
              <a:t>2	Key timeline or milestone title here</a:t>
            </a:r>
          </a:p>
        </p:txBody>
      </p:sp>
      <p:sp>
        <p:nvSpPr>
          <p:cNvPr id="9" name="Text Placeholder 8">
            <a:extLst>
              <a:ext uri="{FF2B5EF4-FFF2-40B4-BE49-F238E27FC236}">
                <a16:creationId xmlns:a16="http://schemas.microsoft.com/office/drawing/2014/main" id="{BC165CF7-4622-1B2B-FCBC-8D2035478FE0}"/>
              </a:ext>
            </a:extLst>
          </p:cNvPr>
          <p:cNvSpPr>
            <a:spLocks noGrp="1"/>
          </p:cNvSpPr>
          <p:nvPr>
            <p:ph type="body" sz="quarter" idx="14"/>
          </p:nvPr>
        </p:nvSpPr>
        <p:spPr/>
        <p:txBody>
          <a:bodyPr>
            <a:normAutofit/>
          </a:bodyPr>
          <a:lstStyle/>
          <a:p>
            <a:r>
              <a:rPr lang="en-US" dirty="0"/>
              <a:t>3	Key timeline or milestone title here</a:t>
            </a:r>
          </a:p>
        </p:txBody>
      </p:sp>
      <p:sp>
        <p:nvSpPr>
          <p:cNvPr id="10" name="Text Placeholder 9">
            <a:extLst>
              <a:ext uri="{FF2B5EF4-FFF2-40B4-BE49-F238E27FC236}">
                <a16:creationId xmlns:a16="http://schemas.microsoft.com/office/drawing/2014/main" id="{88AFD703-F49B-2953-4930-A1F9C0185F65}"/>
              </a:ext>
            </a:extLst>
          </p:cNvPr>
          <p:cNvSpPr>
            <a:spLocks noGrp="1"/>
          </p:cNvSpPr>
          <p:nvPr>
            <p:ph type="body" sz="quarter" idx="15"/>
          </p:nvPr>
        </p:nvSpPr>
        <p:spPr/>
        <p:txBody>
          <a:bodyPr>
            <a:normAutofit/>
          </a:bodyPr>
          <a:lstStyle/>
          <a:p>
            <a:r>
              <a:rPr lang="en-US" dirty="0"/>
              <a:t>4	Key timeline or milestone title here</a:t>
            </a:r>
          </a:p>
        </p:txBody>
      </p:sp>
      <p:sp>
        <p:nvSpPr>
          <p:cNvPr id="11" name="Text Placeholder 10">
            <a:extLst>
              <a:ext uri="{FF2B5EF4-FFF2-40B4-BE49-F238E27FC236}">
                <a16:creationId xmlns:a16="http://schemas.microsoft.com/office/drawing/2014/main" id="{CF8C1E8E-7B28-9A26-4DFE-B9E3945B5D57}"/>
              </a:ext>
            </a:extLst>
          </p:cNvPr>
          <p:cNvSpPr>
            <a:spLocks noGrp="1"/>
          </p:cNvSpPr>
          <p:nvPr>
            <p:ph type="body" sz="quarter" idx="16"/>
          </p:nvPr>
        </p:nvSpPr>
        <p:spPr/>
        <p:txBody>
          <a:bodyPr>
            <a:normAutofit/>
          </a:bodyPr>
          <a:lstStyle/>
          <a:p>
            <a:r>
              <a:rPr lang="en-US" dirty="0"/>
              <a:t>5	Key timeline or milestone title here</a:t>
            </a:r>
          </a:p>
        </p:txBody>
      </p:sp>
      <p:sp>
        <p:nvSpPr>
          <p:cNvPr id="12" name="Text Placeholder 11">
            <a:extLst>
              <a:ext uri="{FF2B5EF4-FFF2-40B4-BE49-F238E27FC236}">
                <a16:creationId xmlns:a16="http://schemas.microsoft.com/office/drawing/2014/main" id="{BFCC456D-18AA-F149-5C70-07026C823DDB}"/>
              </a:ext>
            </a:extLst>
          </p:cNvPr>
          <p:cNvSpPr>
            <a:spLocks noGrp="1"/>
          </p:cNvSpPr>
          <p:nvPr>
            <p:ph type="body" sz="quarter" idx="17"/>
          </p:nvPr>
        </p:nvSpPr>
        <p:spPr/>
        <p:txBody>
          <a:bodyPr>
            <a:normAutofit/>
          </a:bodyPr>
          <a:lstStyle/>
          <a:p>
            <a:r>
              <a:rPr lang="en-US" dirty="0"/>
              <a:t>6	Key timeline or milestone title here</a:t>
            </a:r>
          </a:p>
        </p:txBody>
      </p:sp>
      <p:sp>
        <p:nvSpPr>
          <p:cNvPr id="13" name="Text Placeholder 12">
            <a:extLst>
              <a:ext uri="{FF2B5EF4-FFF2-40B4-BE49-F238E27FC236}">
                <a16:creationId xmlns:a16="http://schemas.microsoft.com/office/drawing/2014/main" id="{9343657E-DD6E-5DEB-98D8-DED89CE05D28}"/>
              </a:ext>
            </a:extLst>
          </p:cNvPr>
          <p:cNvSpPr>
            <a:spLocks noGrp="1"/>
          </p:cNvSpPr>
          <p:nvPr>
            <p:ph type="body" sz="quarter" idx="18"/>
          </p:nvPr>
        </p:nvSpPr>
        <p:spPr/>
        <p:txBody>
          <a:bodyPr>
            <a:normAutofit/>
          </a:bodyPr>
          <a:lstStyle/>
          <a:p>
            <a:r>
              <a:rPr lang="en-US" dirty="0"/>
              <a:t>7	Key timeline or milestone title here</a:t>
            </a:r>
          </a:p>
        </p:txBody>
      </p:sp>
      <p:cxnSp>
        <p:nvCxnSpPr>
          <p:cNvPr id="2" name="Straight Arrow Connector 1">
            <a:extLst>
              <a:ext uri="{FF2B5EF4-FFF2-40B4-BE49-F238E27FC236}">
                <a16:creationId xmlns:a16="http://schemas.microsoft.com/office/drawing/2014/main" id="{6C3EC28D-3E82-88FC-61F5-D3300B3A2B78}"/>
              </a:ext>
            </a:extLst>
          </p:cNvPr>
          <p:cNvCxnSpPr>
            <a:cxnSpLocks/>
          </p:cNvCxnSpPr>
          <p:nvPr/>
        </p:nvCxnSpPr>
        <p:spPr>
          <a:xfrm flipV="1">
            <a:off x="984694" y="3429000"/>
            <a:ext cx="0" cy="1119020"/>
          </a:xfrm>
          <a:prstGeom prst="straightConnector1">
            <a:avLst/>
          </a:prstGeom>
          <a:ln>
            <a:solidFill>
              <a:srgbClr val="988E85"/>
            </a:solidFill>
            <a:tailEnd type="oval" w="med" len="med"/>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532C2097-6D17-10BC-B49A-30A01D9E8FF1}"/>
              </a:ext>
            </a:extLst>
          </p:cNvPr>
          <p:cNvCxnSpPr>
            <a:cxnSpLocks/>
          </p:cNvCxnSpPr>
          <p:nvPr/>
        </p:nvCxnSpPr>
        <p:spPr>
          <a:xfrm flipV="1">
            <a:off x="3814243" y="3429000"/>
            <a:ext cx="0" cy="1119020"/>
          </a:xfrm>
          <a:prstGeom prst="straightConnector1">
            <a:avLst/>
          </a:prstGeom>
          <a:ln>
            <a:solidFill>
              <a:srgbClr val="988E85"/>
            </a:solidFill>
            <a:tailEnd type="oval"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8F7B83C1-1D8A-F832-96ED-57B9C4B5E47E}"/>
              </a:ext>
            </a:extLst>
          </p:cNvPr>
          <p:cNvCxnSpPr>
            <a:cxnSpLocks/>
          </p:cNvCxnSpPr>
          <p:nvPr/>
        </p:nvCxnSpPr>
        <p:spPr>
          <a:xfrm flipV="1">
            <a:off x="6643792" y="3429000"/>
            <a:ext cx="0" cy="1119020"/>
          </a:xfrm>
          <a:prstGeom prst="straightConnector1">
            <a:avLst/>
          </a:prstGeom>
          <a:ln>
            <a:solidFill>
              <a:srgbClr val="0E46D8"/>
            </a:solidFill>
            <a:tailEnd type="oval"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A51E295-2B9C-8C59-81DD-3559A20BB2B0}"/>
              </a:ext>
            </a:extLst>
          </p:cNvPr>
          <p:cNvCxnSpPr>
            <a:cxnSpLocks/>
          </p:cNvCxnSpPr>
          <p:nvPr/>
        </p:nvCxnSpPr>
        <p:spPr>
          <a:xfrm flipV="1">
            <a:off x="9473339" y="3429000"/>
            <a:ext cx="0" cy="1119020"/>
          </a:xfrm>
          <a:prstGeom prst="straightConnector1">
            <a:avLst/>
          </a:prstGeom>
          <a:ln>
            <a:solidFill>
              <a:srgbClr val="988E85"/>
            </a:solidFill>
            <a:tailEnd type="oval"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A1E3758-737B-6CBA-60F7-F0A66397A050}"/>
              </a:ext>
            </a:extLst>
          </p:cNvPr>
          <p:cNvCxnSpPr>
            <a:cxnSpLocks/>
          </p:cNvCxnSpPr>
          <p:nvPr/>
        </p:nvCxnSpPr>
        <p:spPr>
          <a:xfrm flipV="1">
            <a:off x="2399469" y="2314495"/>
            <a:ext cx="0" cy="1119020"/>
          </a:xfrm>
          <a:prstGeom prst="straightConnector1">
            <a:avLst/>
          </a:prstGeom>
          <a:ln>
            <a:solidFill>
              <a:srgbClr val="988E85"/>
            </a:solidFill>
            <a:headEnd type="oval"/>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D515B5D5-795F-C539-18AA-EE51F85977B7}"/>
              </a:ext>
            </a:extLst>
          </p:cNvPr>
          <p:cNvCxnSpPr>
            <a:cxnSpLocks/>
          </p:cNvCxnSpPr>
          <p:nvPr/>
        </p:nvCxnSpPr>
        <p:spPr>
          <a:xfrm flipV="1">
            <a:off x="5229017" y="2314495"/>
            <a:ext cx="0" cy="1119020"/>
          </a:xfrm>
          <a:prstGeom prst="straightConnector1">
            <a:avLst/>
          </a:prstGeom>
          <a:ln>
            <a:solidFill>
              <a:srgbClr val="988E85"/>
            </a:solidFill>
            <a:headEnd type="oval"/>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2A1D56B-1A49-BE65-24D7-65F4DBBD714B}"/>
              </a:ext>
            </a:extLst>
          </p:cNvPr>
          <p:cNvCxnSpPr>
            <a:cxnSpLocks/>
          </p:cNvCxnSpPr>
          <p:nvPr/>
        </p:nvCxnSpPr>
        <p:spPr>
          <a:xfrm flipV="1">
            <a:off x="8058566" y="2314495"/>
            <a:ext cx="0" cy="1119020"/>
          </a:xfrm>
          <a:prstGeom prst="straightConnector1">
            <a:avLst/>
          </a:prstGeom>
          <a:ln>
            <a:solidFill>
              <a:srgbClr val="988E85"/>
            </a:solidFill>
            <a:headEnd type="oval"/>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074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EE06FD-31FC-68F7-7432-8190277830A2}"/>
              </a:ext>
            </a:extLst>
          </p:cNvPr>
          <p:cNvSpPr>
            <a:spLocks noGrp="1"/>
          </p:cNvSpPr>
          <p:nvPr>
            <p:ph type="ftr" sz="quarter" idx="11"/>
          </p:nvPr>
        </p:nvSpPr>
        <p:spPr/>
        <p:txBody>
          <a:bodyPr/>
          <a:lstStyle/>
          <a:p>
            <a:r>
              <a:rPr lang="en-US"/>
              <a:t>PRESENTATION TITLE</a:t>
            </a:r>
          </a:p>
        </p:txBody>
      </p:sp>
      <p:sp>
        <p:nvSpPr>
          <p:cNvPr id="11" name="Title 10">
            <a:extLst>
              <a:ext uri="{FF2B5EF4-FFF2-40B4-BE49-F238E27FC236}">
                <a16:creationId xmlns:a16="http://schemas.microsoft.com/office/drawing/2014/main" id="{E81509EA-0E3F-962D-2A5B-0CE270B41021}"/>
              </a:ext>
            </a:extLst>
          </p:cNvPr>
          <p:cNvSpPr>
            <a:spLocks noGrp="1"/>
          </p:cNvSpPr>
          <p:nvPr>
            <p:ph type="title"/>
          </p:nvPr>
        </p:nvSpPr>
        <p:spPr/>
        <p:txBody>
          <a:bodyPr/>
          <a:lstStyle/>
          <a:p>
            <a:r>
              <a:rPr lang="en-US" dirty="0"/>
              <a:t>Timeline</a:t>
            </a:r>
          </a:p>
        </p:txBody>
      </p:sp>
      <p:sp>
        <p:nvSpPr>
          <p:cNvPr id="12" name="Text Placeholder 11">
            <a:extLst>
              <a:ext uri="{FF2B5EF4-FFF2-40B4-BE49-F238E27FC236}">
                <a16:creationId xmlns:a16="http://schemas.microsoft.com/office/drawing/2014/main" id="{24078446-4A21-5F23-CCF9-85A7E093D655}"/>
              </a:ext>
            </a:extLst>
          </p:cNvPr>
          <p:cNvSpPr>
            <a:spLocks noGrp="1"/>
          </p:cNvSpPr>
          <p:nvPr>
            <p:ph type="body" sz="quarter" idx="12"/>
          </p:nvPr>
        </p:nvSpPr>
        <p:spPr/>
        <p:txBody>
          <a:bodyPr/>
          <a:lstStyle/>
          <a:p>
            <a:r>
              <a:rPr lang="en-US" dirty="0"/>
              <a:t>MONTH 00 20XX</a:t>
            </a:r>
          </a:p>
          <a:p>
            <a:pPr lvl="1"/>
            <a:r>
              <a:rPr lang="en-US" dirty="0"/>
              <a:t>Key timeline or</a:t>
            </a:r>
            <a:br>
              <a:rPr lang="en-US" dirty="0"/>
            </a:br>
            <a:r>
              <a:rPr lang="en-US" dirty="0"/>
              <a:t>milestone title here</a:t>
            </a:r>
          </a:p>
          <a:p>
            <a:pPr lvl="2"/>
            <a:r>
              <a:rPr lang="en-US" dirty="0"/>
              <a:t>Tur </a:t>
            </a:r>
            <a:r>
              <a:rPr lang="en-US" dirty="0" err="1"/>
              <a:t>solut</a:t>
            </a:r>
            <a:r>
              <a:rPr lang="en-US" dirty="0"/>
              <a:t> </a:t>
            </a:r>
            <a:r>
              <a:rPr lang="en-US" dirty="0" err="1"/>
              <a:t>haruntor</a:t>
            </a:r>
            <a:r>
              <a:rPr lang="en-US" dirty="0"/>
              <a:t> </a:t>
            </a:r>
            <a:r>
              <a:rPr lang="en-US" dirty="0" err="1"/>
              <a:t>saessequist</a:t>
            </a:r>
            <a:r>
              <a:rPr lang="en-US" dirty="0"/>
              <a:t>, </a:t>
            </a:r>
            <a:br>
              <a:rPr lang="en-US" dirty="0"/>
            </a:br>
            <a:r>
              <a:rPr lang="en-US" dirty="0" err="1"/>
              <a:t>officiae</a:t>
            </a:r>
            <a:r>
              <a:rPr lang="en-US" dirty="0"/>
              <a:t> </a:t>
            </a:r>
            <a:r>
              <a:rPr lang="en-US" dirty="0" err="1"/>
              <a:t>suntem</a:t>
            </a:r>
            <a:r>
              <a:rPr lang="en-US" dirty="0"/>
              <a:t> </a:t>
            </a:r>
            <a:r>
              <a:rPr lang="en-US" dirty="0" err="1"/>
              <a:t>experia</a:t>
            </a:r>
            <a:r>
              <a:rPr lang="en-US" dirty="0"/>
              <a:t> </a:t>
            </a:r>
            <a:r>
              <a:rPr lang="en-US" dirty="0" err="1"/>
              <a:t>que</a:t>
            </a:r>
            <a:r>
              <a:rPr lang="en-US" dirty="0"/>
              <a:t> </a:t>
            </a:r>
            <a:br>
              <a:rPr lang="en-US" dirty="0"/>
            </a:br>
            <a:r>
              <a:rPr lang="en-US" dirty="0" err="1"/>
              <a:t>pratibus</a:t>
            </a:r>
            <a:r>
              <a:rPr lang="en-US" dirty="0"/>
              <a:t> </a:t>
            </a:r>
            <a:r>
              <a:rPr lang="en-US" dirty="0" err="1"/>
              <a:t>eum</a:t>
            </a:r>
            <a:r>
              <a:rPr lang="en-US" dirty="0"/>
              <a:t> </a:t>
            </a:r>
            <a:r>
              <a:rPr lang="en-US" dirty="0" err="1"/>
              <a:t>fuga</a:t>
            </a:r>
            <a:r>
              <a:rPr lang="en-US" dirty="0"/>
              <a:t>.​</a:t>
            </a:r>
            <a:br>
              <a:rPr lang="en-US" dirty="0"/>
            </a:br>
            <a:endParaRPr lang="en-US" dirty="0"/>
          </a:p>
          <a:p>
            <a:pPr lvl="3"/>
            <a:r>
              <a:rPr lang="en-US" dirty="0"/>
              <a:t>Bulleted list​</a:t>
            </a:r>
          </a:p>
          <a:p>
            <a:pPr lvl="3"/>
            <a:r>
              <a:rPr lang="en-US" dirty="0"/>
              <a:t>Bulleted list​</a:t>
            </a:r>
          </a:p>
          <a:p>
            <a:pPr lvl="3"/>
            <a:r>
              <a:rPr lang="en-US" dirty="0"/>
              <a:t>Bulleted list</a:t>
            </a:r>
          </a:p>
          <a:p>
            <a:endParaRPr lang="en-US" dirty="0"/>
          </a:p>
        </p:txBody>
      </p:sp>
      <p:sp>
        <p:nvSpPr>
          <p:cNvPr id="13" name="Text Placeholder 12">
            <a:extLst>
              <a:ext uri="{FF2B5EF4-FFF2-40B4-BE49-F238E27FC236}">
                <a16:creationId xmlns:a16="http://schemas.microsoft.com/office/drawing/2014/main" id="{7BB1860D-B9E5-D204-7617-8FC4B1736CC0}"/>
              </a:ext>
            </a:extLst>
          </p:cNvPr>
          <p:cNvSpPr>
            <a:spLocks noGrp="1"/>
          </p:cNvSpPr>
          <p:nvPr>
            <p:ph type="body" sz="quarter" idx="13"/>
          </p:nvPr>
        </p:nvSpPr>
        <p:spPr/>
        <p:txBody>
          <a:bodyPr/>
          <a:lstStyle/>
          <a:p>
            <a:r>
              <a:rPr lang="en-US" dirty="0"/>
              <a:t>MONTH 00 20XX</a:t>
            </a:r>
          </a:p>
          <a:p>
            <a:pPr lvl="1"/>
            <a:r>
              <a:rPr lang="en-US" dirty="0"/>
              <a:t>Key timeline or</a:t>
            </a:r>
            <a:br>
              <a:rPr lang="en-US" dirty="0"/>
            </a:br>
            <a:r>
              <a:rPr lang="en-US" dirty="0"/>
              <a:t>milestone title here</a:t>
            </a:r>
          </a:p>
          <a:p>
            <a:pPr lvl="2"/>
            <a:r>
              <a:rPr lang="en-US" dirty="0"/>
              <a:t>Tur </a:t>
            </a:r>
            <a:r>
              <a:rPr lang="en-US" dirty="0" err="1"/>
              <a:t>solut</a:t>
            </a:r>
            <a:r>
              <a:rPr lang="en-US" dirty="0"/>
              <a:t> </a:t>
            </a:r>
            <a:r>
              <a:rPr lang="en-US" dirty="0" err="1"/>
              <a:t>haruntor</a:t>
            </a:r>
            <a:r>
              <a:rPr lang="en-US" dirty="0"/>
              <a:t> </a:t>
            </a:r>
            <a:r>
              <a:rPr lang="en-US" dirty="0" err="1"/>
              <a:t>saessequist</a:t>
            </a:r>
            <a:r>
              <a:rPr lang="en-US" dirty="0"/>
              <a:t>, </a:t>
            </a:r>
            <a:br>
              <a:rPr lang="en-US" dirty="0"/>
            </a:br>
            <a:r>
              <a:rPr lang="en-US" dirty="0" err="1"/>
              <a:t>officiae</a:t>
            </a:r>
            <a:r>
              <a:rPr lang="en-US" dirty="0"/>
              <a:t> </a:t>
            </a:r>
            <a:r>
              <a:rPr lang="en-US" dirty="0" err="1"/>
              <a:t>suntem</a:t>
            </a:r>
            <a:r>
              <a:rPr lang="en-US" dirty="0"/>
              <a:t> </a:t>
            </a:r>
            <a:r>
              <a:rPr lang="en-US" dirty="0" err="1"/>
              <a:t>experia</a:t>
            </a:r>
            <a:r>
              <a:rPr lang="en-US" dirty="0"/>
              <a:t> </a:t>
            </a:r>
            <a:r>
              <a:rPr lang="en-US" dirty="0" err="1"/>
              <a:t>que</a:t>
            </a:r>
            <a:r>
              <a:rPr lang="en-US" dirty="0"/>
              <a:t> </a:t>
            </a:r>
            <a:br>
              <a:rPr lang="en-US" dirty="0"/>
            </a:br>
            <a:r>
              <a:rPr lang="en-US" dirty="0" err="1"/>
              <a:t>pratibus</a:t>
            </a:r>
            <a:r>
              <a:rPr lang="en-US" dirty="0"/>
              <a:t> </a:t>
            </a:r>
            <a:r>
              <a:rPr lang="en-US" dirty="0" err="1"/>
              <a:t>eum</a:t>
            </a:r>
            <a:r>
              <a:rPr lang="en-US" dirty="0"/>
              <a:t> </a:t>
            </a:r>
            <a:r>
              <a:rPr lang="en-US" dirty="0" err="1"/>
              <a:t>fuga</a:t>
            </a:r>
            <a:r>
              <a:rPr lang="en-US" dirty="0"/>
              <a:t>.​</a:t>
            </a:r>
            <a:br>
              <a:rPr lang="en-US" dirty="0"/>
            </a:br>
            <a:endParaRPr lang="en-US" dirty="0"/>
          </a:p>
          <a:p>
            <a:pPr lvl="3"/>
            <a:r>
              <a:rPr lang="en-US" dirty="0"/>
              <a:t>Bulleted list​</a:t>
            </a:r>
          </a:p>
          <a:p>
            <a:pPr lvl="3"/>
            <a:r>
              <a:rPr lang="en-US" dirty="0"/>
              <a:t>Bulleted list​</a:t>
            </a:r>
          </a:p>
          <a:p>
            <a:pPr lvl="3"/>
            <a:r>
              <a:rPr lang="en-US" dirty="0"/>
              <a:t>Bulleted list</a:t>
            </a:r>
          </a:p>
        </p:txBody>
      </p:sp>
      <p:sp>
        <p:nvSpPr>
          <p:cNvPr id="14" name="Text Placeholder 13">
            <a:extLst>
              <a:ext uri="{FF2B5EF4-FFF2-40B4-BE49-F238E27FC236}">
                <a16:creationId xmlns:a16="http://schemas.microsoft.com/office/drawing/2014/main" id="{6736BF0C-5141-CC45-6C4B-B91D85B387A5}"/>
              </a:ext>
            </a:extLst>
          </p:cNvPr>
          <p:cNvSpPr>
            <a:spLocks noGrp="1"/>
          </p:cNvSpPr>
          <p:nvPr>
            <p:ph type="body" sz="quarter" idx="14"/>
          </p:nvPr>
        </p:nvSpPr>
        <p:spPr/>
        <p:txBody>
          <a:bodyPr/>
          <a:lstStyle/>
          <a:p>
            <a:r>
              <a:rPr lang="en-US" dirty="0"/>
              <a:t>MONTH 00 20XX</a:t>
            </a:r>
          </a:p>
          <a:p>
            <a:pPr lvl="1"/>
            <a:r>
              <a:rPr lang="en-US" dirty="0"/>
              <a:t>Key timeline or</a:t>
            </a:r>
            <a:br>
              <a:rPr lang="en-US" dirty="0"/>
            </a:br>
            <a:r>
              <a:rPr lang="en-US" dirty="0"/>
              <a:t>milestone title here</a:t>
            </a:r>
          </a:p>
          <a:p>
            <a:pPr lvl="2"/>
            <a:r>
              <a:rPr lang="en-US" dirty="0"/>
              <a:t>Tur </a:t>
            </a:r>
            <a:r>
              <a:rPr lang="en-US" dirty="0" err="1"/>
              <a:t>solut</a:t>
            </a:r>
            <a:r>
              <a:rPr lang="en-US" dirty="0"/>
              <a:t> </a:t>
            </a:r>
            <a:r>
              <a:rPr lang="en-US" dirty="0" err="1"/>
              <a:t>haruntor</a:t>
            </a:r>
            <a:r>
              <a:rPr lang="en-US" dirty="0"/>
              <a:t> </a:t>
            </a:r>
            <a:r>
              <a:rPr lang="en-US" dirty="0" err="1"/>
              <a:t>saessequist</a:t>
            </a:r>
            <a:r>
              <a:rPr lang="en-US" dirty="0"/>
              <a:t>, </a:t>
            </a:r>
            <a:br>
              <a:rPr lang="en-US" dirty="0"/>
            </a:br>
            <a:r>
              <a:rPr lang="en-US" dirty="0" err="1"/>
              <a:t>officiae</a:t>
            </a:r>
            <a:r>
              <a:rPr lang="en-US" dirty="0"/>
              <a:t> </a:t>
            </a:r>
            <a:r>
              <a:rPr lang="en-US" dirty="0" err="1"/>
              <a:t>suntem</a:t>
            </a:r>
            <a:r>
              <a:rPr lang="en-US" dirty="0"/>
              <a:t> </a:t>
            </a:r>
            <a:r>
              <a:rPr lang="en-US" dirty="0" err="1"/>
              <a:t>experia</a:t>
            </a:r>
            <a:r>
              <a:rPr lang="en-US" dirty="0"/>
              <a:t> </a:t>
            </a:r>
            <a:r>
              <a:rPr lang="en-US" dirty="0" err="1"/>
              <a:t>que</a:t>
            </a:r>
            <a:r>
              <a:rPr lang="en-US" dirty="0"/>
              <a:t> </a:t>
            </a:r>
            <a:br>
              <a:rPr lang="en-US" dirty="0"/>
            </a:br>
            <a:r>
              <a:rPr lang="en-US" dirty="0" err="1"/>
              <a:t>pratibus</a:t>
            </a:r>
            <a:r>
              <a:rPr lang="en-US" dirty="0"/>
              <a:t> </a:t>
            </a:r>
            <a:r>
              <a:rPr lang="en-US" dirty="0" err="1"/>
              <a:t>eum</a:t>
            </a:r>
            <a:r>
              <a:rPr lang="en-US" dirty="0"/>
              <a:t> </a:t>
            </a:r>
            <a:r>
              <a:rPr lang="en-US" dirty="0" err="1"/>
              <a:t>fuga</a:t>
            </a:r>
            <a:r>
              <a:rPr lang="en-US" dirty="0"/>
              <a:t>.​</a:t>
            </a:r>
            <a:br>
              <a:rPr lang="en-US" dirty="0"/>
            </a:br>
            <a:endParaRPr lang="en-US" dirty="0"/>
          </a:p>
          <a:p>
            <a:pPr lvl="3"/>
            <a:r>
              <a:rPr lang="en-US" dirty="0"/>
              <a:t>Bulleted list​</a:t>
            </a:r>
          </a:p>
          <a:p>
            <a:pPr lvl="3"/>
            <a:r>
              <a:rPr lang="en-US" dirty="0"/>
              <a:t>Bulleted list​</a:t>
            </a:r>
          </a:p>
          <a:p>
            <a:pPr lvl="3"/>
            <a:r>
              <a:rPr lang="en-US" dirty="0"/>
              <a:t>Bulleted list</a:t>
            </a:r>
          </a:p>
        </p:txBody>
      </p:sp>
      <p:sp>
        <p:nvSpPr>
          <p:cNvPr id="15" name="Text Placeholder 14">
            <a:extLst>
              <a:ext uri="{FF2B5EF4-FFF2-40B4-BE49-F238E27FC236}">
                <a16:creationId xmlns:a16="http://schemas.microsoft.com/office/drawing/2014/main" id="{7FFAE7FE-8F27-DE7F-F9C8-8DB1595165B3}"/>
              </a:ext>
            </a:extLst>
          </p:cNvPr>
          <p:cNvSpPr>
            <a:spLocks noGrp="1"/>
          </p:cNvSpPr>
          <p:nvPr>
            <p:ph type="body" sz="quarter" idx="15"/>
          </p:nvPr>
        </p:nvSpPr>
        <p:spPr/>
        <p:txBody>
          <a:bodyPr/>
          <a:lstStyle/>
          <a:p>
            <a:r>
              <a:rPr lang="en-US" dirty="0"/>
              <a:t>MONTH 00 20XX</a:t>
            </a:r>
          </a:p>
          <a:p>
            <a:pPr lvl="1"/>
            <a:r>
              <a:rPr lang="en-US" dirty="0"/>
              <a:t>Key timeline or</a:t>
            </a:r>
            <a:br>
              <a:rPr lang="en-US" dirty="0"/>
            </a:br>
            <a:r>
              <a:rPr lang="en-US" dirty="0"/>
              <a:t>milestone title here</a:t>
            </a:r>
          </a:p>
          <a:p>
            <a:pPr lvl="2"/>
            <a:r>
              <a:rPr lang="en-US" dirty="0"/>
              <a:t>Tur </a:t>
            </a:r>
            <a:r>
              <a:rPr lang="en-US" dirty="0" err="1"/>
              <a:t>solut</a:t>
            </a:r>
            <a:r>
              <a:rPr lang="en-US" dirty="0"/>
              <a:t> </a:t>
            </a:r>
            <a:r>
              <a:rPr lang="en-US" dirty="0" err="1"/>
              <a:t>haruntor</a:t>
            </a:r>
            <a:r>
              <a:rPr lang="en-US" dirty="0"/>
              <a:t> </a:t>
            </a:r>
            <a:r>
              <a:rPr lang="en-US" dirty="0" err="1"/>
              <a:t>saessequist</a:t>
            </a:r>
            <a:r>
              <a:rPr lang="en-US" dirty="0"/>
              <a:t>, </a:t>
            </a:r>
            <a:br>
              <a:rPr lang="en-US" dirty="0"/>
            </a:br>
            <a:r>
              <a:rPr lang="en-US" dirty="0" err="1"/>
              <a:t>officiae</a:t>
            </a:r>
            <a:r>
              <a:rPr lang="en-US" dirty="0"/>
              <a:t> </a:t>
            </a:r>
            <a:r>
              <a:rPr lang="en-US" dirty="0" err="1"/>
              <a:t>suntem</a:t>
            </a:r>
            <a:r>
              <a:rPr lang="en-US" dirty="0"/>
              <a:t> </a:t>
            </a:r>
            <a:r>
              <a:rPr lang="en-US" dirty="0" err="1"/>
              <a:t>experia</a:t>
            </a:r>
            <a:r>
              <a:rPr lang="en-US" dirty="0"/>
              <a:t> </a:t>
            </a:r>
            <a:r>
              <a:rPr lang="en-US" dirty="0" err="1"/>
              <a:t>que</a:t>
            </a:r>
            <a:r>
              <a:rPr lang="en-US" dirty="0"/>
              <a:t> </a:t>
            </a:r>
            <a:br>
              <a:rPr lang="en-US" dirty="0"/>
            </a:br>
            <a:r>
              <a:rPr lang="en-US" dirty="0" err="1"/>
              <a:t>pratibus</a:t>
            </a:r>
            <a:r>
              <a:rPr lang="en-US" dirty="0"/>
              <a:t> </a:t>
            </a:r>
            <a:r>
              <a:rPr lang="en-US" dirty="0" err="1"/>
              <a:t>eum</a:t>
            </a:r>
            <a:r>
              <a:rPr lang="en-US" dirty="0"/>
              <a:t> </a:t>
            </a:r>
            <a:r>
              <a:rPr lang="en-US" dirty="0" err="1"/>
              <a:t>fuga</a:t>
            </a:r>
            <a:r>
              <a:rPr lang="en-US" dirty="0"/>
              <a:t>.​</a:t>
            </a:r>
            <a:br>
              <a:rPr lang="en-US" dirty="0"/>
            </a:br>
            <a:endParaRPr lang="en-US" dirty="0"/>
          </a:p>
          <a:p>
            <a:pPr lvl="3"/>
            <a:r>
              <a:rPr lang="en-US" dirty="0"/>
              <a:t>Bulleted list​</a:t>
            </a:r>
          </a:p>
          <a:p>
            <a:pPr lvl="3"/>
            <a:r>
              <a:rPr lang="en-US" dirty="0"/>
              <a:t>Bulleted list​</a:t>
            </a:r>
          </a:p>
          <a:p>
            <a:pPr lvl="3"/>
            <a:r>
              <a:rPr lang="en-US" dirty="0"/>
              <a:t>Bulleted list</a:t>
            </a:r>
          </a:p>
        </p:txBody>
      </p:sp>
    </p:spTree>
    <p:extLst>
      <p:ext uri="{BB962C8B-B14F-4D97-AF65-F5344CB8AC3E}">
        <p14:creationId xmlns:p14="http://schemas.microsoft.com/office/powerpoint/2010/main" val="2569270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833EBB-A94E-162C-8E9C-6CACCA1EA45B}"/>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19" name="Content Placeholder 18">
            <a:extLst>
              <a:ext uri="{FF2B5EF4-FFF2-40B4-BE49-F238E27FC236}">
                <a16:creationId xmlns:a16="http://schemas.microsoft.com/office/drawing/2014/main" id="{F962D202-386F-BE1C-C0BE-7C93A39B3EB4}"/>
              </a:ext>
            </a:extLst>
          </p:cNvPr>
          <p:cNvSpPr>
            <a:spLocks noGrp="1"/>
          </p:cNvSpPr>
          <p:nvPr>
            <p:ph idx="1"/>
          </p:nvPr>
        </p:nvSpPr>
        <p:spPr/>
        <p:txBody>
          <a:bodyPr/>
          <a:lstStyle/>
          <a:p>
            <a:r>
              <a:rPr lang="en-US" dirty="0"/>
              <a:t>Tur </a:t>
            </a:r>
            <a:r>
              <a:rPr lang="en-US" dirty="0" err="1"/>
              <a:t>solut</a:t>
            </a:r>
            <a:r>
              <a:rPr lang="en-US" dirty="0"/>
              <a:t> </a:t>
            </a:r>
            <a:r>
              <a:rPr lang="en-US" dirty="0" err="1"/>
              <a:t>haruntor</a:t>
            </a:r>
            <a:r>
              <a:rPr lang="en-US" dirty="0"/>
              <a:t> </a:t>
            </a:r>
            <a:r>
              <a:rPr lang="en-US" dirty="0" err="1"/>
              <a:t>saessequist</a:t>
            </a:r>
            <a:r>
              <a:rPr lang="en-US" dirty="0"/>
              <a:t>, </a:t>
            </a:r>
            <a:br>
              <a:rPr lang="en-US" dirty="0"/>
            </a:br>
            <a:r>
              <a:rPr lang="en-US" dirty="0" err="1"/>
              <a:t>officiae</a:t>
            </a:r>
            <a:r>
              <a:rPr lang="en-US" dirty="0"/>
              <a:t> </a:t>
            </a:r>
            <a:r>
              <a:rPr lang="en-US" dirty="0" err="1"/>
              <a:t>suntem</a:t>
            </a:r>
            <a:r>
              <a:rPr lang="en-US" dirty="0"/>
              <a:t> </a:t>
            </a:r>
            <a:r>
              <a:rPr lang="en-US" dirty="0" err="1"/>
              <a:t>experia</a:t>
            </a:r>
            <a:r>
              <a:rPr lang="en-US" dirty="0"/>
              <a:t> </a:t>
            </a:r>
            <a:r>
              <a:rPr lang="en-US" dirty="0" err="1"/>
              <a:t>que</a:t>
            </a:r>
            <a:r>
              <a:rPr lang="en-US" dirty="0"/>
              <a:t> </a:t>
            </a:r>
            <a:br>
              <a:rPr lang="en-US" dirty="0"/>
            </a:br>
            <a:r>
              <a:rPr lang="en-US" dirty="0" err="1"/>
              <a:t>pratibus</a:t>
            </a:r>
            <a:r>
              <a:rPr lang="en-US" dirty="0"/>
              <a:t> </a:t>
            </a:r>
            <a:r>
              <a:rPr lang="en-US" dirty="0" err="1"/>
              <a:t>eum</a:t>
            </a:r>
            <a:r>
              <a:rPr lang="en-US" dirty="0"/>
              <a:t> </a:t>
            </a:r>
            <a:r>
              <a:rPr lang="en-US" dirty="0" err="1"/>
              <a:t>fuga</a:t>
            </a:r>
            <a:r>
              <a:rPr lang="en-US" dirty="0"/>
              <a:t>.​</a:t>
            </a:r>
            <a:br>
              <a:rPr lang="en-US" dirty="0"/>
            </a:br>
            <a:endParaRPr lang="en-US" dirty="0"/>
          </a:p>
          <a:p>
            <a:pPr lvl="1"/>
            <a:r>
              <a:rPr lang="en-US" dirty="0"/>
              <a:t>Bulleted list​</a:t>
            </a:r>
          </a:p>
          <a:p>
            <a:pPr lvl="1"/>
            <a:r>
              <a:rPr lang="en-US" dirty="0"/>
              <a:t>Bulleted list​</a:t>
            </a:r>
          </a:p>
          <a:p>
            <a:pPr lvl="1"/>
            <a:r>
              <a:rPr lang="en-US" dirty="0"/>
              <a:t>Bulleted list</a:t>
            </a:r>
          </a:p>
          <a:p>
            <a:endParaRPr lang="en-US" dirty="0"/>
          </a:p>
        </p:txBody>
      </p:sp>
      <p:sp>
        <p:nvSpPr>
          <p:cNvPr id="2" name="Footer Placeholder 1">
            <a:extLst>
              <a:ext uri="{FF2B5EF4-FFF2-40B4-BE49-F238E27FC236}">
                <a16:creationId xmlns:a16="http://schemas.microsoft.com/office/drawing/2014/main" id="{60946EB3-1ACA-74CF-9306-A9EAC1BB4EC1}"/>
              </a:ext>
            </a:extLst>
          </p:cNvPr>
          <p:cNvSpPr>
            <a:spLocks noGrp="1"/>
          </p:cNvSpPr>
          <p:nvPr>
            <p:ph type="ftr" sz="quarter" idx="11"/>
          </p:nvPr>
        </p:nvSpPr>
        <p:spPr/>
        <p:txBody>
          <a:bodyPr/>
          <a:lstStyle/>
          <a:p>
            <a:r>
              <a:rPr lang="en-US"/>
              <a:t>PRESENTATION TITLE</a:t>
            </a:r>
          </a:p>
        </p:txBody>
      </p:sp>
      <p:sp>
        <p:nvSpPr>
          <p:cNvPr id="20" name="Text Placeholder 19">
            <a:extLst>
              <a:ext uri="{FF2B5EF4-FFF2-40B4-BE49-F238E27FC236}">
                <a16:creationId xmlns:a16="http://schemas.microsoft.com/office/drawing/2014/main" id="{76B4ABC7-22BF-6A8F-9450-5D00CDC6F0ED}"/>
              </a:ext>
            </a:extLst>
          </p:cNvPr>
          <p:cNvSpPr>
            <a:spLocks noGrp="1"/>
          </p:cNvSpPr>
          <p:nvPr>
            <p:ph type="body" idx="12"/>
          </p:nvPr>
        </p:nvSpPr>
        <p:spPr/>
        <p:txBody>
          <a:bodyPr/>
          <a:lstStyle/>
          <a:p>
            <a:r>
              <a:rPr lang="en-US" dirty="0"/>
              <a:t>headline</a:t>
            </a:r>
          </a:p>
        </p:txBody>
      </p:sp>
      <p:sp>
        <p:nvSpPr>
          <p:cNvPr id="21" name="Text Placeholder 20">
            <a:extLst>
              <a:ext uri="{FF2B5EF4-FFF2-40B4-BE49-F238E27FC236}">
                <a16:creationId xmlns:a16="http://schemas.microsoft.com/office/drawing/2014/main" id="{B8292F12-2513-1137-D135-A5DF95682247}"/>
              </a:ext>
            </a:extLst>
          </p:cNvPr>
          <p:cNvSpPr>
            <a:spLocks noGrp="1"/>
          </p:cNvSpPr>
          <p:nvPr>
            <p:ph type="body" idx="14"/>
          </p:nvPr>
        </p:nvSpPr>
        <p:spPr/>
        <p:txBody>
          <a:bodyPr/>
          <a:lstStyle/>
          <a:p>
            <a:r>
              <a:rPr lang="en-US" dirty="0"/>
              <a:t>$98.5BN</a:t>
            </a:r>
          </a:p>
        </p:txBody>
      </p:sp>
      <p:sp>
        <p:nvSpPr>
          <p:cNvPr id="22" name="Text Placeholder 21">
            <a:extLst>
              <a:ext uri="{FF2B5EF4-FFF2-40B4-BE49-F238E27FC236}">
                <a16:creationId xmlns:a16="http://schemas.microsoft.com/office/drawing/2014/main" id="{DE56C6D2-5430-BFE5-A5F9-22C01259ECE2}"/>
              </a:ext>
            </a:extLst>
          </p:cNvPr>
          <p:cNvSpPr>
            <a:spLocks noGrp="1"/>
          </p:cNvSpPr>
          <p:nvPr>
            <p:ph type="body" idx="15"/>
          </p:nvPr>
        </p:nvSpPr>
        <p:spPr/>
        <p:txBody>
          <a:bodyPr/>
          <a:lstStyle/>
          <a:p>
            <a:r>
              <a:rPr lang="en-US" dirty="0"/>
              <a:t>headline</a:t>
            </a:r>
          </a:p>
        </p:txBody>
      </p:sp>
      <p:sp>
        <p:nvSpPr>
          <p:cNvPr id="23" name="Text Placeholder 22">
            <a:extLst>
              <a:ext uri="{FF2B5EF4-FFF2-40B4-BE49-F238E27FC236}">
                <a16:creationId xmlns:a16="http://schemas.microsoft.com/office/drawing/2014/main" id="{1CC34D0C-4215-0207-D36F-7CB5AD41777C}"/>
              </a:ext>
            </a:extLst>
          </p:cNvPr>
          <p:cNvSpPr>
            <a:spLocks noGrp="1"/>
          </p:cNvSpPr>
          <p:nvPr>
            <p:ph type="body" idx="16"/>
          </p:nvPr>
        </p:nvSpPr>
        <p:spPr/>
        <p:txBody>
          <a:bodyPr/>
          <a:lstStyle/>
          <a:p>
            <a:r>
              <a:rPr lang="en-US" dirty="0"/>
              <a:t>$6.67BN</a:t>
            </a:r>
          </a:p>
        </p:txBody>
      </p:sp>
      <p:sp>
        <p:nvSpPr>
          <p:cNvPr id="24" name="Text Placeholder 23">
            <a:extLst>
              <a:ext uri="{FF2B5EF4-FFF2-40B4-BE49-F238E27FC236}">
                <a16:creationId xmlns:a16="http://schemas.microsoft.com/office/drawing/2014/main" id="{2A04EAEB-CA19-6D57-1688-217B869E963A}"/>
              </a:ext>
            </a:extLst>
          </p:cNvPr>
          <p:cNvSpPr>
            <a:spLocks noGrp="1"/>
          </p:cNvSpPr>
          <p:nvPr>
            <p:ph type="body" idx="17"/>
          </p:nvPr>
        </p:nvSpPr>
        <p:spPr/>
        <p:txBody>
          <a:bodyPr/>
          <a:lstStyle/>
          <a:p>
            <a:r>
              <a:rPr lang="en-US" dirty="0"/>
              <a:t>headline</a:t>
            </a:r>
          </a:p>
        </p:txBody>
      </p:sp>
      <p:sp>
        <p:nvSpPr>
          <p:cNvPr id="25" name="Text Placeholder 24">
            <a:extLst>
              <a:ext uri="{FF2B5EF4-FFF2-40B4-BE49-F238E27FC236}">
                <a16:creationId xmlns:a16="http://schemas.microsoft.com/office/drawing/2014/main" id="{20CB4A48-D2AD-AFF1-D955-7FD9FC795533}"/>
              </a:ext>
            </a:extLst>
          </p:cNvPr>
          <p:cNvSpPr>
            <a:spLocks noGrp="1"/>
          </p:cNvSpPr>
          <p:nvPr>
            <p:ph type="body" idx="18"/>
          </p:nvPr>
        </p:nvSpPr>
        <p:spPr/>
        <p:txBody>
          <a:bodyPr/>
          <a:lstStyle/>
          <a:p>
            <a:r>
              <a:rPr lang="en-US" dirty="0"/>
              <a:t>$7.8BN</a:t>
            </a:r>
          </a:p>
        </p:txBody>
      </p:sp>
      <p:sp>
        <p:nvSpPr>
          <p:cNvPr id="26" name="Text Placeholder 25">
            <a:extLst>
              <a:ext uri="{FF2B5EF4-FFF2-40B4-BE49-F238E27FC236}">
                <a16:creationId xmlns:a16="http://schemas.microsoft.com/office/drawing/2014/main" id="{FCB5FEA4-3CF5-024D-4AD3-F7D1C553A26C}"/>
              </a:ext>
            </a:extLst>
          </p:cNvPr>
          <p:cNvSpPr>
            <a:spLocks noGrp="1"/>
          </p:cNvSpPr>
          <p:nvPr>
            <p:ph type="body" idx="19"/>
          </p:nvPr>
        </p:nvSpPr>
        <p:spPr/>
        <p:txBody>
          <a:bodyPr/>
          <a:lstStyle/>
          <a:p>
            <a:r>
              <a:rPr lang="en-US" dirty="0"/>
              <a:t>headline</a:t>
            </a:r>
          </a:p>
        </p:txBody>
      </p:sp>
    </p:spTree>
    <p:extLst>
      <p:ext uri="{BB962C8B-B14F-4D97-AF65-F5344CB8AC3E}">
        <p14:creationId xmlns:p14="http://schemas.microsoft.com/office/powerpoint/2010/main" val="3077159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18BF8-0EC7-3BDB-2558-A6398F3B7D0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ABEF465-75BD-AAA6-1F88-97C11D57C1BE}"/>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19" name="Content Placeholder 18">
            <a:extLst>
              <a:ext uri="{FF2B5EF4-FFF2-40B4-BE49-F238E27FC236}">
                <a16:creationId xmlns:a16="http://schemas.microsoft.com/office/drawing/2014/main" id="{BA8831E5-30A4-44F9-DB60-ED36F8FAD560}"/>
              </a:ext>
            </a:extLst>
          </p:cNvPr>
          <p:cNvSpPr>
            <a:spLocks noGrp="1"/>
          </p:cNvSpPr>
          <p:nvPr>
            <p:ph idx="1"/>
          </p:nvPr>
        </p:nvSpPr>
        <p:spPr/>
        <p:txBody>
          <a:bodyPr/>
          <a:lstStyle/>
          <a:p>
            <a:r>
              <a:rPr lang="en-US" dirty="0"/>
              <a:t>Tur </a:t>
            </a:r>
            <a:r>
              <a:rPr lang="en-US" dirty="0" err="1"/>
              <a:t>solut</a:t>
            </a:r>
            <a:r>
              <a:rPr lang="en-US" dirty="0"/>
              <a:t> </a:t>
            </a:r>
            <a:r>
              <a:rPr lang="en-US" dirty="0" err="1"/>
              <a:t>haruntor</a:t>
            </a:r>
            <a:r>
              <a:rPr lang="en-US" dirty="0"/>
              <a:t> </a:t>
            </a:r>
            <a:r>
              <a:rPr lang="en-US" dirty="0" err="1"/>
              <a:t>saessequist</a:t>
            </a:r>
            <a:r>
              <a:rPr lang="en-US" dirty="0"/>
              <a:t>, </a:t>
            </a:r>
            <a:br>
              <a:rPr lang="en-US" dirty="0"/>
            </a:br>
            <a:r>
              <a:rPr lang="en-US" dirty="0" err="1"/>
              <a:t>officiae</a:t>
            </a:r>
            <a:r>
              <a:rPr lang="en-US" dirty="0"/>
              <a:t> </a:t>
            </a:r>
            <a:r>
              <a:rPr lang="en-US" dirty="0" err="1"/>
              <a:t>suntem</a:t>
            </a:r>
            <a:r>
              <a:rPr lang="en-US" dirty="0"/>
              <a:t> </a:t>
            </a:r>
            <a:r>
              <a:rPr lang="en-US" dirty="0" err="1"/>
              <a:t>experia</a:t>
            </a:r>
            <a:r>
              <a:rPr lang="en-US" dirty="0"/>
              <a:t> </a:t>
            </a:r>
            <a:r>
              <a:rPr lang="en-US" dirty="0" err="1"/>
              <a:t>que</a:t>
            </a:r>
            <a:r>
              <a:rPr lang="en-US" dirty="0"/>
              <a:t> </a:t>
            </a:r>
            <a:br>
              <a:rPr lang="en-US" dirty="0"/>
            </a:br>
            <a:r>
              <a:rPr lang="en-US" dirty="0" err="1"/>
              <a:t>pratibus</a:t>
            </a:r>
            <a:r>
              <a:rPr lang="en-US" dirty="0"/>
              <a:t> </a:t>
            </a:r>
            <a:r>
              <a:rPr lang="en-US" dirty="0" err="1"/>
              <a:t>eum</a:t>
            </a:r>
            <a:r>
              <a:rPr lang="en-US" dirty="0"/>
              <a:t> </a:t>
            </a:r>
            <a:r>
              <a:rPr lang="en-US" dirty="0" err="1"/>
              <a:t>fuga</a:t>
            </a:r>
            <a:r>
              <a:rPr lang="en-US" dirty="0"/>
              <a:t>.​</a:t>
            </a:r>
            <a:br>
              <a:rPr lang="en-US" dirty="0"/>
            </a:br>
            <a:endParaRPr lang="en-US" dirty="0"/>
          </a:p>
          <a:p>
            <a:pPr lvl="1"/>
            <a:r>
              <a:rPr lang="en-US" dirty="0"/>
              <a:t>Bulleted list​</a:t>
            </a:r>
          </a:p>
          <a:p>
            <a:pPr lvl="1"/>
            <a:r>
              <a:rPr lang="en-US" dirty="0"/>
              <a:t>Bulleted list​</a:t>
            </a:r>
          </a:p>
          <a:p>
            <a:pPr lvl="1"/>
            <a:r>
              <a:rPr lang="en-US" dirty="0"/>
              <a:t>Bulleted list</a:t>
            </a:r>
          </a:p>
          <a:p>
            <a:endParaRPr lang="en-US" dirty="0"/>
          </a:p>
        </p:txBody>
      </p:sp>
      <p:sp>
        <p:nvSpPr>
          <p:cNvPr id="2" name="Footer Placeholder 1">
            <a:extLst>
              <a:ext uri="{FF2B5EF4-FFF2-40B4-BE49-F238E27FC236}">
                <a16:creationId xmlns:a16="http://schemas.microsoft.com/office/drawing/2014/main" id="{853751F5-D585-89C0-80C5-22BFEC1E3C21}"/>
              </a:ext>
            </a:extLst>
          </p:cNvPr>
          <p:cNvSpPr>
            <a:spLocks noGrp="1"/>
          </p:cNvSpPr>
          <p:nvPr>
            <p:ph type="ftr" sz="quarter" idx="11"/>
          </p:nvPr>
        </p:nvSpPr>
        <p:spPr/>
        <p:txBody>
          <a:bodyPr/>
          <a:lstStyle/>
          <a:p>
            <a:r>
              <a:rPr lang="en-US"/>
              <a:t>PRESENTATION TITLE</a:t>
            </a:r>
          </a:p>
        </p:txBody>
      </p:sp>
      <p:sp>
        <p:nvSpPr>
          <p:cNvPr id="20" name="Text Placeholder 19">
            <a:extLst>
              <a:ext uri="{FF2B5EF4-FFF2-40B4-BE49-F238E27FC236}">
                <a16:creationId xmlns:a16="http://schemas.microsoft.com/office/drawing/2014/main" id="{A9F81F35-3A1C-05C4-0C75-3A6A9FF2241F}"/>
              </a:ext>
            </a:extLst>
          </p:cNvPr>
          <p:cNvSpPr>
            <a:spLocks noGrp="1"/>
          </p:cNvSpPr>
          <p:nvPr>
            <p:ph type="body" idx="12"/>
          </p:nvPr>
        </p:nvSpPr>
        <p:spPr/>
        <p:txBody>
          <a:bodyPr/>
          <a:lstStyle/>
          <a:p>
            <a:r>
              <a:rPr lang="en-US" dirty="0"/>
              <a:t>headline</a:t>
            </a:r>
          </a:p>
        </p:txBody>
      </p:sp>
      <p:sp>
        <p:nvSpPr>
          <p:cNvPr id="21" name="Text Placeholder 20">
            <a:extLst>
              <a:ext uri="{FF2B5EF4-FFF2-40B4-BE49-F238E27FC236}">
                <a16:creationId xmlns:a16="http://schemas.microsoft.com/office/drawing/2014/main" id="{B2D7DC31-93BD-0754-39E3-B301CDCC95A7}"/>
              </a:ext>
            </a:extLst>
          </p:cNvPr>
          <p:cNvSpPr>
            <a:spLocks noGrp="1"/>
          </p:cNvSpPr>
          <p:nvPr>
            <p:ph type="body" idx="16"/>
          </p:nvPr>
        </p:nvSpPr>
        <p:spPr/>
        <p:txBody>
          <a:bodyPr/>
          <a:lstStyle/>
          <a:p>
            <a:r>
              <a:rPr lang="en-US" dirty="0"/>
              <a:t>$6.67BN</a:t>
            </a:r>
          </a:p>
        </p:txBody>
      </p:sp>
      <p:sp>
        <p:nvSpPr>
          <p:cNvPr id="22" name="Text Placeholder 21">
            <a:extLst>
              <a:ext uri="{FF2B5EF4-FFF2-40B4-BE49-F238E27FC236}">
                <a16:creationId xmlns:a16="http://schemas.microsoft.com/office/drawing/2014/main" id="{C024B2ED-C552-1B4E-963C-A91943907FA6}"/>
              </a:ext>
            </a:extLst>
          </p:cNvPr>
          <p:cNvSpPr>
            <a:spLocks noGrp="1"/>
          </p:cNvSpPr>
          <p:nvPr>
            <p:ph type="body" idx="17"/>
          </p:nvPr>
        </p:nvSpPr>
        <p:spPr/>
        <p:txBody>
          <a:bodyPr/>
          <a:lstStyle/>
          <a:p>
            <a:r>
              <a:rPr lang="en-US" dirty="0"/>
              <a:t>headline</a:t>
            </a:r>
          </a:p>
        </p:txBody>
      </p:sp>
      <p:sp>
        <p:nvSpPr>
          <p:cNvPr id="23" name="Text Placeholder 22">
            <a:extLst>
              <a:ext uri="{FF2B5EF4-FFF2-40B4-BE49-F238E27FC236}">
                <a16:creationId xmlns:a16="http://schemas.microsoft.com/office/drawing/2014/main" id="{47498C21-3D77-E8DC-186F-F58CDEB46C67}"/>
              </a:ext>
            </a:extLst>
          </p:cNvPr>
          <p:cNvSpPr>
            <a:spLocks noGrp="1"/>
          </p:cNvSpPr>
          <p:nvPr>
            <p:ph type="body" idx="18"/>
          </p:nvPr>
        </p:nvSpPr>
        <p:spPr/>
        <p:txBody>
          <a:bodyPr/>
          <a:lstStyle/>
          <a:p>
            <a:r>
              <a:rPr lang="en-US" dirty="0"/>
              <a:t>$6.67BN</a:t>
            </a:r>
          </a:p>
        </p:txBody>
      </p:sp>
      <p:sp>
        <p:nvSpPr>
          <p:cNvPr id="24" name="Text Placeholder 23">
            <a:extLst>
              <a:ext uri="{FF2B5EF4-FFF2-40B4-BE49-F238E27FC236}">
                <a16:creationId xmlns:a16="http://schemas.microsoft.com/office/drawing/2014/main" id="{967FE824-FBFE-629C-EF93-A79665BC23A8}"/>
              </a:ext>
            </a:extLst>
          </p:cNvPr>
          <p:cNvSpPr>
            <a:spLocks noGrp="1"/>
          </p:cNvSpPr>
          <p:nvPr>
            <p:ph type="body" idx="19"/>
          </p:nvPr>
        </p:nvSpPr>
        <p:spPr/>
        <p:txBody>
          <a:bodyPr/>
          <a:lstStyle/>
          <a:p>
            <a:r>
              <a:rPr lang="en-US" dirty="0"/>
              <a:t>headline</a:t>
            </a:r>
          </a:p>
        </p:txBody>
      </p:sp>
      <p:sp>
        <p:nvSpPr>
          <p:cNvPr id="25" name="Text Placeholder 24">
            <a:extLst>
              <a:ext uri="{FF2B5EF4-FFF2-40B4-BE49-F238E27FC236}">
                <a16:creationId xmlns:a16="http://schemas.microsoft.com/office/drawing/2014/main" id="{E86D1D19-C96B-7250-0FA9-C1BF7EDAE253}"/>
              </a:ext>
            </a:extLst>
          </p:cNvPr>
          <p:cNvSpPr>
            <a:spLocks noGrp="1"/>
          </p:cNvSpPr>
          <p:nvPr>
            <p:ph type="body" idx="20"/>
          </p:nvPr>
        </p:nvSpPr>
        <p:spPr/>
        <p:txBody>
          <a:bodyPr/>
          <a:lstStyle/>
          <a:p>
            <a:r>
              <a:rPr lang="en-US" dirty="0"/>
              <a:t>$6.67BN</a:t>
            </a:r>
          </a:p>
        </p:txBody>
      </p:sp>
      <p:sp>
        <p:nvSpPr>
          <p:cNvPr id="26" name="Text Placeholder 25">
            <a:extLst>
              <a:ext uri="{FF2B5EF4-FFF2-40B4-BE49-F238E27FC236}">
                <a16:creationId xmlns:a16="http://schemas.microsoft.com/office/drawing/2014/main" id="{CC66B16F-B816-0B03-5072-31FBF2329D12}"/>
              </a:ext>
            </a:extLst>
          </p:cNvPr>
          <p:cNvSpPr>
            <a:spLocks noGrp="1"/>
          </p:cNvSpPr>
          <p:nvPr>
            <p:ph type="body" idx="21"/>
          </p:nvPr>
        </p:nvSpPr>
        <p:spPr/>
        <p:txBody>
          <a:bodyPr/>
          <a:lstStyle/>
          <a:p>
            <a:r>
              <a:rPr lang="en-US" dirty="0"/>
              <a:t>headline</a:t>
            </a:r>
          </a:p>
        </p:txBody>
      </p:sp>
      <p:sp>
        <p:nvSpPr>
          <p:cNvPr id="3" name="Text Placeholder 2">
            <a:extLst>
              <a:ext uri="{FF2B5EF4-FFF2-40B4-BE49-F238E27FC236}">
                <a16:creationId xmlns:a16="http://schemas.microsoft.com/office/drawing/2014/main" id="{3CD74E8D-18B8-E2D9-2CB0-C32A0E54052A}"/>
              </a:ext>
            </a:extLst>
          </p:cNvPr>
          <p:cNvSpPr>
            <a:spLocks noGrp="1"/>
          </p:cNvSpPr>
          <p:nvPr>
            <p:ph type="body" idx="22"/>
          </p:nvPr>
        </p:nvSpPr>
        <p:spPr/>
        <p:txBody>
          <a:bodyPr/>
          <a:lstStyle/>
          <a:p>
            <a:r>
              <a:rPr lang="en-US" dirty="0"/>
              <a:t>$6.67BN</a:t>
            </a:r>
          </a:p>
        </p:txBody>
      </p:sp>
      <p:sp>
        <p:nvSpPr>
          <p:cNvPr id="4" name="Text Placeholder 3">
            <a:extLst>
              <a:ext uri="{FF2B5EF4-FFF2-40B4-BE49-F238E27FC236}">
                <a16:creationId xmlns:a16="http://schemas.microsoft.com/office/drawing/2014/main" id="{6554DB0A-FAE8-0A1A-FB12-0C3E16839837}"/>
              </a:ext>
            </a:extLst>
          </p:cNvPr>
          <p:cNvSpPr>
            <a:spLocks noGrp="1"/>
          </p:cNvSpPr>
          <p:nvPr>
            <p:ph type="body" idx="23"/>
          </p:nvPr>
        </p:nvSpPr>
        <p:spPr/>
        <p:txBody>
          <a:bodyPr/>
          <a:lstStyle/>
          <a:p>
            <a:r>
              <a:rPr lang="en-US" dirty="0"/>
              <a:t>headline</a:t>
            </a:r>
          </a:p>
        </p:txBody>
      </p:sp>
    </p:spTree>
    <p:extLst>
      <p:ext uri="{BB962C8B-B14F-4D97-AF65-F5344CB8AC3E}">
        <p14:creationId xmlns:p14="http://schemas.microsoft.com/office/powerpoint/2010/main" val="3861591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76AAADD-A821-A7AB-C380-0166B36D372B}"/>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15" name="Content Placeholder 14">
            <a:extLst>
              <a:ext uri="{FF2B5EF4-FFF2-40B4-BE49-F238E27FC236}">
                <a16:creationId xmlns:a16="http://schemas.microsoft.com/office/drawing/2014/main" id="{DD2861E8-F4C6-93D7-FCF5-CE5B1D229996}"/>
              </a:ext>
            </a:extLst>
          </p:cNvPr>
          <p:cNvSpPr>
            <a:spLocks noGrp="1"/>
          </p:cNvSpPr>
          <p:nvPr>
            <p:ph idx="1"/>
          </p:nvPr>
        </p:nvSpPr>
        <p:spPr/>
        <p:txBody>
          <a:bodyPr/>
          <a:lstStyle/>
          <a:p>
            <a:r>
              <a:rPr lang="en-US" dirty="0"/>
              <a:t>Headline</a:t>
            </a:r>
          </a:p>
          <a:p>
            <a:pPr lvl="1"/>
            <a:r>
              <a:rPr lang="en-US" dirty="0"/>
              <a:t>Tur </a:t>
            </a:r>
            <a:r>
              <a:rPr lang="en-US" dirty="0" err="1"/>
              <a:t>solut</a:t>
            </a:r>
            <a:r>
              <a:rPr lang="en-US" dirty="0"/>
              <a:t> </a:t>
            </a:r>
            <a:r>
              <a:rPr lang="en-US" dirty="0" err="1"/>
              <a:t>haruntor</a:t>
            </a:r>
            <a:r>
              <a:rPr lang="en-US" dirty="0"/>
              <a:t> </a:t>
            </a:r>
            <a:r>
              <a:rPr lang="en-US" dirty="0" err="1"/>
              <a:t>saessequist</a:t>
            </a:r>
            <a:r>
              <a:rPr lang="en-US" dirty="0"/>
              <a:t>, </a:t>
            </a:r>
            <a:br>
              <a:rPr lang="en-US" dirty="0"/>
            </a:br>
            <a:r>
              <a:rPr lang="en-US" dirty="0" err="1"/>
              <a:t>officiae</a:t>
            </a:r>
            <a:r>
              <a:rPr lang="en-US" dirty="0"/>
              <a:t> </a:t>
            </a:r>
            <a:r>
              <a:rPr lang="en-US" dirty="0" err="1"/>
              <a:t>suntem</a:t>
            </a:r>
            <a:r>
              <a:rPr lang="en-US" dirty="0"/>
              <a:t> </a:t>
            </a:r>
            <a:r>
              <a:rPr lang="en-US" dirty="0" err="1"/>
              <a:t>experia</a:t>
            </a:r>
            <a:r>
              <a:rPr lang="en-US" dirty="0"/>
              <a:t> </a:t>
            </a:r>
            <a:r>
              <a:rPr lang="en-US" dirty="0" err="1"/>
              <a:t>que</a:t>
            </a:r>
            <a:r>
              <a:rPr lang="en-US" dirty="0"/>
              <a:t> </a:t>
            </a:r>
            <a:br>
              <a:rPr lang="en-US" dirty="0"/>
            </a:br>
            <a:r>
              <a:rPr lang="en-US" dirty="0" err="1"/>
              <a:t>pratibus</a:t>
            </a:r>
            <a:r>
              <a:rPr lang="en-US" dirty="0"/>
              <a:t> </a:t>
            </a:r>
            <a:r>
              <a:rPr lang="en-US" dirty="0" err="1"/>
              <a:t>eum</a:t>
            </a:r>
            <a:r>
              <a:rPr lang="en-US" dirty="0"/>
              <a:t> </a:t>
            </a:r>
            <a:r>
              <a:rPr lang="en-US" dirty="0" err="1"/>
              <a:t>fuga</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p:txBody>
      </p:sp>
      <p:sp>
        <p:nvSpPr>
          <p:cNvPr id="4" name="Footer Placeholder 3">
            <a:extLst>
              <a:ext uri="{FF2B5EF4-FFF2-40B4-BE49-F238E27FC236}">
                <a16:creationId xmlns:a16="http://schemas.microsoft.com/office/drawing/2014/main" id="{CACF3292-8373-013B-5AB1-4BC9E46575B7}"/>
              </a:ext>
            </a:extLst>
          </p:cNvPr>
          <p:cNvSpPr>
            <a:spLocks noGrp="1"/>
          </p:cNvSpPr>
          <p:nvPr>
            <p:ph type="ftr" sz="quarter" idx="11"/>
          </p:nvPr>
        </p:nvSpPr>
        <p:spPr/>
        <p:txBody>
          <a:bodyPr/>
          <a:lstStyle/>
          <a:p>
            <a:r>
              <a:rPr lang="en-US"/>
              <a:t>PRESENTATION TITLE</a:t>
            </a:r>
          </a:p>
        </p:txBody>
      </p:sp>
      <p:sp>
        <p:nvSpPr>
          <p:cNvPr id="16" name="Text Placeholder 15">
            <a:extLst>
              <a:ext uri="{FF2B5EF4-FFF2-40B4-BE49-F238E27FC236}">
                <a16:creationId xmlns:a16="http://schemas.microsoft.com/office/drawing/2014/main" id="{1E48DF64-1381-79CE-4CA0-E7EBA4B85710}"/>
              </a:ext>
            </a:extLst>
          </p:cNvPr>
          <p:cNvSpPr>
            <a:spLocks noGrp="1"/>
          </p:cNvSpPr>
          <p:nvPr>
            <p:ph type="body" idx="12"/>
          </p:nvPr>
        </p:nvSpPr>
        <p:spPr/>
        <p:txBody>
          <a:bodyPr/>
          <a:lstStyle/>
          <a:p>
            <a:r>
              <a:rPr lang="en-US" dirty="0"/>
              <a:t>headline</a:t>
            </a:r>
          </a:p>
        </p:txBody>
      </p:sp>
      <p:sp>
        <p:nvSpPr>
          <p:cNvPr id="17" name="Text Placeholder 16">
            <a:extLst>
              <a:ext uri="{FF2B5EF4-FFF2-40B4-BE49-F238E27FC236}">
                <a16:creationId xmlns:a16="http://schemas.microsoft.com/office/drawing/2014/main" id="{3715C4DC-7E2D-4E28-D1CC-F27474852744}"/>
              </a:ext>
            </a:extLst>
          </p:cNvPr>
          <p:cNvSpPr>
            <a:spLocks noGrp="1"/>
          </p:cNvSpPr>
          <p:nvPr>
            <p:ph type="body" idx="16"/>
          </p:nvPr>
        </p:nvSpPr>
        <p:spPr/>
        <p:txBody>
          <a:bodyPr/>
          <a:lstStyle/>
          <a:p>
            <a:r>
              <a:rPr lang="en-US" dirty="0"/>
              <a:t>$6.67BN</a:t>
            </a:r>
          </a:p>
        </p:txBody>
      </p:sp>
      <p:sp>
        <p:nvSpPr>
          <p:cNvPr id="18" name="Content Placeholder 17">
            <a:extLst>
              <a:ext uri="{FF2B5EF4-FFF2-40B4-BE49-F238E27FC236}">
                <a16:creationId xmlns:a16="http://schemas.microsoft.com/office/drawing/2014/main" id="{6AF1024B-56D8-9761-09F4-586A828D36CD}"/>
              </a:ext>
            </a:extLst>
          </p:cNvPr>
          <p:cNvSpPr>
            <a:spLocks noGrp="1"/>
          </p:cNvSpPr>
          <p:nvPr>
            <p:ph idx="17"/>
          </p:nvPr>
        </p:nvSpPr>
        <p:spPr/>
        <p:txBody>
          <a:bodyPr/>
          <a:lstStyle/>
          <a:p>
            <a:r>
              <a:rPr lang="en-US" dirty="0"/>
              <a:t>Headline</a:t>
            </a:r>
          </a:p>
          <a:p>
            <a:pPr lvl="1"/>
            <a:r>
              <a:rPr lang="en-US" dirty="0"/>
              <a:t>Tur </a:t>
            </a:r>
            <a:r>
              <a:rPr lang="en-US" dirty="0" err="1"/>
              <a:t>solut</a:t>
            </a:r>
            <a:r>
              <a:rPr lang="en-US" dirty="0"/>
              <a:t> </a:t>
            </a:r>
            <a:r>
              <a:rPr lang="en-US" dirty="0" err="1"/>
              <a:t>haruntor</a:t>
            </a:r>
            <a:r>
              <a:rPr lang="en-US" dirty="0"/>
              <a:t> </a:t>
            </a:r>
            <a:r>
              <a:rPr lang="en-US" dirty="0" err="1"/>
              <a:t>saessequist</a:t>
            </a:r>
            <a:r>
              <a:rPr lang="en-US" dirty="0"/>
              <a:t>, </a:t>
            </a:r>
            <a:br>
              <a:rPr lang="en-US" dirty="0"/>
            </a:br>
            <a:r>
              <a:rPr lang="en-US" dirty="0" err="1"/>
              <a:t>officiae</a:t>
            </a:r>
            <a:r>
              <a:rPr lang="en-US" dirty="0"/>
              <a:t> </a:t>
            </a:r>
            <a:r>
              <a:rPr lang="en-US" dirty="0" err="1"/>
              <a:t>suntem</a:t>
            </a:r>
            <a:r>
              <a:rPr lang="en-US" dirty="0"/>
              <a:t> </a:t>
            </a:r>
            <a:r>
              <a:rPr lang="en-US" dirty="0" err="1"/>
              <a:t>experia</a:t>
            </a:r>
            <a:r>
              <a:rPr lang="en-US" dirty="0"/>
              <a:t> </a:t>
            </a:r>
            <a:r>
              <a:rPr lang="en-US" dirty="0" err="1"/>
              <a:t>que</a:t>
            </a:r>
            <a:r>
              <a:rPr lang="en-US" dirty="0"/>
              <a:t> </a:t>
            </a:r>
            <a:br>
              <a:rPr lang="en-US" dirty="0"/>
            </a:br>
            <a:r>
              <a:rPr lang="en-US" dirty="0" err="1"/>
              <a:t>pratibus</a:t>
            </a:r>
            <a:r>
              <a:rPr lang="en-US" dirty="0"/>
              <a:t> </a:t>
            </a:r>
            <a:r>
              <a:rPr lang="en-US" dirty="0" err="1"/>
              <a:t>eum</a:t>
            </a:r>
            <a:r>
              <a:rPr lang="en-US" dirty="0"/>
              <a:t> </a:t>
            </a:r>
            <a:r>
              <a:rPr lang="en-US" dirty="0" err="1"/>
              <a:t>fuga</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p:txBody>
      </p:sp>
      <p:sp>
        <p:nvSpPr>
          <p:cNvPr id="19" name="Text Placeholder 18">
            <a:extLst>
              <a:ext uri="{FF2B5EF4-FFF2-40B4-BE49-F238E27FC236}">
                <a16:creationId xmlns:a16="http://schemas.microsoft.com/office/drawing/2014/main" id="{94467391-F36A-099D-94A3-39DD9500C06A}"/>
              </a:ext>
            </a:extLst>
          </p:cNvPr>
          <p:cNvSpPr>
            <a:spLocks noGrp="1"/>
          </p:cNvSpPr>
          <p:nvPr>
            <p:ph type="body" idx="18"/>
          </p:nvPr>
        </p:nvSpPr>
        <p:spPr/>
        <p:txBody>
          <a:bodyPr/>
          <a:lstStyle/>
          <a:p>
            <a:r>
              <a:rPr lang="en-US" dirty="0"/>
              <a:t>headline</a:t>
            </a:r>
          </a:p>
        </p:txBody>
      </p:sp>
      <p:sp>
        <p:nvSpPr>
          <p:cNvPr id="20" name="Text Placeholder 19">
            <a:extLst>
              <a:ext uri="{FF2B5EF4-FFF2-40B4-BE49-F238E27FC236}">
                <a16:creationId xmlns:a16="http://schemas.microsoft.com/office/drawing/2014/main" id="{3F364DC4-6497-FEE9-795B-6B1786F5D932}"/>
              </a:ext>
            </a:extLst>
          </p:cNvPr>
          <p:cNvSpPr>
            <a:spLocks noGrp="1"/>
          </p:cNvSpPr>
          <p:nvPr>
            <p:ph type="body" idx="19"/>
          </p:nvPr>
        </p:nvSpPr>
        <p:spPr/>
        <p:txBody>
          <a:bodyPr/>
          <a:lstStyle/>
          <a:p>
            <a:r>
              <a:rPr lang="en-US" dirty="0"/>
              <a:t>$6.67BN</a:t>
            </a:r>
          </a:p>
        </p:txBody>
      </p:sp>
      <p:sp>
        <p:nvSpPr>
          <p:cNvPr id="21" name="Content Placeholder 20">
            <a:extLst>
              <a:ext uri="{FF2B5EF4-FFF2-40B4-BE49-F238E27FC236}">
                <a16:creationId xmlns:a16="http://schemas.microsoft.com/office/drawing/2014/main" id="{DFBE4C42-F9D0-66C4-8E23-589B351D3393}"/>
              </a:ext>
            </a:extLst>
          </p:cNvPr>
          <p:cNvSpPr>
            <a:spLocks noGrp="1"/>
          </p:cNvSpPr>
          <p:nvPr>
            <p:ph idx="20"/>
          </p:nvPr>
        </p:nvSpPr>
        <p:spPr/>
        <p:txBody>
          <a:bodyPr/>
          <a:lstStyle/>
          <a:p>
            <a:r>
              <a:rPr lang="en-US" dirty="0"/>
              <a:t>Headline</a:t>
            </a:r>
          </a:p>
          <a:p>
            <a:pPr lvl="1"/>
            <a:r>
              <a:rPr lang="en-US" dirty="0"/>
              <a:t>Tur </a:t>
            </a:r>
            <a:r>
              <a:rPr lang="en-US" dirty="0" err="1"/>
              <a:t>solut</a:t>
            </a:r>
            <a:r>
              <a:rPr lang="en-US" dirty="0"/>
              <a:t> </a:t>
            </a:r>
            <a:r>
              <a:rPr lang="en-US" dirty="0" err="1"/>
              <a:t>haruntor</a:t>
            </a:r>
            <a:r>
              <a:rPr lang="en-US" dirty="0"/>
              <a:t> </a:t>
            </a:r>
            <a:r>
              <a:rPr lang="en-US" dirty="0" err="1"/>
              <a:t>saessequist</a:t>
            </a:r>
            <a:r>
              <a:rPr lang="en-US" dirty="0"/>
              <a:t>, </a:t>
            </a:r>
            <a:br>
              <a:rPr lang="en-US" dirty="0"/>
            </a:br>
            <a:r>
              <a:rPr lang="en-US" dirty="0" err="1"/>
              <a:t>officiae</a:t>
            </a:r>
            <a:r>
              <a:rPr lang="en-US" dirty="0"/>
              <a:t> </a:t>
            </a:r>
            <a:r>
              <a:rPr lang="en-US" dirty="0" err="1"/>
              <a:t>suntem</a:t>
            </a:r>
            <a:r>
              <a:rPr lang="en-US" dirty="0"/>
              <a:t> </a:t>
            </a:r>
            <a:r>
              <a:rPr lang="en-US" dirty="0" err="1"/>
              <a:t>experia</a:t>
            </a:r>
            <a:r>
              <a:rPr lang="en-US" dirty="0"/>
              <a:t> </a:t>
            </a:r>
            <a:r>
              <a:rPr lang="en-US" dirty="0" err="1"/>
              <a:t>que</a:t>
            </a:r>
            <a:r>
              <a:rPr lang="en-US" dirty="0"/>
              <a:t> </a:t>
            </a:r>
            <a:br>
              <a:rPr lang="en-US" dirty="0"/>
            </a:br>
            <a:r>
              <a:rPr lang="en-US" dirty="0" err="1"/>
              <a:t>pratibus</a:t>
            </a:r>
            <a:r>
              <a:rPr lang="en-US" dirty="0"/>
              <a:t> </a:t>
            </a:r>
            <a:r>
              <a:rPr lang="en-US" dirty="0" err="1"/>
              <a:t>eum</a:t>
            </a:r>
            <a:r>
              <a:rPr lang="en-US" dirty="0"/>
              <a:t> </a:t>
            </a:r>
            <a:r>
              <a:rPr lang="en-US" dirty="0" err="1"/>
              <a:t>fuga</a:t>
            </a:r>
            <a:r>
              <a:rPr lang="en-US" dirty="0"/>
              <a:t>.​</a:t>
            </a:r>
            <a:br>
              <a:rPr lang="en-US" dirty="0"/>
            </a:br>
            <a:endParaRPr lang="en-US" dirty="0"/>
          </a:p>
          <a:p>
            <a:pPr lvl="2"/>
            <a:r>
              <a:rPr lang="en-US" dirty="0"/>
              <a:t>Bulleted list​</a:t>
            </a:r>
          </a:p>
          <a:p>
            <a:pPr lvl="2"/>
            <a:r>
              <a:rPr lang="en-US" dirty="0"/>
              <a:t>Bulleted list​</a:t>
            </a:r>
          </a:p>
          <a:p>
            <a:pPr lvl="2"/>
            <a:r>
              <a:rPr lang="en-US" dirty="0"/>
              <a:t>Bulleted list</a:t>
            </a:r>
          </a:p>
        </p:txBody>
      </p:sp>
      <p:sp>
        <p:nvSpPr>
          <p:cNvPr id="22" name="Text Placeholder 21">
            <a:extLst>
              <a:ext uri="{FF2B5EF4-FFF2-40B4-BE49-F238E27FC236}">
                <a16:creationId xmlns:a16="http://schemas.microsoft.com/office/drawing/2014/main" id="{2F108906-C14F-99CE-1EE9-02EC97F19D2B}"/>
              </a:ext>
            </a:extLst>
          </p:cNvPr>
          <p:cNvSpPr>
            <a:spLocks noGrp="1"/>
          </p:cNvSpPr>
          <p:nvPr>
            <p:ph type="body" idx="21"/>
          </p:nvPr>
        </p:nvSpPr>
        <p:spPr/>
        <p:txBody>
          <a:bodyPr/>
          <a:lstStyle/>
          <a:p>
            <a:r>
              <a:rPr lang="en-US" dirty="0"/>
              <a:t>headline</a:t>
            </a:r>
          </a:p>
        </p:txBody>
      </p:sp>
      <p:sp>
        <p:nvSpPr>
          <p:cNvPr id="23" name="Text Placeholder 22">
            <a:extLst>
              <a:ext uri="{FF2B5EF4-FFF2-40B4-BE49-F238E27FC236}">
                <a16:creationId xmlns:a16="http://schemas.microsoft.com/office/drawing/2014/main" id="{F1ACBC6B-A792-525F-6640-9557AD5DD219}"/>
              </a:ext>
            </a:extLst>
          </p:cNvPr>
          <p:cNvSpPr>
            <a:spLocks noGrp="1"/>
          </p:cNvSpPr>
          <p:nvPr>
            <p:ph type="body" idx="22"/>
          </p:nvPr>
        </p:nvSpPr>
        <p:spPr/>
        <p:txBody>
          <a:bodyPr/>
          <a:lstStyle/>
          <a:p>
            <a:r>
              <a:rPr lang="en-US" dirty="0"/>
              <a:t>$6.67BN</a:t>
            </a:r>
          </a:p>
        </p:txBody>
      </p:sp>
    </p:spTree>
    <p:extLst>
      <p:ext uri="{BB962C8B-B14F-4D97-AF65-F5344CB8AC3E}">
        <p14:creationId xmlns:p14="http://schemas.microsoft.com/office/powerpoint/2010/main" val="295276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0648-997C-45FD-5B68-998C37DEEBF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6572073-56D3-C4CB-7CCA-BEB6BA5F671D}"/>
              </a:ext>
            </a:extLst>
          </p:cNvPr>
          <p:cNvSpPr>
            <a:spLocks noGrp="1"/>
          </p:cNvSpPr>
          <p:nvPr>
            <p:ph type="ctrTitle"/>
          </p:nvPr>
        </p:nvSpPr>
        <p:spPr/>
        <p:txBody>
          <a:bodyPr/>
          <a:lstStyle/>
          <a:p>
            <a:r>
              <a:rPr lang="en-US" dirty="0"/>
              <a:t>Presentation title</a:t>
            </a:r>
            <a:br>
              <a:rPr lang="en-US" dirty="0"/>
            </a:br>
            <a:r>
              <a:rPr lang="en-US" dirty="0"/>
              <a:t>one or two lines</a:t>
            </a:r>
          </a:p>
        </p:txBody>
      </p:sp>
      <p:sp>
        <p:nvSpPr>
          <p:cNvPr id="7" name="Subtitle 6">
            <a:extLst>
              <a:ext uri="{FF2B5EF4-FFF2-40B4-BE49-F238E27FC236}">
                <a16:creationId xmlns:a16="http://schemas.microsoft.com/office/drawing/2014/main" id="{B234BA96-95FD-8D98-CB10-370869A9EAC4}"/>
              </a:ext>
            </a:extLst>
          </p:cNvPr>
          <p:cNvSpPr>
            <a:spLocks noGrp="1"/>
          </p:cNvSpPr>
          <p:nvPr>
            <p:ph type="subTitle" idx="1"/>
          </p:nvPr>
        </p:nvSpPr>
        <p:spPr/>
        <p:txBody>
          <a:bodyPr/>
          <a:lstStyle/>
          <a:p>
            <a:r>
              <a:rPr lang="en-US" dirty="0" err="1"/>
              <a:t>Subheader</a:t>
            </a:r>
            <a:r>
              <a:rPr lang="en-US" dirty="0"/>
              <a:t> lorem ipsum</a:t>
            </a:r>
          </a:p>
        </p:txBody>
      </p:sp>
      <p:sp>
        <p:nvSpPr>
          <p:cNvPr id="8" name="Text Placeholder 7">
            <a:extLst>
              <a:ext uri="{FF2B5EF4-FFF2-40B4-BE49-F238E27FC236}">
                <a16:creationId xmlns:a16="http://schemas.microsoft.com/office/drawing/2014/main" id="{7719A312-7412-208C-7C21-005271A2B515}"/>
              </a:ext>
            </a:extLst>
          </p:cNvPr>
          <p:cNvSpPr>
            <a:spLocks noGrp="1"/>
          </p:cNvSpPr>
          <p:nvPr>
            <p:ph type="body" sz="quarter" idx="12"/>
          </p:nvPr>
        </p:nvSpPr>
        <p:spPr/>
        <p:txBody>
          <a:bodyPr/>
          <a:lstStyle/>
          <a:p>
            <a:r>
              <a:rPr lang="en-US" dirty="0"/>
              <a:t>Presenter Name, Title</a:t>
            </a:r>
          </a:p>
          <a:p>
            <a:pPr lvl="1"/>
            <a:r>
              <a:rPr lang="en-US" dirty="0"/>
              <a:t>Month 00 2026</a:t>
            </a:r>
          </a:p>
        </p:txBody>
      </p:sp>
      <p:sp>
        <p:nvSpPr>
          <p:cNvPr id="2" name="Text Placeholder 1">
            <a:extLst>
              <a:ext uri="{FF2B5EF4-FFF2-40B4-BE49-F238E27FC236}">
                <a16:creationId xmlns:a16="http://schemas.microsoft.com/office/drawing/2014/main" id="{34D08E7D-EB57-8041-5CE7-CEA527A22D16}"/>
              </a:ext>
            </a:extLst>
          </p:cNvPr>
          <p:cNvSpPr>
            <a:spLocks noGrp="1"/>
          </p:cNvSpPr>
          <p:nvPr>
            <p:ph type="body" sz="quarter" idx="13"/>
          </p:nvPr>
        </p:nvSpPr>
        <p:spPr/>
        <p:txBody>
          <a:bodyPr/>
          <a:lstStyle/>
          <a:p>
            <a:r>
              <a:rPr lang="en-US" dirty="0"/>
              <a:t>[INTERNAL ONLY]</a:t>
            </a:r>
          </a:p>
        </p:txBody>
      </p:sp>
      <p:sp>
        <p:nvSpPr>
          <p:cNvPr id="3" name="Text Placeholder 2">
            <a:extLst>
              <a:ext uri="{FF2B5EF4-FFF2-40B4-BE49-F238E27FC236}">
                <a16:creationId xmlns:a16="http://schemas.microsoft.com/office/drawing/2014/main" id="{0854A35C-FC02-FD92-50B3-4F40300FD5DD}"/>
              </a:ext>
            </a:extLst>
          </p:cNvPr>
          <p:cNvSpPr>
            <a:spLocks noGrp="1"/>
          </p:cNvSpPr>
          <p:nvPr>
            <p:ph type="body" sz="quarter" idx="14"/>
          </p:nvPr>
        </p:nvSpPr>
        <p:spPr/>
        <p:txBody>
          <a:bodyPr/>
          <a:lstStyle/>
          <a:p>
            <a:r>
              <a:rPr lang="en-US" dirty="0" err="1"/>
              <a:t>COPYRIGHTPLACEHOLDEr</a:t>
            </a:r>
            <a:endParaRPr lang="en-US" dirty="0"/>
          </a:p>
        </p:txBody>
      </p:sp>
    </p:spTree>
    <p:extLst>
      <p:ext uri="{BB962C8B-B14F-4D97-AF65-F5344CB8AC3E}">
        <p14:creationId xmlns:p14="http://schemas.microsoft.com/office/powerpoint/2010/main" val="879396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85F6270-C7A6-ABDA-BDEF-A90748BB772B}"/>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4" name="Footer Placeholder 3">
            <a:extLst>
              <a:ext uri="{FF2B5EF4-FFF2-40B4-BE49-F238E27FC236}">
                <a16:creationId xmlns:a16="http://schemas.microsoft.com/office/drawing/2014/main" id="{BAB3113F-BF10-18BE-D660-47364D2BC48F}"/>
              </a:ext>
            </a:extLst>
          </p:cNvPr>
          <p:cNvSpPr>
            <a:spLocks noGrp="1"/>
          </p:cNvSpPr>
          <p:nvPr>
            <p:ph type="ftr" sz="quarter" idx="11"/>
          </p:nvPr>
        </p:nvSpPr>
        <p:spPr/>
        <p:txBody>
          <a:bodyPr/>
          <a:lstStyle/>
          <a:p>
            <a:r>
              <a:rPr lang="en-US"/>
              <a:t>PRESENTATION TITLE</a:t>
            </a:r>
          </a:p>
        </p:txBody>
      </p:sp>
      <p:sp>
        <p:nvSpPr>
          <p:cNvPr id="14" name="Text Placeholder 13">
            <a:extLst>
              <a:ext uri="{FF2B5EF4-FFF2-40B4-BE49-F238E27FC236}">
                <a16:creationId xmlns:a16="http://schemas.microsoft.com/office/drawing/2014/main" id="{24C992A4-B985-26EB-ADE2-22F9A363375A}"/>
              </a:ext>
            </a:extLst>
          </p:cNvPr>
          <p:cNvSpPr>
            <a:spLocks noGrp="1"/>
          </p:cNvSpPr>
          <p:nvPr>
            <p:ph type="body" idx="12"/>
          </p:nvPr>
        </p:nvSpPr>
        <p:spPr/>
        <p:txBody>
          <a:bodyPr/>
          <a:lstStyle/>
          <a:p>
            <a:r>
              <a:rPr lang="en-US" dirty="0"/>
              <a:t>headline</a:t>
            </a:r>
          </a:p>
        </p:txBody>
      </p:sp>
      <p:sp>
        <p:nvSpPr>
          <p:cNvPr id="15" name="Text Placeholder 14">
            <a:extLst>
              <a:ext uri="{FF2B5EF4-FFF2-40B4-BE49-F238E27FC236}">
                <a16:creationId xmlns:a16="http://schemas.microsoft.com/office/drawing/2014/main" id="{3634D82C-0135-C70D-D6CE-6B60382F2741}"/>
              </a:ext>
            </a:extLst>
          </p:cNvPr>
          <p:cNvSpPr>
            <a:spLocks noGrp="1"/>
          </p:cNvSpPr>
          <p:nvPr>
            <p:ph type="body" idx="14"/>
          </p:nvPr>
        </p:nvSpPr>
        <p:spPr/>
        <p:txBody>
          <a:bodyPr/>
          <a:lstStyle/>
          <a:p>
            <a:r>
              <a:rPr lang="en-US" dirty="0"/>
              <a:t>$98.5BN</a:t>
            </a:r>
          </a:p>
        </p:txBody>
      </p:sp>
      <p:sp>
        <p:nvSpPr>
          <p:cNvPr id="16" name="Text Placeholder 15">
            <a:extLst>
              <a:ext uri="{FF2B5EF4-FFF2-40B4-BE49-F238E27FC236}">
                <a16:creationId xmlns:a16="http://schemas.microsoft.com/office/drawing/2014/main" id="{16A79E19-77DD-08B6-C9B7-540D05E8A577}"/>
              </a:ext>
            </a:extLst>
          </p:cNvPr>
          <p:cNvSpPr>
            <a:spLocks noGrp="1"/>
          </p:cNvSpPr>
          <p:nvPr>
            <p:ph type="body" idx="15"/>
          </p:nvPr>
        </p:nvSpPr>
        <p:spPr/>
        <p:txBody>
          <a:bodyPr/>
          <a:lstStyle/>
          <a:p>
            <a:r>
              <a:rPr lang="en-US" dirty="0"/>
              <a:t>headline</a:t>
            </a:r>
          </a:p>
        </p:txBody>
      </p:sp>
      <p:sp>
        <p:nvSpPr>
          <p:cNvPr id="17" name="Text Placeholder 16">
            <a:extLst>
              <a:ext uri="{FF2B5EF4-FFF2-40B4-BE49-F238E27FC236}">
                <a16:creationId xmlns:a16="http://schemas.microsoft.com/office/drawing/2014/main" id="{414A57A4-76E3-867F-0513-C2F950D8FDDF}"/>
              </a:ext>
            </a:extLst>
          </p:cNvPr>
          <p:cNvSpPr>
            <a:spLocks noGrp="1"/>
          </p:cNvSpPr>
          <p:nvPr>
            <p:ph type="body" idx="16"/>
          </p:nvPr>
        </p:nvSpPr>
        <p:spPr/>
        <p:txBody>
          <a:bodyPr/>
          <a:lstStyle/>
          <a:p>
            <a:r>
              <a:rPr lang="en-US" dirty="0"/>
              <a:t>$6.67BN</a:t>
            </a:r>
          </a:p>
        </p:txBody>
      </p:sp>
      <p:sp>
        <p:nvSpPr>
          <p:cNvPr id="18" name="Text Placeholder 17">
            <a:extLst>
              <a:ext uri="{FF2B5EF4-FFF2-40B4-BE49-F238E27FC236}">
                <a16:creationId xmlns:a16="http://schemas.microsoft.com/office/drawing/2014/main" id="{BCE4215E-095C-F715-A9F5-E1513EB72DFD}"/>
              </a:ext>
            </a:extLst>
          </p:cNvPr>
          <p:cNvSpPr>
            <a:spLocks noGrp="1"/>
          </p:cNvSpPr>
          <p:nvPr>
            <p:ph type="body" idx="17"/>
          </p:nvPr>
        </p:nvSpPr>
        <p:spPr/>
        <p:txBody>
          <a:bodyPr/>
          <a:lstStyle/>
          <a:p>
            <a:r>
              <a:rPr lang="en-US" dirty="0"/>
              <a:t>headline</a:t>
            </a:r>
          </a:p>
        </p:txBody>
      </p:sp>
      <p:sp>
        <p:nvSpPr>
          <p:cNvPr id="19" name="Text Placeholder 18">
            <a:extLst>
              <a:ext uri="{FF2B5EF4-FFF2-40B4-BE49-F238E27FC236}">
                <a16:creationId xmlns:a16="http://schemas.microsoft.com/office/drawing/2014/main" id="{3D1F109E-21AE-340A-CBE0-E265F5671153}"/>
              </a:ext>
            </a:extLst>
          </p:cNvPr>
          <p:cNvSpPr>
            <a:spLocks noGrp="1"/>
          </p:cNvSpPr>
          <p:nvPr>
            <p:ph type="body" idx="18"/>
          </p:nvPr>
        </p:nvSpPr>
        <p:spPr/>
        <p:txBody>
          <a:bodyPr/>
          <a:lstStyle/>
          <a:p>
            <a:r>
              <a:rPr lang="en-US" dirty="0"/>
              <a:t>$7.8BN</a:t>
            </a:r>
          </a:p>
        </p:txBody>
      </p:sp>
      <p:sp>
        <p:nvSpPr>
          <p:cNvPr id="20" name="Text Placeholder 19">
            <a:extLst>
              <a:ext uri="{FF2B5EF4-FFF2-40B4-BE49-F238E27FC236}">
                <a16:creationId xmlns:a16="http://schemas.microsoft.com/office/drawing/2014/main" id="{ECFF0120-05B2-D6E1-0C08-E95E83110A7B}"/>
              </a:ext>
            </a:extLst>
          </p:cNvPr>
          <p:cNvSpPr>
            <a:spLocks noGrp="1"/>
          </p:cNvSpPr>
          <p:nvPr>
            <p:ph type="body" idx="19"/>
          </p:nvPr>
        </p:nvSpPr>
        <p:spPr/>
        <p:txBody>
          <a:bodyPr/>
          <a:lstStyle/>
          <a:p>
            <a:r>
              <a:rPr lang="en-US" dirty="0"/>
              <a:t>headline</a:t>
            </a:r>
          </a:p>
        </p:txBody>
      </p:sp>
      <p:graphicFrame>
        <p:nvGraphicFramePr>
          <p:cNvPr id="22" name="Chart Placeholder 21">
            <a:extLst>
              <a:ext uri="{FF2B5EF4-FFF2-40B4-BE49-F238E27FC236}">
                <a16:creationId xmlns:a16="http://schemas.microsoft.com/office/drawing/2014/main" id="{B42DBA12-84FE-DF1A-2082-21C33806C15C}"/>
              </a:ext>
            </a:extLst>
          </p:cNvPr>
          <p:cNvGraphicFramePr>
            <a:graphicFrameLocks noGrp="1"/>
          </p:cNvGraphicFramePr>
          <p:nvPr>
            <p:ph type="chart" sz="quarter" idx="22"/>
            <p:extLst>
              <p:ext uri="{D42A27DB-BD31-4B8C-83A1-F6EECF244321}">
                <p14:modId xmlns:p14="http://schemas.microsoft.com/office/powerpoint/2010/main" val="2052531392"/>
              </p:ext>
            </p:extLst>
          </p:nvPr>
        </p:nvGraphicFramePr>
        <p:xfrm>
          <a:off x="502577" y="2240008"/>
          <a:ext cx="5402708" cy="3703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1979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58B8991-8541-6B73-755F-E24FD49EF167}"/>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3" name="Footer Placeholder 2">
            <a:extLst>
              <a:ext uri="{FF2B5EF4-FFF2-40B4-BE49-F238E27FC236}">
                <a16:creationId xmlns:a16="http://schemas.microsoft.com/office/drawing/2014/main" id="{C4984117-E9D5-914F-4DCC-83CCDD89C606}"/>
              </a:ext>
            </a:extLst>
          </p:cNvPr>
          <p:cNvSpPr>
            <a:spLocks noGrp="1"/>
          </p:cNvSpPr>
          <p:nvPr>
            <p:ph type="ftr" sz="quarter" idx="11"/>
          </p:nvPr>
        </p:nvSpPr>
        <p:spPr/>
        <p:txBody>
          <a:bodyPr/>
          <a:lstStyle/>
          <a:p>
            <a:r>
              <a:rPr lang="en-US" dirty="0"/>
              <a:t>PRESENTATION TITLE</a:t>
            </a:r>
          </a:p>
        </p:txBody>
      </p:sp>
      <p:sp>
        <p:nvSpPr>
          <p:cNvPr id="13" name="Text Placeholder 12">
            <a:extLst>
              <a:ext uri="{FF2B5EF4-FFF2-40B4-BE49-F238E27FC236}">
                <a16:creationId xmlns:a16="http://schemas.microsoft.com/office/drawing/2014/main" id="{008E0777-2B97-06C9-35ED-70F1592405BC}"/>
              </a:ext>
            </a:extLst>
          </p:cNvPr>
          <p:cNvSpPr>
            <a:spLocks noGrp="1"/>
          </p:cNvSpPr>
          <p:nvPr>
            <p:ph type="body" idx="12"/>
          </p:nvPr>
        </p:nvSpPr>
        <p:spPr/>
        <p:txBody>
          <a:bodyPr/>
          <a:lstStyle/>
          <a:p>
            <a:r>
              <a:rPr lang="en-US" dirty="0"/>
              <a:t>headline</a:t>
            </a:r>
          </a:p>
        </p:txBody>
      </p:sp>
      <p:sp>
        <p:nvSpPr>
          <p:cNvPr id="14" name="Text Placeholder 13">
            <a:extLst>
              <a:ext uri="{FF2B5EF4-FFF2-40B4-BE49-F238E27FC236}">
                <a16:creationId xmlns:a16="http://schemas.microsoft.com/office/drawing/2014/main" id="{CD07723F-2620-8B3B-FDA5-80D4871E49BB}"/>
              </a:ext>
            </a:extLst>
          </p:cNvPr>
          <p:cNvSpPr>
            <a:spLocks noGrp="1"/>
          </p:cNvSpPr>
          <p:nvPr>
            <p:ph type="body" idx="14"/>
          </p:nvPr>
        </p:nvSpPr>
        <p:spPr/>
        <p:txBody>
          <a:bodyPr/>
          <a:lstStyle/>
          <a:p>
            <a:r>
              <a:rPr lang="en-US" dirty="0"/>
              <a:t>$6.67BN</a:t>
            </a:r>
          </a:p>
        </p:txBody>
      </p:sp>
      <p:sp>
        <p:nvSpPr>
          <p:cNvPr id="15" name="Text Placeholder 14">
            <a:extLst>
              <a:ext uri="{FF2B5EF4-FFF2-40B4-BE49-F238E27FC236}">
                <a16:creationId xmlns:a16="http://schemas.microsoft.com/office/drawing/2014/main" id="{E1D36234-7467-CEED-67EE-5CFA016D6E16}"/>
              </a:ext>
            </a:extLst>
          </p:cNvPr>
          <p:cNvSpPr>
            <a:spLocks noGrp="1"/>
          </p:cNvSpPr>
          <p:nvPr>
            <p:ph type="body" idx="15"/>
          </p:nvPr>
        </p:nvSpPr>
        <p:spPr/>
        <p:txBody>
          <a:bodyPr/>
          <a:lstStyle/>
          <a:p>
            <a:r>
              <a:rPr lang="en-US" dirty="0"/>
              <a:t>headline</a:t>
            </a:r>
          </a:p>
        </p:txBody>
      </p:sp>
      <p:sp>
        <p:nvSpPr>
          <p:cNvPr id="16" name="Text Placeholder 15">
            <a:extLst>
              <a:ext uri="{FF2B5EF4-FFF2-40B4-BE49-F238E27FC236}">
                <a16:creationId xmlns:a16="http://schemas.microsoft.com/office/drawing/2014/main" id="{CAE4F3C7-C0F7-E258-3871-4C13E1968271}"/>
              </a:ext>
            </a:extLst>
          </p:cNvPr>
          <p:cNvSpPr>
            <a:spLocks noGrp="1"/>
          </p:cNvSpPr>
          <p:nvPr>
            <p:ph type="body" idx="16"/>
          </p:nvPr>
        </p:nvSpPr>
        <p:spPr/>
        <p:txBody>
          <a:bodyPr/>
          <a:lstStyle/>
          <a:p>
            <a:r>
              <a:rPr lang="en-US" dirty="0"/>
              <a:t>$11,377</a:t>
            </a:r>
          </a:p>
        </p:txBody>
      </p:sp>
      <p:sp>
        <p:nvSpPr>
          <p:cNvPr id="17" name="Text Placeholder 16">
            <a:extLst>
              <a:ext uri="{FF2B5EF4-FFF2-40B4-BE49-F238E27FC236}">
                <a16:creationId xmlns:a16="http://schemas.microsoft.com/office/drawing/2014/main" id="{C7336AF3-DEFE-0FE4-4733-C844BDC893AA}"/>
              </a:ext>
            </a:extLst>
          </p:cNvPr>
          <p:cNvSpPr>
            <a:spLocks noGrp="1"/>
          </p:cNvSpPr>
          <p:nvPr>
            <p:ph type="body" idx="17"/>
          </p:nvPr>
        </p:nvSpPr>
        <p:spPr/>
        <p:txBody>
          <a:bodyPr/>
          <a:lstStyle/>
          <a:p>
            <a:r>
              <a:rPr lang="en-US" dirty="0"/>
              <a:t>headline</a:t>
            </a:r>
          </a:p>
        </p:txBody>
      </p:sp>
      <p:sp>
        <p:nvSpPr>
          <p:cNvPr id="18" name="Text Placeholder 17">
            <a:extLst>
              <a:ext uri="{FF2B5EF4-FFF2-40B4-BE49-F238E27FC236}">
                <a16:creationId xmlns:a16="http://schemas.microsoft.com/office/drawing/2014/main" id="{7E24561B-8C71-471E-729B-968D9E21633D}"/>
              </a:ext>
            </a:extLst>
          </p:cNvPr>
          <p:cNvSpPr>
            <a:spLocks noGrp="1"/>
          </p:cNvSpPr>
          <p:nvPr>
            <p:ph type="body" idx="18"/>
          </p:nvPr>
        </p:nvSpPr>
        <p:spPr/>
        <p:txBody>
          <a:bodyPr/>
          <a:lstStyle/>
          <a:p>
            <a:r>
              <a:rPr lang="en-US" dirty="0"/>
              <a:t>$14,890</a:t>
            </a:r>
          </a:p>
        </p:txBody>
      </p:sp>
      <p:sp>
        <p:nvSpPr>
          <p:cNvPr id="19" name="Text Placeholder 18">
            <a:extLst>
              <a:ext uri="{FF2B5EF4-FFF2-40B4-BE49-F238E27FC236}">
                <a16:creationId xmlns:a16="http://schemas.microsoft.com/office/drawing/2014/main" id="{5531F609-48E5-B99A-86C3-2C4EB3761E5F}"/>
              </a:ext>
            </a:extLst>
          </p:cNvPr>
          <p:cNvSpPr>
            <a:spLocks noGrp="1"/>
          </p:cNvSpPr>
          <p:nvPr>
            <p:ph type="body" idx="19"/>
          </p:nvPr>
        </p:nvSpPr>
        <p:spPr/>
        <p:txBody>
          <a:bodyPr/>
          <a:lstStyle/>
          <a:p>
            <a:r>
              <a:rPr lang="en-US" dirty="0"/>
              <a:t>headline</a:t>
            </a:r>
          </a:p>
        </p:txBody>
      </p:sp>
      <p:graphicFrame>
        <p:nvGraphicFramePr>
          <p:cNvPr id="25" name="Chart Placeholder 24">
            <a:extLst>
              <a:ext uri="{FF2B5EF4-FFF2-40B4-BE49-F238E27FC236}">
                <a16:creationId xmlns:a16="http://schemas.microsoft.com/office/drawing/2014/main" id="{25B2102E-8312-BC50-BEB7-47F1E31D0A8A}"/>
              </a:ext>
            </a:extLst>
          </p:cNvPr>
          <p:cNvGraphicFramePr>
            <a:graphicFrameLocks noGrp="1"/>
          </p:cNvGraphicFramePr>
          <p:nvPr>
            <p:ph type="chart" sz="quarter" idx="20"/>
            <p:extLst>
              <p:ext uri="{D42A27DB-BD31-4B8C-83A1-F6EECF244321}">
                <p14:modId xmlns:p14="http://schemas.microsoft.com/office/powerpoint/2010/main" val="4085095295"/>
              </p:ext>
            </p:extLst>
          </p:nvPr>
        </p:nvGraphicFramePr>
        <p:xfrm>
          <a:off x="7980400" y="5070313"/>
          <a:ext cx="1691570" cy="8900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Placeholder 25">
            <a:extLst>
              <a:ext uri="{FF2B5EF4-FFF2-40B4-BE49-F238E27FC236}">
                <a16:creationId xmlns:a16="http://schemas.microsoft.com/office/drawing/2014/main" id="{631F3AB3-F5F7-A251-378D-21511BFDF458}"/>
              </a:ext>
            </a:extLst>
          </p:cNvPr>
          <p:cNvGraphicFramePr>
            <a:graphicFrameLocks noGrp="1"/>
          </p:cNvGraphicFramePr>
          <p:nvPr>
            <p:ph type="chart" sz="quarter" idx="21"/>
            <p:extLst>
              <p:ext uri="{D42A27DB-BD31-4B8C-83A1-F6EECF244321}">
                <p14:modId xmlns:p14="http://schemas.microsoft.com/office/powerpoint/2010/main" val="546121387"/>
              </p:ext>
            </p:extLst>
          </p:nvPr>
        </p:nvGraphicFramePr>
        <p:xfrm>
          <a:off x="9992033" y="5070313"/>
          <a:ext cx="1691569" cy="8900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Placeholder 22">
            <a:extLst>
              <a:ext uri="{FF2B5EF4-FFF2-40B4-BE49-F238E27FC236}">
                <a16:creationId xmlns:a16="http://schemas.microsoft.com/office/drawing/2014/main" id="{CB511504-AACD-BD4F-B7AA-88CCF129CD14}"/>
              </a:ext>
            </a:extLst>
          </p:cNvPr>
          <p:cNvGraphicFramePr>
            <a:graphicFrameLocks noGrp="1"/>
          </p:cNvGraphicFramePr>
          <p:nvPr>
            <p:ph type="chart" sz="quarter" idx="22"/>
            <p:extLst>
              <p:ext uri="{D42A27DB-BD31-4B8C-83A1-F6EECF244321}">
                <p14:modId xmlns:p14="http://schemas.microsoft.com/office/powerpoint/2010/main" val="915220349"/>
              </p:ext>
            </p:extLst>
          </p:nvPr>
        </p:nvGraphicFramePr>
        <p:xfrm>
          <a:off x="502577" y="2240008"/>
          <a:ext cx="6399927" cy="37032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6049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5CD8D-B1DB-7D8C-A1BE-247D37C421D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6883E5A-C7F1-D8F6-7D79-C419DCFEB054}"/>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13" name="Text Placeholder 12">
            <a:extLst>
              <a:ext uri="{FF2B5EF4-FFF2-40B4-BE49-F238E27FC236}">
                <a16:creationId xmlns:a16="http://schemas.microsoft.com/office/drawing/2014/main" id="{3DACC01B-4C02-ACF0-5683-4587ADBF8053}"/>
              </a:ext>
            </a:extLst>
          </p:cNvPr>
          <p:cNvSpPr>
            <a:spLocks noGrp="1"/>
          </p:cNvSpPr>
          <p:nvPr>
            <p:ph type="body" idx="12"/>
          </p:nvPr>
        </p:nvSpPr>
        <p:spPr/>
        <p:txBody>
          <a:bodyPr/>
          <a:lstStyle/>
          <a:p>
            <a:r>
              <a:rPr lang="en-US" dirty="0"/>
              <a:t>headline</a:t>
            </a:r>
          </a:p>
        </p:txBody>
      </p:sp>
      <p:sp>
        <p:nvSpPr>
          <p:cNvPr id="30" name="Text Placeholder 29">
            <a:extLst>
              <a:ext uri="{FF2B5EF4-FFF2-40B4-BE49-F238E27FC236}">
                <a16:creationId xmlns:a16="http://schemas.microsoft.com/office/drawing/2014/main" id="{CB6511F8-EC8E-C9E4-E7AA-C55EC3FCFD42}"/>
              </a:ext>
            </a:extLst>
          </p:cNvPr>
          <p:cNvSpPr>
            <a:spLocks noGrp="1"/>
          </p:cNvSpPr>
          <p:nvPr>
            <p:ph type="body" idx="15"/>
          </p:nvPr>
        </p:nvSpPr>
        <p:spPr/>
        <p:txBody>
          <a:bodyPr/>
          <a:lstStyle/>
          <a:p>
            <a:r>
              <a:rPr lang="en-US" dirty="0"/>
              <a:t>HEADLINE</a:t>
            </a:r>
          </a:p>
        </p:txBody>
      </p:sp>
      <p:sp>
        <p:nvSpPr>
          <p:cNvPr id="31" name="Content Placeholder 30">
            <a:extLst>
              <a:ext uri="{FF2B5EF4-FFF2-40B4-BE49-F238E27FC236}">
                <a16:creationId xmlns:a16="http://schemas.microsoft.com/office/drawing/2014/main" id="{32E9EE22-63F5-0597-E3F8-73E033E0FDE2}"/>
              </a:ext>
            </a:extLst>
          </p:cNvPr>
          <p:cNvSpPr>
            <a:spLocks noGrp="1"/>
          </p:cNvSpPr>
          <p:nvPr>
            <p:ph idx="16"/>
          </p:nvPr>
        </p:nvSpPr>
        <p:spPr/>
        <p:txBody>
          <a:bodyPr/>
          <a:lstStyle/>
          <a:p>
            <a:r>
              <a:rPr lang="en-US" dirty="0"/>
              <a:t>Tur </a:t>
            </a:r>
            <a:r>
              <a:rPr lang="en-US" dirty="0" err="1"/>
              <a:t>solut</a:t>
            </a:r>
            <a:r>
              <a:rPr lang="en-US" dirty="0"/>
              <a:t> </a:t>
            </a:r>
            <a:r>
              <a:rPr lang="en-US" dirty="0" err="1"/>
              <a:t>haruntor</a:t>
            </a:r>
            <a:r>
              <a:rPr lang="en-US" dirty="0"/>
              <a:t> </a:t>
            </a:r>
            <a:r>
              <a:rPr lang="en-US" dirty="0" err="1"/>
              <a:t>saessequist</a:t>
            </a:r>
            <a:r>
              <a:rPr lang="en-US" dirty="0"/>
              <a:t>,</a:t>
            </a:r>
            <a:br>
              <a:rPr lang="en-US" dirty="0"/>
            </a:br>
            <a:r>
              <a:rPr lang="en-US" dirty="0" err="1"/>
              <a:t>officiae</a:t>
            </a:r>
            <a:r>
              <a:rPr lang="en-US" dirty="0"/>
              <a:t> </a:t>
            </a:r>
            <a:r>
              <a:rPr lang="en-US" dirty="0" err="1"/>
              <a:t>suntem</a:t>
            </a:r>
            <a:r>
              <a:rPr lang="en-US" dirty="0"/>
              <a:t> </a:t>
            </a:r>
            <a:r>
              <a:rPr lang="en-US" dirty="0" err="1"/>
              <a:t>experia</a:t>
            </a:r>
            <a:r>
              <a:rPr lang="en-US" dirty="0"/>
              <a:t> </a:t>
            </a:r>
            <a:r>
              <a:rPr lang="en-US" dirty="0" err="1"/>
              <a:t>que</a:t>
            </a:r>
            <a:br>
              <a:rPr lang="en-US" dirty="0"/>
            </a:br>
            <a:r>
              <a:rPr lang="en-US" dirty="0" err="1"/>
              <a:t>pratibus</a:t>
            </a:r>
            <a:r>
              <a:rPr lang="en-US" dirty="0"/>
              <a:t> </a:t>
            </a:r>
            <a:r>
              <a:rPr lang="en-US" dirty="0" err="1"/>
              <a:t>eum</a:t>
            </a:r>
            <a:r>
              <a:rPr lang="en-US" dirty="0"/>
              <a:t> </a:t>
            </a:r>
            <a:r>
              <a:rPr lang="en-US" dirty="0" err="1"/>
              <a:t>fuga</a:t>
            </a:r>
            <a:r>
              <a:rPr lang="en-US" dirty="0"/>
              <a:t>.​</a:t>
            </a:r>
          </a:p>
          <a:p>
            <a:endParaRPr lang="en-US" dirty="0"/>
          </a:p>
          <a:p>
            <a:pPr lvl="1"/>
            <a:r>
              <a:rPr lang="en-US" dirty="0"/>
              <a:t>Bulleted list​</a:t>
            </a:r>
          </a:p>
          <a:p>
            <a:pPr lvl="1"/>
            <a:r>
              <a:rPr lang="en-US" dirty="0"/>
              <a:t>Bulleted list​</a:t>
            </a:r>
          </a:p>
          <a:p>
            <a:pPr lvl="1"/>
            <a:r>
              <a:rPr lang="en-US" dirty="0"/>
              <a:t>Bulleted list</a:t>
            </a:r>
          </a:p>
          <a:p>
            <a:pPr lvl="1"/>
            <a:r>
              <a:rPr lang="en-US" dirty="0"/>
              <a:t>Bulleted list</a:t>
            </a:r>
          </a:p>
          <a:p>
            <a:endParaRPr lang="en-US" dirty="0"/>
          </a:p>
        </p:txBody>
      </p:sp>
      <p:graphicFrame>
        <p:nvGraphicFramePr>
          <p:cNvPr id="23" name="Chart Placeholder 22">
            <a:extLst>
              <a:ext uri="{FF2B5EF4-FFF2-40B4-BE49-F238E27FC236}">
                <a16:creationId xmlns:a16="http://schemas.microsoft.com/office/drawing/2014/main" id="{95704C10-3C2F-14D8-B18A-8E5249426CA3}"/>
              </a:ext>
            </a:extLst>
          </p:cNvPr>
          <p:cNvGraphicFramePr>
            <a:graphicFrameLocks noGrp="1"/>
          </p:cNvGraphicFramePr>
          <p:nvPr>
            <p:ph type="chart" sz="quarter" idx="22"/>
            <p:extLst>
              <p:ext uri="{D42A27DB-BD31-4B8C-83A1-F6EECF244321}">
                <p14:modId xmlns:p14="http://schemas.microsoft.com/office/powerpoint/2010/main" val="3624709317"/>
              </p:ext>
            </p:extLst>
          </p:nvPr>
        </p:nvGraphicFramePr>
        <p:xfrm>
          <a:off x="502577" y="2240008"/>
          <a:ext cx="6399927" cy="3703202"/>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2">
            <a:extLst>
              <a:ext uri="{FF2B5EF4-FFF2-40B4-BE49-F238E27FC236}">
                <a16:creationId xmlns:a16="http://schemas.microsoft.com/office/drawing/2014/main" id="{1EABFEA6-6A62-5D74-A495-95EA6F100199}"/>
              </a:ext>
            </a:extLst>
          </p:cNvPr>
          <p:cNvSpPr>
            <a:spLocks noGrp="1"/>
          </p:cNvSpPr>
          <p:nvPr>
            <p:ph type="ftr" sz="quarter" idx="11"/>
          </p:nvPr>
        </p:nvSpPr>
        <p:spPr>
          <a:xfrm>
            <a:off x="7569260" y="6413953"/>
            <a:ext cx="4113728" cy="123079"/>
          </a:xfrm>
        </p:spPr>
        <p:txBody>
          <a:bodyPr/>
          <a:lstStyle/>
          <a:p>
            <a:r>
              <a:rPr lang="en-US" dirty="0"/>
              <a:t>PRESENTATION TITLE</a:t>
            </a:r>
          </a:p>
        </p:txBody>
      </p:sp>
    </p:spTree>
    <p:extLst>
      <p:ext uri="{BB962C8B-B14F-4D97-AF65-F5344CB8AC3E}">
        <p14:creationId xmlns:p14="http://schemas.microsoft.com/office/powerpoint/2010/main" val="3108621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83D8BA-4877-6DBA-274B-5BB0A9124E9F}"/>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3" name="Footer Placeholder 2">
            <a:extLst>
              <a:ext uri="{FF2B5EF4-FFF2-40B4-BE49-F238E27FC236}">
                <a16:creationId xmlns:a16="http://schemas.microsoft.com/office/drawing/2014/main" id="{F2FCB51E-E7A9-48D6-B5EF-E393CE08D187}"/>
              </a:ext>
            </a:extLst>
          </p:cNvPr>
          <p:cNvSpPr>
            <a:spLocks noGrp="1"/>
          </p:cNvSpPr>
          <p:nvPr>
            <p:ph type="ftr" sz="quarter" idx="11"/>
          </p:nvPr>
        </p:nvSpPr>
        <p:spPr/>
        <p:txBody>
          <a:bodyPr/>
          <a:lstStyle/>
          <a:p>
            <a:r>
              <a:rPr lang="en-US"/>
              <a:t>PRESENTATION TITLE</a:t>
            </a:r>
          </a:p>
        </p:txBody>
      </p:sp>
      <p:sp>
        <p:nvSpPr>
          <p:cNvPr id="9" name="Text Placeholder 8">
            <a:extLst>
              <a:ext uri="{FF2B5EF4-FFF2-40B4-BE49-F238E27FC236}">
                <a16:creationId xmlns:a16="http://schemas.microsoft.com/office/drawing/2014/main" id="{A794795F-7700-495A-109E-4C2139426438}"/>
              </a:ext>
            </a:extLst>
          </p:cNvPr>
          <p:cNvSpPr>
            <a:spLocks noGrp="1"/>
          </p:cNvSpPr>
          <p:nvPr>
            <p:ph type="body" idx="12"/>
          </p:nvPr>
        </p:nvSpPr>
        <p:spPr/>
        <p:txBody>
          <a:bodyPr/>
          <a:lstStyle/>
          <a:p>
            <a:r>
              <a:rPr lang="en-US" dirty="0"/>
              <a:t>HEADLINE</a:t>
            </a:r>
          </a:p>
        </p:txBody>
      </p:sp>
      <p:sp>
        <p:nvSpPr>
          <p:cNvPr id="10" name="Text Placeholder 9">
            <a:extLst>
              <a:ext uri="{FF2B5EF4-FFF2-40B4-BE49-F238E27FC236}">
                <a16:creationId xmlns:a16="http://schemas.microsoft.com/office/drawing/2014/main" id="{B42ABA8C-A5A8-2BF1-FFEA-7742F637E3C1}"/>
              </a:ext>
            </a:extLst>
          </p:cNvPr>
          <p:cNvSpPr>
            <a:spLocks noGrp="1"/>
          </p:cNvSpPr>
          <p:nvPr>
            <p:ph type="body" idx="14"/>
          </p:nvPr>
        </p:nvSpPr>
        <p:spPr/>
        <p:txBody>
          <a:bodyPr/>
          <a:lstStyle/>
          <a:p>
            <a:r>
              <a:rPr lang="en-US" dirty="0"/>
              <a:t>HEADLINE</a:t>
            </a:r>
          </a:p>
        </p:txBody>
      </p:sp>
      <p:graphicFrame>
        <p:nvGraphicFramePr>
          <p:cNvPr id="13" name="Chart Placeholder 12">
            <a:extLst>
              <a:ext uri="{FF2B5EF4-FFF2-40B4-BE49-F238E27FC236}">
                <a16:creationId xmlns:a16="http://schemas.microsoft.com/office/drawing/2014/main" id="{4E433756-24C0-A4B6-0242-67EA7CA6145C}"/>
              </a:ext>
            </a:extLst>
          </p:cNvPr>
          <p:cNvGraphicFramePr>
            <a:graphicFrameLocks noGrp="1"/>
          </p:cNvGraphicFramePr>
          <p:nvPr>
            <p:ph type="chart" sz="quarter" idx="22"/>
            <p:extLst>
              <p:ext uri="{D42A27DB-BD31-4B8C-83A1-F6EECF244321}">
                <p14:modId xmlns:p14="http://schemas.microsoft.com/office/powerpoint/2010/main" val="2999793883"/>
              </p:ext>
            </p:extLst>
          </p:nvPr>
        </p:nvGraphicFramePr>
        <p:xfrm>
          <a:off x="502578" y="2240008"/>
          <a:ext cx="5028419" cy="37032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Placeholder 13">
            <a:extLst>
              <a:ext uri="{FF2B5EF4-FFF2-40B4-BE49-F238E27FC236}">
                <a16:creationId xmlns:a16="http://schemas.microsoft.com/office/drawing/2014/main" id="{9B3F56BB-1DB2-3CBB-81E8-AE39189E7EF5}"/>
              </a:ext>
            </a:extLst>
          </p:cNvPr>
          <p:cNvGraphicFramePr>
            <a:graphicFrameLocks noGrp="1"/>
          </p:cNvGraphicFramePr>
          <p:nvPr>
            <p:ph type="chart" sz="quarter" idx="23"/>
            <p:extLst>
              <p:ext uri="{D42A27DB-BD31-4B8C-83A1-F6EECF244321}">
                <p14:modId xmlns:p14="http://schemas.microsoft.com/office/powerpoint/2010/main" val="3024224864"/>
              </p:ext>
            </p:extLst>
          </p:nvPr>
        </p:nvGraphicFramePr>
        <p:xfrm>
          <a:off x="7194264" y="2240273"/>
          <a:ext cx="4488281" cy="3702672"/>
        </p:xfrm>
        <a:graphic>
          <a:graphicData uri="http://schemas.openxmlformats.org/drawingml/2006/chart">
            <c:chart xmlns:c="http://schemas.openxmlformats.org/drawingml/2006/chart" xmlns:r="http://schemas.openxmlformats.org/officeDocument/2006/relationships" r:id="rId3"/>
          </a:graphicData>
        </a:graphic>
      </p:graphicFrame>
      <p:pic>
        <p:nvPicPr>
          <p:cNvPr id="20" name="Graphic 19">
            <a:extLst>
              <a:ext uri="{FF2B5EF4-FFF2-40B4-BE49-F238E27FC236}">
                <a16:creationId xmlns:a16="http://schemas.microsoft.com/office/drawing/2014/main" id="{D66D01EB-30E1-174B-0585-E53EEBB950B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31440" y="2672147"/>
            <a:ext cx="338047" cy="3010232"/>
          </a:xfrm>
          <a:prstGeom prst="rect">
            <a:avLst/>
          </a:prstGeom>
        </p:spPr>
      </p:pic>
    </p:spTree>
    <p:extLst>
      <p:ext uri="{BB962C8B-B14F-4D97-AF65-F5344CB8AC3E}">
        <p14:creationId xmlns:p14="http://schemas.microsoft.com/office/powerpoint/2010/main" val="2768454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581F7D-2A26-5235-ED0F-1D72083A458A}"/>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3" name="Footer Placeholder 2">
            <a:extLst>
              <a:ext uri="{FF2B5EF4-FFF2-40B4-BE49-F238E27FC236}">
                <a16:creationId xmlns:a16="http://schemas.microsoft.com/office/drawing/2014/main" id="{A239101B-6AC2-535E-A47E-BF598302DAEA}"/>
              </a:ext>
            </a:extLst>
          </p:cNvPr>
          <p:cNvSpPr>
            <a:spLocks noGrp="1"/>
          </p:cNvSpPr>
          <p:nvPr>
            <p:ph type="ftr" sz="quarter" idx="11"/>
          </p:nvPr>
        </p:nvSpPr>
        <p:spPr/>
        <p:txBody>
          <a:bodyPr/>
          <a:lstStyle/>
          <a:p>
            <a:r>
              <a:rPr lang="en-US"/>
              <a:t>PRESENTATION TITLE</a:t>
            </a:r>
          </a:p>
        </p:txBody>
      </p:sp>
      <p:sp>
        <p:nvSpPr>
          <p:cNvPr id="9" name="Text Placeholder 8">
            <a:extLst>
              <a:ext uri="{FF2B5EF4-FFF2-40B4-BE49-F238E27FC236}">
                <a16:creationId xmlns:a16="http://schemas.microsoft.com/office/drawing/2014/main" id="{5305DE5C-FEFC-8A11-4294-BDE648D4472F}"/>
              </a:ext>
            </a:extLst>
          </p:cNvPr>
          <p:cNvSpPr>
            <a:spLocks noGrp="1"/>
          </p:cNvSpPr>
          <p:nvPr>
            <p:ph type="body" idx="12"/>
          </p:nvPr>
        </p:nvSpPr>
        <p:spPr/>
        <p:txBody>
          <a:bodyPr/>
          <a:lstStyle/>
          <a:p>
            <a:r>
              <a:rPr lang="en-US" dirty="0"/>
              <a:t>HEADLINE</a:t>
            </a:r>
          </a:p>
        </p:txBody>
      </p:sp>
      <p:sp>
        <p:nvSpPr>
          <p:cNvPr id="10" name="Text Placeholder 9">
            <a:extLst>
              <a:ext uri="{FF2B5EF4-FFF2-40B4-BE49-F238E27FC236}">
                <a16:creationId xmlns:a16="http://schemas.microsoft.com/office/drawing/2014/main" id="{0DC79693-08A7-8E5D-6FAB-654F354D4CEE}"/>
              </a:ext>
            </a:extLst>
          </p:cNvPr>
          <p:cNvSpPr>
            <a:spLocks noGrp="1"/>
          </p:cNvSpPr>
          <p:nvPr>
            <p:ph type="body" idx="14"/>
          </p:nvPr>
        </p:nvSpPr>
        <p:spPr/>
        <p:txBody>
          <a:bodyPr/>
          <a:lstStyle/>
          <a:p>
            <a:r>
              <a:rPr lang="en-US" dirty="0"/>
              <a:t>HEADLINE</a:t>
            </a:r>
          </a:p>
        </p:txBody>
      </p:sp>
      <p:graphicFrame>
        <p:nvGraphicFramePr>
          <p:cNvPr id="16" name="Chart Placeholder 15">
            <a:extLst>
              <a:ext uri="{FF2B5EF4-FFF2-40B4-BE49-F238E27FC236}">
                <a16:creationId xmlns:a16="http://schemas.microsoft.com/office/drawing/2014/main" id="{EEF8BF96-9D98-30EC-179C-BC1BAAA68EC7}"/>
              </a:ext>
            </a:extLst>
          </p:cNvPr>
          <p:cNvGraphicFramePr>
            <a:graphicFrameLocks noGrp="1"/>
          </p:cNvGraphicFramePr>
          <p:nvPr>
            <p:ph type="chart" sz="quarter" idx="22"/>
            <p:extLst>
              <p:ext uri="{D42A27DB-BD31-4B8C-83A1-F6EECF244321}">
                <p14:modId xmlns:p14="http://schemas.microsoft.com/office/powerpoint/2010/main" val="3411719930"/>
              </p:ext>
            </p:extLst>
          </p:nvPr>
        </p:nvGraphicFramePr>
        <p:xfrm>
          <a:off x="502577" y="2240008"/>
          <a:ext cx="5504545" cy="14997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4">
            <a:extLst>
              <a:ext uri="{FF2B5EF4-FFF2-40B4-BE49-F238E27FC236}">
                <a16:creationId xmlns:a16="http://schemas.microsoft.com/office/drawing/2014/main" id="{AAC1C492-1660-C174-2686-4984274BEB48}"/>
              </a:ext>
            </a:extLst>
          </p:cNvPr>
          <p:cNvGraphicFramePr>
            <a:graphicFrameLocks noGrp="1"/>
          </p:cNvGraphicFramePr>
          <p:nvPr>
            <p:ph type="chart" sz="quarter" idx="23"/>
            <p:extLst>
              <p:ext uri="{D42A27DB-BD31-4B8C-83A1-F6EECF244321}">
                <p14:modId xmlns:p14="http://schemas.microsoft.com/office/powerpoint/2010/main" val="1726740924"/>
              </p:ext>
            </p:extLst>
          </p:nvPr>
        </p:nvGraphicFramePr>
        <p:xfrm>
          <a:off x="6719724" y="2240273"/>
          <a:ext cx="4962821" cy="396918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2">
            <a:extLst>
              <a:ext uri="{FF2B5EF4-FFF2-40B4-BE49-F238E27FC236}">
                <a16:creationId xmlns:a16="http://schemas.microsoft.com/office/drawing/2014/main" id="{571733C1-8E90-AC8B-1EF5-4EFC98B19FC9}"/>
              </a:ext>
            </a:extLst>
          </p:cNvPr>
          <p:cNvSpPr>
            <a:spLocks noGrp="1"/>
          </p:cNvSpPr>
          <p:nvPr>
            <p:ph type="body" idx="24"/>
          </p:nvPr>
        </p:nvSpPr>
        <p:spPr/>
        <p:txBody>
          <a:bodyPr/>
          <a:lstStyle/>
          <a:p>
            <a:r>
              <a:rPr lang="en-US" dirty="0"/>
              <a:t>HEADLINE</a:t>
            </a:r>
          </a:p>
        </p:txBody>
      </p:sp>
      <p:graphicFrame>
        <p:nvGraphicFramePr>
          <p:cNvPr id="17" name="Chart Placeholder 16">
            <a:extLst>
              <a:ext uri="{FF2B5EF4-FFF2-40B4-BE49-F238E27FC236}">
                <a16:creationId xmlns:a16="http://schemas.microsoft.com/office/drawing/2014/main" id="{9AFC16A1-66B3-3399-3EFA-35BF8F2D0068}"/>
              </a:ext>
            </a:extLst>
          </p:cNvPr>
          <p:cNvGraphicFramePr>
            <a:graphicFrameLocks noGrp="1"/>
          </p:cNvGraphicFramePr>
          <p:nvPr>
            <p:ph type="chart" sz="quarter" idx="25"/>
            <p:extLst>
              <p:ext uri="{D42A27DB-BD31-4B8C-83A1-F6EECF244321}">
                <p14:modId xmlns:p14="http://schemas.microsoft.com/office/powerpoint/2010/main" val="3102669871"/>
              </p:ext>
            </p:extLst>
          </p:nvPr>
        </p:nvGraphicFramePr>
        <p:xfrm>
          <a:off x="503107" y="4709780"/>
          <a:ext cx="5504016" cy="14997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9042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6C244A6-52D0-EFFE-9031-E38479D30F42}"/>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graphicFrame>
        <p:nvGraphicFramePr>
          <p:cNvPr id="12" name="Content Placeholder 11">
            <a:extLst>
              <a:ext uri="{FF2B5EF4-FFF2-40B4-BE49-F238E27FC236}">
                <a16:creationId xmlns:a16="http://schemas.microsoft.com/office/drawing/2014/main" id="{D39C0916-D1CE-C50F-4A6E-9D4FA227B82B}"/>
              </a:ext>
            </a:extLst>
          </p:cNvPr>
          <p:cNvGraphicFramePr>
            <a:graphicFrameLocks noGrp="1"/>
          </p:cNvGraphicFramePr>
          <p:nvPr>
            <p:ph idx="1"/>
            <p:extLst>
              <p:ext uri="{D42A27DB-BD31-4B8C-83A1-F6EECF244321}">
                <p14:modId xmlns:p14="http://schemas.microsoft.com/office/powerpoint/2010/main" val="3911763936"/>
              </p:ext>
            </p:extLst>
          </p:nvPr>
        </p:nvGraphicFramePr>
        <p:xfrm>
          <a:off x="503107" y="1449904"/>
          <a:ext cx="11179438" cy="4688254"/>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CB65081B-0EEE-A13A-68E7-481DE1C7A4EC}"/>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3868422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BCE5B-988D-25C0-921F-A30BDA44C90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0E66976-7BFC-F5BE-3A4A-820539C45BCD}"/>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graphicFrame>
        <p:nvGraphicFramePr>
          <p:cNvPr id="12" name="Content Placeholder 11">
            <a:extLst>
              <a:ext uri="{FF2B5EF4-FFF2-40B4-BE49-F238E27FC236}">
                <a16:creationId xmlns:a16="http://schemas.microsoft.com/office/drawing/2014/main" id="{B668039B-EA4C-7AB6-A619-35E2B35CFC65}"/>
              </a:ext>
            </a:extLst>
          </p:cNvPr>
          <p:cNvGraphicFramePr>
            <a:graphicFrameLocks noGrp="1"/>
          </p:cNvGraphicFramePr>
          <p:nvPr>
            <p:ph idx="1"/>
            <p:extLst>
              <p:ext uri="{D42A27DB-BD31-4B8C-83A1-F6EECF244321}">
                <p14:modId xmlns:p14="http://schemas.microsoft.com/office/powerpoint/2010/main" val="84066904"/>
              </p:ext>
            </p:extLst>
          </p:nvPr>
        </p:nvGraphicFramePr>
        <p:xfrm>
          <a:off x="503107" y="1449904"/>
          <a:ext cx="11179438" cy="4688254"/>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DB7D6A04-6134-AF94-C183-9A1C52018775}"/>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4008048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6190-F20C-D5EC-2EDB-AD6968C68931}"/>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graphicFrame>
        <p:nvGraphicFramePr>
          <p:cNvPr id="5" name="Content Placeholder 4">
            <a:extLst>
              <a:ext uri="{FF2B5EF4-FFF2-40B4-BE49-F238E27FC236}">
                <a16:creationId xmlns:a16="http://schemas.microsoft.com/office/drawing/2014/main" id="{9DDB2AD2-CC42-6B2D-2BED-5D0671E05C71}"/>
              </a:ext>
            </a:extLst>
          </p:cNvPr>
          <p:cNvGraphicFramePr>
            <a:graphicFrameLocks noGrp="1"/>
          </p:cNvGraphicFramePr>
          <p:nvPr>
            <p:ph idx="1"/>
            <p:extLst>
              <p:ext uri="{D42A27DB-BD31-4B8C-83A1-F6EECF244321}">
                <p14:modId xmlns:p14="http://schemas.microsoft.com/office/powerpoint/2010/main" val="97626018"/>
              </p:ext>
            </p:extLst>
          </p:nvPr>
        </p:nvGraphicFramePr>
        <p:xfrm>
          <a:off x="503106" y="1449902"/>
          <a:ext cx="11179436" cy="4688940"/>
        </p:xfrm>
        <a:graphic>
          <a:graphicData uri="http://schemas.openxmlformats.org/drawingml/2006/table">
            <a:tbl>
              <a:tblPr firstRow="1" bandRow="1">
                <a:tableStyleId>{5C22544A-7EE6-4342-B048-85BDC9FD1C3A}</a:tableStyleId>
              </a:tblPr>
              <a:tblGrid>
                <a:gridCol w="2794859">
                  <a:extLst>
                    <a:ext uri="{9D8B030D-6E8A-4147-A177-3AD203B41FA5}">
                      <a16:colId xmlns:a16="http://schemas.microsoft.com/office/drawing/2014/main" val="2900592213"/>
                    </a:ext>
                  </a:extLst>
                </a:gridCol>
                <a:gridCol w="2794859">
                  <a:extLst>
                    <a:ext uri="{9D8B030D-6E8A-4147-A177-3AD203B41FA5}">
                      <a16:colId xmlns:a16="http://schemas.microsoft.com/office/drawing/2014/main" val="1613122803"/>
                    </a:ext>
                  </a:extLst>
                </a:gridCol>
                <a:gridCol w="2794859">
                  <a:extLst>
                    <a:ext uri="{9D8B030D-6E8A-4147-A177-3AD203B41FA5}">
                      <a16:colId xmlns:a16="http://schemas.microsoft.com/office/drawing/2014/main" val="4009257380"/>
                    </a:ext>
                  </a:extLst>
                </a:gridCol>
                <a:gridCol w="2794859">
                  <a:extLst>
                    <a:ext uri="{9D8B030D-6E8A-4147-A177-3AD203B41FA5}">
                      <a16:colId xmlns:a16="http://schemas.microsoft.com/office/drawing/2014/main" val="2228602708"/>
                    </a:ext>
                  </a:extLst>
                </a:gridCol>
              </a:tblGrid>
              <a:tr h="468894">
                <a:tc>
                  <a:txBody>
                    <a:bodyPr/>
                    <a:lstStyle/>
                    <a:p>
                      <a:endParaRPr lang="en-US" sz="1200" b="0" i="0" dirty="0">
                        <a:solidFill>
                          <a:schemeClr val="tx1"/>
                        </a:solidFill>
                        <a:latin typeface="Aptos" panose="020B0004020202020204" pitchFamily="34" charset="0"/>
                      </a:endParaRPr>
                    </a:p>
                  </a:txBody>
                  <a:tcPr marL="137124" marR="137124" marT="45708" marB="45708" anchor="ctr">
                    <a:lnL w="12700" cap="flat" cmpd="sng" algn="ctr">
                      <a:noFill/>
                      <a:prstDash val="solid"/>
                      <a:round/>
                      <a:headEnd type="none" w="med" len="med"/>
                      <a:tailEnd type="none" w="med" len="med"/>
                    </a:lnL>
                    <a:lnR w="12700" cap="flat" cmpd="sng" algn="ctr">
                      <a:solidFill>
                        <a:srgbClr val="051D4B">
                          <a:alpha val="20000"/>
                        </a:srgbClr>
                      </a:solidFill>
                      <a:prstDash val="solid"/>
                      <a:round/>
                      <a:headEnd type="none" w="med" len="med"/>
                      <a:tailEnd type="none" w="med" len="med"/>
                    </a:lnR>
                    <a:lnT w="12700" cap="flat" cmpd="sng" algn="ctr">
                      <a:solidFill>
                        <a:srgbClr val="051D4B">
                          <a:alpha val="20000"/>
                        </a:srgbClr>
                      </a:solidFill>
                      <a:prstDash val="solid"/>
                      <a:round/>
                      <a:headEnd type="none" w="med" len="med"/>
                      <a:tailEnd type="none" w="med" len="med"/>
                    </a:lnT>
                    <a:lnB w="12700" cap="flat" cmpd="sng" algn="ctr">
                      <a:solidFill>
                        <a:srgbClr val="051D4B">
                          <a:alpha val="20000"/>
                        </a:srgbClr>
                      </a:solidFill>
                      <a:prstDash val="solid"/>
                      <a:round/>
                      <a:headEnd type="none" w="med" len="med"/>
                      <a:tailEnd type="none" w="med" len="med"/>
                    </a:lnB>
                    <a:lnTlToBr w="12700" cmpd="sng">
                      <a:noFill/>
                      <a:prstDash val="solid"/>
                    </a:lnTlToBr>
                    <a:lnBlToTr w="12700" cmpd="sng">
                      <a:noFill/>
                      <a:prstDash val="solid"/>
                    </a:lnBlToTr>
                    <a:solidFill>
                      <a:srgbClr val="B6D3DF"/>
                    </a:solidFill>
                  </a:tcPr>
                </a:tc>
                <a:tc>
                  <a:txBody>
                    <a:bodyPr/>
                    <a:lstStyle/>
                    <a:p>
                      <a:r>
                        <a:rPr lang="en-US" sz="1800" b="0" i="0" dirty="0">
                          <a:solidFill>
                            <a:schemeClr val="accent2"/>
                          </a:solidFill>
                          <a:latin typeface="Aptos Light" panose="020B0004020202020204" pitchFamily="34" charset="0"/>
                        </a:rPr>
                        <a:t>COLUMN TITLE</a:t>
                      </a:r>
                    </a:p>
                  </a:txBody>
                  <a:tcPr marL="137124" marR="137124" marT="45708" marB="45708" anchor="ctr">
                    <a:lnL w="12700" cap="flat" cmpd="sng" algn="ctr">
                      <a:solidFill>
                        <a:srgbClr val="051D4B">
                          <a:alpha val="20000"/>
                        </a:srgbClr>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accent2"/>
                          </a:solidFill>
                          <a:latin typeface="Aptos Light" panose="020B0004020202020204" pitchFamily="34" charset="0"/>
                        </a:rPr>
                        <a:t>COLUMN TITLE</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accent2"/>
                          </a:solidFill>
                          <a:latin typeface="Aptos Light" panose="020B0004020202020204" pitchFamily="34" charset="0"/>
                        </a:rPr>
                        <a:t>COLUMN TITLE</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0710796"/>
                  </a:ext>
                </a:extLst>
              </a:tr>
              <a:tr h="468894">
                <a:tc>
                  <a:txBody>
                    <a:bodyPr/>
                    <a:lstStyle/>
                    <a:p>
                      <a:pPr marL="0" indent="0">
                        <a:tabLst>
                          <a:tab pos="284163" algn="l"/>
                        </a:tabLst>
                      </a:pPr>
                      <a:r>
                        <a:rPr lang="en-US" sz="1200" b="1" i="0" dirty="0">
                          <a:solidFill>
                            <a:schemeClr val="tx1"/>
                          </a:solidFill>
                          <a:latin typeface="Aptos SemiBold" panose="020B0004020202020204" pitchFamily="34" charset="0"/>
                        </a:rPr>
                        <a:t>1	Header</a:t>
                      </a:r>
                    </a:p>
                  </a:txBody>
                  <a:tcPr marL="137124" marR="137124" marT="45708" marB="45708" anchor="ctr">
                    <a:lnL w="12700" cap="flat" cmpd="sng" algn="ctr">
                      <a:noFill/>
                      <a:prstDash val="solid"/>
                      <a:round/>
                      <a:headEnd type="none" w="med" len="med"/>
                      <a:tailEnd type="none" w="med" len="med"/>
                    </a:lnL>
                    <a:lnR w="12700" cap="flat" cmpd="sng" algn="ctr">
                      <a:solidFill>
                        <a:srgbClr val="051D4B">
                          <a:alpha val="20000"/>
                        </a:srgbClr>
                      </a:solidFill>
                      <a:prstDash val="solid"/>
                      <a:round/>
                      <a:headEnd type="none" w="med" len="med"/>
                      <a:tailEnd type="none" w="med" len="med"/>
                    </a:lnR>
                    <a:lnT w="12700" cap="flat" cmpd="sng" algn="ctr">
                      <a:solidFill>
                        <a:srgbClr val="051D4B">
                          <a:alpha val="20000"/>
                        </a:srgbClr>
                      </a:solidFill>
                      <a:prstDash val="solid"/>
                      <a:round/>
                      <a:headEnd type="none" w="med" len="med"/>
                      <a:tailEnd type="none" w="med" len="med"/>
                    </a:lnT>
                    <a:lnB w="12700" cap="flat" cmpd="sng" algn="ctr">
                      <a:solidFill>
                        <a:srgbClr val="051D4B">
                          <a:alpha val="20000"/>
                        </a:srgbClr>
                      </a:solidFill>
                      <a:prstDash val="solid"/>
                      <a:round/>
                      <a:headEnd type="none" w="med" len="med"/>
                      <a:tailEnd type="none" w="med" len="med"/>
                    </a:lnB>
                    <a:lnTlToBr w="12700" cmpd="sng">
                      <a:noFill/>
                      <a:prstDash val="solid"/>
                    </a:lnTlToBr>
                    <a:lnBlToTr w="12700" cmpd="sng">
                      <a:noFill/>
                      <a:prstDash val="solid"/>
                    </a:lnBlToTr>
                    <a:solidFill>
                      <a:srgbClr val="B6D3DF"/>
                    </a:solid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051D4B">
                          <a:alpha val="20000"/>
                        </a:srgbClr>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dirty="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566471"/>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84163" algn="l"/>
                        </a:tabLst>
                        <a:defRPr/>
                      </a:pPr>
                      <a:r>
                        <a:rPr kumimoji="0" lang="en-US" sz="1200" b="1" i="0" u="none" strike="noStrike" kern="1200" cap="none" spc="0" normalizeH="0" baseline="0" noProof="0" dirty="0">
                          <a:ln>
                            <a:noFill/>
                          </a:ln>
                          <a:solidFill>
                            <a:srgbClr val="051D4B"/>
                          </a:solidFill>
                          <a:effectLst/>
                          <a:uLnTx/>
                          <a:uFillTx/>
                          <a:latin typeface="Aptos SemiBold" panose="020B0004020202020204" pitchFamily="34" charset="0"/>
                          <a:ea typeface="+mn-ea"/>
                          <a:cs typeface="+mn-cs"/>
                        </a:rPr>
                        <a:t>2	Header</a:t>
                      </a:r>
                    </a:p>
                  </a:txBody>
                  <a:tcPr marL="137124" marR="137124" marT="45708" marB="45708" anchor="ctr">
                    <a:lnL w="12700" cap="flat" cmpd="sng" algn="ctr">
                      <a:noFill/>
                      <a:prstDash val="solid"/>
                      <a:round/>
                      <a:headEnd type="none" w="med" len="med"/>
                      <a:tailEnd type="none" w="med" len="med"/>
                    </a:lnL>
                    <a:lnR w="12700" cap="flat" cmpd="sng" algn="ctr">
                      <a:solidFill>
                        <a:srgbClr val="051D4B">
                          <a:alpha val="20000"/>
                        </a:srgbClr>
                      </a:solidFill>
                      <a:prstDash val="solid"/>
                      <a:round/>
                      <a:headEnd type="none" w="med" len="med"/>
                      <a:tailEnd type="none" w="med" len="med"/>
                    </a:lnR>
                    <a:lnT w="12700" cap="flat" cmpd="sng" algn="ctr">
                      <a:solidFill>
                        <a:srgbClr val="051D4B">
                          <a:alpha val="20000"/>
                        </a:srgbClr>
                      </a:solidFill>
                      <a:prstDash val="solid"/>
                      <a:round/>
                      <a:headEnd type="none" w="med" len="med"/>
                      <a:tailEnd type="none" w="med" len="med"/>
                    </a:lnT>
                    <a:lnB w="12700" cap="flat" cmpd="sng" algn="ctr">
                      <a:solidFill>
                        <a:srgbClr val="051D4B">
                          <a:alpha val="20000"/>
                        </a:srgbClr>
                      </a:solidFill>
                      <a:prstDash val="solid"/>
                      <a:round/>
                      <a:headEnd type="none" w="med" len="med"/>
                      <a:tailEnd type="none" w="med" len="med"/>
                    </a:lnB>
                    <a:lnTlToBr w="12700" cmpd="sng">
                      <a:noFill/>
                      <a:prstDash val="solid"/>
                    </a:lnTlToBr>
                    <a:lnBlToTr w="12700" cmpd="sng">
                      <a:noFill/>
                      <a:prstDash val="solid"/>
                    </a:lnBlToTr>
                    <a:solidFill>
                      <a:srgbClr val="B6D3DF"/>
                    </a:solid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051D4B">
                          <a:alpha val="20000"/>
                        </a:srgbClr>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dirty="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5113586"/>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84163" algn="l"/>
                        </a:tabLst>
                        <a:defRPr/>
                      </a:pPr>
                      <a:r>
                        <a:rPr kumimoji="0" lang="en-US" sz="1200" b="1" i="0" u="none" strike="noStrike" kern="1200" cap="none" spc="0" normalizeH="0" baseline="0" noProof="0" dirty="0">
                          <a:ln>
                            <a:noFill/>
                          </a:ln>
                          <a:solidFill>
                            <a:srgbClr val="051D4B"/>
                          </a:solidFill>
                          <a:effectLst/>
                          <a:uLnTx/>
                          <a:uFillTx/>
                          <a:latin typeface="Aptos SemiBold" panose="020B0004020202020204" pitchFamily="34" charset="0"/>
                          <a:ea typeface="+mn-ea"/>
                          <a:cs typeface="+mn-cs"/>
                        </a:rPr>
                        <a:t>3	Header</a:t>
                      </a:r>
                    </a:p>
                  </a:txBody>
                  <a:tcPr marL="137124" marR="137124" marT="45708" marB="45708" anchor="ctr">
                    <a:lnL w="12700" cap="flat" cmpd="sng" algn="ctr">
                      <a:noFill/>
                      <a:prstDash val="solid"/>
                      <a:round/>
                      <a:headEnd type="none" w="med" len="med"/>
                      <a:tailEnd type="none" w="med" len="med"/>
                    </a:lnL>
                    <a:lnR w="12700" cap="flat" cmpd="sng" algn="ctr">
                      <a:solidFill>
                        <a:srgbClr val="051D4B">
                          <a:alpha val="20000"/>
                        </a:srgbClr>
                      </a:solidFill>
                      <a:prstDash val="solid"/>
                      <a:round/>
                      <a:headEnd type="none" w="med" len="med"/>
                      <a:tailEnd type="none" w="med" len="med"/>
                    </a:lnR>
                    <a:lnT w="12700" cap="flat" cmpd="sng" algn="ctr">
                      <a:solidFill>
                        <a:srgbClr val="051D4B">
                          <a:alpha val="20000"/>
                        </a:srgbClr>
                      </a:solidFill>
                      <a:prstDash val="solid"/>
                      <a:round/>
                      <a:headEnd type="none" w="med" len="med"/>
                      <a:tailEnd type="none" w="med" len="med"/>
                    </a:lnT>
                    <a:lnB w="12700" cap="flat" cmpd="sng" algn="ctr">
                      <a:solidFill>
                        <a:srgbClr val="051D4B">
                          <a:alpha val="20000"/>
                        </a:srgbClr>
                      </a:solidFill>
                      <a:prstDash val="solid"/>
                      <a:round/>
                      <a:headEnd type="none" w="med" len="med"/>
                      <a:tailEnd type="none" w="med" len="med"/>
                    </a:lnB>
                    <a:lnTlToBr w="12700" cmpd="sng">
                      <a:noFill/>
                      <a:prstDash val="solid"/>
                    </a:lnTlToBr>
                    <a:lnBlToTr w="12700" cmpd="sng">
                      <a:noFill/>
                      <a:prstDash val="solid"/>
                    </a:lnBlToTr>
                    <a:solidFill>
                      <a:srgbClr val="B6D3DF"/>
                    </a:solid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051D4B">
                          <a:alpha val="20000"/>
                        </a:srgbClr>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dirty="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5973457"/>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84163" algn="l"/>
                        </a:tabLst>
                        <a:defRPr/>
                      </a:pPr>
                      <a:r>
                        <a:rPr kumimoji="0" lang="en-US" sz="1200" b="1" i="0" u="none" strike="noStrike" kern="1200" cap="none" spc="0" normalizeH="0" baseline="0" noProof="0" dirty="0">
                          <a:ln>
                            <a:noFill/>
                          </a:ln>
                          <a:solidFill>
                            <a:srgbClr val="051D4B"/>
                          </a:solidFill>
                          <a:effectLst/>
                          <a:uLnTx/>
                          <a:uFillTx/>
                          <a:latin typeface="Aptos SemiBold" panose="020B0004020202020204" pitchFamily="34" charset="0"/>
                          <a:ea typeface="+mn-ea"/>
                          <a:cs typeface="+mn-cs"/>
                        </a:rPr>
                        <a:t>4	Header</a:t>
                      </a:r>
                    </a:p>
                  </a:txBody>
                  <a:tcPr marL="137124" marR="137124" marT="45708" marB="45708" anchor="ctr">
                    <a:lnL w="12700" cap="flat" cmpd="sng" algn="ctr">
                      <a:noFill/>
                      <a:prstDash val="solid"/>
                      <a:round/>
                      <a:headEnd type="none" w="med" len="med"/>
                      <a:tailEnd type="none" w="med" len="med"/>
                    </a:lnL>
                    <a:lnR w="12700" cap="flat" cmpd="sng" algn="ctr">
                      <a:solidFill>
                        <a:srgbClr val="051D4B">
                          <a:alpha val="20000"/>
                        </a:srgbClr>
                      </a:solidFill>
                      <a:prstDash val="solid"/>
                      <a:round/>
                      <a:headEnd type="none" w="med" len="med"/>
                      <a:tailEnd type="none" w="med" len="med"/>
                    </a:lnR>
                    <a:lnT w="12700" cap="flat" cmpd="sng" algn="ctr">
                      <a:solidFill>
                        <a:srgbClr val="051D4B">
                          <a:alpha val="20000"/>
                        </a:srgbClr>
                      </a:solidFill>
                      <a:prstDash val="solid"/>
                      <a:round/>
                      <a:headEnd type="none" w="med" len="med"/>
                      <a:tailEnd type="none" w="med" len="med"/>
                    </a:lnT>
                    <a:lnB w="12700" cap="flat" cmpd="sng" algn="ctr">
                      <a:solidFill>
                        <a:srgbClr val="051D4B">
                          <a:alpha val="20000"/>
                        </a:srgbClr>
                      </a:solidFill>
                      <a:prstDash val="solid"/>
                      <a:round/>
                      <a:headEnd type="none" w="med" len="med"/>
                      <a:tailEnd type="none" w="med" len="med"/>
                    </a:lnB>
                    <a:lnTlToBr w="12700" cmpd="sng">
                      <a:noFill/>
                      <a:prstDash val="solid"/>
                    </a:lnTlToBr>
                    <a:lnBlToTr w="12700" cmpd="sng">
                      <a:noFill/>
                      <a:prstDash val="solid"/>
                    </a:lnBlToTr>
                    <a:solidFill>
                      <a:srgbClr val="B6D3DF"/>
                    </a:solid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051D4B">
                          <a:alpha val="20000"/>
                        </a:srgbClr>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dirty="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0278994"/>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84163" algn="l"/>
                        </a:tabLst>
                        <a:defRPr/>
                      </a:pPr>
                      <a:r>
                        <a:rPr kumimoji="0" lang="en-US" sz="1200" b="1" i="0" u="none" strike="noStrike" kern="1200" cap="none" spc="0" normalizeH="0" baseline="0" noProof="0" dirty="0">
                          <a:ln>
                            <a:noFill/>
                          </a:ln>
                          <a:solidFill>
                            <a:srgbClr val="051D4B"/>
                          </a:solidFill>
                          <a:effectLst/>
                          <a:uLnTx/>
                          <a:uFillTx/>
                          <a:latin typeface="Aptos SemiBold" panose="020B0004020202020204" pitchFamily="34" charset="0"/>
                          <a:ea typeface="+mn-ea"/>
                          <a:cs typeface="+mn-cs"/>
                        </a:rPr>
                        <a:t>5	Header</a:t>
                      </a:r>
                    </a:p>
                  </a:txBody>
                  <a:tcPr marL="137124" marR="137124" marT="45708" marB="45708" anchor="ctr">
                    <a:lnL w="12700" cap="flat" cmpd="sng" algn="ctr">
                      <a:noFill/>
                      <a:prstDash val="solid"/>
                      <a:round/>
                      <a:headEnd type="none" w="med" len="med"/>
                      <a:tailEnd type="none" w="med" len="med"/>
                    </a:lnL>
                    <a:lnR w="12700" cap="flat" cmpd="sng" algn="ctr">
                      <a:solidFill>
                        <a:srgbClr val="051D4B">
                          <a:alpha val="20000"/>
                        </a:srgbClr>
                      </a:solidFill>
                      <a:prstDash val="solid"/>
                      <a:round/>
                      <a:headEnd type="none" w="med" len="med"/>
                      <a:tailEnd type="none" w="med" len="med"/>
                    </a:lnR>
                    <a:lnT w="12700" cap="flat" cmpd="sng" algn="ctr">
                      <a:solidFill>
                        <a:srgbClr val="051D4B">
                          <a:alpha val="20000"/>
                        </a:srgbClr>
                      </a:solidFill>
                      <a:prstDash val="solid"/>
                      <a:round/>
                      <a:headEnd type="none" w="med" len="med"/>
                      <a:tailEnd type="none" w="med" len="med"/>
                    </a:lnT>
                    <a:lnB w="12700" cap="flat" cmpd="sng" algn="ctr">
                      <a:solidFill>
                        <a:srgbClr val="051D4B">
                          <a:alpha val="20000"/>
                        </a:srgbClr>
                      </a:solidFill>
                      <a:prstDash val="solid"/>
                      <a:round/>
                      <a:headEnd type="none" w="med" len="med"/>
                      <a:tailEnd type="none" w="med" len="med"/>
                    </a:lnB>
                    <a:lnTlToBr w="12700" cmpd="sng">
                      <a:noFill/>
                      <a:prstDash val="solid"/>
                    </a:lnTlToBr>
                    <a:lnBlToTr w="12700" cmpd="sng">
                      <a:noFill/>
                      <a:prstDash val="solid"/>
                    </a:lnBlToTr>
                    <a:solidFill>
                      <a:srgbClr val="B6D3DF"/>
                    </a:solid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051D4B">
                          <a:alpha val="20000"/>
                        </a:srgbClr>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dirty="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042741"/>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84163" algn="l"/>
                        </a:tabLst>
                        <a:defRPr/>
                      </a:pPr>
                      <a:r>
                        <a:rPr kumimoji="0" lang="en-US" sz="1200" b="1" i="0" u="none" strike="noStrike" kern="1200" cap="none" spc="0" normalizeH="0" baseline="0" noProof="0" dirty="0">
                          <a:ln>
                            <a:noFill/>
                          </a:ln>
                          <a:solidFill>
                            <a:srgbClr val="051D4B"/>
                          </a:solidFill>
                          <a:effectLst/>
                          <a:uLnTx/>
                          <a:uFillTx/>
                          <a:latin typeface="Aptos SemiBold" panose="020B0004020202020204" pitchFamily="34" charset="0"/>
                          <a:ea typeface="+mn-ea"/>
                          <a:cs typeface="+mn-cs"/>
                        </a:rPr>
                        <a:t>6	Header</a:t>
                      </a:r>
                    </a:p>
                  </a:txBody>
                  <a:tcPr marL="137124" marR="137124" marT="45708" marB="45708" anchor="ctr">
                    <a:lnL w="12700" cap="flat" cmpd="sng" algn="ctr">
                      <a:noFill/>
                      <a:prstDash val="solid"/>
                      <a:round/>
                      <a:headEnd type="none" w="med" len="med"/>
                      <a:tailEnd type="none" w="med" len="med"/>
                    </a:lnL>
                    <a:lnR w="12700" cap="flat" cmpd="sng" algn="ctr">
                      <a:solidFill>
                        <a:srgbClr val="051D4B">
                          <a:alpha val="20000"/>
                        </a:srgbClr>
                      </a:solidFill>
                      <a:prstDash val="solid"/>
                      <a:round/>
                      <a:headEnd type="none" w="med" len="med"/>
                      <a:tailEnd type="none" w="med" len="med"/>
                    </a:lnR>
                    <a:lnT w="12700" cap="flat" cmpd="sng" algn="ctr">
                      <a:solidFill>
                        <a:srgbClr val="051D4B">
                          <a:alpha val="20000"/>
                        </a:srgbClr>
                      </a:solidFill>
                      <a:prstDash val="solid"/>
                      <a:round/>
                      <a:headEnd type="none" w="med" len="med"/>
                      <a:tailEnd type="none" w="med" len="med"/>
                    </a:lnT>
                    <a:lnB w="12700" cap="flat" cmpd="sng" algn="ctr">
                      <a:solidFill>
                        <a:srgbClr val="051D4B">
                          <a:alpha val="20000"/>
                        </a:srgbClr>
                      </a:solidFill>
                      <a:prstDash val="solid"/>
                      <a:round/>
                      <a:headEnd type="none" w="med" len="med"/>
                      <a:tailEnd type="none" w="med" len="med"/>
                    </a:lnB>
                    <a:lnTlToBr w="12700" cmpd="sng">
                      <a:noFill/>
                      <a:prstDash val="solid"/>
                    </a:lnTlToBr>
                    <a:lnBlToTr w="12700" cmpd="sng">
                      <a:noFill/>
                      <a:prstDash val="solid"/>
                    </a:lnBlToTr>
                    <a:solidFill>
                      <a:srgbClr val="B6D3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51D4B"/>
                          </a:solidFill>
                          <a:effectLst/>
                          <a:uLnTx/>
                          <a:uFillTx/>
                          <a:latin typeface="Aptos" panose="020B0004020202020204" pitchFamily="34" charset="0"/>
                          <a:ea typeface="+mn-ea"/>
                          <a:cs typeface="+mn-cs"/>
                        </a:rPr>
                        <a:t>Copy</a:t>
                      </a:r>
                      <a:endPar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endParaRPr>
                    </a:p>
                  </a:txBody>
                  <a:tcPr marL="137124" marR="137124" marT="45708" marB="45708" anchor="ctr">
                    <a:lnL w="12700" cap="flat" cmpd="sng" algn="ctr">
                      <a:solidFill>
                        <a:srgbClr val="051D4B">
                          <a:alpha val="20000"/>
                        </a:srgbClr>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dirty="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6006505"/>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84163" algn="l"/>
                        </a:tabLst>
                        <a:defRPr/>
                      </a:pPr>
                      <a:r>
                        <a:rPr kumimoji="0" lang="en-US" sz="1200" b="1" i="0" u="none" strike="noStrike" kern="1200" cap="none" spc="0" normalizeH="0" baseline="0" noProof="0" dirty="0">
                          <a:ln>
                            <a:noFill/>
                          </a:ln>
                          <a:solidFill>
                            <a:srgbClr val="051D4B"/>
                          </a:solidFill>
                          <a:effectLst/>
                          <a:uLnTx/>
                          <a:uFillTx/>
                          <a:latin typeface="Aptos SemiBold" panose="020B0004020202020204" pitchFamily="34" charset="0"/>
                          <a:ea typeface="+mn-ea"/>
                          <a:cs typeface="+mn-cs"/>
                        </a:rPr>
                        <a:t>7	Header</a:t>
                      </a:r>
                    </a:p>
                  </a:txBody>
                  <a:tcPr marL="137124" marR="137124" marT="45708" marB="45708" anchor="ctr">
                    <a:lnL w="12700" cap="flat" cmpd="sng" algn="ctr">
                      <a:noFill/>
                      <a:prstDash val="solid"/>
                      <a:round/>
                      <a:headEnd type="none" w="med" len="med"/>
                      <a:tailEnd type="none" w="med" len="med"/>
                    </a:lnL>
                    <a:lnR w="12700" cap="flat" cmpd="sng" algn="ctr">
                      <a:solidFill>
                        <a:srgbClr val="051D4B">
                          <a:alpha val="20000"/>
                        </a:srgbClr>
                      </a:solidFill>
                      <a:prstDash val="solid"/>
                      <a:round/>
                      <a:headEnd type="none" w="med" len="med"/>
                      <a:tailEnd type="none" w="med" len="med"/>
                    </a:lnR>
                    <a:lnT w="12700" cap="flat" cmpd="sng" algn="ctr">
                      <a:solidFill>
                        <a:srgbClr val="051D4B">
                          <a:alpha val="20000"/>
                        </a:srgbClr>
                      </a:solidFill>
                      <a:prstDash val="solid"/>
                      <a:round/>
                      <a:headEnd type="none" w="med" len="med"/>
                      <a:tailEnd type="none" w="med" len="med"/>
                    </a:lnT>
                    <a:lnB w="12700" cap="flat" cmpd="sng" algn="ctr">
                      <a:solidFill>
                        <a:srgbClr val="051D4B">
                          <a:alpha val="20000"/>
                        </a:srgbClr>
                      </a:solidFill>
                      <a:prstDash val="solid"/>
                      <a:round/>
                      <a:headEnd type="none" w="med" len="med"/>
                      <a:tailEnd type="none" w="med" len="med"/>
                    </a:lnB>
                    <a:lnTlToBr w="12700" cmpd="sng">
                      <a:noFill/>
                      <a:prstDash val="solid"/>
                    </a:lnTlToBr>
                    <a:lnBlToTr w="12700" cmpd="sng">
                      <a:noFill/>
                      <a:prstDash val="solid"/>
                    </a:lnBlToTr>
                    <a:solidFill>
                      <a:srgbClr val="B6D3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51D4B"/>
                          </a:solidFill>
                          <a:effectLst/>
                          <a:uLnTx/>
                          <a:uFillTx/>
                          <a:latin typeface="Aptos" panose="020B0004020202020204" pitchFamily="34" charset="0"/>
                          <a:ea typeface="+mn-ea"/>
                          <a:cs typeface="+mn-cs"/>
                        </a:rPr>
                        <a:t>Copy</a:t>
                      </a:r>
                      <a:endPar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endParaRPr>
                    </a:p>
                  </a:txBody>
                  <a:tcPr marL="137124" marR="137124" marT="45708" marB="45708" anchor="ctr">
                    <a:lnL w="12700" cap="flat" cmpd="sng" algn="ctr">
                      <a:solidFill>
                        <a:srgbClr val="051D4B">
                          <a:alpha val="20000"/>
                        </a:srgbClr>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dirty="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158590"/>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84163" algn="l"/>
                        </a:tabLst>
                        <a:defRPr/>
                      </a:pPr>
                      <a:r>
                        <a:rPr kumimoji="0" lang="en-US" sz="1200" b="1" i="0" u="none" strike="noStrike" kern="1200" cap="none" spc="0" normalizeH="0" baseline="0" noProof="0" dirty="0">
                          <a:ln>
                            <a:noFill/>
                          </a:ln>
                          <a:solidFill>
                            <a:srgbClr val="051D4B"/>
                          </a:solidFill>
                          <a:effectLst/>
                          <a:uLnTx/>
                          <a:uFillTx/>
                          <a:latin typeface="Aptos SemiBold" panose="020B0004020202020204" pitchFamily="34" charset="0"/>
                          <a:ea typeface="+mn-ea"/>
                          <a:cs typeface="+mn-cs"/>
                        </a:rPr>
                        <a:t>8	Header</a:t>
                      </a:r>
                    </a:p>
                  </a:txBody>
                  <a:tcPr marL="137124" marR="137124" marT="45708" marB="45708" anchor="ctr">
                    <a:lnL w="12700" cap="flat" cmpd="sng" algn="ctr">
                      <a:noFill/>
                      <a:prstDash val="solid"/>
                      <a:round/>
                      <a:headEnd type="none" w="med" len="med"/>
                      <a:tailEnd type="none" w="med" len="med"/>
                    </a:lnL>
                    <a:lnR w="12700" cap="flat" cmpd="sng" algn="ctr">
                      <a:solidFill>
                        <a:srgbClr val="051D4B">
                          <a:alpha val="20000"/>
                        </a:srgbClr>
                      </a:solidFill>
                      <a:prstDash val="solid"/>
                      <a:round/>
                      <a:headEnd type="none" w="med" len="med"/>
                      <a:tailEnd type="none" w="med" len="med"/>
                    </a:lnR>
                    <a:lnT w="12700" cap="flat" cmpd="sng" algn="ctr">
                      <a:solidFill>
                        <a:srgbClr val="051D4B">
                          <a:alpha val="20000"/>
                        </a:srgbClr>
                      </a:solidFill>
                      <a:prstDash val="solid"/>
                      <a:round/>
                      <a:headEnd type="none" w="med" len="med"/>
                      <a:tailEnd type="none" w="med" len="med"/>
                    </a:lnT>
                    <a:lnB w="12700" cap="flat" cmpd="sng" algn="ctr">
                      <a:solidFill>
                        <a:srgbClr val="051D4B">
                          <a:alpha val="20000"/>
                        </a:srgbClr>
                      </a:solidFill>
                      <a:prstDash val="solid"/>
                      <a:round/>
                      <a:headEnd type="none" w="med" len="med"/>
                      <a:tailEnd type="none" w="med" len="med"/>
                    </a:lnB>
                    <a:lnTlToBr w="12700" cmpd="sng">
                      <a:noFill/>
                      <a:prstDash val="solid"/>
                    </a:lnTlToBr>
                    <a:lnBlToTr w="12700" cmpd="sng">
                      <a:noFill/>
                      <a:prstDash val="solid"/>
                    </a:lnBlToTr>
                    <a:solidFill>
                      <a:srgbClr val="B6D3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51D4B"/>
                          </a:solidFill>
                          <a:effectLst/>
                          <a:uLnTx/>
                          <a:uFillTx/>
                          <a:latin typeface="Aptos" panose="020B0004020202020204" pitchFamily="34" charset="0"/>
                          <a:ea typeface="+mn-ea"/>
                          <a:cs typeface="+mn-cs"/>
                        </a:rPr>
                        <a:t>Copy</a:t>
                      </a:r>
                      <a:endPar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endParaRPr>
                    </a:p>
                  </a:txBody>
                  <a:tcPr marL="137124" marR="137124" marT="45708" marB="45708" anchor="ctr">
                    <a:lnL w="12700" cap="flat" cmpd="sng" algn="ctr">
                      <a:solidFill>
                        <a:srgbClr val="051D4B">
                          <a:alpha val="20000"/>
                        </a:srgbClr>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dirty="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6231598"/>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84163" algn="l"/>
                        </a:tabLst>
                        <a:defRPr/>
                      </a:pPr>
                      <a:r>
                        <a:rPr kumimoji="0" lang="en-US" sz="1200" b="1" i="0" u="none" strike="noStrike" kern="1200" cap="none" spc="0" normalizeH="0" baseline="0" noProof="0" dirty="0">
                          <a:ln>
                            <a:noFill/>
                          </a:ln>
                          <a:solidFill>
                            <a:srgbClr val="051D4B"/>
                          </a:solidFill>
                          <a:effectLst/>
                          <a:uLnTx/>
                          <a:uFillTx/>
                          <a:latin typeface="Aptos SemiBold" panose="020B0004020202020204" pitchFamily="34" charset="0"/>
                          <a:ea typeface="+mn-ea"/>
                          <a:cs typeface="+mn-cs"/>
                        </a:rPr>
                        <a:t>9	Header</a:t>
                      </a:r>
                    </a:p>
                  </a:txBody>
                  <a:tcPr marL="137124" marR="137124" marT="45708" marB="45708" anchor="ctr">
                    <a:lnL w="12700" cap="flat" cmpd="sng" algn="ctr">
                      <a:noFill/>
                      <a:prstDash val="solid"/>
                      <a:round/>
                      <a:headEnd type="none" w="med" len="med"/>
                      <a:tailEnd type="none" w="med" len="med"/>
                    </a:lnL>
                    <a:lnR w="12700" cap="flat" cmpd="sng" algn="ctr">
                      <a:solidFill>
                        <a:srgbClr val="051D4B">
                          <a:alpha val="20000"/>
                        </a:srgbClr>
                      </a:solidFill>
                      <a:prstDash val="solid"/>
                      <a:round/>
                      <a:headEnd type="none" w="med" len="med"/>
                      <a:tailEnd type="none" w="med" len="med"/>
                    </a:lnR>
                    <a:lnT w="12700" cap="flat" cmpd="sng" algn="ctr">
                      <a:solidFill>
                        <a:srgbClr val="051D4B">
                          <a:alpha val="20000"/>
                        </a:srgbClr>
                      </a:solidFill>
                      <a:prstDash val="solid"/>
                      <a:round/>
                      <a:headEnd type="none" w="med" len="med"/>
                      <a:tailEnd type="none" w="med" len="med"/>
                    </a:lnT>
                    <a:lnB w="12700" cap="flat" cmpd="sng" algn="ctr">
                      <a:solidFill>
                        <a:srgbClr val="051D4B">
                          <a:alpha val="20000"/>
                        </a:srgbClr>
                      </a:solidFill>
                      <a:prstDash val="solid"/>
                      <a:round/>
                      <a:headEnd type="none" w="med" len="med"/>
                      <a:tailEnd type="none" w="med" len="med"/>
                    </a:lnB>
                    <a:lnTlToBr w="12700" cmpd="sng">
                      <a:noFill/>
                      <a:prstDash val="solid"/>
                    </a:lnTlToBr>
                    <a:lnBlToTr w="12700" cmpd="sng">
                      <a:noFill/>
                      <a:prstDash val="solid"/>
                    </a:lnBlToTr>
                    <a:solidFill>
                      <a:srgbClr val="B6D3D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solidFill>
                        <a:srgbClr val="051D4B">
                          <a:alpha val="20000"/>
                        </a:srgbClr>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i="0" dirty="0">
                        <a:solidFill>
                          <a:schemeClr val="tx1"/>
                        </a:solidFill>
                        <a:latin typeface="Aptos" panose="020B0004020202020204" pitchFamily="34" charset="0"/>
                      </a:endParaRP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714564"/>
                  </a:ext>
                </a:extLst>
              </a:tr>
            </a:tbl>
          </a:graphicData>
        </a:graphic>
      </p:graphicFrame>
      <p:sp>
        <p:nvSpPr>
          <p:cNvPr id="4" name="Footer Placeholder 3">
            <a:extLst>
              <a:ext uri="{FF2B5EF4-FFF2-40B4-BE49-F238E27FC236}">
                <a16:creationId xmlns:a16="http://schemas.microsoft.com/office/drawing/2014/main" id="{3256B11F-3B82-8D88-CC96-D775B9EA8147}"/>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1522904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479DA-4C5A-CC8A-85C7-DA8D3C985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F4C4B-BFBB-00BE-88D8-90F26449FAD5}"/>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graphicFrame>
        <p:nvGraphicFramePr>
          <p:cNvPr id="5" name="Content Placeholder 4">
            <a:extLst>
              <a:ext uri="{FF2B5EF4-FFF2-40B4-BE49-F238E27FC236}">
                <a16:creationId xmlns:a16="http://schemas.microsoft.com/office/drawing/2014/main" id="{67D0087F-BFA8-84DD-53BC-62A676A44B3B}"/>
              </a:ext>
            </a:extLst>
          </p:cNvPr>
          <p:cNvGraphicFramePr>
            <a:graphicFrameLocks noGrp="1"/>
          </p:cNvGraphicFramePr>
          <p:nvPr>
            <p:ph idx="1"/>
            <p:extLst>
              <p:ext uri="{D42A27DB-BD31-4B8C-83A1-F6EECF244321}">
                <p14:modId xmlns:p14="http://schemas.microsoft.com/office/powerpoint/2010/main" val="3640478108"/>
              </p:ext>
            </p:extLst>
          </p:nvPr>
        </p:nvGraphicFramePr>
        <p:xfrm>
          <a:off x="503106" y="1449902"/>
          <a:ext cx="11179880" cy="4688940"/>
        </p:xfrm>
        <a:graphic>
          <a:graphicData uri="http://schemas.openxmlformats.org/drawingml/2006/table">
            <a:tbl>
              <a:tblPr firstRow="1" bandRow="1">
                <a:tableStyleId>{5C22544A-7EE6-4342-B048-85BDC9FD1C3A}</a:tableStyleId>
              </a:tblPr>
              <a:tblGrid>
                <a:gridCol w="2794970">
                  <a:extLst>
                    <a:ext uri="{9D8B030D-6E8A-4147-A177-3AD203B41FA5}">
                      <a16:colId xmlns:a16="http://schemas.microsoft.com/office/drawing/2014/main" val="1613122803"/>
                    </a:ext>
                  </a:extLst>
                </a:gridCol>
                <a:gridCol w="2794970">
                  <a:extLst>
                    <a:ext uri="{9D8B030D-6E8A-4147-A177-3AD203B41FA5}">
                      <a16:colId xmlns:a16="http://schemas.microsoft.com/office/drawing/2014/main" val="1446665848"/>
                    </a:ext>
                  </a:extLst>
                </a:gridCol>
                <a:gridCol w="2794970">
                  <a:extLst>
                    <a:ext uri="{9D8B030D-6E8A-4147-A177-3AD203B41FA5}">
                      <a16:colId xmlns:a16="http://schemas.microsoft.com/office/drawing/2014/main" val="4009257380"/>
                    </a:ext>
                  </a:extLst>
                </a:gridCol>
                <a:gridCol w="2794970">
                  <a:extLst>
                    <a:ext uri="{9D8B030D-6E8A-4147-A177-3AD203B41FA5}">
                      <a16:colId xmlns:a16="http://schemas.microsoft.com/office/drawing/2014/main" val="2228602708"/>
                    </a:ext>
                  </a:extLst>
                </a:gridCol>
              </a:tblGrid>
              <a:tr h="468894">
                <a:tc>
                  <a:txBody>
                    <a:bodyPr/>
                    <a:lstStyle/>
                    <a:p>
                      <a:r>
                        <a:rPr lang="en-US" sz="1800" b="0" i="0" dirty="0">
                          <a:solidFill>
                            <a:schemeClr val="accent2"/>
                          </a:solidFill>
                          <a:latin typeface="Aptos Light" panose="020B0004020202020204" pitchFamily="34" charset="0"/>
                        </a:rPr>
                        <a:t>COLUMN TITLE</a:t>
                      </a:r>
                    </a:p>
                  </a:txBody>
                  <a:tcPr marL="137124" marR="137124" marT="45708" marB="45708" anchor="ctr">
                    <a:lnL w="12700" cap="flat" cmpd="sng" algn="ctr">
                      <a:no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dirty="0">
                          <a:solidFill>
                            <a:schemeClr val="accent2"/>
                          </a:solidFill>
                          <a:latin typeface="Aptos Light" panose="020B0004020202020204" pitchFamily="34" charset="0"/>
                        </a:rPr>
                        <a:t>COLUMN TITLE</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dirty="0">
                          <a:solidFill>
                            <a:schemeClr val="accent2"/>
                          </a:solidFill>
                          <a:latin typeface="Aptos Light" panose="020B0004020202020204" pitchFamily="34" charset="0"/>
                        </a:rPr>
                        <a:t>COLUMN TITLE</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dirty="0">
                          <a:solidFill>
                            <a:schemeClr val="accent2"/>
                          </a:solidFill>
                          <a:latin typeface="Aptos Light" panose="020B0004020202020204" pitchFamily="34" charset="0"/>
                        </a:rPr>
                        <a:t>COLUMN TITLE</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0710796"/>
                  </a:ext>
                </a:extLst>
              </a:tr>
              <a:tr h="468894">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no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566471"/>
                  </a:ext>
                </a:extLst>
              </a:tr>
              <a:tr h="468894">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no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5113586"/>
                  </a:ext>
                </a:extLst>
              </a:tr>
              <a:tr h="468894">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no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5973457"/>
                  </a:ext>
                </a:extLst>
              </a:tr>
              <a:tr h="468894">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no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0278994"/>
                  </a:ext>
                </a:extLst>
              </a:tr>
              <a:tr h="468894">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no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a:solidFill>
                            <a:schemeClr val="tx1"/>
                          </a:solidFill>
                          <a:latin typeface="Aptos" panose="020B0004020202020204" pitchFamily="34" charset="0"/>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042741"/>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no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6006505"/>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no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158590"/>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no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51D4B"/>
                          </a:solidFill>
                          <a:effectLst/>
                          <a:uLnTx/>
                          <a:uFillTx/>
                          <a:latin typeface="Aptos"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6231598"/>
                  </a:ext>
                </a:extLst>
              </a:tr>
              <a:tr h="468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Aptos Light" panose="020B0004020202020204" pitchFamily="34" charset="0"/>
                          <a:ea typeface="+mn-ea"/>
                          <a:cs typeface="+mn-cs"/>
                        </a:rPr>
                        <a:t>TOTAL</a:t>
                      </a:r>
                    </a:p>
                  </a:txBody>
                  <a:tcPr marL="137124" marR="137124" marT="45708" marB="45708" anchor="ctr">
                    <a:lnL w="12700" cap="flat" cmpd="sng" algn="ctr">
                      <a:no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Aptos Light"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Aptos Light"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solidFill>
                        <a:srgbClr val="E5E0D5"/>
                      </a:solid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Aptos Light" panose="020B0004020202020204" pitchFamily="34" charset="0"/>
                          <a:ea typeface="+mn-ea"/>
                          <a:cs typeface="+mn-cs"/>
                        </a:rPr>
                        <a:t>COPY</a:t>
                      </a:r>
                    </a:p>
                  </a:txBody>
                  <a:tcPr marL="137124" marR="137124" marT="45708" marB="45708" anchor="ctr">
                    <a:lnL w="12700" cap="flat" cmpd="sng" algn="ctr">
                      <a:solidFill>
                        <a:srgbClr val="E5E0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5E0D5"/>
                      </a:solidFill>
                      <a:prstDash val="solid"/>
                      <a:round/>
                      <a:headEnd type="none" w="med" len="med"/>
                      <a:tailEnd type="none" w="med" len="med"/>
                    </a:lnT>
                    <a:lnB w="12700" cap="flat" cmpd="sng" algn="ctr">
                      <a:solidFill>
                        <a:srgbClr val="E5E0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8714564"/>
                  </a:ext>
                </a:extLst>
              </a:tr>
            </a:tbl>
          </a:graphicData>
        </a:graphic>
      </p:graphicFrame>
      <p:sp>
        <p:nvSpPr>
          <p:cNvPr id="4" name="Footer Placeholder 3">
            <a:extLst>
              <a:ext uri="{FF2B5EF4-FFF2-40B4-BE49-F238E27FC236}">
                <a16:creationId xmlns:a16="http://schemas.microsoft.com/office/drawing/2014/main" id="{E5CAE31A-ACF0-C524-1407-DD70AE108DE1}"/>
              </a:ext>
            </a:extLst>
          </p:cNvPr>
          <p:cNvSpPr>
            <a:spLocks noGrp="1"/>
          </p:cNvSpPr>
          <p:nvPr>
            <p:ph type="ftr" sz="quarter" idx="11"/>
          </p:nvPr>
        </p:nvSpPr>
        <p:spPr/>
        <p:txBody>
          <a:bodyPr/>
          <a:lstStyle/>
          <a:p>
            <a:r>
              <a:rPr lang="en-US"/>
              <a:t>PRESENTATION TITLE</a:t>
            </a:r>
          </a:p>
        </p:txBody>
      </p:sp>
    </p:spTree>
    <p:extLst>
      <p:ext uri="{BB962C8B-B14F-4D97-AF65-F5344CB8AC3E}">
        <p14:creationId xmlns:p14="http://schemas.microsoft.com/office/powerpoint/2010/main" val="2656748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ap of the united states&#10;&#10;AI-generated content may be incorrect.">
            <a:extLst>
              <a:ext uri="{FF2B5EF4-FFF2-40B4-BE49-F238E27FC236}">
                <a16:creationId xmlns:a16="http://schemas.microsoft.com/office/drawing/2014/main" id="{D0AD61B3-425A-364B-205D-50F34CFC34E1}"/>
              </a:ext>
            </a:extLst>
          </p:cNvPr>
          <p:cNvPicPr>
            <a:picLocks noChangeAspect="1"/>
          </p:cNvPicPr>
          <p:nvPr/>
        </p:nvPicPr>
        <p:blipFill>
          <a:blip r:embed="rId2"/>
          <a:stretch>
            <a:fillRect/>
          </a:stretch>
        </p:blipFill>
        <p:spPr>
          <a:xfrm>
            <a:off x="3217378" y="1473105"/>
            <a:ext cx="6149817" cy="3911791"/>
          </a:xfrm>
          <a:prstGeom prst="rect">
            <a:avLst/>
          </a:prstGeom>
        </p:spPr>
      </p:pic>
      <p:sp>
        <p:nvSpPr>
          <p:cNvPr id="5" name="Title 4">
            <a:extLst>
              <a:ext uri="{FF2B5EF4-FFF2-40B4-BE49-F238E27FC236}">
                <a16:creationId xmlns:a16="http://schemas.microsoft.com/office/drawing/2014/main" id="{EC1CB4C2-D033-723D-A419-54E233BF13C0}"/>
              </a:ext>
            </a:extLst>
          </p:cNvPr>
          <p:cNvSpPr>
            <a:spLocks noGrp="1"/>
          </p:cNvSpPr>
          <p:nvPr>
            <p:ph type="title"/>
          </p:nvPr>
        </p:nvSpPr>
        <p:spPr/>
        <p:txBody>
          <a:bodyPr>
            <a:normAutofit/>
          </a:bodyPr>
          <a:lstStyle/>
          <a:p>
            <a:r>
              <a:rPr lang="en-US" dirty="0"/>
              <a:t>Page title here</a:t>
            </a:r>
            <a:br>
              <a:rPr lang="en-US" dirty="0"/>
            </a:br>
            <a:r>
              <a:rPr lang="en-US" dirty="0"/>
              <a:t>one or two lines</a:t>
            </a:r>
          </a:p>
        </p:txBody>
      </p:sp>
      <p:sp>
        <p:nvSpPr>
          <p:cNvPr id="4" name="Footer Placeholder 3">
            <a:extLst>
              <a:ext uri="{FF2B5EF4-FFF2-40B4-BE49-F238E27FC236}">
                <a16:creationId xmlns:a16="http://schemas.microsoft.com/office/drawing/2014/main" id="{78B6D90B-2599-BC7D-9DBD-EF1BB3FE197A}"/>
              </a:ext>
            </a:extLst>
          </p:cNvPr>
          <p:cNvSpPr>
            <a:spLocks noGrp="1"/>
          </p:cNvSpPr>
          <p:nvPr>
            <p:ph type="ftr" sz="quarter" idx="11"/>
          </p:nvPr>
        </p:nvSpPr>
        <p:spPr/>
        <p:txBody>
          <a:bodyPr/>
          <a:lstStyle/>
          <a:p>
            <a:r>
              <a:rPr lang="en-US" dirty="0"/>
              <a:t>PRESENTATION TITLE</a:t>
            </a:r>
          </a:p>
        </p:txBody>
      </p:sp>
      <p:cxnSp>
        <p:nvCxnSpPr>
          <p:cNvPr id="15" name="Straight Arrow Connector 14">
            <a:extLst>
              <a:ext uri="{FF2B5EF4-FFF2-40B4-BE49-F238E27FC236}">
                <a16:creationId xmlns:a16="http://schemas.microsoft.com/office/drawing/2014/main" id="{480D6861-BF64-D129-7B42-8BD89E33B75F}"/>
              </a:ext>
            </a:extLst>
          </p:cNvPr>
          <p:cNvCxnSpPr>
            <a:cxnSpLocks/>
          </p:cNvCxnSpPr>
          <p:nvPr/>
        </p:nvCxnSpPr>
        <p:spPr>
          <a:xfrm>
            <a:off x="8464901" y="3645669"/>
            <a:ext cx="700462" cy="0"/>
          </a:xfrm>
          <a:prstGeom prst="straightConnector1">
            <a:avLst/>
          </a:prstGeom>
          <a:ln w="12700">
            <a:solidFill>
              <a:schemeClr val="accent2"/>
            </a:solidFill>
            <a:tailEnd type="oval" w="sm" len="sm"/>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44343F5-018E-ADD3-80EA-E886EB7F377B}"/>
              </a:ext>
            </a:extLst>
          </p:cNvPr>
          <p:cNvCxnSpPr>
            <a:cxnSpLocks/>
          </p:cNvCxnSpPr>
          <p:nvPr/>
        </p:nvCxnSpPr>
        <p:spPr>
          <a:xfrm>
            <a:off x="8405542" y="5153444"/>
            <a:ext cx="700462" cy="0"/>
          </a:xfrm>
          <a:prstGeom prst="straightConnector1">
            <a:avLst/>
          </a:prstGeom>
          <a:ln w="12700">
            <a:solidFill>
              <a:schemeClr val="accent2"/>
            </a:solidFill>
            <a:tailEnd type="oval" w="sm" len="sm"/>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235B5EA-0EC3-0331-12E1-845D4FD4C525}"/>
              </a:ext>
            </a:extLst>
          </p:cNvPr>
          <p:cNvCxnSpPr>
            <a:cxnSpLocks/>
          </p:cNvCxnSpPr>
          <p:nvPr/>
        </p:nvCxnSpPr>
        <p:spPr>
          <a:xfrm>
            <a:off x="2635639" y="2755252"/>
            <a:ext cx="700462" cy="0"/>
          </a:xfrm>
          <a:prstGeom prst="straightConnector1">
            <a:avLst/>
          </a:prstGeom>
          <a:ln w="12700">
            <a:solidFill>
              <a:schemeClr val="accent2"/>
            </a:solidFill>
            <a:headEnd type="oval" w="sm" len="sm"/>
            <a:tailEnd type="none" w="sm" len="sm"/>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5CE0053-CEAB-D226-74E4-A00E2C136B8B}"/>
              </a:ext>
            </a:extLst>
          </p:cNvPr>
          <p:cNvCxnSpPr>
            <a:cxnSpLocks/>
          </p:cNvCxnSpPr>
          <p:nvPr/>
        </p:nvCxnSpPr>
        <p:spPr>
          <a:xfrm>
            <a:off x="3098654" y="4761660"/>
            <a:ext cx="700462" cy="0"/>
          </a:xfrm>
          <a:prstGeom prst="straightConnector1">
            <a:avLst/>
          </a:prstGeom>
          <a:ln w="12700">
            <a:solidFill>
              <a:schemeClr val="accent2"/>
            </a:solidFill>
            <a:headEnd type="oval" w="sm" len="sm"/>
            <a:tailEnd type="none" w="sm" len="sm"/>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5A12554-01B2-F4E8-1E7A-E565D03CBA34}"/>
              </a:ext>
            </a:extLst>
          </p:cNvPr>
          <p:cNvSpPr txBox="1"/>
          <p:nvPr/>
        </p:nvSpPr>
        <p:spPr>
          <a:xfrm>
            <a:off x="771699" y="2655251"/>
            <a:ext cx="1673985" cy="200055"/>
          </a:xfrm>
          <a:prstGeom prst="rect">
            <a:avLst/>
          </a:prstGeom>
          <a:noFill/>
        </p:spPr>
        <p:txBody>
          <a:bodyPr wrap="square" lIns="0" tIns="0" rIns="0" bIns="0" rtlCol="0">
            <a:spAutoFit/>
          </a:bodyPr>
          <a:lstStyle/>
          <a:p>
            <a:pPr algn="r">
              <a:tabLst>
                <a:tab pos="225335" algn="l"/>
              </a:tabLst>
            </a:pPr>
            <a:r>
              <a:rPr lang="en-US" sz="1300" dirty="0">
                <a:latin typeface="Aptos" panose="020B0004020202020204" pitchFamily="34" charset="0"/>
              </a:rPr>
              <a:t>1	TITLE HERE</a:t>
            </a:r>
          </a:p>
        </p:txBody>
      </p:sp>
      <p:sp>
        <p:nvSpPr>
          <p:cNvPr id="22" name="TextBox 21">
            <a:extLst>
              <a:ext uri="{FF2B5EF4-FFF2-40B4-BE49-F238E27FC236}">
                <a16:creationId xmlns:a16="http://schemas.microsoft.com/office/drawing/2014/main" id="{FC3B2520-F451-C4AA-D88E-4D5303421A67}"/>
              </a:ext>
            </a:extLst>
          </p:cNvPr>
          <p:cNvSpPr txBox="1"/>
          <p:nvPr/>
        </p:nvSpPr>
        <p:spPr>
          <a:xfrm>
            <a:off x="1252524" y="4669352"/>
            <a:ext cx="1673985" cy="200055"/>
          </a:xfrm>
          <a:prstGeom prst="rect">
            <a:avLst/>
          </a:prstGeom>
          <a:noFill/>
        </p:spPr>
        <p:txBody>
          <a:bodyPr wrap="square" lIns="0" tIns="0" rIns="0" bIns="0" rtlCol="0">
            <a:spAutoFit/>
          </a:bodyPr>
          <a:lstStyle/>
          <a:p>
            <a:pPr algn="r">
              <a:tabLst>
                <a:tab pos="225335" algn="l"/>
              </a:tabLst>
            </a:pPr>
            <a:r>
              <a:rPr lang="en-US" sz="1300" dirty="0">
                <a:latin typeface="Aptos" panose="020B0004020202020204" pitchFamily="34" charset="0"/>
              </a:rPr>
              <a:t>2	TITLE HERE</a:t>
            </a:r>
          </a:p>
        </p:txBody>
      </p:sp>
      <p:sp>
        <p:nvSpPr>
          <p:cNvPr id="23" name="TextBox 22">
            <a:extLst>
              <a:ext uri="{FF2B5EF4-FFF2-40B4-BE49-F238E27FC236}">
                <a16:creationId xmlns:a16="http://schemas.microsoft.com/office/drawing/2014/main" id="{8DBD5B58-8DA0-9F41-BDB5-D14E5898227F}"/>
              </a:ext>
            </a:extLst>
          </p:cNvPr>
          <p:cNvSpPr txBox="1"/>
          <p:nvPr/>
        </p:nvSpPr>
        <p:spPr>
          <a:xfrm>
            <a:off x="9334545" y="3545669"/>
            <a:ext cx="1673985" cy="200055"/>
          </a:xfrm>
          <a:prstGeom prst="rect">
            <a:avLst/>
          </a:prstGeom>
          <a:noFill/>
        </p:spPr>
        <p:txBody>
          <a:bodyPr wrap="square" lIns="0" tIns="0" rIns="0" bIns="0" rtlCol="0">
            <a:spAutoFit/>
          </a:bodyPr>
          <a:lstStyle/>
          <a:p>
            <a:pPr>
              <a:tabLst>
                <a:tab pos="225335" algn="l"/>
              </a:tabLst>
            </a:pPr>
            <a:r>
              <a:rPr lang="en-US" sz="1300" dirty="0">
                <a:latin typeface="Aptos" panose="020B0004020202020204" pitchFamily="34" charset="0"/>
              </a:rPr>
              <a:t>3	TITLE HERE</a:t>
            </a:r>
          </a:p>
        </p:txBody>
      </p:sp>
      <p:sp>
        <p:nvSpPr>
          <p:cNvPr id="24" name="TextBox 23">
            <a:extLst>
              <a:ext uri="{FF2B5EF4-FFF2-40B4-BE49-F238E27FC236}">
                <a16:creationId xmlns:a16="http://schemas.microsoft.com/office/drawing/2014/main" id="{9A46A488-7835-0C98-7CFC-0FF67A3C7D60}"/>
              </a:ext>
            </a:extLst>
          </p:cNvPr>
          <p:cNvSpPr txBox="1"/>
          <p:nvPr/>
        </p:nvSpPr>
        <p:spPr>
          <a:xfrm>
            <a:off x="9301895" y="5053442"/>
            <a:ext cx="1673985" cy="200055"/>
          </a:xfrm>
          <a:prstGeom prst="rect">
            <a:avLst/>
          </a:prstGeom>
          <a:noFill/>
        </p:spPr>
        <p:txBody>
          <a:bodyPr wrap="square" lIns="0" tIns="0" rIns="0" bIns="0" rtlCol="0">
            <a:spAutoFit/>
          </a:bodyPr>
          <a:lstStyle/>
          <a:p>
            <a:pPr>
              <a:tabLst>
                <a:tab pos="225335" algn="l"/>
              </a:tabLst>
            </a:pPr>
            <a:r>
              <a:rPr lang="en-US" sz="1300" dirty="0">
                <a:latin typeface="Aptos" panose="020B0004020202020204" pitchFamily="34" charset="0"/>
              </a:rPr>
              <a:t>4	TITLE HERE</a:t>
            </a:r>
          </a:p>
        </p:txBody>
      </p:sp>
    </p:spTree>
    <p:extLst>
      <p:ext uri="{BB962C8B-B14F-4D97-AF65-F5344CB8AC3E}">
        <p14:creationId xmlns:p14="http://schemas.microsoft.com/office/powerpoint/2010/main" val="1232413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C165C-3AD8-8C7E-066E-1EC44E29227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8F4EF76-EF03-1F47-658B-F24F38BB4253}"/>
              </a:ext>
            </a:extLst>
          </p:cNvPr>
          <p:cNvSpPr>
            <a:spLocks noGrp="1"/>
          </p:cNvSpPr>
          <p:nvPr>
            <p:ph type="ctrTitle"/>
          </p:nvPr>
        </p:nvSpPr>
        <p:spPr/>
        <p:txBody>
          <a:bodyPr/>
          <a:lstStyle/>
          <a:p>
            <a:r>
              <a:rPr lang="en-US" dirty="0"/>
              <a:t>Presentation title</a:t>
            </a:r>
            <a:br>
              <a:rPr lang="en-US" dirty="0"/>
            </a:br>
            <a:r>
              <a:rPr lang="en-US" dirty="0"/>
              <a:t>one or two lines</a:t>
            </a:r>
          </a:p>
        </p:txBody>
      </p:sp>
      <p:sp>
        <p:nvSpPr>
          <p:cNvPr id="7" name="Subtitle 6">
            <a:extLst>
              <a:ext uri="{FF2B5EF4-FFF2-40B4-BE49-F238E27FC236}">
                <a16:creationId xmlns:a16="http://schemas.microsoft.com/office/drawing/2014/main" id="{9831242D-00A0-9315-4232-3002192563FC}"/>
              </a:ext>
            </a:extLst>
          </p:cNvPr>
          <p:cNvSpPr>
            <a:spLocks noGrp="1"/>
          </p:cNvSpPr>
          <p:nvPr>
            <p:ph type="subTitle" idx="1"/>
          </p:nvPr>
        </p:nvSpPr>
        <p:spPr/>
        <p:txBody>
          <a:bodyPr/>
          <a:lstStyle/>
          <a:p>
            <a:r>
              <a:rPr lang="en-US" dirty="0" err="1"/>
              <a:t>Subheader</a:t>
            </a:r>
            <a:r>
              <a:rPr lang="en-US" dirty="0"/>
              <a:t> lorem ipsum</a:t>
            </a:r>
          </a:p>
        </p:txBody>
      </p:sp>
      <p:sp>
        <p:nvSpPr>
          <p:cNvPr id="8" name="Text Placeholder 7">
            <a:extLst>
              <a:ext uri="{FF2B5EF4-FFF2-40B4-BE49-F238E27FC236}">
                <a16:creationId xmlns:a16="http://schemas.microsoft.com/office/drawing/2014/main" id="{01D712C1-FF1A-BD3B-CDE3-BADC2EF4B946}"/>
              </a:ext>
            </a:extLst>
          </p:cNvPr>
          <p:cNvSpPr>
            <a:spLocks noGrp="1"/>
          </p:cNvSpPr>
          <p:nvPr>
            <p:ph type="body" sz="quarter" idx="12"/>
          </p:nvPr>
        </p:nvSpPr>
        <p:spPr/>
        <p:txBody>
          <a:bodyPr/>
          <a:lstStyle/>
          <a:p>
            <a:r>
              <a:rPr lang="en-US" dirty="0"/>
              <a:t>Presenter Name, Title</a:t>
            </a:r>
          </a:p>
          <a:p>
            <a:pPr lvl="1"/>
            <a:r>
              <a:rPr lang="en-US" dirty="0"/>
              <a:t>Month 00 2026</a:t>
            </a:r>
          </a:p>
        </p:txBody>
      </p:sp>
      <p:sp>
        <p:nvSpPr>
          <p:cNvPr id="2" name="Text Placeholder 1">
            <a:extLst>
              <a:ext uri="{FF2B5EF4-FFF2-40B4-BE49-F238E27FC236}">
                <a16:creationId xmlns:a16="http://schemas.microsoft.com/office/drawing/2014/main" id="{7E7CA237-74E2-6AFF-8199-104D734D3C9D}"/>
              </a:ext>
            </a:extLst>
          </p:cNvPr>
          <p:cNvSpPr>
            <a:spLocks noGrp="1"/>
          </p:cNvSpPr>
          <p:nvPr>
            <p:ph type="body" sz="quarter" idx="13"/>
          </p:nvPr>
        </p:nvSpPr>
        <p:spPr/>
        <p:txBody>
          <a:bodyPr/>
          <a:lstStyle/>
          <a:p>
            <a:r>
              <a:rPr lang="en-US" dirty="0"/>
              <a:t>[INTERNAL ONLY]</a:t>
            </a:r>
          </a:p>
        </p:txBody>
      </p:sp>
      <p:sp>
        <p:nvSpPr>
          <p:cNvPr id="3" name="Text Placeholder 2">
            <a:extLst>
              <a:ext uri="{FF2B5EF4-FFF2-40B4-BE49-F238E27FC236}">
                <a16:creationId xmlns:a16="http://schemas.microsoft.com/office/drawing/2014/main" id="{48CA9683-561D-C5E2-F9AE-3A0F9E5D8E0D}"/>
              </a:ext>
            </a:extLst>
          </p:cNvPr>
          <p:cNvSpPr>
            <a:spLocks noGrp="1"/>
          </p:cNvSpPr>
          <p:nvPr>
            <p:ph type="body" sz="quarter" idx="14"/>
          </p:nvPr>
        </p:nvSpPr>
        <p:spPr/>
        <p:txBody>
          <a:bodyPr/>
          <a:lstStyle/>
          <a:p>
            <a:r>
              <a:rPr lang="en-US" dirty="0" err="1"/>
              <a:t>COPYRIGHTPLACEHOLDEr</a:t>
            </a:r>
            <a:endParaRPr lang="en-US" dirty="0"/>
          </a:p>
        </p:txBody>
      </p:sp>
    </p:spTree>
    <p:extLst>
      <p:ext uri="{BB962C8B-B14F-4D97-AF65-F5344CB8AC3E}">
        <p14:creationId xmlns:p14="http://schemas.microsoft.com/office/powerpoint/2010/main" val="32897462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081FC-C6DF-D683-4E05-74571599AB5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0A6C2F7-CD5E-7404-795A-126F24C8DB11}"/>
              </a:ext>
            </a:extLst>
          </p:cNvPr>
          <p:cNvSpPr>
            <a:spLocks noGrp="1"/>
          </p:cNvSpPr>
          <p:nvPr>
            <p:ph type="title"/>
          </p:nvPr>
        </p:nvSpPr>
        <p:spPr/>
        <p:txBody>
          <a:bodyPr/>
          <a:lstStyle/>
          <a:p>
            <a:r>
              <a:rPr lang="en-US" dirty="0"/>
              <a:t>Next steps</a:t>
            </a:r>
          </a:p>
        </p:txBody>
      </p:sp>
      <p:graphicFrame>
        <p:nvGraphicFramePr>
          <p:cNvPr id="3" name="Table Placeholder 2">
            <a:extLst>
              <a:ext uri="{FF2B5EF4-FFF2-40B4-BE49-F238E27FC236}">
                <a16:creationId xmlns:a16="http://schemas.microsoft.com/office/drawing/2014/main" id="{B051DC65-5566-80B6-707F-8091DE988CA3}"/>
              </a:ext>
            </a:extLst>
          </p:cNvPr>
          <p:cNvGraphicFramePr>
            <a:graphicFrameLocks noGrp="1"/>
          </p:cNvGraphicFramePr>
          <p:nvPr>
            <p:ph type="tbl" sz="quarter" idx="12"/>
            <p:extLst>
              <p:ext uri="{D42A27DB-BD31-4B8C-83A1-F6EECF244321}">
                <p14:modId xmlns:p14="http://schemas.microsoft.com/office/powerpoint/2010/main" val="875581360"/>
              </p:ext>
            </p:extLst>
          </p:nvPr>
        </p:nvGraphicFramePr>
        <p:xfrm>
          <a:off x="503105" y="1864133"/>
          <a:ext cx="11171059" cy="4357809"/>
        </p:xfrm>
        <a:graphic>
          <a:graphicData uri="http://schemas.openxmlformats.org/drawingml/2006/table">
            <a:tbl>
              <a:tblPr firstRow="1" bandRow="1">
                <a:tableStyleId>{5C22544A-7EE6-4342-B048-85BDC9FD1C3A}</a:tableStyleId>
              </a:tblPr>
              <a:tblGrid>
                <a:gridCol w="1718624">
                  <a:extLst>
                    <a:ext uri="{9D8B030D-6E8A-4147-A177-3AD203B41FA5}">
                      <a16:colId xmlns:a16="http://schemas.microsoft.com/office/drawing/2014/main" val="3909777812"/>
                    </a:ext>
                  </a:extLst>
                </a:gridCol>
                <a:gridCol w="3656648">
                  <a:extLst>
                    <a:ext uri="{9D8B030D-6E8A-4147-A177-3AD203B41FA5}">
                      <a16:colId xmlns:a16="http://schemas.microsoft.com/office/drawing/2014/main" val="475336183"/>
                    </a:ext>
                  </a:extLst>
                </a:gridCol>
                <a:gridCol w="420515">
                  <a:extLst>
                    <a:ext uri="{9D8B030D-6E8A-4147-A177-3AD203B41FA5}">
                      <a16:colId xmlns:a16="http://schemas.microsoft.com/office/drawing/2014/main" val="1830480148"/>
                    </a:ext>
                  </a:extLst>
                </a:gridCol>
                <a:gridCol w="1718624">
                  <a:extLst>
                    <a:ext uri="{9D8B030D-6E8A-4147-A177-3AD203B41FA5}">
                      <a16:colId xmlns:a16="http://schemas.microsoft.com/office/drawing/2014/main" val="825268757"/>
                    </a:ext>
                  </a:extLst>
                </a:gridCol>
                <a:gridCol w="3656648">
                  <a:extLst>
                    <a:ext uri="{9D8B030D-6E8A-4147-A177-3AD203B41FA5}">
                      <a16:colId xmlns:a16="http://schemas.microsoft.com/office/drawing/2014/main" val="2565912480"/>
                    </a:ext>
                  </a:extLst>
                </a:gridCol>
              </a:tblGrid>
              <a:tr h="1452603">
                <a:tc>
                  <a:txBody>
                    <a:bodyPr/>
                    <a:lstStyle/>
                    <a:p>
                      <a:pPr>
                        <a:lnSpc>
                          <a:spcPct val="90000"/>
                        </a:lnSpc>
                      </a:pPr>
                      <a:r>
                        <a:rPr lang="en-US" sz="8800" b="0" i="0" dirty="0">
                          <a:solidFill>
                            <a:srgbClr val="051D4B"/>
                          </a:solidFill>
                          <a:latin typeface="Aptos Light" panose="020B0004020202020204" pitchFamily="34" charset="0"/>
                        </a:rPr>
                        <a:t>1</a:t>
                      </a:r>
                    </a:p>
                  </a:txBody>
                  <a:tcPr marL="0" marR="0" marT="0" marB="0" anchor="b">
                    <a:lnL w="12700" cmpd="sng">
                      <a:noFill/>
                    </a:lnL>
                    <a:lnR w="12700" cmpd="sng">
                      <a:noFill/>
                    </a:lnR>
                    <a:lnT w="12700" cmpd="sng">
                      <a:noFill/>
                    </a:lnT>
                    <a:lnB w="12700" cap="flat" cmpd="sng" algn="ctr">
                      <a:solidFill>
                        <a:srgbClr val="051D4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i="0" dirty="0">
                          <a:solidFill>
                            <a:schemeClr val="tx1"/>
                          </a:solidFill>
                          <a:effectLst/>
                          <a:latin typeface="Aptos" panose="020B0004020202020204" pitchFamily="34" charset="0"/>
                        </a:rPr>
                        <a:t>Section title goes here</a:t>
                      </a:r>
                    </a:p>
                    <a:p>
                      <a:pPr marL="1111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mpd="sng">
                      <a:noFill/>
                    </a:lnT>
                    <a:lnB w="12700" cap="flat" cmpd="sng" algn="ctr">
                      <a:solidFill>
                        <a:srgbClr val="051D4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8000" b="0" i="0" dirty="0">
                        <a:solidFill>
                          <a:schemeClr val="accent2"/>
                        </a:solidFill>
                        <a:latin typeface="Aptos Light" panose="020B00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8800" b="0" i="0" dirty="0">
                          <a:solidFill>
                            <a:srgbClr val="051D4B"/>
                          </a:solidFill>
                          <a:latin typeface="Aptos Light" panose="020B0004020202020204" pitchFamily="34" charset="0"/>
                        </a:rPr>
                        <a:t>4</a:t>
                      </a:r>
                    </a:p>
                  </a:txBody>
                  <a:tcPr marL="0" marR="0" marT="0" marB="0" anchor="b">
                    <a:lnL w="12700" cmpd="sng">
                      <a:noFill/>
                    </a:lnL>
                    <a:lnR w="12700" cmpd="sng">
                      <a:noFill/>
                    </a:lnR>
                    <a:lnT w="12700" cmpd="sng">
                      <a:noFill/>
                    </a:lnT>
                    <a:lnB w="12700" cap="flat" cmpd="sng" algn="ctr">
                      <a:solidFill>
                        <a:srgbClr val="051D4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i="0" dirty="0">
                          <a:solidFill>
                            <a:schemeClr val="tx1"/>
                          </a:solidFill>
                          <a:effectLst/>
                          <a:latin typeface="Aptos" panose="020B0004020202020204" pitchFamily="34" charset="0"/>
                        </a:rPr>
                        <a:t>Section title goes here</a:t>
                      </a:r>
                    </a:p>
                    <a:p>
                      <a:pPr marL="1111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mpd="sng">
                      <a:noFill/>
                    </a:lnT>
                    <a:lnB w="12700" cap="flat" cmpd="sng" algn="ctr">
                      <a:solidFill>
                        <a:srgbClr val="051D4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4422097"/>
                  </a:ext>
                </a:extLst>
              </a:tr>
              <a:tr h="1452603">
                <a:tc>
                  <a:txBody>
                    <a:bodyPr/>
                    <a:lstStyle/>
                    <a:p>
                      <a:pPr>
                        <a:lnSpc>
                          <a:spcPct val="90000"/>
                        </a:lnSpc>
                      </a:pPr>
                      <a:r>
                        <a:rPr lang="en-US" sz="8800" b="0" i="0" dirty="0">
                          <a:solidFill>
                            <a:srgbClr val="051D4B"/>
                          </a:solidFill>
                          <a:latin typeface="Aptos Light" panose="020B0004020202020204" pitchFamily="34" charset="0"/>
                        </a:rPr>
                        <a:t>2</a:t>
                      </a:r>
                    </a:p>
                  </a:txBody>
                  <a:tcPr marL="0" marR="0" marT="0" marB="0" anchor="b">
                    <a:lnL w="12700" cmpd="sng">
                      <a:noFill/>
                    </a:lnL>
                    <a:lnR w="12700" cmpd="sng">
                      <a:noFill/>
                    </a:lnR>
                    <a:lnT w="12700" cap="flat" cmpd="sng" algn="ctr">
                      <a:solidFill>
                        <a:srgbClr val="051D4B"/>
                      </a:solidFill>
                      <a:prstDash val="solid"/>
                      <a:round/>
                      <a:headEnd type="none" w="med" len="med"/>
                      <a:tailEnd type="none" w="med" len="med"/>
                    </a:lnT>
                    <a:lnB w="12700" cap="flat" cmpd="sng" algn="ctr">
                      <a:solidFill>
                        <a:srgbClr val="051D4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i="0" dirty="0">
                          <a:solidFill>
                            <a:schemeClr val="tx1"/>
                          </a:solidFill>
                          <a:effectLst/>
                          <a:latin typeface="Aptos" panose="020B0004020202020204" pitchFamily="34" charset="0"/>
                        </a:rPr>
                        <a:t>Section title goes here</a:t>
                      </a:r>
                    </a:p>
                    <a:p>
                      <a:pPr marL="1111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ap="flat" cmpd="sng" algn="ctr">
                      <a:solidFill>
                        <a:srgbClr val="051D4B"/>
                      </a:solidFill>
                      <a:prstDash val="solid"/>
                      <a:round/>
                      <a:headEnd type="none" w="med" len="med"/>
                      <a:tailEnd type="none" w="med" len="med"/>
                    </a:lnT>
                    <a:lnB w="12700" cap="flat" cmpd="sng" algn="ctr">
                      <a:solidFill>
                        <a:srgbClr val="051D4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8000" b="0" i="0" dirty="0">
                        <a:solidFill>
                          <a:schemeClr val="accent2"/>
                        </a:solidFill>
                        <a:latin typeface="Aptos Light" panose="020B00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90000"/>
                        </a:lnSpc>
                      </a:pPr>
                      <a:r>
                        <a:rPr lang="en-US" sz="8800" b="0" i="0" dirty="0">
                          <a:solidFill>
                            <a:srgbClr val="051D4B"/>
                          </a:solidFill>
                          <a:latin typeface="Aptos Light" panose="020B0004020202020204" pitchFamily="34" charset="0"/>
                        </a:rPr>
                        <a:t>5</a:t>
                      </a:r>
                    </a:p>
                  </a:txBody>
                  <a:tcPr marL="0" marR="0" marT="0" marB="0" anchor="b">
                    <a:lnL w="12700" cmpd="sng">
                      <a:noFill/>
                    </a:lnL>
                    <a:lnR w="12700" cmpd="sng">
                      <a:noFill/>
                    </a:lnR>
                    <a:lnT w="12700" cap="flat" cmpd="sng" algn="ctr">
                      <a:solidFill>
                        <a:srgbClr val="051D4B"/>
                      </a:solidFill>
                      <a:prstDash val="solid"/>
                      <a:round/>
                      <a:headEnd type="none" w="med" len="med"/>
                      <a:tailEnd type="none" w="med" len="med"/>
                    </a:lnT>
                    <a:lnB w="12700" cap="flat" cmpd="sng" algn="ctr">
                      <a:solidFill>
                        <a:srgbClr val="051D4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i="0" dirty="0">
                          <a:solidFill>
                            <a:schemeClr val="tx1"/>
                          </a:solidFill>
                          <a:effectLst/>
                          <a:latin typeface="Aptos" panose="020B0004020202020204" pitchFamily="34" charset="0"/>
                        </a:rPr>
                        <a:t>Section title goes here</a:t>
                      </a:r>
                    </a:p>
                    <a:p>
                      <a:pPr marL="1111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ap="flat" cmpd="sng" algn="ctr">
                      <a:solidFill>
                        <a:srgbClr val="051D4B"/>
                      </a:solidFill>
                      <a:prstDash val="solid"/>
                      <a:round/>
                      <a:headEnd type="none" w="med" len="med"/>
                      <a:tailEnd type="none" w="med" len="med"/>
                    </a:lnT>
                    <a:lnB w="12700" cap="flat" cmpd="sng" algn="ctr">
                      <a:solidFill>
                        <a:srgbClr val="051D4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279538"/>
                  </a:ext>
                </a:extLst>
              </a:tr>
              <a:tr h="1452603">
                <a:tc>
                  <a:txBody>
                    <a:bodyPr/>
                    <a:lstStyle/>
                    <a:p>
                      <a:pPr>
                        <a:lnSpc>
                          <a:spcPct val="90000"/>
                        </a:lnSpc>
                      </a:pPr>
                      <a:r>
                        <a:rPr lang="en-US" sz="8800" b="0" i="0" dirty="0">
                          <a:solidFill>
                            <a:srgbClr val="051D4B"/>
                          </a:solidFill>
                          <a:latin typeface="Aptos Light" panose="020B0004020202020204" pitchFamily="34" charset="0"/>
                        </a:rPr>
                        <a:t>3</a:t>
                      </a:r>
                    </a:p>
                  </a:txBody>
                  <a:tcPr marL="0" marR="0" marT="0" marB="0" anchor="b">
                    <a:lnL w="12700" cmpd="sng">
                      <a:noFill/>
                    </a:lnL>
                    <a:lnR w="12700" cmpd="sng">
                      <a:noFill/>
                    </a:lnR>
                    <a:lnT w="12700" cap="flat" cmpd="sng" algn="ctr">
                      <a:solidFill>
                        <a:srgbClr val="051D4B"/>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200" b="0" i="0" dirty="0">
                          <a:solidFill>
                            <a:schemeClr val="tx1"/>
                          </a:solidFill>
                          <a:effectLst/>
                          <a:latin typeface="Aptos" panose="020B0004020202020204" pitchFamily="34" charset="0"/>
                        </a:rPr>
                        <a:t>Section title goes here</a:t>
                      </a:r>
                    </a:p>
                    <a:p>
                      <a:pPr marL="1111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ap="flat" cmpd="sng" algn="ctr">
                      <a:solidFill>
                        <a:srgbClr val="051D4B"/>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90000"/>
                        </a:lnSpc>
                      </a:pPr>
                      <a:endParaRPr lang="en-US" sz="8000" b="0" i="0" dirty="0">
                        <a:solidFill>
                          <a:schemeClr val="accent2"/>
                        </a:solidFill>
                        <a:latin typeface="Aptos Light" panose="020B00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pPr>
                      <a:r>
                        <a:rPr lang="en-US" sz="8800" b="0" i="0" dirty="0">
                          <a:solidFill>
                            <a:srgbClr val="051D4B"/>
                          </a:solidFill>
                          <a:latin typeface="Aptos Light" panose="020B0004020202020204" pitchFamily="34" charset="0"/>
                        </a:rPr>
                        <a:t>6</a:t>
                      </a:r>
                    </a:p>
                  </a:txBody>
                  <a:tcPr marL="0" marR="0" marT="0" marB="0" anchor="b">
                    <a:lnL w="12700" cmpd="sng">
                      <a:noFill/>
                    </a:lnL>
                    <a:lnR w="12700" cmpd="sng">
                      <a:noFill/>
                    </a:lnR>
                    <a:lnT w="12700" cap="flat" cmpd="sng" algn="ctr">
                      <a:solidFill>
                        <a:srgbClr val="051D4B"/>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200" b="0" i="0" dirty="0">
                          <a:solidFill>
                            <a:schemeClr val="tx1"/>
                          </a:solidFill>
                          <a:effectLst/>
                          <a:latin typeface="Aptos" panose="020B0004020202020204" pitchFamily="34" charset="0"/>
                        </a:rPr>
                        <a:t>Section title goes here</a:t>
                      </a:r>
                    </a:p>
                    <a:p>
                      <a:pPr marL="1111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ap="flat" cmpd="sng" algn="ctr">
                      <a:solidFill>
                        <a:srgbClr val="051D4B"/>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2167850"/>
                  </a:ext>
                </a:extLst>
              </a:tr>
            </a:tbl>
          </a:graphicData>
        </a:graphic>
      </p:graphicFrame>
      <p:sp>
        <p:nvSpPr>
          <p:cNvPr id="2" name="Footer Placeholder 3">
            <a:extLst>
              <a:ext uri="{FF2B5EF4-FFF2-40B4-BE49-F238E27FC236}">
                <a16:creationId xmlns:a16="http://schemas.microsoft.com/office/drawing/2014/main" id="{7EFA35BD-BFB3-C8A8-CCED-AC94E441810C}"/>
              </a:ext>
            </a:extLst>
          </p:cNvPr>
          <p:cNvSpPr>
            <a:spLocks noGrp="1"/>
          </p:cNvSpPr>
          <p:nvPr>
            <p:ph type="ftr" sz="quarter" idx="11"/>
          </p:nvPr>
        </p:nvSpPr>
        <p:spPr>
          <a:xfrm>
            <a:off x="7569260" y="6413953"/>
            <a:ext cx="4113728" cy="123079"/>
          </a:xfrm>
        </p:spPr>
        <p:txBody>
          <a:bodyPr/>
          <a:lstStyle/>
          <a:p>
            <a:r>
              <a:rPr lang="en-US" dirty="0"/>
              <a:t>PRESENTATION TITLE</a:t>
            </a:r>
          </a:p>
        </p:txBody>
      </p:sp>
    </p:spTree>
    <p:extLst>
      <p:ext uri="{BB962C8B-B14F-4D97-AF65-F5344CB8AC3E}">
        <p14:creationId xmlns:p14="http://schemas.microsoft.com/office/powerpoint/2010/main" val="1706435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C709C-556A-8A95-4084-C8EF59F6606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A763491-61BD-5A01-C03B-B516F5001F1F}"/>
              </a:ext>
            </a:extLst>
          </p:cNvPr>
          <p:cNvSpPr>
            <a:spLocks noGrp="1"/>
          </p:cNvSpPr>
          <p:nvPr>
            <p:ph type="title"/>
          </p:nvPr>
        </p:nvSpPr>
        <p:spPr/>
        <p:txBody>
          <a:bodyPr/>
          <a:lstStyle/>
          <a:p>
            <a:r>
              <a:rPr lang="en-US" dirty="0"/>
              <a:t>Next steps</a:t>
            </a:r>
          </a:p>
        </p:txBody>
      </p:sp>
      <p:graphicFrame>
        <p:nvGraphicFramePr>
          <p:cNvPr id="3" name="Table Placeholder 2">
            <a:extLst>
              <a:ext uri="{FF2B5EF4-FFF2-40B4-BE49-F238E27FC236}">
                <a16:creationId xmlns:a16="http://schemas.microsoft.com/office/drawing/2014/main" id="{27035291-909F-A259-1145-454BF2F5ABBC}"/>
              </a:ext>
            </a:extLst>
          </p:cNvPr>
          <p:cNvGraphicFramePr>
            <a:graphicFrameLocks noGrp="1"/>
          </p:cNvGraphicFramePr>
          <p:nvPr>
            <p:ph type="tbl" sz="quarter" idx="12"/>
            <p:extLst>
              <p:ext uri="{D42A27DB-BD31-4B8C-83A1-F6EECF244321}">
                <p14:modId xmlns:p14="http://schemas.microsoft.com/office/powerpoint/2010/main" val="3090914226"/>
              </p:ext>
            </p:extLst>
          </p:nvPr>
        </p:nvGraphicFramePr>
        <p:xfrm>
          <a:off x="502577" y="1864397"/>
          <a:ext cx="11179168" cy="3291648"/>
        </p:xfrm>
        <a:graphic>
          <a:graphicData uri="http://schemas.openxmlformats.org/drawingml/2006/table">
            <a:tbl>
              <a:tblPr firstRow="1" bandRow="1">
                <a:tableStyleId>{5C22544A-7EE6-4342-B048-85BDC9FD1C3A}</a:tableStyleId>
              </a:tblPr>
              <a:tblGrid>
                <a:gridCol w="3422194">
                  <a:extLst>
                    <a:ext uri="{9D8B030D-6E8A-4147-A177-3AD203B41FA5}">
                      <a16:colId xmlns:a16="http://schemas.microsoft.com/office/drawing/2014/main" val="475336183"/>
                    </a:ext>
                  </a:extLst>
                </a:gridCol>
                <a:gridCol w="456293">
                  <a:extLst>
                    <a:ext uri="{9D8B030D-6E8A-4147-A177-3AD203B41FA5}">
                      <a16:colId xmlns:a16="http://schemas.microsoft.com/office/drawing/2014/main" val="1830480148"/>
                    </a:ext>
                  </a:extLst>
                </a:gridCol>
                <a:gridCol w="3422194">
                  <a:extLst>
                    <a:ext uri="{9D8B030D-6E8A-4147-A177-3AD203B41FA5}">
                      <a16:colId xmlns:a16="http://schemas.microsoft.com/office/drawing/2014/main" val="2565912480"/>
                    </a:ext>
                  </a:extLst>
                </a:gridCol>
                <a:gridCol w="456293">
                  <a:extLst>
                    <a:ext uri="{9D8B030D-6E8A-4147-A177-3AD203B41FA5}">
                      <a16:colId xmlns:a16="http://schemas.microsoft.com/office/drawing/2014/main" val="3253106172"/>
                    </a:ext>
                  </a:extLst>
                </a:gridCol>
                <a:gridCol w="3422194">
                  <a:extLst>
                    <a:ext uri="{9D8B030D-6E8A-4147-A177-3AD203B41FA5}">
                      <a16:colId xmlns:a16="http://schemas.microsoft.com/office/drawing/2014/main" val="2993794314"/>
                    </a:ext>
                  </a:extLst>
                </a:gridCol>
              </a:tblGrid>
              <a:tr h="639913">
                <a:tc>
                  <a:txBody>
                    <a:bodyPr/>
                    <a:lstStyle/>
                    <a:p>
                      <a:pPr marL="11113" lvl="1" indent="0">
                        <a:tabLst/>
                      </a:pPr>
                      <a:r>
                        <a:rPr lang="en-US" sz="3600" b="0" i="0" dirty="0">
                          <a:solidFill>
                            <a:srgbClr val="051D4B"/>
                          </a:solidFill>
                          <a:latin typeface="Aptos Light" panose="020B0004020202020204" pitchFamily="34" charset="0"/>
                        </a:rPr>
                        <a:t>Headline</a:t>
                      </a:r>
                    </a:p>
                  </a:txBody>
                  <a:tcPr marL="0" marR="0" marT="0" marB="91416" anchor="b">
                    <a:lnL w="12700" cmpd="sng">
                      <a:noFill/>
                    </a:lnL>
                    <a:lnR w="12700" cmpd="sng">
                      <a:noFill/>
                    </a:lnR>
                    <a:lnT w="12700" cmpd="sng">
                      <a:noFill/>
                    </a:lnT>
                    <a:lnB w="12700" cap="flat" cmpd="sng" algn="ctr">
                      <a:solidFill>
                        <a:srgbClr val="051D4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000" b="0" i="0" dirty="0">
                        <a:solidFill>
                          <a:srgbClr val="051D4B"/>
                        </a:solidFill>
                        <a:latin typeface="Aptos Light" panose="020B0004020202020204" pitchFamily="34" charset="0"/>
                      </a:endParaRPr>
                    </a:p>
                  </a:txBody>
                  <a:tcPr marL="0" marR="0" marT="0" marB="91416"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113" lvl="1" indent="0">
                        <a:tabLst/>
                      </a:pPr>
                      <a:r>
                        <a:rPr lang="en-US" sz="3600" b="0" i="0" dirty="0">
                          <a:solidFill>
                            <a:srgbClr val="051D4B"/>
                          </a:solidFill>
                          <a:latin typeface="Aptos Light" panose="020B0004020202020204" pitchFamily="34" charset="0"/>
                        </a:rPr>
                        <a:t>Headline</a:t>
                      </a:r>
                    </a:p>
                  </a:txBody>
                  <a:tcPr marL="0" marR="0" marT="0" marB="91416" anchor="b">
                    <a:lnL w="12700" cmpd="sng">
                      <a:noFill/>
                    </a:lnL>
                    <a:lnR w="12700" cmpd="sng">
                      <a:noFill/>
                    </a:lnR>
                    <a:lnT w="12700" cmpd="sng">
                      <a:noFill/>
                    </a:lnT>
                    <a:lnB w="12700" cap="flat" cmpd="sng" algn="ctr">
                      <a:solidFill>
                        <a:srgbClr val="051D4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3" lvl="1" indent="0">
                        <a:tabLst/>
                      </a:pPr>
                      <a:endParaRPr lang="en-US" sz="1000" b="0" i="0" dirty="0">
                        <a:solidFill>
                          <a:srgbClr val="051D4B"/>
                        </a:solidFill>
                        <a:latin typeface="Aptos Light" panose="020B0004020202020204" pitchFamily="34" charset="0"/>
                      </a:endParaRPr>
                    </a:p>
                  </a:txBody>
                  <a:tcPr marL="0" marR="0" marT="0" marB="91416"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3" lvl="1" indent="0">
                        <a:tabLst/>
                      </a:pPr>
                      <a:r>
                        <a:rPr lang="en-US" sz="3600" b="0" i="0" dirty="0">
                          <a:solidFill>
                            <a:srgbClr val="051D4B"/>
                          </a:solidFill>
                          <a:latin typeface="Aptos Light" panose="020B0004020202020204" pitchFamily="34" charset="0"/>
                        </a:rPr>
                        <a:t>Headline</a:t>
                      </a:r>
                    </a:p>
                  </a:txBody>
                  <a:tcPr marL="0" marR="0" marT="0" marB="91416" anchor="b">
                    <a:lnL w="12700" cmpd="sng">
                      <a:noFill/>
                    </a:lnL>
                    <a:lnR w="12700" cmpd="sng">
                      <a:noFill/>
                    </a:lnR>
                    <a:lnT w="12700" cmpd="sng">
                      <a:noFill/>
                    </a:lnT>
                    <a:lnB w="12700" cap="flat" cmpd="sng" algn="ctr">
                      <a:solidFill>
                        <a:srgbClr val="051D4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412903"/>
                  </a:ext>
                </a:extLst>
              </a:tr>
              <a:tr h="944634">
                <a:tc>
                  <a:txBody>
                    <a:bodyPr/>
                    <a:lstStyle/>
                    <a:p>
                      <a:pPr marL="461963" indent="-450850">
                        <a:tabLst>
                          <a:tab pos="450850" algn="l"/>
                        </a:tabLst>
                      </a:pPr>
                      <a:r>
                        <a:rPr lang="en-US" sz="2200" b="0" i="0" dirty="0">
                          <a:solidFill>
                            <a:schemeClr val="tx1"/>
                          </a:solidFill>
                          <a:effectLst/>
                          <a:latin typeface="Aptos" panose="020B0004020202020204" pitchFamily="34" charset="0"/>
                        </a:rPr>
                        <a:t>1	Section title goes here</a:t>
                      </a:r>
                    </a:p>
                    <a:p>
                      <a:pPr marL="46196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182832" marB="91416" anchor="ctr">
                    <a:lnL w="12700" cmpd="sng">
                      <a:noFill/>
                    </a:lnL>
                    <a:lnR w="12700" cmpd="sng">
                      <a:noFill/>
                    </a:lnR>
                    <a:lnT w="12700" cap="flat" cmpd="sng" algn="ctr">
                      <a:solidFill>
                        <a:srgbClr val="051D4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000" b="0" i="0" dirty="0">
                        <a:solidFill>
                          <a:schemeClr val="accent2"/>
                        </a:solidFill>
                        <a:latin typeface="Aptos Light" panose="020B0004020202020204" pitchFamily="34" charset="0"/>
                      </a:endParaRPr>
                    </a:p>
                  </a:txBody>
                  <a:tcPr marL="0" marR="0" marT="182832" marB="914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tx1"/>
                          </a:solidFill>
                          <a:effectLst/>
                          <a:latin typeface="Aptos" panose="020B0004020202020204" pitchFamily="34" charset="0"/>
                        </a:rPr>
                        <a:t>1	Section title goes here</a:t>
                      </a:r>
                    </a:p>
                    <a:p>
                      <a:pPr marL="46196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182832" marB="91416" anchor="ctr">
                    <a:lnL w="12700" cmpd="sng">
                      <a:noFill/>
                    </a:lnL>
                    <a:lnR w="12700" cmpd="sng">
                      <a:noFill/>
                    </a:lnR>
                    <a:lnT w="12700" cap="flat" cmpd="sng" algn="ctr">
                      <a:solidFill>
                        <a:srgbClr val="051D4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3" lvl="1" indent="0">
                        <a:tabLst/>
                      </a:pPr>
                      <a:endParaRPr lang="en-US" sz="1000" b="0" i="0" dirty="0">
                        <a:solidFill>
                          <a:schemeClr val="tx1"/>
                        </a:solidFill>
                        <a:latin typeface="Aptos Light" panose="020B0004020202020204" pitchFamily="34" charset="0"/>
                      </a:endParaRPr>
                    </a:p>
                  </a:txBody>
                  <a:tcPr marL="0" marR="0" marT="182832" marB="914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tx1"/>
                          </a:solidFill>
                          <a:effectLst/>
                          <a:latin typeface="Aptos" panose="020B0004020202020204" pitchFamily="34" charset="0"/>
                        </a:rPr>
                        <a:t>1	Section title goes here</a:t>
                      </a:r>
                    </a:p>
                    <a:p>
                      <a:pPr marL="46196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182832" marB="91416" anchor="ctr">
                    <a:lnL w="12700" cmpd="sng">
                      <a:noFill/>
                    </a:lnL>
                    <a:lnR w="12700" cmpd="sng">
                      <a:noFill/>
                    </a:lnR>
                    <a:lnT w="12700" cap="flat" cmpd="sng" algn="ctr">
                      <a:solidFill>
                        <a:srgbClr val="051D4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4422097"/>
                  </a:ext>
                </a:extLst>
              </a:tr>
              <a:tr h="853218">
                <a:tc>
                  <a:txBody>
                    <a:bodyPr/>
                    <a:lstStyle/>
                    <a:p>
                      <a:pPr marL="461963" indent="-450850">
                        <a:tabLst>
                          <a:tab pos="450850" algn="l"/>
                        </a:tabLst>
                      </a:pPr>
                      <a:r>
                        <a:rPr lang="en-US" sz="2200" b="0" i="0" dirty="0">
                          <a:solidFill>
                            <a:schemeClr val="tx1"/>
                          </a:solidFill>
                          <a:effectLst/>
                          <a:latin typeface="Aptos" panose="020B0004020202020204" pitchFamily="34" charset="0"/>
                        </a:rPr>
                        <a:t>2	Section title goes here</a:t>
                      </a:r>
                    </a:p>
                    <a:p>
                      <a:pPr marL="46196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000" b="0" i="0" dirty="0">
                        <a:solidFill>
                          <a:schemeClr val="accent2"/>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tx1"/>
                          </a:solidFill>
                          <a:effectLst/>
                          <a:latin typeface="Aptos" panose="020B0004020202020204" pitchFamily="34" charset="0"/>
                        </a:rPr>
                        <a:t>2	Section title goes here</a:t>
                      </a:r>
                    </a:p>
                    <a:p>
                      <a:pPr marL="46196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3" lvl="1" indent="0">
                        <a:tabLst/>
                      </a:pPr>
                      <a:endParaRPr lang="en-US" sz="1000" b="0" i="0" dirty="0">
                        <a:solidFill>
                          <a:schemeClr val="tx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tx1"/>
                          </a:solidFill>
                          <a:effectLst/>
                          <a:latin typeface="Aptos" panose="020B0004020202020204" pitchFamily="34" charset="0"/>
                        </a:rPr>
                        <a:t>2	Section title goes here</a:t>
                      </a:r>
                    </a:p>
                    <a:p>
                      <a:pPr marL="46196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279538"/>
                  </a:ext>
                </a:extLst>
              </a:tr>
              <a:tr h="853218">
                <a:tc>
                  <a:txBody>
                    <a:bodyPr/>
                    <a:lstStyle/>
                    <a:p>
                      <a:pPr marL="461963" indent="-450850">
                        <a:tabLst>
                          <a:tab pos="450850" algn="l"/>
                        </a:tabLst>
                      </a:pPr>
                      <a:r>
                        <a:rPr lang="en-US" sz="2200" b="0" i="0" dirty="0">
                          <a:solidFill>
                            <a:schemeClr val="tx1"/>
                          </a:solidFill>
                          <a:effectLst/>
                          <a:latin typeface="Aptos" panose="020B0004020202020204" pitchFamily="34" charset="0"/>
                        </a:rPr>
                        <a:t>3	Section title goes here</a:t>
                      </a:r>
                    </a:p>
                    <a:p>
                      <a:pPr marL="46196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000" b="0" i="0" dirty="0">
                        <a:solidFill>
                          <a:schemeClr val="accent2"/>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tx1"/>
                          </a:solidFill>
                          <a:effectLst/>
                          <a:latin typeface="Aptos" panose="020B0004020202020204" pitchFamily="34" charset="0"/>
                        </a:rPr>
                        <a:t>3	Section title goes here</a:t>
                      </a:r>
                    </a:p>
                    <a:p>
                      <a:pPr marL="46196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3" lvl="1" indent="0">
                        <a:tabLst/>
                      </a:pPr>
                      <a:endParaRPr lang="en-US" sz="1000" b="0" i="0" dirty="0">
                        <a:solidFill>
                          <a:schemeClr val="tx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tx1"/>
                          </a:solidFill>
                          <a:effectLst/>
                          <a:latin typeface="Aptos" panose="020B0004020202020204" pitchFamily="34" charset="0"/>
                        </a:rPr>
                        <a:t>3	Section title goes here</a:t>
                      </a:r>
                    </a:p>
                    <a:p>
                      <a:pPr marL="461963" lvl="1" indent="0">
                        <a:tabLst/>
                      </a:pPr>
                      <a:r>
                        <a:rPr lang="en-US" sz="2200" b="0" i="0" dirty="0">
                          <a:solidFill>
                            <a:schemeClr val="tx1"/>
                          </a:solidFill>
                          <a:effectLst/>
                          <a:latin typeface="Aptos Light" panose="020B0004020202020204" pitchFamily="34" charset="0"/>
                        </a:rPr>
                        <a:t>Subtitle content here</a:t>
                      </a:r>
                      <a:endParaRPr lang="en-US" sz="2200" b="0" i="0" dirty="0">
                        <a:solidFill>
                          <a:schemeClr val="tx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167850"/>
                  </a:ext>
                </a:extLst>
              </a:tr>
            </a:tbl>
          </a:graphicData>
        </a:graphic>
      </p:graphicFrame>
      <p:sp>
        <p:nvSpPr>
          <p:cNvPr id="2" name="Footer Placeholder 3">
            <a:extLst>
              <a:ext uri="{FF2B5EF4-FFF2-40B4-BE49-F238E27FC236}">
                <a16:creationId xmlns:a16="http://schemas.microsoft.com/office/drawing/2014/main" id="{3F112555-A39A-37B9-0A1A-4708EFE3674E}"/>
              </a:ext>
            </a:extLst>
          </p:cNvPr>
          <p:cNvSpPr>
            <a:spLocks noGrp="1"/>
          </p:cNvSpPr>
          <p:nvPr>
            <p:ph type="ftr" sz="quarter" idx="11"/>
          </p:nvPr>
        </p:nvSpPr>
        <p:spPr>
          <a:xfrm>
            <a:off x="7569260" y="6413953"/>
            <a:ext cx="4113728" cy="123079"/>
          </a:xfrm>
        </p:spPr>
        <p:txBody>
          <a:bodyPr/>
          <a:lstStyle/>
          <a:p>
            <a:r>
              <a:rPr lang="en-US" dirty="0"/>
              <a:t>PRESENTATION TITLE</a:t>
            </a:r>
          </a:p>
        </p:txBody>
      </p:sp>
    </p:spTree>
    <p:extLst>
      <p:ext uri="{BB962C8B-B14F-4D97-AF65-F5344CB8AC3E}">
        <p14:creationId xmlns:p14="http://schemas.microsoft.com/office/powerpoint/2010/main" val="20246673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136E6B5F-FFA4-FAF8-EBAA-5F8B5A5AE58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5142590-D8E2-3FA9-634F-27DCC46CD46E}"/>
              </a:ext>
            </a:extLst>
          </p:cNvPr>
          <p:cNvSpPr>
            <a:spLocks noGrp="1"/>
          </p:cNvSpPr>
          <p:nvPr>
            <p:ph type="title"/>
          </p:nvPr>
        </p:nvSpPr>
        <p:spPr/>
        <p:txBody>
          <a:bodyPr/>
          <a:lstStyle/>
          <a:p>
            <a:r>
              <a:rPr lang="en-US" dirty="0"/>
              <a:t>Next steps</a:t>
            </a:r>
          </a:p>
        </p:txBody>
      </p:sp>
      <p:graphicFrame>
        <p:nvGraphicFramePr>
          <p:cNvPr id="3" name="Table Placeholder 2">
            <a:extLst>
              <a:ext uri="{FF2B5EF4-FFF2-40B4-BE49-F238E27FC236}">
                <a16:creationId xmlns:a16="http://schemas.microsoft.com/office/drawing/2014/main" id="{13B935E3-DAD4-38C9-D6F1-27BED3BBE30F}"/>
              </a:ext>
            </a:extLst>
          </p:cNvPr>
          <p:cNvGraphicFramePr>
            <a:graphicFrameLocks noGrp="1"/>
          </p:cNvGraphicFramePr>
          <p:nvPr>
            <p:ph type="tbl" sz="quarter" idx="12"/>
            <p:extLst>
              <p:ext uri="{D42A27DB-BD31-4B8C-83A1-F6EECF244321}">
                <p14:modId xmlns:p14="http://schemas.microsoft.com/office/powerpoint/2010/main" val="3952091727"/>
              </p:ext>
            </p:extLst>
          </p:nvPr>
        </p:nvGraphicFramePr>
        <p:xfrm>
          <a:off x="502578" y="1864397"/>
          <a:ext cx="11179436" cy="4357809"/>
        </p:xfrm>
        <a:graphic>
          <a:graphicData uri="http://schemas.openxmlformats.org/drawingml/2006/table">
            <a:tbl>
              <a:tblPr firstRow="1" bandRow="1">
                <a:tableStyleId>{5C22544A-7EE6-4342-B048-85BDC9FD1C3A}</a:tableStyleId>
              </a:tblPr>
              <a:tblGrid>
                <a:gridCol w="1719913">
                  <a:extLst>
                    <a:ext uri="{9D8B030D-6E8A-4147-A177-3AD203B41FA5}">
                      <a16:colId xmlns:a16="http://schemas.microsoft.com/office/drawing/2014/main" val="3909777812"/>
                    </a:ext>
                  </a:extLst>
                </a:gridCol>
                <a:gridCol w="3659390">
                  <a:extLst>
                    <a:ext uri="{9D8B030D-6E8A-4147-A177-3AD203B41FA5}">
                      <a16:colId xmlns:a16="http://schemas.microsoft.com/office/drawing/2014/main" val="475336183"/>
                    </a:ext>
                  </a:extLst>
                </a:gridCol>
                <a:gridCol w="420830">
                  <a:extLst>
                    <a:ext uri="{9D8B030D-6E8A-4147-A177-3AD203B41FA5}">
                      <a16:colId xmlns:a16="http://schemas.microsoft.com/office/drawing/2014/main" val="1830480148"/>
                    </a:ext>
                  </a:extLst>
                </a:gridCol>
                <a:gridCol w="1719913">
                  <a:extLst>
                    <a:ext uri="{9D8B030D-6E8A-4147-A177-3AD203B41FA5}">
                      <a16:colId xmlns:a16="http://schemas.microsoft.com/office/drawing/2014/main" val="825268757"/>
                    </a:ext>
                  </a:extLst>
                </a:gridCol>
                <a:gridCol w="3659390">
                  <a:extLst>
                    <a:ext uri="{9D8B030D-6E8A-4147-A177-3AD203B41FA5}">
                      <a16:colId xmlns:a16="http://schemas.microsoft.com/office/drawing/2014/main" val="2565912480"/>
                    </a:ext>
                  </a:extLst>
                </a:gridCol>
              </a:tblGrid>
              <a:tr h="1452603">
                <a:tc>
                  <a:txBody>
                    <a:bodyPr/>
                    <a:lstStyle/>
                    <a:p>
                      <a:pPr>
                        <a:lnSpc>
                          <a:spcPct val="90000"/>
                        </a:lnSpc>
                      </a:pPr>
                      <a:r>
                        <a:rPr lang="en-US" sz="8800" b="0" i="0" dirty="0">
                          <a:solidFill>
                            <a:schemeClr val="bg2"/>
                          </a:solidFill>
                          <a:latin typeface="Aptos Light" panose="020B0004020202020204" pitchFamily="34" charset="0"/>
                        </a:rPr>
                        <a:t>1</a:t>
                      </a:r>
                    </a:p>
                  </a:txBody>
                  <a:tcPr marL="0" marR="0" marT="0"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i="0" dirty="0">
                          <a:solidFill>
                            <a:schemeClr val="bg1"/>
                          </a:solidFill>
                          <a:effectLst/>
                          <a:latin typeface="Aptos" panose="020B0004020202020204" pitchFamily="34" charset="0"/>
                        </a:rPr>
                        <a:t>Section title goes here</a:t>
                      </a:r>
                    </a:p>
                    <a:p>
                      <a:pPr marL="1111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0" marB="22854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8000" b="0" i="0" dirty="0">
                        <a:solidFill>
                          <a:schemeClr val="accent2"/>
                        </a:solidFill>
                        <a:latin typeface="Aptos Light" panose="020B0004020202020204" pitchFamily="34" charset="0"/>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8800" b="0" i="0" dirty="0">
                          <a:solidFill>
                            <a:schemeClr val="bg2"/>
                          </a:solidFill>
                          <a:latin typeface="Aptos Light" panose="020B0004020202020204" pitchFamily="34" charset="0"/>
                        </a:rPr>
                        <a:t>4</a:t>
                      </a:r>
                    </a:p>
                  </a:txBody>
                  <a:tcPr marL="0" marR="0" marT="0"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i="0" dirty="0">
                          <a:solidFill>
                            <a:schemeClr val="bg1"/>
                          </a:solidFill>
                          <a:effectLst/>
                          <a:latin typeface="Aptos" panose="020B0004020202020204" pitchFamily="34" charset="0"/>
                        </a:rPr>
                        <a:t>Section title goes here</a:t>
                      </a:r>
                    </a:p>
                    <a:p>
                      <a:pPr marL="1111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0" marB="22854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4422097"/>
                  </a:ext>
                </a:extLst>
              </a:tr>
              <a:tr h="1452603">
                <a:tc>
                  <a:txBody>
                    <a:bodyPr/>
                    <a:lstStyle/>
                    <a:p>
                      <a:pPr>
                        <a:lnSpc>
                          <a:spcPct val="90000"/>
                        </a:lnSpc>
                      </a:pPr>
                      <a:r>
                        <a:rPr lang="en-US" sz="8800" b="0" i="0" dirty="0">
                          <a:solidFill>
                            <a:schemeClr val="bg2"/>
                          </a:solidFill>
                          <a:latin typeface="Aptos Light" panose="020B0004020202020204" pitchFamily="34" charset="0"/>
                        </a:rPr>
                        <a:t>2</a:t>
                      </a:r>
                    </a:p>
                  </a:txBody>
                  <a:tcPr marL="0" marR="0" marT="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i="0" dirty="0">
                          <a:solidFill>
                            <a:schemeClr val="bg1"/>
                          </a:solidFill>
                          <a:effectLst/>
                          <a:latin typeface="Aptos" panose="020B0004020202020204" pitchFamily="34" charset="0"/>
                        </a:rPr>
                        <a:t>Section title goes here</a:t>
                      </a:r>
                    </a:p>
                    <a:p>
                      <a:pPr marL="1111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0" marB="22854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8000" b="0" i="0" dirty="0">
                        <a:solidFill>
                          <a:schemeClr val="accent2"/>
                        </a:solidFill>
                        <a:latin typeface="Aptos Light" panose="020B0004020202020204" pitchFamily="34" charset="0"/>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90000"/>
                        </a:lnSpc>
                      </a:pPr>
                      <a:r>
                        <a:rPr lang="en-US" sz="8800" b="0" i="0" dirty="0">
                          <a:solidFill>
                            <a:schemeClr val="bg2"/>
                          </a:solidFill>
                          <a:latin typeface="Aptos Light" panose="020B0004020202020204" pitchFamily="34" charset="0"/>
                        </a:rPr>
                        <a:t>5</a:t>
                      </a:r>
                    </a:p>
                  </a:txBody>
                  <a:tcPr marL="0" marR="0" marT="0" marB="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i="0" dirty="0">
                          <a:solidFill>
                            <a:schemeClr val="bg1"/>
                          </a:solidFill>
                          <a:effectLst/>
                          <a:latin typeface="Aptos" panose="020B0004020202020204" pitchFamily="34" charset="0"/>
                        </a:rPr>
                        <a:t>Section title goes here</a:t>
                      </a:r>
                    </a:p>
                    <a:p>
                      <a:pPr marL="1111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0" marB="22854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279538"/>
                  </a:ext>
                </a:extLst>
              </a:tr>
              <a:tr h="1452603">
                <a:tc>
                  <a:txBody>
                    <a:bodyPr/>
                    <a:lstStyle/>
                    <a:p>
                      <a:pPr>
                        <a:lnSpc>
                          <a:spcPct val="90000"/>
                        </a:lnSpc>
                      </a:pPr>
                      <a:r>
                        <a:rPr lang="en-US" sz="8800" b="0" i="0" dirty="0">
                          <a:solidFill>
                            <a:schemeClr val="bg2"/>
                          </a:solidFill>
                          <a:latin typeface="Aptos Light" panose="020B0004020202020204" pitchFamily="34" charset="0"/>
                        </a:rPr>
                        <a:t>3</a:t>
                      </a:r>
                    </a:p>
                  </a:txBody>
                  <a:tcPr marL="0" marR="0" marT="0"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200" b="0" i="0" dirty="0">
                          <a:solidFill>
                            <a:schemeClr val="bg1"/>
                          </a:solidFill>
                          <a:effectLst/>
                          <a:latin typeface="Aptos" panose="020B0004020202020204" pitchFamily="34" charset="0"/>
                        </a:rPr>
                        <a:t>Section title goes here</a:t>
                      </a:r>
                    </a:p>
                    <a:p>
                      <a:pPr marL="1111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0" marB="22854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90000"/>
                        </a:lnSpc>
                      </a:pPr>
                      <a:endParaRPr lang="en-US" sz="8000" b="0" i="0" dirty="0">
                        <a:solidFill>
                          <a:schemeClr val="accent2"/>
                        </a:solidFill>
                        <a:latin typeface="Aptos Light" panose="020B0004020202020204"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pPr>
                      <a:r>
                        <a:rPr lang="en-US" sz="8800" b="0" i="0" dirty="0">
                          <a:solidFill>
                            <a:schemeClr val="bg2"/>
                          </a:solidFill>
                          <a:latin typeface="Aptos Light" panose="020B0004020202020204" pitchFamily="34" charset="0"/>
                        </a:rPr>
                        <a:t>6</a:t>
                      </a:r>
                    </a:p>
                  </a:txBody>
                  <a:tcPr marL="0" marR="0" marT="0" marB="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200" b="0" i="0" dirty="0">
                          <a:solidFill>
                            <a:schemeClr val="bg1"/>
                          </a:solidFill>
                          <a:effectLst/>
                          <a:latin typeface="Aptos" panose="020B0004020202020204" pitchFamily="34" charset="0"/>
                        </a:rPr>
                        <a:t>Section title goes here</a:t>
                      </a:r>
                    </a:p>
                    <a:p>
                      <a:pPr marL="1111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0" marB="228540" anchor="b">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2167850"/>
                  </a:ext>
                </a:extLst>
              </a:tr>
            </a:tbl>
          </a:graphicData>
        </a:graphic>
      </p:graphicFrame>
      <p:sp>
        <p:nvSpPr>
          <p:cNvPr id="2" name="Footer Placeholder 3">
            <a:extLst>
              <a:ext uri="{FF2B5EF4-FFF2-40B4-BE49-F238E27FC236}">
                <a16:creationId xmlns:a16="http://schemas.microsoft.com/office/drawing/2014/main" id="{9E234C9F-F9CB-10A9-FF9A-3E3158735A4A}"/>
              </a:ext>
            </a:extLst>
          </p:cNvPr>
          <p:cNvSpPr>
            <a:spLocks noGrp="1"/>
          </p:cNvSpPr>
          <p:nvPr>
            <p:ph type="ftr" sz="quarter" idx="11"/>
          </p:nvPr>
        </p:nvSpPr>
        <p:spPr>
          <a:xfrm>
            <a:off x="7569260" y="6413953"/>
            <a:ext cx="4113728" cy="123079"/>
          </a:xfrm>
        </p:spPr>
        <p:txBody>
          <a:bodyPr/>
          <a:lstStyle/>
          <a:p>
            <a:r>
              <a:rPr lang="en-US" dirty="0"/>
              <a:t>PRESENTATION TITLE</a:t>
            </a:r>
          </a:p>
        </p:txBody>
      </p:sp>
    </p:spTree>
    <p:extLst>
      <p:ext uri="{BB962C8B-B14F-4D97-AF65-F5344CB8AC3E}">
        <p14:creationId xmlns:p14="http://schemas.microsoft.com/office/powerpoint/2010/main" val="1831704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B18D6832-A84F-ED24-61C8-E7D1094AB29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D40D43D-1244-754D-895D-52105196D9FC}"/>
              </a:ext>
            </a:extLst>
          </p:cNvPr>
          <p:cNvSpPr>
            <a:spLocks noGrp="1"/>
          </p:cNvSpPr>
          <p:nvPr>
            <p:ph type="title"/>
          </p:nvPr>
        </p:nvSpPr>
        <p:spPr/>
        <p:txBody>
          <a:bodyPr/>
          <a:lstStyle/>
          <a:p>
            <a:r>
              <a:rPr lang="en-US" dirty="0"/>
              <a:t>Next steps</a:t>
            </a:r>
          </a:p>
        </p:txBody>
      </p:sp>
      <p:graphicFrame>
        <p:nvGraphicFramePr>
          <p:cNvPr id="3" name="Table Placeholder 2">
            <a:extLst>
              <a:ext uri="{FF2B5EF4-FFF2-40B4-BE49-F238E27FC236}">
                <a16:creationId xmlns:a16="http://schemas.microsoft.com/office/drawing/2014/main" id="{1F1294D6-B44B-2EEB-9B93-CA202E9D9D05}"/>
              </a:ext>
            </a:extLst>
          </p:cNvPr>
          <p:cNvGraphicFramePr>
            <a:graphicFrameLocks noGrp="1"/>
          </p:cNvGraphicFramePr>
          <p:nvPr>
            <p:ph type="tbl" sz="quarter" idx="12"/>
            <p:extLst>
              <p:ext uri="{D42A27DB-BD31-4B8C-83A1-F6EECF244321}">
                <p14:modId xmlns:p14="http://schemas.microsoft.com/office/powerpoint/2010/main" val="2909714793"/>
              </p:ext>
            </p:extLst>
          </p:nvPr>
        </p:nvGraphicFramePr>
        <p:xfrm>
          <a:off x="502577" y="1864397"/>
          <a:ext cx="11179437" cy="3291648"/>
        </p:xfrm>
        <a:graphic>
          <a:graphicData uri="http://schemas.openxmlformats.org/drawingml/2006/table">
            <a:tbl>
              <a:tblPr firstRow="1" bandRow="1">
                <a:tableStyleId>{5C22544A-7EE6-4342-B048-85BDC9FD1C3A}</a:tableStyleId>
              </a:tblPr>
              <a:tblGrid>
                <a:gridCol w="3422277">
                  <a:extLst>
                    <a:ext uri="{9D8B030D-6E8A-4147-A177-3AD203B41FA5}">
                      <a16:colId xmlns:a16="http://schemas.microsoft.com/office/drawing/2014/main" val="475336183"/>
                    </a:ext>
                  </a:extLst>
                </a:gridCol>
                <a:gridCol w="456303">
                  <a:extLst>
                    <a:ext uri="{9D8B030D-6E8A-4147-A177-3AD203B41FA5}">
                      <a16:colId xmlns:a16="http://schemas.microsoft.com/office/drawing/2014/main" val="1830480148"/>
                    </a:ext>
                  </a:extLst>
                </a:gridCol>
                <a:gridCol w="3422277">
                  <a:extLst>
                    <a:ext uri="{9D8B030D-6E8A-4147-A177-3AD203B41FA5}">
                      <a16:colId xmlns:a16="http://schemas.microsoft.com/office/drawing/2014/main" val="2565912480"/>
                    </a:ext>
                  </a:extLst>
                </a:gridCol>
                <a:gridCol w="456303">
                  <a:extLst>
                    <a:ext uri="{9D8B030D-6E8A-4147-A177-3AD203B41FA5}">
                      <a16:colId xmlns:a16="http://schemas.microsoft.com/office/drawing/2014/main" val="3253106172"/>
                    </a:ext>
                  </a:extLst>
                </a:gridCol>
                <a:gridCol w="3422277">
                  <a:extLst>
                    <a:ext uri="{9D8B030D-6E8A-4147-A177-3AD203B41FA5}">
                      <a16:colId xmlns:a16="http://schemas.microsoft.com/office/drawing/2014/main" val="2993794314"/>
                    </a:ext>
                  </a:extLst>
                </a:gridCol>
              </a:tblGrid>
              <a:tr h="639913">
                <a:tc>
                  <a:txBody>
                    <a:bodyPr/>
                    <a:lstStyle/>
                    <a:p>
                      <a:pPr marL="11113" lvl="1" indent="0">
                        <a:tabLst/>
                      </a:pPr>
                      <a:r>
                        <a:rPr lang="en-US" sz="3600" b="0" i="0" dirty="0">
                          <a:solidFill>
                            <a:schemeClr val="bg2"/>
                          </a:solidFill>
                          <a:latin typeface="Aptos Light" panose="020B0004020202020204" pitchFamily="34" charset="0"/>
                        </a:rPr>
                        <a:t>Headline</a:t>
                      </a:r>
                    </a:p>
                  </a:txBody>
                  <a:tcPr marL="0" marR="0" marT="0" marB="91416"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000" b="0" i="0" dirty="0">
                        <a:solidFill>
                          <a:schemeClr val="bg2"/>
                        </a:solidFill>
                        <a:latin typeface="Aptos Light" panose="020B0004020202020204" pitchFamily="34" charset="0"/>
                      </a:endParaRPr>
                    </a:p>
                  </a:txBody>
                  <a:tcPr marL="0" marR="0" marT="0" marB="91416"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1113" lvl="1" indent="0">
                        <a:tabLst/>
                      </a:pPr>
                      <a:r>
                        <a:rPr lang="en-US" sz="3600" b="0" i="0" dirty="0">
                          <a:solidFill>
                            <a:schemeClr val="bg2"/>
                          </a:solidFill>
                          <a:latin typeface="Aptos Light" panose="020B0004020202020204" pitchFamily="34" charset="0"/>
                        </a:rPr>
                        <a:t>Headline</a:t>
                      </a:r>
                    </a:p>
                  </a:txBody>
                  <a:tcPr marL="0" marR="0" marT="0" marB="91416"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3" lvl="1" indent="0">
                        <a:tabLst/>
                      </a:pPr>
                      <a:endParaRPr lang="en-US" sz="1000" b="0" i="0" dirty="0">
                        <a:solidFill>
                          <a:schemeClr val="bg2"/>
                        </a:solidFill>
                        <a:latin typeface="Aptos Light" panose="020B0004020202020204" pitchFamily="34" charset="0"/>
                      </a:endParaRPr>
                    </a:p>
                  </a:txBody>
                  <a:tcPr marL="0" marR="0" marT="0" marB="91416"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3" lvl="1" indent="0">
                        <a:tabLst/>
                      </a:pPr>
                      <a:r>
                        <a:rPr lang="en-US" sz="3600" b="0" i="0" dirty="0">
                          <a:solidFill>
                            <a:schemeClr val="bg2"/>
                          </a:solidFill>
                          <a:latin typeface="Aptos Light" panose="020B0004020202020204" pitchFamily="34" charset="0"/>
                        </a:rPr>
                        <a:t>Headline</a:t>
                      </a:r>
                    </a:p>
                  </a:txBody>
                  <a:tcPr marL="0" marR="0" marT="0" marB="91416"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412903"/>
                  </a:ext>
                </a:extLst>
              </a:tr>
              <a:tr h="944634">
                <a:tc>
                  <a:txBody>
                    <a:bodyPr/>
                    <a:lstStyle/>
                    <a:p>
                      <a:pPr marL="461963" indent="-450850">
                        <a:tabLst>
                          <a:tab pos="450850" algn="l"/>
                        </a:tabLst>
                      </a:pPr>
                      <a:r>
                        <a:rPr lang="en-US" sz="2200" b="0" i="0" dirty="0">
                          <a:solidFill>
                            <a:schemeClr val="bg1"/>
                          </a:solidFill>
                          <a:effectLst/>
                          <a:latin typeface="Aptos" panose="020B0004020202020204" pitchFamily="34" charset="0"/>
                        </a:rPr>
                        <a:t>1	Section title goes here</a:t>
                      </a:r>
                    </a:p>
                    <a:p>
                      <a:pPr marL="46196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182832" marB="9141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000" b="0" i="0" dirty="0">
                        <a:solidFill>
                          <a:schemeClr val="accent2"/>
                        </a:solidFill>
                        <a:latin typeface="Aptos Light" panose="020B0004020202020204" pitchFamily="34" charset="0"/>
                      </a:endParaRPr>
                    </a:p>
                  </a:txBody>
                  <a:tcPr marL="0" marR="0" marT="182832" marB="914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bg1"/>
                          </a:solidFill>
                          <a:effectLst/>
                          <a:latin typeface="Aptos" panose="020B0004020202020204" pitchFamily="34" charset="0"/>
                        </a:rPr>
                        <a:t>1	Section title goes here</a:t>
                      </a:r>
                    </a:p>
                    <a:p>
                      <a:pPr marL="46196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182832" marB="9141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3" lvl="1" indent="0">
                        <a:tabLst/>
                      </a:pPr>
                      <a:endParaRPr lang="en-US" sz="1000" b="0" i="0" dirty="0">
                        <a:solidFill>
                          <a:schemeClr val="tx1"/>
                        </a:solidFill>
                        <a:latin typeface="Aptos Light" panose="020B0004020202020204" pitchFamily="34" charset="0"/>
                      </a:endParaRPr>
                    </a:p>
                  </a:txBody>
                  <a:tcPr marL="0" marR="0" marT="182832" marB="91416"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bg1"/>
                          </a:solidFill>
                          <a:effectLst/>
                          <a:latin typeface="Aptos" panose="020B0004020202020204" pitchFamily="34" charset="0"/>
                        </a:rPr>
                        <a:t>1	Section title goes here</a:t>
                      </a:r>
                    </a:p>
                    <a:p>
                      <a:pPr marL="46196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182832" marB="91416"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4422097"/>
                  </a:ext>
                </a:extLst>
              </a:tr>
              <a:tr h="853218">
                <a:tc>
                  <a:txBody>
                    <a:bodyPr/>
                    <a:lstStyle/>
                    <a:p>
                      <a:pPr marL="461963" indent="-450850">
                        <a:tabLst>
                          <a:tab pos="450850" algn="l"/>
                        </a:tabLst>
                      </a:pPr>
                      <a:r>
                        <a:rPr lang="en-US" sz="2200" b="0" i="0" dirty="0">
                          <a:solidFill>
                            <a:schemeClr val="bg1"/>
                          </a:solidFill>
                          <a:effectLst/>
                          <a:latin typeface="Aptos" panose="020B0004020202020204" pitchFamily="34" charset="0"/>
                        </a:rPr>
                        <a:t>2	Section title goes here</a:t>
                      </a:r>
                    </a:p>
                    <a:p>
                      <a:pPr marL="46196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000" b="0" i="0" dirty="0">
                        <a:solidFill>
                          <a:schemeClr val="accent2"/>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bg1"/>
                          </a:solidFill>
                          <a:effectLst/>
                          <a:latin typeface="Aptos" panose="020B0004020202020204" pitchFamily="34" charset="0"/>
                        </a:rPr>
                        <a:t>2	Section title goes here</a:t>
                      </a:r>
                    </a:p>
                    <a:p>
                      <a:pPr marL="46196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3" lvl="1" indent="0">
                        <a:tabLst/>
                      </a:pPr>
                      <a:endParaRPr lang="en-US" sz="1000" b="0" i="0" dirty="0">
                        <a:solidFill>
                          <a:schemeClr val="tx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bg1"/>
                          </a:solidFill>
                          <a:effectLst/>
                          <a:latin typeface="Aptos" panose="020B0004020202020204" pitchFamily="34" charset="0"/>
                        </a:rPr>
                        <a:t>2	Section title goes here</a:t>
                      </a:r>
                    </a:p>
                    <a:p>
                      <a:pPr marL="46196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279538"/>
                  </a:ext>
                </a:extLst>
              </a:tr>
              <a:tr h="853218">
                <a:tc>
                  <a:txBody>
                    <a:bodyPr/>
                    <a:lstStyle/>
                    <a:p>
                      <a:pPr marL="461963" indent="-450850">
                        <a:tabLst>
                          <a:tab pos="450850" algn="l"/>
                        </a:tabLst>
                      </a:pPr>
                      <a:r>
                        <a:rPr lang="en-US" sz="2200" b="0" i="0" dirty="0">
                          <a:solidFill>
                            <a:schemeClr val="bg1"/>
                          </a:solidFill>
                          <a:effectLst/>
                          <a:latin typeface="Aptos" panose="020B0004020202020204" pitchFamily="34" charset="0"/>
                        </a:rPr>
                        <a:t>3	Section title goes here</a:t>
                      </a:r>
                    </a:p>
                    <a:p>
                      <a:pPr marL="46196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endParaRPr lang="en-US" sz="1000" b="0" i="0" dirty="0">
                        <a:solidFill>
                          <a:schemeClr val="accent2"/>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bg1"/>
                          </a:solidFill>
                          <a:effectLst/>
                          <a:latin typeface="Aptos" panose="020B0004020202020204" pitchFamily="34" charset="0"/>
                        </a:rPr>
                        <a:t>3	Section title goes here</a:t>
                      </a:r>
                    </a:p>
                    <a:p>
                      <a:pPr marL="46196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113" lvl="1" indent="0">
                        <a:tabLst/>
                      </a:pPr>
                      <a:endParaRPr lang="en-US" sz="1000" b="0" i="0" dirty="0">
                        <a:solidFill>
                          <a:schemeClr val="tx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1963" indent="-450850">
                        <a:tabLst>
                          <a:tab pos="450850" algn="l"/>
                        </a:tabLst>
                      </a:pPr>
                      <a:r>
                        <a:rPr lang="en-US" sz="2200" b="0" i="0" dirty="0">
                          <a:solidFill>
                            <a:schemeClr val="bg1"/>
                          </a:solidFill>
                          <a:effectLst/>
                          <a:latin typeface="Aptos" panose="020B0004020202020204" pitchFamily="34" charset="0"/>
                        </a:rPr>
                        <a:t>3	Section title goes here</a:t>
                      </a:r>
                    </a:p>
                    <a:p>
                      <a:pPr marL="461963" lvl="1" indent="0">
                        <a:tabLst/>
                      </a:pPr>
                      <a:r>
                        <a:rPr lang="en-US" sz="2200" b="0" i="0" dirty="0">
                          <a:solidFill>
                            <a:schemeClr val="bg1"/>
                          </a:solidFill>
                          <a:effectLst/>
                          <a:latin typeface="Aptos Light" panose="020B0004020202020204" pitchFamily="34" charset="0"/>
                        </a:rPr>
                        <a:t>Subtitle content here</a:t>
                      </a:r>
                      <a:endParaRPr lang="en-US" sz="2200" b="0" i="0" dirty="0">
                        <a:solidFill>
                          <a:schemeClr val="bg1"/>
                        </a:solidFill>
                        <a:latin typeface="Aptos Light" panose="020B0004020202020204" pitchFamily="34" charset="0"/>
                      </a:endParaRPr>
                    </a:p>
                  </a:txBody>
                  <a:tcPr marL="0" marR="0" marT="91416" marB="9141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167850"/>
                  </a:ext>
                </a:extLst>
              </a:tr>
            </a:tbl>
          </a:graphicData>
        </a:graphic>
      </p:graphicFrame>
      <p:sp>
        <p:nvSpPr>
          <p:cNvPr id="2" name="Footer Placeholder 3">
            <a:extLst>
              <a:ext uri="{FF2B5EF4-FFF2-40B4-BE49-F238E27FC236}">
                <a16:creationId xmlns:a16="http://schemas.microsoft.com/office/drawing/2014/main" id="{10977137-BE20-2F49-90F0-4D76300A9D8F}"/>
              </a:ext>
            </a:extLst>
          </p:cNvPr>
          <p:cNvSpPr>
            <a:spLocks noGrp="1"/>
          </p:cNvSpPr>
          <p:nvPr>
            <p:ph type="ftr" sz="quarter" idx="11"/>
          </p:nvPr>
        </p:nvSpPr>
        <p:spPr>
          <a:xfrm>
            <a:off x="7569260" y="6413953"/>
            <a:ext cx="4113728" cy="123079"/>
          </a:xfrm>
        </p:spPr>
        <p:txBody>
          <a:bodyPr/>
          <a:lstStyle/>
          <a:p>
            <a:r>
              <a:rPr lang="en-US" dirty="0"/>
              <a:t>PRESENTATION TITLE</a:t>
            </a:r>
          </a:p>
        </p:txBody>
      </p:sp>
    </p:spTree>
    <p:extLst>
      <p:ext uri="{BB962C8B-B14F-4D97-AF65-F5344CB8AC3E}">
        <p14:creationId xmlns:p14="http://schemas.microsoft.com/office/powerpoint/2010/main" val="3558148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70C0-C2B1-D14B-269B-55ACE5FC9B6E}"/>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086261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D8B3-BF59-32A7-C771-FD6033C66D26}"/>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7315462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F47E-C154-17A7-AE4C-AF2A59BA743B}"/>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127009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85000">
              <a:srgbClr val="B6D3DF"/>
            </a:gs>
            <a:gs pos="49000">
              <a:schemeClr val="bg2"/>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174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316A7-8964-2B0E-61A0-B902759AF985}"/>
            </a:ext>
          </a:extLst>
        </p:cNvPr>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0F2DB7C-5AFC-7E85-93D6-357935A76748}"/>
              </a:ext>
            </a:extLst>
          </p:cNvPr>
          <p:cNvSpPr>
            <a:spLocks noGrp="1"/>
          </p:cNvSpPr>
          <p:nvPr>
            <p:ph type="pic" sz="quarter" idx="15"/>
          </p:nvPr>
        </p:nvSpPr>
        <p:spPr>
          <a:xfrm>
            <a:off x="7483114" y="2479"/>
            <a:ext cx="4705711" cy="6854628"/>
          </a:xfrm>
        </p:spPr>
        <p:txBody>
          <a:bodyPr/>
          <a:lstStyle/>
          <a:p>
            <a:endParaRPr lang="en-US"/>
          </a:p>
        </p:txBody>
      </p:sp>
      <p:sp>
        <p:nvSpPr>
          <p:cNvPr id="6" name="Title 5">
            <a:extLst>
              <a:ext uri="{FF2B5EF4-FFF2-40B4-BE49-F238E27FC236}">
                <a16:creationId xmlns:a16="http://schemas.microsoft.com/office/drawing/2014/main" id="{014423F3-2D48-A9C9-76CD-35096482FDEC}"/>
              </a:ext>
            </a:extLst>
          </p:cNvPr>
          <p:cNvSpPr>
            <a:spLocks noGrp="1"/>
          </p:cNvSpPr>
          <p:nvPr>
            <p:ph type="ctrTitle"/>
          </p:nvPr>
        </p:nvSpPr>
        <p:spPr/>
        <p:txBody>
          <a:bodyPr/>
          <a:lstStyle/>
          <a:p>
            <a:r>
              <a:rPr lang="en-US" dirty="0"/>
              <a:t>Presentation title</a:t>
            </a:r>
            <a:br>
              <a:rPr lang="en-US" dirty="0"/>
            </a:br>
            <a:r>
              <a:rPr lang="en-US" dirty="0"/>
              <a:t>one or two lines</a:t>
            </a:r>
          </a:p>
        </p:txBody>
      </p:sp>
      <p:sp>
        <p:nvSpPr>
          <p:cNvPr id="7" name="Subtitle 6">
            <a:extLst>
              <a:ext uri="{FF2B5EF4-FFF2-40B4-BE49-F238E27FC236}">
                <a16:creationId xmlns:a16="http://schemas.microsoft.com/office/drawing/2014/main" id="{7F9E9937-5C34-6E27-7447-C4BB3A879D56}"/>
              </a:ext>
            </a:extLst>
          </p:cNvPr>
          <p:cNvSpPr>
            <a:spLocks noGrp="1"/>
          </p:cNvSpPr>
          <p:nvPr>
            <p:ph type="subTitle" idx="1"/>
          </p:nvPr>
        </p:nvSpPr>
        <p:spPr/>
        <p:txBody>
          <a:bodyPr/>
          <a:lstStyle/>
          <a:p>
            <a:r>
              <a:rPr lang="en-US" dirty="0" err="1"/>
              <a:t>Subheader</a:t>
            </a:r>
            <a:r>
              <a:rPr lang="en-US" dirty="0"/>
              <a:t> lorem ipsum</a:t>
            </a:r>
          </a:p>
        </p:txBody>
      </p:sp>
      <p:sp>
        <p:nvSpPr>
          <p:cNvPr id="8" name="Text Placeholder 7">
            <a:extLst>
              <a:ext uri="{FF2B5EF4-FFF2-40B4-BE49-F238E27FC236}">
                <a16:creationId xmlns:a16="http://schemas.microsoft.com/office/drawing/2014/main" id="{F4018BD4-56B1-004B-FE25-91BCB4F0F4F3}"/>
              </a:ext>
            </a:extLst>
          </p:cNvPr>
          <p:cNvSpPr>
            <a:spLocks noGrp="1"/>
          </p:cNvSpPr>
          <p:nvPr>
            <p:ph type="body" sz="quarter" idx="12"/>
          </p:nvPr>
        </p:nvSpPr>
        <p:spPr/>
        <p:txBody>
          <a:bodyPr/>
          <a:lstStyle/>
          <a:p>
            <a:r>
              <a:rPr lang="en-US" dirty="0"/>
              <a:t>Presenter Name, Title</a:t>
            </a:r>
          </a:p>
          <a:p>
            <a:pPr lvl="1"/>
            <a:r>
              <a:rPr lang="en-US" dirty="0"/>
              <a:t>Month 00 2026</a:t>
            </a:r>
          </a:p>
        </p:txBody>
      </p:sp>
      <p:sp>
        <p:nvSpPr>
          <p:cNvPr id="2" name="Text Placeholder 1">
            <a:extLst>
              <a:ext uri="{FF2B5EF4-FFF2-40B4-BE49-F238E27FC236}">
                <a16:creationId xmlns:a16="http://schemas.microsoft.com/office/drawing/2014/main" id="{2CE94EC6-B265-930F-54FD-1A4B16D2A41A}"/>
              </a:ext>
            </a:extLst>
          </p:cNvPr>
          <p:cNvSpPr>
            <a:spLocks noGrp="1"/>
          </p:cNvSpPr>
          <p:nvPr>
            <p:ph type="body" sz="quarter" idx="13"/>
          </p:nvPr>
        </p:nvSpPr>
        <p:spPr/>
        <p:txBody>
          <a:bodyPr/>
          <a:lstStyle/>
          <a:p>
            <a:r>
              <a:rPr lang="en-US" dirty="0"/>
              <a:t>[INTERNAL ONLY]</a:t>
            </a:r>
          </a:p>
        </p:txBody>
      </p:sp>
      <p:sp>
        <p:nvSpPr>
          <p:cNvPr id="3" name="Text Placeholder 2">
            <a:extLst>
              <a:ext uri="{FF2B5EF4-FFF2-40B4-BE49-F238E27FC236}">
                <a16:creationId xmlns:a16="http://schemas.microsoft.com/office/drawing/2014/main" id="{651E46FC-8E4C-F076-CC6E-30D8CE5F1AFA}"/>
              </a:ext>
            </a:extLst>
          </p:cNvPr>
          <p:cNvSpPr>
            <a:spLocks noGrp="1"/>
          </p:cNvSpPr>
          <p:nvPr>
            <p:ph type="body" sz="quarter" idx="14"/>
          </p:nvPr>
        </p:nvSpPr>
        <p:spPr/>
        <p:txBody>
          <a:bodyPr/>
          <a:lstStyle/>
          <a:p>
            <a:r>
              <a:rPr lang="en-US" dirty="0" err="1"/>
              <a:t>COPYRIGHTPLACEHOLDEr</a:t>
            </a:r>
            <a:endParaRPr lang="en-US" dirty="0"/>
          </a:p>
        </p:txBody>
      </p:sp>
    </p:spTree>
    <p:extLst>
      <p:ext uri="{BB962C8B-B14F-4D97-AF65-F5344CB8AC3E}">
        <p14:creationId xmlns:p14="http://schemas.microsoft.com/office/powerpoint/2010/main" val="357818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BBAED7-533F-2406-26E9-A329FFC03772}"/>
              </a:ext>
            </a:extLst>
          </p:cNvPr>
          <p:cNvSpPr>
            <a:spLocks noGrp="1"/>
          </p:cNvSpPr>
          <p:nvPr>
            <p:ph type="title"/>
          </p:nvPr>
        </p:nvSpPr>
        <p:spPr/>
        <p:txBody>
          <a:bodyPr/>
          <a:lstStyle/>
          <a:p>
            <a:r>
              <a:rPr lang="en-US" dirty="0"/>
              <a:t>Contents</a:t>
            </a:r>
          </a:p>
        </p:txBody>
      </p:sp>
      <p:graphicFrame>
        <p:nvGraphicFramePr>
          <p:cNvPr id="12" name="Table Placeholder 11">
            <a:extLst>
              <a:ext uri="{FF2B5EF4-FFF2-40B4-BE49-F238E27FC236}">
                <a16:creationId xmlns:a16="http://schemas.microsoft.com/office/drawing/2014/main" id="{6A5B06F0-3BDC-19D7-4375-66820B46CC3C}"/>
              </a:ext>
            </a:extLst>
          </p:cNvPr>
          <p:cNvGraphicFramePr>
            <a:graphicFrameLocks noGrp="1"/>
          </p:cNvGraphicFramePr>
          <p:nvPr>
            <p:ph type="tbl" sz="quarter" idx="12"/>
            <p:extLst>
              <p:ext uri="{D42A27DB-BD31-4B8C-83A1-F6EECF244321}">
                <p14:modId xmlns:p14="http://schemas.microsoft.com/office/powerpoint/2010/main" val="2915619848"/>
              </p:ext>
            </p:extLst>
          </p:nvPr>
        </p:nvGraphicFramePr>
        <p:xfrm>
          <a:off x="6802253" y="489719"/>
          <a:ext cx="4880291" cy="5601635"/>
        </p:xfrm>
        <a:graphic>
          <a:graphicData uri="http://schemas.openxmlformats.org/drawingml/2006/table">
            <a:tbl>
              <a:tblPr firstRow="1" bandRow="1">
                <a:tableStyleId>{5C22544A-7EE6-4342-B048-85BDC9FD1C3A}</a:tableStyleId>
              </a:tblPr>
              <a:tblGrid>
                <a:gridCol w="1935710">
                  <a:extLst>
                    <a:ext uri="{9D8B030D-6E8A-4147-A177-3AD203B41FA5}">
                      <a16:colId xmlns:a16="http://schemas.microsoft.com/office/drawing/2014/main" val="3443406275"/>
                    </a:ext>
                  </a:extLst>
                </a:gridCol>
                <a:gridCol w="2944581">
                  <a:extLst>
                    <a:ext uri="{9D8B030D-6E8A-4147-A177-3AD203B41FA5}">
                      <a16:colId xmlns:a16="http://schemas.microsoft.com/office/drawing/2014/main" val="4126434289"/>
                    </a:ext>
                  </a:extLst>
                </a:gridCol>
              </a:tblGrid>
              <a:tr h="1120327">
                <a:tc>
                  <a:txBody>
                    <a:bodyPr/>
                    <a:lstStyle/>
                    <a:p>
                      <a:pPr>
                        <a:lnSpc>
                          <a:spcPct val="90000"/>
                        </a:lnSpc>
                      </a:pPr>
                      <a:r>
                        <a:rPr lang="en-US" sz="8000" b="0" i="0" dirty="0">
                          <a:solidFill>
                            <a:srgbClr val="051D4B"/>
                          </a:solidFill>
                          <a:latin typeface="Aptos Light" panose="020B0004020202020204" pitchFamily="34" charset="0"/>
                        </a:rPr>
                        <a:t>1</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i="0" dirty="0">
                          <a:solidFill>
                            <a:schemeClr val="tx1"/>
                          </a:solidFill>
                          <a:latin typeface="Aptos Light" panose="020B0004020202020204" pitchFamily="34" charset="0"/>
                        </a:rPr>
                        <a:t>Section title goes here</a:t>
                      </a:r>
                      <a:br>
                        <a:rPr lang="en-US" sz="1600" b="0" i="0" dirty="0">
                          <a:solidFill>
                            <a:schemeClr val="tx1"/>
                          </a:solidFill>
                          <a:latin typeface="Aptos Light" panose="020B0004020202020204" pitchFamily="34" charset="0"/>
                        </a:rPr>
                      </a:br>
                      <a:r>
                        <a:rPr lang="en-US" sz="1600" b="0" i="0" dirty="0">
                          <a:solidFill>
                            <a:schemeClr val="tx1"/>
                          </a:solidFill>
                          <a:latin typeface="Aptos Light" panose="020B0004020202020204" pitchFamily="34" charset="0"/>
                        </a:rPr>
                        <a:t>one or two lines</a:t>
                      </a:r>
                    </a:p>
                  </a:txBody>
                  <a:tcPr marL="0" marR="0" marT="0" marB="22854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5815427"/>
                  </a:ext>
                </a:extLst>
              </a:tr>
              <a:tr h="1120327">
                <a:tc>
                  <a:txBody>
                    <a:bodyPr/>
                    <a:lstStyle/>
                    <a:p>
                      <a:pPr>
                        <a:lnSpc>
                          <a:spcPct val="90000"/>
                        </a:lnSpc>
                      </a:pPr>
                      <a:r>
                        <a:rPr lang="en-US" sz="8000" b="0" i="0" dirty="0">
                          <a:solidFill>
                            <a:srgbClr val="051D4B"/>
                          </a:solidFill>
                          <a:latin typeface="Aptos Light" panose="020B0004020202020204" pitchFamily="34" charset="0"/>
                        </a:rPr>
                        <a:t>2</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ptos Light" panose="020B0004020202020204" pitchFamily="34" charset="0"/>
                        </a:rPr>
                        <a:t>Section title goes here</a:t>
                      </a:r>
                      <a:br>
                        <a:rPr lang="en-US" sz="1600" b="0" i="0" dirty="0">
                          <a:solidFill>
                            <a:schemeClr val="tx1"/>
                          </a:solidFill>
                          <a:latin typeface="Aptos Light" panose="020B0004020202020204" pitchFamily="34" charset="0"/>
                        </a:rPr>
                      </a:br>
                      <a:r>
                        <a:rPr lang="en-US" sz="1600" b="0" i="0" dirty="0">
                          <a:solidFill>
                            <a:schemeClr val="tx1"/>
                          </a:solidFill>
                          <a:latin typeface="Aptos Light" panose="020B0004020202020204" pitchFamily="34" charset="0"/>
                        </a:rPr>
                        <a:t>one or two lines</a:t>
                      </a:r>
                    </a:p>
                  </a:txBody>
                  <a:tcPr marL="0" marR="0" marT="0" marB="22854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121528"/>
                  </a:ext>
                </a:extLst>
              </a:tr>
              <a:tr h="1120327">
                <a:tc>
                  <a:txBody>
                    <a:bodyPr/>
                    <a:lstStyle/>
                    <a:p>
                      <a:pPr>
                        <a:lnSpc>
                          <a:spcPct val="90000"/>
                        </a:lnSpc>
                      </a:pPr>
                      <a:r>
                        <a:rPr lang="en-US" sz="8000" b="0" i="0" dirty="0">
                          <a:solidFill>
                            <a:srgbClr val="051D4B"/>
                          </a:solidFill>
                          <a:latin typeface="Aptos Light" panose="020B0004020202020204" pitchFamily="34" charset="0"/>
                        </a:rPr>
                        <a:t>3</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ptos Light" panose="020B0004020202020204" pitchFamily="34" charset="0"/>
                        </a:rPr>
                        <a:t>Section title goes here</a:t>
                      </a:r>
                      <a:br>
                        <a:rPr lang="en-US" sz="1600" b="0" i="0" dirty="0">
                          <a:solidFill>
                            <a:schemeClr val="tx1"/>
                          </a:solidFill>
                          <a:latin typeface="Aptos Light" panose="020B0004020202020204" pitchFamily="34" charset="0"/>
                        </a:rPr>
                      </a:br>
                      <a:r>
                        <a:rPr lang="en-US" sz="1600" b="0" i="0" dirty="0">
                          <a:solidFill>
                            <a:schemeClr val="tx1"/>
                          </a:solidFill>
                          <a:latin typeface="Aptos Light" panose="020B0004020202020204" pitchFamily="34" charset="0"/>
                        </a:rPr>
                        <a:t>one or two lines</a:t>
                      </a:r>
                    </a:p>
                  </a:txBody>
                  <a:tcPr marL="0" marR="0" marT="0" marB="22854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6596600"/>
                  </a:ext>
                </a:extLst>
              </a:tr>
              <a:tr h="1120327">
                <a:tc>
                  <a:txBody>
                    <a:bodyPr/>
                    <a:lstStyle/>
                    <a:p>
                      <a:pPr>
                        <a:lnSpc>
                          <a:spcPct val="90000"/>
                        </a:lnSpc>
                      </a:pPr>
                      <a:r>
                        <a:rPr lang="en-US" sz="8000" b="0" i="0" dirty="0">
                          <a:solidFill>
                            <a:srgbClr val="051D4B"/>
                          </a:solidFill>
                          <a:latin typeface="Aptos Light" panose="020B0004020202020204" pitchFamily="34" charset="0"/>
                        </a:rPr>
                        <a:t>4</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ptos Light" panose="020B0004020202020204" pitchFamily="34" charset="0"/>
                        </a:rPr>
                        <a:t>Section title goes here</a:t>
                      </a:r>
                      <a:br>
                        <a:rPr lang="en-US" sz="1600" b="0" i="0" dirty="0">
                          <a:solidFill>
                            <a:schemeClr val="tx1"/>
                          </a:solidFill>
                          <a:latin typeface="Aptos Light" panose="020B0004020202020204" pitchFamily="34" charset="0"/>
                        </a:rPr>
                      </a:br>
                      <a:r>
                        <a:rPr lang="en-US" sz="1600" b="0" i="0" dirty="0">
                          <a:solidFill>
                            <a:schemeClr val="tx1"/>
                          </a:solidFill>
                          <a:latin typeface="Aptos Light" panose="020B0004020202020204" pitchFamily="34" charset="0"/>
                        </a:rPr>
                        <a:t>one or two lines</a:t>
                      </a:r>
                    </a:p>
                  </a:txBody>
                  <a:tcPr marL="0" marR="0" marT="0" marB="22854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222569"/>
                  </a:ext>
                </a:extLst>
              </a:tr>
              <a:tr h="1120327">
                <a:tc>
                  <a:txBody>
                    <a:bodyPr/>
                    <a:lstStyle/>
                    <a:p>
                      <a:pPr>
                        <a:lnSpc>
                          <a:spcPct val="90000"/>
                        </a:lnSpc>
                      </a:pPr>
                      <a:r>
                        <a:rPr lang="en-US" sz="8000" b="0" i="0" dirty="0">
                          <a:solidFill>
                            <a:srgbClr val="051D4B"/>
                          </a:solidFill>
                          <a:latin typeface="Aptos Light" panose="020B0004020202020204" pitchFamily="34" charset="0"/>
                        </a:rPr>
                        <a:t>5</a:t>
                      </a: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tx1"/>
                          </a:solidFill>
                          <a:latin typeface="Aptos Light" panose="020B0004020202020204" pitchFamily="34" charset="0"/>
                        </a:rPr>
                        <a:t>Section title goes here</a:t>
                      </a:r>
                      <a:br>
                        <a:rPr lang="en-US" sz="1600" b="0" i="0" dirty="0">
                          <a:solidFill>
                            <a:schemeClr val="tx1"/>
                          </a:solidFill>
                          <a:latin typeface="Aptos Light" panose="020B0004020202020204" pitchFamily="34" charset="0"/>
                        </a:rPr>
                      </a:br>
                      <a:r>
                        <a:rPr lang="en-US" sz="1600" b="0" i="0" dirty="0">
                          <a:solidFill>
                            <a:schemeClr val="tx1"/>
                          </a:solidFill>
                          <a:latin typeface="Aptos Light" panose="020B0004020202020204" pitchFamily="34" charset="0"/>
                        </a:rPr>
                        <a:t>one or two lines</a:t>
                      </a:r>
                    </a:p>
                  </a:txBody>
                  <a:tcPr marL="0" marR="0" marT="0" marB="22854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0062894"/>
                  </a:ext>
                </a:extLst>
              </a:tr>
            </a:tbl>
          </a:graphicData>
        </a:graphic>
      </p:graphicFrame>
      <p:sp>
        <p:nvSpPr>
          <p:cNvPr id="2" name="Footer Placeholder 2">
            <a:extLst>
              <a:ext uri="{FF2B5EF4-FFF2-40B4-BE49-F238E27FC236}">
                <a16:creationId xmlns:a16="http://schemas.microsoft.com/office/drawing/2014/main" id="{B088A18F-06E0-2403-8754-6C1D11CBC57A}"/>
              </a:ext>
            </a:extLst>
          </p:cNvPr>
          <p:cNvSpPr>
            <a:spLocks noGrp="1"/>
          </p:cNvSpPr>
          <p:nvPr>
            <p:ph type="ftr" sz="quarter" idx="11"/>
          </p:nvPr>
        </p:nvSpPr>
        <p:spPr>
          <a:xfrm>
            <a:off x="7569260" y="6413953"/>
            <a:ext cx="4113728" cy="123079"/>
          </a:xfrm>
        </p:spPr>
        <p:txBody>
          <a:bodyPr/>
          <a:lstStyle/>
          <a:p>
            <a:r>
              <a:rPr lang="en-US" dirty="0"/>
              <a:t>PRESENTATION TITLE</a:t>
            </a:r>
          </a:p>
        </p:txBody>
      </p:sp>
    </p:spTree>
    <p:extLst>
      <p:ext uri="{BB962C8B-B14F-4D97-AF65-F5344CB8AC3E}">
        <p14:creationId xmlns:p14="http://schemas.microsoft.com/office/powerpoint/2010/main" val="181648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3CC79-3A56-9B0D-BB3C-3E7FEA1D836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B66C200-8BB5-5E29-3196-F9D0C529034E}"/>
              </a:ext>
            </a:extLst>
          </p:cNvPr>
          <p:cNvSpPr>
            <a:spLocks noGrp="1"/>
          </p:cNvSpPr>
          <p:nvPr>
            <p:ph type="title"/>
          </p:nvPr>
        </p:nvSpPr>
        <p:spPr>
          <a:xfrm>
            <a:off x="497309" y="490097"/>
            <a:ext cx="11211445" cy="585777"/>
          </a:xfrm>
        </p:spPr>
        <p:txBody>
          <a:bodyPr/>
          <a:lstStyle/>
          <a:p>
            <a:r>
              <a:rPr lang="en-US" dirty="0"/>
              <a:t>Contents</a:t>
            </a:r>
          </a:p>
        </p:txBody>
      </p:sp>
      <p:graphicFrame>
        <p:nvGraphicFramePr>
          <p:cNvPr id="3" name="Table Placeholder 2">
            <a:extLst>
              <a:ext uri="{FF2B5EF4-FFF2-40B4-BE49-F238E27FC236}">
                <a16:creationId xmlns:a16="http://schemas.microsoft.com/office/drawing/2014/main" id="{B18A9A2A-AA90-0CBF-1DE4-C29C8A75C88B}"/>
              </a:ext>
            </a:extLst>
          </p:cNvPr>
          <p:cNvGraphicFramePr>
            <a:graphicFrameLocks noGrp="1"/>
          </p:cNvGraphicFramePr>
          <p:nvPr>
            <p:ph type="tbl" sz="quarter" idx="12"/>
            <p:extLst>
              <p:ext uri="{D42A27DB-BD31-4B8C-83A1-F6EECF244321}">
                <p14:modId xmlns:p14="http://schemas.microsoft.com/office/powerpoint/2010/main" val="604588086"/>
              </p:ext>
            </p:extLst>
          </p:nvPr>
        </p:nvGraphicFramePr>
        <p:xfrm>
          <a:off x="503109" y="2671962"/>
          <a:ext cx="11189340" cy="3312987"/>
        </p:xfrm>
        <a:graphic>
          <a:graphicData uri="http://schemas.openxmlformats.org/drawingml/2006/table">
            <a:tbl>
              <a:tblPr firstRow="1" bandRow="1">
                <a:tableStyleId>{5C22544A-7EE6-4342-B048-85BDC9FD1C3A}</a:tableStyleId>
              </a:tblPr>
              <a:tblGrid>
                <a:gridCol w="950728">
                  <a:extLst>
                    <a:ext uri="{9D8B030D-6E8A-4147-A177-3AD203B41FA5}">
                      <a16:colId xmlns:a16="http://schemas.microsoft.com/office/drawing/2014/main" val="3909777812"/>
                    </a:ext>
                  </a:extLst>
                </a:gridCol>
                <a:gridCol w="2779052">
                  <a:extLst>
                    <a:ext uri="{9D8B030D-6E8A-4147-A177-3AD203B41FA5}">
                      <a16:colId xmlns:a16="http://schemas.microsoft.com/office/drawing/2014/main" val="475336183"/>
                    </a:ext>
                  </a:extLst>
                </a:gridCol>
                <a:gridCol w="950728">
                  <a:extLst>
                    <a:ext uri="{9D8B030D-6E8A-4147-A177-3AD203B41FA5}">
                      <a16:colId xmlns:a16="http://schemas.microsoft.com/office/drawing/2014/main" val="825268757"/>
                    </a:ext>
                  </a:extLst>
                </a:gridCol>
                <a:gridCol w="2779052">
                  <a:extLst>
                    <a:ext uri="{9D8B030D-6E8A-4147-A177-3AD203B41FA5}">
                      <a16:colId xmlns:a16="http://schemas.microsoft.com/office/drawing/2014/main" val="2565912480"/>
                    </a:ext>
                  </a:extLst>
                </a:gridCol>
                <a:gridCol w="950728">
                  <a:extLst>
                    <a:ext uri="{9D8B030D-6E8A-4147-A177-3AD203B41FA5}">
                      <a16:colId xmlns:a16="http://schemas.microsoft.com/office/drawing/2014/main" val="4176728988"/>
                    </a:ext>
                  </a:extLst>
                </a:gridCol>
                <a:gridCol w="2779052">
                  <a:extLst>
                    <a:ext uri="{9D8B030D-6E8A-4147-A177-3AD203B41FA5}">
                      <a16:colId xmlns:a16="http://schemas.microsoft.com/office/drawing/2014/main" val="139493453"/>
                    </a:ext>
                  </a:extLst>
                </a:gridCol>
              </a:tblGrid>
              <a:tr h="1104042">
                <a:tc>
                  <a:txBody>
                    <a:bodyPr/>
                    <a:lstStyle/>
                    <a:p>
                      <a:pPr>
                        <a:lnSpc>
                          <a:spcPct val="90000"/>
                        </a:lnSpc>
                      </a:pPr>
                      <a:r>
                        <a:rPr lang="en-US" sz="8000" b="0" i="0" dirty="0">
                          <a:solidFill>
                            <a:srgbClr val="051D4B"/>
                          </a:solidFill>
                          <a:latin typeface="Aptos Light" panose="020B0004020202020204" pitchFamily="34" charset="0"/>
                        </a:rPr>
                        <a:t>1</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200" b="0" i="0" dirty="0">
                          <a:solidFill>
                            <a:schemeClr val="tx1"/>
                          </a:solidFill>
                          <a:effectLst/>
                          <a:latin typeface="Aptos Light" panose="020B0004020202020204" pitchFamily="34" charset="0"/>
                        </a:rPr>
                        <a:t>Section title goes here</a:t>
                      </a:r>
                      <a:br>
                        <a:rPr lang="en-US" sz="2200" b="0" i="0" dirty="0">
                          <a:solidFill>
                            <a:schemeClr val="tx1"/>
                          </a:solidFill>
                          <a:latin typeface="Aptos Light" panose="020B0004020202020204" pitchFamily="34" charset="0"/>
                        </a:rPr>
                      </a:br>
                      <a:r>
                        <a:rPr lang="en-US" sz="2200" b="0" i="0" dirty="0">
                          <a:solidFill>
                            <a:schemeClr val="tx1"/>
                          </a:solidFill>
                          <a:effectLst/>
                          <a:latin typeface="Aptos Light" panose="020B0004020202020204" pitchFamily="34" charset="0"/>
                        </a:rPr>
                        <a:t>one or two lines</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8000" b="0" i="0" dirty="0">
                          <a:solidFill>
                            <a:srgbClr val="051D4B"/>
                          </a:solidFill>
                          <a:latin typeface="Aptos Light" panose="020B0004020202020204" pitchFamily="34" charset="0"/>
                        </a:rPr>
                        <a:t>4</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solidFill>
                            <a:schemeClr val="tx1"/>
                          </a:solidFill>
                          <a:effectLst/>
                          <a:latin typeface="Aptos Light" panose="020B0004020202020204" pitchFamily="34" charset="0"/>
                        </a:rPr>
                        <a:t>Section title goes here</a:t>
                      </a:r>
                      <a:br>
                        <a:rPr lang="en-US" sz="2200" b="0" i="0" dirty="0">
                          <a:solidFill>
                            <a:schemeClr val="tx1"/>
                          </a:solidFill>
                          <a:latin typeface="Aptos Light" panose="020B0004020202020204" pitchFamily="34" charset="0"/>
                        </a:rPr>
                      </a:br>
                      <a:r>
                        <a:rPr lang="en-US" sz="2200" b="0" i="0" dirty="0">
                          <a:solidFill>
                            <a:schemeClr val="tx1"/>
                          </a:solidFill>
                          <a:effectLst/>
                          <a:latin typeface="Aptos Light" panose="020B0004020202020204" pitchFamily="34" charset="0"/>
                        </a:rPr>
                        <a:t>one or two lines</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8000" b="0" i="0" dirty="0">
                          <a:solidFill>
                            <a:srgbClr val="051D4B"/>
                          </a:solidFill>
                          <a:latin typeface="Aptos Light" panose="020B0004020202020204" pitchFamily="34" charset="0"/>
                        </a:rPr>
                        <a:t>7</a:t>
                      </a: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solidFill>
                            <a:schemeClr val="tx1"/>
                          </a:solidFill>
                          <a:effectLst/>
                          <a:latin typeface="Aptos Light" panose="020B0004020202020204" pitchFamily="34" charset="0"/>
                        </a:rPr>
                        <a:t>Section title goes here</a:t>
                      </a:r>
                      <a:br>
                        <a:rPr lang="en-US" sz="2200" b="0" i="0" dirty="0">
                          <a:solidFill>
                            <a:schemeClr val="tx1"/>
                          </a:solidFill>
                          <a:latin typeface="Aptos Light" panose="020B0004020202020204" pitchFamily="34" charset="0"/>
                        </a:rPr>
                      </a:br>
                      <a:r>
                        <a:rPr lang="en-US" sz="2200" b="0" i="0" dirty="0">
                          <a:solidFill>
                            <a:schemeClr val="tx1"/>
                          </a:solidFill>
                          <a:effectLst/>
                          <a:latin typeface="Aptos Light" panose="020B0004020202020204" pitchFamily="34" charset="0"/>
                        </a:rPr>
                        <a:t>one or two lines</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4422097"/>
                  </a:ext>
                </a:extLst>
              </a:tr>
              <a:tr h="1104042">
                <a:tc>
                  <a:txBody>
                    <a:bodyPr/>
                    <a:lstStyle/>
                    <a:p>
                      <a:pPr>
                        <a:lnSpc>
                          <a:spcPct val="90000"/>
                        </a:lnSpc>
                      </a:pPr>
                      <a:r>
                        <a:rPr lang="en-US" sz="8000" b="0" i="0" dirty="0">
                          <a:solidFill>
                            <a:srgbClr val="051D4B"/>
                          </a:solidFill>
                          <a:latin typeface="Aptos Light" panose="020B0004020202020204" pitchFamily="34" charset="0"/>
                        </a:rPr>
                        <a:t>2</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solidFill>
                            <a:schemeClr val="tx1"/>
                          </a:solidFill>
                          <a:effectLst/>
                          <a:latin typeface="Aptos Light" panose="020B0004020202020204" pitchFamily="34" charset="0"/>
                        </a:rPr>
                        <a:t>Section title goes here</a:t>
                      </a:r>
                      <a:br>
                        <a:rPr lang="en-US" sz="2200" b="0" i="0" dirty="0">
                          <a:solidFill>
                            <a:schemeClr val="tx1"/>
                          </a:solidFill>
                          <a:latin typeface="Aptos Light" panose="020B0004020202020204" pitchFamily="34" charset="0"/>
                        </a:rPr>
                      </a:br>
                      <a:r>
                        <a:rPr lang="en-US" sz="2200" b="0" i="0" dirty="0">
                          <a:solidFill>
                            <a:schemeClr val="tx1"/>
                          </a:solidFill>
                          <a:effectLst/>
                          <a:latin typeface="Aptos Light" panose="020B0004020202020204" pitchFamily="34" charset="0"/>
                        </a:rPr>
                        <a:t>one or two lines</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90000"/>
                        </a:lnSpc>
                      </a:pPr>
                      <a:r>
                        <a:rPr lang="en-US" sz="8000" b="0" i="0" dirty="0">
                          <a:solidFill>
                            <a:srgbClr val="051D4B"/>
                          </a:solidFill>
                          <a:latin typeface="Aptos Light" panose="020B0004020202020204" pitchFamily="34" charset="0"/>
                        </a:rPr>
                        <a:t>5</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solidFill>
                            <a:schemeClr val="tx1"/>
                          </a:solidFill>
                          <a:effectLst/>
                          <a:latin typeface="Aptos Light" panose="020B0004020202020204" pitchFamily="34" charset="0"/>
                        </a:rPr>
                        <a:t>Section title goes here</a:t>
                      </a:r>
                      <a:br>
                        <a:rPr lang="en-US" sz="2200" b="0" i="0" dirty="0">
                          <a:solidFill>
                            <a:schemeClr val="tx1"/>
                          </a:solidFill>
                          <a:latin typeface="Aptos Light" panose="020B0004020202020204" pitchFamily="34" charset="0"/>
                        </a:rPr>
                      </a:br>
                      <a:r>
                        <a:rPr lang="en-US" sz="2200" b="0" i="0" dirty="0">
                          <a:solidFill>
                            <a:schemeClr val="tx1"/>
                          </a:solidFill>
                          <a:effectLst/>
                          <a:latin typeface="Aptos Light" panose="020B0004020202020204" pitchFamily="34" charset="0"/>
                        </a:rPr>
                        <a:t>one or two lines</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90000"/>
                        </a:lnSpc>
                      </a:pPr>
                      <a:r>
                        <a:rPr lang="en-US" sz="8000" b="0" i="0" dirty="0">
                          <a:solidFill>
                            <a:srgbClr val="051D4B"/>
                          </a:solidFill>
                          <a:latin typeface="Aptos Light" panose="020B0004020202020204" pitchFamily="34" charset="0"/>
                        </a:rPr>
                        <a:t>8</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solidFill>
                            <a:schemeClr val="tx1"/>
                          </a:solidFill>
                          <a:effectLst/>
                          <a:latin typeface="Aptos Light" panose="020B0004020202020204" pitchFamily="34" charset="0"/>
                        </a:rPr>
                        <a:t>Section title goes here</a:t>
                      </a:r>
                      <a:br>
                        <a:rPr lang="en-US" sz="2200" b="0" i="0" dirty="0">
                          <a:solidFill>
                            <a:schemeClr val="tx1"/>
                          </a:solidFill>
                          <a:latin typeface="Aptos Light" panose="020B0004020202020204" pitchFamily="34" charset="0"/>
                        </a:rPr>
                      </a:br>
                      <a:r>
                        <a:rPr lang="en-US" sz="2200" b="0" i="0" dirty="0">
                          <a:solidFill>
                            <a:schemeClr val="tx1"/>
                          </a:solidFill>
                          <a:effectLst/>
                          <a:latin typeface="Aptos Light" panose="020B0004020202020204" pitchFamily="34" charset="0"/>
                        </a:rPr>
                        <a:t>one or two lines</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279538"/>
                  </a:ext>
                </a:extLst>
              </a:tr>
              <a:tr h="1104042">
                <a:tc>
                  <a:txBody>
                    <a:bodyPr/>
                    <a:lstStyle/>
                    <a:p>
                      <a:pPr>
                        <a:lnSpc>
                          <a:spcPct val="90000"/>
                        </a:lnSpc>
                      </a:pPr>
                      <a:r>
                        <a:rPr lang="en-US" sz="8000" b="0" i="0" dirty="0">
                          <a:solidFill>
                            <a:srgbClr val="051D4B"/>
                          </a:solidFill>
                          <a:latin typeface="Aptos Light" panose="020B0004020202020204" pitchFamily="34" charset="0"/>
                        </a:rPr>
                        <a:t>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solidFill>
                            <a:schemeClr val="tx1"/>
                          </a:solidFill>
                          <a:effectLst/>
                          <a:latin typeface="Aptos Light" panose="020B0004020202020204" pitchFamily="34" charset="0"/>
                        </a:rPr>
                        <a:t>Section title goes here</a:t>
                      </a:r>
                      <a:br>
                        <a:rPr lang="en-US" sz="2200" b="0" i="0" dirty="0">
                          <a:solidFill>
                            <a:schemeClr val="tx1"/>
                          </a:solidFill>
                          <a:latin typeface="Aptos Light" panose="020B0004020202020204" pitchFamily="34" charset="0"/>
                        </a:rPr>
                      </a:br>
                      <a:r>
                        <a:rPr lang="en-US" sz="2200" b="0" i="0" dirty="0">
                          <a:solidFill>
                            <a:schemeClr val="tx1"/>
                          </a:solidFill>
                          <a:effectLst/>
                          <a:latin typeface="Aptos Light" panose="020B0004020202020204" pitchFamily="34" charset="0"/>
                        </a:rPr>
                        <a:t>one or two lines</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pPr>
                      <a:r>
                        <a:rPr lang="en-US" sz="8000" b="0" i="0" dirty="0">
                          <a:solidFill>
                            <a:srgbClr val="051D4B"/>
                          </a:solidFill>
                          <a:latin typeface="Aptos Light" panose="020B0004020202020204" pitchFamily="34" charset="0"/>
                        </a:rPr>
                        <a:t>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solidFill>
                            <a:schemeClr val="tx1"/>
                          </a:solidFill>
                          <a:effectLst/>
                          <a:latin typeface="Aptos Light" panose="020B0004020202020204" pitchFamily="34" charset="0"/>
                        </a:rPr>
                        <a:t>Section title goes here</a:t>
                      </a:r>
                      <a:br>
                        <a:rPr lang="en-US" sz="2200" b="0" i="0" dirty="0">
                          <a:solidFill>
                            <a:schemeClr val="tx1"/>
                          </a:solidFill>
                          <a:latin typeface="Aptos Light" panose="020B0004020202020204" pitchFamily="34" charset="0"/>
                        </a:rPr>
                      </a:br>
                      <a:r>
                        <a:rPr lang="en-US" sz="2200" b="0" i="0" dirty="0">
                          <a:solidFill>
                            <a:schemeClr val="tx1"/>
                          </a:solidFill>
                          <a:effectLst/>
                          <a:latin typeface="Aptos Light" panose="020B0004020202020204" pitchFamily="34" charset="0"/>
                        </a:rPr>
                        <a:t>one or two lines</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pPr>
                      <a:r>
                        <a:rPr lang="en-US" sz="8000" b="0" i="0" dirty="0">
                          <a:solidFill>
                            <a:srgbClr val="051D4B"/>
                          </a:solidFill>
                          <a:latin typeface="Aptos Light" panose="020B0004020202020204" pitchFamily="34" charset="0"/>
                        </a:rPr>
                        <a:t>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dirty="0">
                          <a:solidFill>
                            <a:schemeClr val="tx1"/>
                          </a:solidFill>
                          <a:effectLst/>
                          <a:latin typeface="Aptos Light" panose="020B0004020202020204" pitchFamily="34" charset="0"/>
                        </a:rPr>
                        <a:t>Section title goes here</a:t>
                      </a:r>
                      <a:br>
                        <a:rPr lang="en-US" sz="2200" b="0" i="0" dirty="0">
                          <a:solidFill>
                            <a:schemeClr val="tx1"/>
                          </a:solidFill>
                          <a:latin typeface="Aptos Light" panose="020B0004020202020204" pitchFamily="34" charset="0"/>
                        </a:rPr>
                      </a:br>
                      <a:r>
                        <a:rPr lang="en-US" sz="2200" b="0" i="0" dirty="0">
                          <a:solidFill>
                            <a:schemeClr val="tx1"/>
                          </a:solidFill>
                          <a:effectLst/>
                          <a:latin typeface="Aptos Light" panose="020B0004020202020204" pitchFamily="34" charset="0"/>
                        </a:rPr>
                        <a:t>one or two lines</a:t>
                      </a:r>
                      <a:endParaRPr lang="en-US" sz="2200" b="0" i="0" dirty="0">
                        <a:solidFill>
                          <a:schemeClr val="tx1"/>
                        </a:solidFill>
                        <a:latin typeface="Aptos Light" panose="020B0004020202020204" pitchFamily="34" charset="0"/>
                      </a:endParaRPr>
                    </a:p>
                  </a:txBody>
                  <a:tcPr marL="0" marR="0" marT="0" marB="22854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2167850"/>
                  </a:ext>
                </a:extLst>
              </a:tr>
            </a:tbl>
          </a:graphicData>
        </a:graphic>
      </p:graphicFrame>
      <p:sp>
        <p:nvSpPr>
          <p:cNvPr id="2" name="Footer Placeholder 2">
            <a:extLst>
              <a:ext uri="{FF2B5EF4-FFF2-40B4-BE49-F238E27FC236}">
                <a16:creationId xmlns:a16="http://schemas.microsoft.com/office/drawing/2014/main" id="{F9115A44-42BB-DF0B-0BC8-87185126B3DD}"/>
              </a:ext>
            </a:extLst>
          </p:cNvPr>
          <p:cNvSpPr>
            <a:spLocks noGrp="1"/>
          </p:cNvSpPr>
          <p:nvPr>
            <p:ph type="ftr" sz="quarter" idx="11"/>
          </p:nvPr>
        </p:nvSpPr>
        <p:spPr>
          <a:xfrm>
            <a:off x="7569260" y="6413953"/>
            <a:ext cx="4113728" cy="123079"/>
          </a:xfrm>
        </p:spPr>
        <p:txBody>
          <a:bodyPr/>
          <a:lstStyle/>
          <a:p>
            <a:r>
              <a:rPr lang="en-US" dirty="0"/>
              <a:t>PRESENTATION TITLE</a:t>
            </a:r>
          </a:p>
        </p:txBody>
      </p:sp>
    </p:spTree>
    <p:extLst>
      <p:ext uri="{BB962C8B-B14F-4D97-AF65-F5344CB8AC3E}">
        <p14:creationId xmlns:p14="http://schemas.microsoft.com/office/powerpoint/2010/main" val="1748449636"/>
      </p:ext>
    </p:extLst>
  </p:cSld>
  <p:clrMapOvr>
    <a:masterClrMapping/>
  </p:clrMapOvr>
</p:sld>
</file>

<file path=ppt/theme/theme1.xml><?xml version="1.0" encoding="utf-8"?>
<a:theme xmlns:a="http://schemas.openxmlformats.org/drawingml/2006/main" name="Theme1">
  <a:themeElements>
    <a:clrScheme name="EQAD 1">
      <a:dk1>
        <a:srgbClr val="051D4B"/>
      </a:dk1>
      <a:lt1>
        <a:srgbClr val="FFFBF6"/>
      </a:lt1>
      <a:dk2>
        <a:srgbClr val="040404"/>
      </a:dk2>
      <a:lt2>
        <a:srgbClr val="FFFFFF"/>
      </a:lt2>
      <a:accent1>
        <a:srgbClr val="051D4B"/>
      </a:accent1>
      <a:accent2>
        <a:srgbClr val="246BA5"/>
      </a:accent2>
      <a:accent3>
        <a:srgbClr val="33A8AF"/>
      </a:accent3>
      <a:accent4>
        <a:srgbClr val="988E85"/>
      </a:accent4>
      <a:accent5>
        <a:srgbClr val="4D4134"/>
      </a:accent5>
      <a:accent6>
        <a:srgbClr val="B6654D"/>
      </a:accent6>
      <a:hlink>
        <a:srgbClr val="0E46D8"/>
      </a:hlink>
      <a:folHlink>
        <a:srgbClr val="051D4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tabLst>
            <a:tab pos="225425" algn="l"/>
          </a:tabLst>
          <a:defRPr sz="1200" dirty="0" smtClean="0">
            <a:latin typeface="Aptos" panose="020B0004020202020204" pitchFamily="34" charset="0"/>
          </a:defRPr>
        </a:defPPr>
      </a:lstStyle>
    </a:txDef>
  </a:objectDefaults>
  <a:extraClrSchemeLst/>
  <a:custClrLst>
    <a:custClr name="Warm White">
      <a:srgbClr val="FFFBF6"/>
    </a:custClr>
    <a:custClr name="Light Gray">
      <a:srgbClr val="E5E0D5"/>
    </a:custClr>
    <a:custClr name="Warm Gray">
      <a:srgbClr val="988E85"/>
    </a:custClr>
    <a:custClr name="Dark Gray">
      <a:srgbClr val="6A635D"/>
    </a:custClr>
    <a:custClr name="Ice Blue">
      <a:srgbClr val="B6D3DF"/>
    </a:custClr>
    <a:custClr name="EA Blue">
      <a:srgbClr val="051D4B"/>
    </a:custClr>
    <a:custClr name="Mint">
      <a:srgbClr val="CAF4E1"/>
    </a:custClr>
    <a:custClr name="Accent Blue">
      <a:srgbClr val="0E46D8"/>
    </a:custClr>
    <a:custClr name="Black">
      <a:srgbClr val="040404"/>
    </a:custClr>
    <a:custClr name="Blank">
      <a:srgbClr val="FFFFFF"/>
    </a:custClr>
    <a:custClr name="EA Blue">
      <a:srgbClr val="051D4B"/>
    </a:custClr>
    <a:custClr name="Data Blue">
      <a:srgbClr val="246BA5"/>
    </a:custClr>
    <a:custClr name="Teal">
      <a:srgbClr val="33A8AF"/>
    </a:custClr>
    <a:custClr name="Warm Gray">
      <a:srgbClr val="988E85"/>
    </a:custClr>
    <a:custClr name="Warm Brown">
      <a:srgbClr val="4D4234"/>
    </a:custClr>
    <a:custClr name="Terracotta">
      <a:srgbClr val="B6654D"/>
    </a:custClr>
    <a:custClr name="Blank">
      <a:srgbClr val="FFFFFF"/>
    </a:custClr>
    <a:custClr name="Blank">
      <a:srgbClr val="FFFFFF"/>
    </a:custClr>
    <a:custClr name="Blank">
      <a:srgbClr val="FFFFFF"/>
    </a:custClr>
    <a:custClr name="Blank">
      <a:srgbClr val="FFFFFF"/>
    </a:custClr>
    <a:custClr name="Warm White">
      <a:srgbClr val="FFFBF6"/>
    </a:custClr>
    <a:custClr name="Ice Blue">
      <a:srgbClr val="B6D3DF"/>
    </a:custClr>
    <a:custClr name="Green Mint">
      <a:srgbClr val="CAF4E1"/>
    </a:custClr>
    <a:custClr name="Light Gray">
      <a:srgbClr val="E5E0D5"/>
    </a:custClr>
    <a:custClr name="Warm Gray">
      <a:srgbClr val="988E85"/>
    </a:custClr>
    <a:custClr name="Peach">
      <a:srgbClr val="EDA795"/>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Theme1" id="{1EDE5A12-E59A-1744-B44D-98CE314CF6A0}" vid="{C79DE970-C83B-6F4E-9FE6-4859205E01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c20609a-3051-41d9-b17a-8705bef0fda4">
      <Value>15</Value>
      <Value>24</Value>
      <Value>3</Value>
      <Value>1</Value>
    </TaxCatchAll>
    <Descriptions xmlns="ac20609a-3051-41d9-b17a-8705bef0fda4" xsi:nil="true"/>
    <WeeklyWireGroup xmlns="ac20609a-3051-41d9-b17a-8705bef0fda4" xsi:nil="true"/>
    <ActiveStatus xmlns="ac20609a-3051-41d9-b17a-8705bef0fda4" xsi:nil="true"/>
    <_dlc_DocIdPersistId xmlns="ac20609a-3051-41d9-b17a-8705bef0fda4" xsi:nil="true"/>
    <FillableSavable xmlns="ac20609a-3051-41d9-b17a-8705bef0fda4" xsi:nil="true"/>
    <ComplianceNumber xmlns="ac20609a-3051-41d9-b17a-8705bef0fda4" xsi:nil="true"/>
    <ExpirationDate xmlns="ac20609a-3051-41d9-b17a-8705bef0fda4">2028-05-11T04:00:00+00:00</ExpirationDate>
    <Required_x0020_Approval xmlns="ac20609a-3051-41d9-b17a-8705bef0fda4">No</Required_x0020_Approval>
    <ItemNumber xmlns="ac20609a-3051-41d9-b17a-8705bef0fda4" xsi:nil="true"/>
    <Node xmlns="ac20609a-3051-41d9-b17a-8705bef0fda4">A2026051100001</Node>
    <WhatsNewVersionControl xmlns="ac20609a-3051-41d9-b17a-8705bef0fda4" xsi:nil="true"/>
    <EffectiveDate xmlns="ac20609a-3051-41d9-b17a-8705bef0fda4">2026-05-11T04:00:00+00:00</EffectiveDate>
    <ExcludeDocFromWhatsNew xmlns="ac20609a-3051-41d9-b17a-8705bef0fda4">false</ExcludeDocFromWhatsNew>
    <CatalogNumber xmlns="ac20609a-3051-41d9-b17a-8705bef0fda4" xsi:nil="true"/>
    <kc37e8acea214b26bd23a9efa566ac16 xmlns="ac20609a-3051-41d9-b17a-8705bef0fda4">
      <Terms xmlns="http://schemas.microsoft.com/office/infopath/2007/PartnerControls">
        <TermInfo xmlns="http://schemas.microsoft.com/office/infopath/2007/PartnerControls">
          <TermName xmlns="http://schemas.microsoft.com/office/infopath/2007/PartnerControls">eDOX</TermName>
          <TermId xmlns="http://schemas.microsoft.com/office/infopath/2007/PartnerControls">dbdf074c-48cf-4384-adc6-d2152712d3e2</TermId>
        </TermInfo>
      </Terms>
    </kc37e8acea214b26bd23a9efa566ac16>
    <ea0af7464256420b83d394d347890816 xmlns="ac20609a-3051-41d9-b17a-8705bef0fda4">
      <Terms xmlns="http://schemas.microsoft.com/office/infopath/2007/PartnerControls">
        <TermInfo xmlns="http://schemas.microsoft.com/office/infopath/2007/PartnerControls">
          <TermName xmlns="http://schemas.microsoft.com/office/infopath/2007/PartnerControls">None</TermName>
          <TermId xmlns="http://schemas.microsoft.com/office/infopath/2007/PartnerControls">d9764e70-6c24-4864-bf04-7c169412843e</TermId>
        </TermInfo>
      </Terms>
    </ea0af7464256420b83d394d347890816>
    <ePubNumber xmlns="ac20609a-3051-41d9-b17a-8705bef0fda4" xsi:nil="true"/>
    <DocumentName xmlns="ac20609a-3051-41d9-b17a-8705bef0fda4">EA Powerpoint template</DocumentName>
    <c473f98684114ecd9e62b403be213f9f xmlns="ac20609a-3051-41d9-b17a-8705bef0fda4">
      <Terms xmlns="http://schemas.microsoft.com/office/infopath/2007/PartnerControls">
        <TermInfo xmlns="http://schemas.microsoft.com/office/infopath/2007/PartnerControls">
          <TermName xmlns="http://schemas.microsoft.com/office/infopath/2007/PartnerControls">Marketing Material</TermName>
          <TermId xmlns="http://schemas.microsoft.com/office/infopath/2007/PartnerControls">31c0caa7-5236-4218-b3d9-c93a6a728a07</TermId>
        </TermInfo>
        <TermInfo xmlns="http://schemas.microsoft.com/office/infopath/2007/PartnerControls">
          <TermName xmlns="http://schemas.microsoft.com/office/infopath/2007/PartnerControls">Public</TermName>
          <TermId xmlns="http://schemas.microsoft.com/office/infopath/2007/PartnerControls">06aef62c-c796-46dd-a4d0-4224b632869e</TermId>
        </TermInfo>
      </Terms>
    </c473f98684114ecd9e62b403be213f9f>
    <eDOXKeyword xmlns="ac20609a-3051-41d9-b17a-8705bef0fda4">test</eDOXKeyword>
    <ContentVersionDate xmlns="ac20609a-3051-41d9-b17a-8705bef0fda4" xsi:nil="true"/>
    <PrintPermission xmlns="ac20609a-3051-41d9-b17a-8705bef0fda4">false</PrintPermission>
    <ContentOwner xmlns="ac20609a-3051-41d9-b17a-8705bef0fda4">Marketing</ContentOwner>
    <ComplianceRelatedRequiredReading xmlns="ac20609a-3051-41d9-b17a-8705bef0fda4">false</ComplianceRelatedRequiredReading>
    <PlaceOrder xmlns="ac20609a-3051-41d9-b17a-8705bef0fda4">false</PlaceOrder>
    <OwnedBy xmlns="ac20609a-3051-41d9-b17a-8705bef0fda4">
      <UserInfo>
        <DisplayName>Tryon, Lane</DisplayName>
        <AccountId>13840</AccountId>
        <AccountType/>
      </UserInfo>
    </OwnedBy>
    <_dlc_DocId xmlns="ac20609a-3051-41d9-b17a-8705bef0fda4">Y6CZYP3QUJ6H-539731454-63</_dlc_DocId>
    <_dlc_DocIdUrl xmlns="ac20609a-3051-41d9-b17a-8705bef0fda4">
      <Url>https://equprod.sharepoint.com/sites/edocs/MM-MP/_layouts/15/DocIdRedir.aspx?ID=Y6CZYP3QUJ6H-539731454-63</Url>
      <Description>Y6CZYP3QUJ6H-539731454-63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eDoxContent" ma:contentTypeID="0x010100B24C549A633F7C48BA2305DAC5266D4A00FE43B090B9E87747AB890BC7E389A350" ma:contentTypeVersion="23" ma:contentTypeDescription="Base content type for all the eDox content libraries" ma:contentTypeScope="" ma:versionID="de9f1c08f78ada6f8b94a712576dcbb9">
  <xsd:schema xmlns:xsd="http://www.w3.org/2001/XMLSchema" xmlns:xs="http://www.w3.org/2001/XMLSchema" xmlns:p="http://schemas.microsoft.com/office/2006/metadata/properties" xmlns:ns2="ac20609a-3051-41d9-b17a-8705bef0fda4" xmlns:ns3="e086aa7a-db4d-4396-bed7-b584f2375886" targetNamespace="http://schemas.microsoft.com/office/2006/metadata/properties" ma:root="true" ma:fieldsID="f246dd415c3e423b0b5b551d96a08ee6" ns2:_="" ns3:_="">
    <xsd:import namespace="ac20609a-3051-41d9-b17a-8705bef0fda4"/>
    <xsd:import namespace="e086aa7a-db4d-4396-bed7-b584f2375886"/>
    <xsd:element name="properties">
      <xsd:complexType>
        <xsd:sequence>
          <xsd:element name="documentManagement">
            <xsd:complexType>
              <xsd:all>
                <xsd:element ref="ns2:_dlc_DocId" minOccurs="0"/>
                <xsd:element ref="ns2:_dlc_DocIdUrl" minOccurs="0"/>
                <xsd:element ref="ns2:_dlc_DocIdPersistId" minOccurs="0"/>
                <xsd:element ref="ns2:DocumentName"/>
                <xsd:element ref="ns2:Descriptions" minOccurs="0"/>
                <xsd:element ref="ns2:ActiveStatus" minOccurs="0"/>
                <xsd:element ref="ns2:CatalogNumber" minOccurs="0"/>
                <xsd:element ref="ns2:ComplianceNumber" minOccurs="0"/>
                <xsd:element ref="ns2:ComplianceRelatedRequiredReading" minOccurs="0"/>
                <xsd:element ref="ns2:ContentVersionDate" minOccurs="0"/>
                <xsd:element ref="ns2:kc37e8acea214b26bd23a9efa566ac16" minOccurs="0"/>
                <xsd:element ref="ns2:TaxCatchAll" minOccurs="0"/>
                <xsd:element ref="ns2:TaxCatchAllLabel" minOccurs="0"/>
                <xsd:element ref="ns2:ea0af7464256420b83d394d347890816" minOccurs="0"/>
                <xsd:element ref="ns2:c473f98684114ecd9e62b403be213f9f" minOccurs="0"/>
                <xsd:element ref="ns2:EffectiveDate"/>
                <xsd:element ref="ns2:eDOXKeyword" minOccurs="0"/>
                <xsd:element ref="ns2:WeeklyWireGroup" minOccurs="0"/>
                <xsd:element ref="ns2:ExcludeDocFromWhatsNew" minOccurs="0"/>
                <xsd:element ref="ns2:ExpirationDate"/>
                <xsd:element ref="ns2:PrintPermission" minOccurs="0"/>
                <xsd:element ref="ns2:FillableSavable" minOccurs="0"/>
                <xsd:element ref="ns2:ePubNumber" minOccurs="0"/>
                <xsd:element ref="ns2:OwnedBy" minOccurs="0"/>
                <xsd:element ref="ns2:ItemNumber" minOccurs="0"/>
                <xsd:element ref="ns2:PlaceOrder" minOccurs="0"/>
                <xsd:element ref="ns2:WhatsNewVersionControl" minOccurs="0"/>
                <xsd:element ref="ns2:Node" minOccurs="0"/>
                <xsd:element ref="ns2:ContentOwner" minOccurs="0"/>
                <xsd:element ref="ns2:Required_x0020_Approval"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0609a-3051-41d9-b17a-8705bef0fd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DocumentName" ma:index="11" ma:displayName="Document Name" ma:internalName="DocumentName" ma:readOnly="false">
      <xsd:simpleType>
        <xsd:restriction base="dms:Text">
          <xsd:maxLength value="255"/>
        </xsd:restriction>
      </xsd:simpleType>
    </xsd:element>
    <xsd:element name="Descriptions" ma:index="12" nillable="true" ma:displayName="Descriptions" ma:internalName="Descriptions" ma:readOnly="false">
      <xsd:simpleType>
        <xsd:restriction base="dms:Note"/>
      </xsd:simpleType>
    </xsd:element>
    <xsd:element name="ActiveStatus" ma:index="13" nillable="true" ma:displayName="Active Status" ma:format="Dropdown" ma:internalName="ActiveStatus" ma:readOnly="false">
      <xsd:simpleType>
        <xsd:restriction base="dms:Choice">
          <xsd:enumeration value="Active"/>
          <xsd:enumeration value="NYE"/>
          <xsd:enumeration value="EXP"/>
        </xsd:restriction>
      </xsd:simpleType>
    </xsd:element>
    <xsd:element name="CatalogNumber" ma:index="14" nillable="true" ma:displayName="Catalog Number" ma:internalName="CatalogNumber" ma:readOnly="false">
      <xsd:simpleType>
        <xsd:restriction base="dms:Text">
          <xsd:maxLength value="255"/>
        </xsd:restriction>
      </xsd:simpleType>
    </xsd:element>
    <xsd:element name="ComplianceNumber" ma:index="15" nillable="true" ma:displayName="Compliance Number" ma:internalName="ComplianceNumber" ma:readOnly="false">
      <xsd:simpleType>
        <xsd:restriction base="dms:Text">
          <xsd:maxLength value="255"/>
        </xsd:restriction>
      </xsd:simpleType>
    </xsd:element>
    <xsd:element name="ComplianceRelatedRequiredReading" ma:index="16" nillable="true" ma:displayName="Compliance Related Required Reading" ma:default="0" ma:internalName="ComplianceRelatedRequiredReading" ma:readOnly="false">
      <xsd:simpleType>
        <xsd:restriction base="dms:Boolean"/>
      </xsd:simpleType>
    </xsd:element>
    <xsd:element name="ContentVersionDate" ma:index="17" nillable="true" ma:displayName="Content Version Date" ma:format="DateOnly" ma:internalName="ContentVersionDate" ma:readOnly="false">
      <xsd:simpleType>
        <xsd:restriction base="dms:DateTime"/>
      </xsd:simpleType>
    </xsd:element>
    <xsd:element name="kc37e8acea214b26bd23a9efa566ac16" ma:index="18" ma:taxonomy="true" ma:internalName="kc37e8acea214b26bd23a9efa566ac16" ma:taxonomyFieldName="DocumentSource1" ma:displayName="Document Source" ma:readOnly="false" ma:fieldId="{4c37e8ac-ea21-4b26-bd23-a9efa566ac16}" ma:taxonomyMulti="true" ma:sspId="ee04b049-f472-44b8-8781-0cfba27cd2bd" ma:termSetId="1e14665d-85b2-4f0b-9436-437d7fa76f4e"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fa498d2b-f667-4b86-9f6b-680d064a2ed6}" ma:internalName="TaxCatchAll" ma:readOnly="false" ma:showField="CatchAllData"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fa498d2b-f667-4b86-9f6b-680d064a2ed6}" ma:internalName="TaxCatchAllLabel" ma:readOnly="true" ma:showField="CatchAllDataLabel" ma:web="ac20609a-3051-41d9-b17a-8705bef0fda4">
      <xsd:complexType>
        <xsd:complexContent>
          <xsd:extension base="dms:MultiChoiceLookup">
            <xsd:sequence>
              <xsd:element name="Value" type="dms:Lookup" maxOccurs="unbounded" minOccurs="0" nillable="true"/>
            </xsd:sequence>
          </xsd:extension>
        </xsd:complexContent>
      </xsd:complexType>
    </xsd:element>
    <xsd:element name="ea0af7464256420b83d394d347890816" ma:index="22" nillable="true" ma:taxonomy="true" ma:internalName="ea0af7464256420b83d394d347890816" ma:taxonomyFieldName="ProductService1" ma:displayName="Product/Service" ma:readOnly="false" ma:fieldId="{ea0af746-4256-420b-83d3-94d347890816}" ma:taxonomyMulti="true" ma:sspId="ee04b049-f472-44b8-8781-0cfba27cd2bd" ma:termSetId="58eb7d9b-142b-4c63-9036-5a28e5c90f8c" ma:anchorId="00000000-0000-0000-0000-000000000000" ma:open="false" ma:isKeyword="false">
      <xsd:complexType>
        <xsd:sequence>
          <xsd:element ref="pc:Terms" minOccurs="0" maxOccurs="1"/>
        </xsd:sequence>
      </xsd:complexType>
    </xsd:element>
    <xsd:element name="c473f98684114ecd9e62b403be213f9f" ma:index="24" ma:taxonomy="true" ma:internalName="c473f98684114ecd9e62b403be213f9f" ma:taxonomyFieldName="DocumentType1" ma:displayName="Document Type" ma:readOnly="false" ma:fieldId="{c473f986-8411-4ecd-9e62-b403be213f9f}" ma:taxonomyMulti="true" ma:sspId="ee04b049-f472-44b8-8781-0cfba27cd2bd" ma:termSetId="f34d95ee-ab14-48c4-a5b1-ec9c25eb4121" ma:anchorId="00000000-0000-0000-0000-000000000000" ma:open="false" ma:isKeyword="false">
      <xsd:complexType>
        <xsd:sequence>
          <xsd:element ref="pc:Terms" minOccurs="0" maxOccurs="1"/>
        </xsd:sequence>
      </xsd:complexType>
    </xsd:element>
    <xsd:element name="EffectiveDate" ma:index="26" ma:displayName="Effective DateTime" ma:format="DateOnly" ma:internalName="EffectiveDate" ma:readOnly="false">
      <xsd:simpleType>
        <xsd:restriction base="dms:DateTime"/>
      </xsd:simpleType>
    </xsd:element>
    <xsd:element name="eDOXKeyword" ma:index="27" nillable="true" ma:displayName="Keyword" ma:internalName="eDOXKeyword" ma:readOnly="false">
      <xsd:simpleType>
        <xsd:restriction base="dms:Note">
          <xsd:maxLength value="255"/>
        </xsd:restriction>
      </xsd:simpleType>
    </xsd:element>
    <xsd:element name="WeeklyWireGroup" ma:index="28" nillable="true" ma:displayName="Weekly Wire Group" ma:format="Dropdown" ma:internalName="WeeklyWireGroup" ma:readOnly="false">
      <xsd:simpleType>
        <xsd:restriction base="dms:Choice">
          <xsd:enumeration value="Benefits &amp; compensation News"/>
          <xsd:enumeration value="Company news"/>
          <xsd:enumeration value="Compliance news"/>
          <xsd:enumeration value="Marketing &amp; technology news"/>
          <xsd:enumeration value="My business news"/>
          <xsd:enumeration value="Product news"/>
        </xsd:restriction>
      </xsd:simpleType>
    </xsd:element>
    <xsd:element name="ExcludeDocFromWhatsNew" ma:index="29" nillable="true" ma:displayName="Exclude Doc From Whats New" ma:default="0" ma:internalName="ExcludeDocFromWhatsNew" ma:readOnly="false">
      <xsd:simpleType>
        <xsd:restriction base="dms:Boolean"/>
      </xsd:simpleType>
    </xsd:element>
    <xsd:element name="ExpirationDate" ma:index="30" ma:displayName="Expiration DateTime" ma:format="DateOnly" ma:internalName="ExpirationDate" ma:readOnly="false">
      <xsd:simpleType>
        <xsd:restriction base="dms:DateTime"/>
      </xsd:simpleType>
    </xsd:element>
    <xsd:element name="PrintPermission" ma:index="31" nillable="true" ma:displayName="Print Permission" ma:default="0" ma:internalName="PrintPermission" ma:readOnly="false">
      <xsd:simpleType>
        <xsd:restriction base="dms:Boolean"/>
      </xsd:simpleType>
    </xsd:element>
    <xsd:element name="FillableSavable" ma:index="32" nillable="true" ma:displayName="Fillable/Savable" ma:format="Dropdown" ma:internalName="FillableSavable" ma:readOnly="false">
      <xsd:simpleType>
        <xsd:restriction base="dms:Choice">
          <xsd:enumeration value="None"/>
          <xsd:enumeration value="Fillable"/>
          <xsd:enumeration value="Savable"/>
        </xsd:restriction>
      </xsd:simpleType>
    </xsd:element>
    <xsd:element name="ePubNumber" ma:index="33" nillable="true" ma:displayName="ePub Number" ma:internalName="ePubNumber" ma:readOnly="false">
      <xsd:simpleType>
        <xsd:restriction base="dms:Text">
          <xsd:maxLength value="255"/>
        </xsd:restriction>
      </xsd:simpleType>
    </xsd:element>
    <xsd:element name="OwnedBy" ma:index="34" nillable="true" ma:displayName="Content Owner" ma:list="UserInfo" ma:SharePointGroup="0" ma:internalName="Own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temNumber" ma:index="35" nillable="true" ma:displayName="Item Number" ma:internalName="ItemNumber" ma:readOnly="false">
      <xsd:simpleType>
        <xsd:restriction base="dms:Text">
          <xsd:maxLength value="255"/>
        </xsd:restriction>
      </xsd:simpleType>
    </xsd:element>
    <xsd:element name="PlaceOrder" ma:index="36" nillable="true" ma:displayName="Place Order" ma:default="0" ma:internalName="PlaceOrder" ma:readOnly="false">
      <xsd:simpleType>
        <xsd:restriction base="dms:Boolean"/>
      </xsd:simpleType>
    </xsd:element>
    <xsd:element name="WhatsNewVersionControl" ma:index="37" nillable="true" ma:displayName="Whats New Version Control" ma:format="Dropdown" ma:internalName="WhatsNewVersionControl" ma:readOnly="false">
      <xsd:simpleType>
        <xsd:restriction base="dms:Choice">
          <xsd:enumeration value="Always include New versions"/>
          <xsd:enumeration value="Never include new versions"/>
        </xsd:restriction>
      </xsd:simpleType>
    </xsd:element>
    <xsd:element name="Node" ma:index="38" nillable="true" ma:displayName="Node" ma:internalName="Node" ma:readOnly="false">
      <xsd:simpleType>
        <xsd:restriction base="dms:Text">
          <xsd:maxLength value="255"/>
        </xsd:restriction>
      </xsd:simpleType>
    </xsd:element>
    <xsd:element name="ContentOwner" ma:index="39" nillable="true" ma:displayName="Owned By" ma:internalName="ContentOwner" ma:readOnly="false">
      <xsd:simpleType>
        <xsd:restriction base="dms:Text">
          <xsd:maxLength value="255"/>
        </xsd:restriction>
      </xsd:simpleType>
    </xsd:element>
    <xsd:element name="Required_x0020_Approval" ma:index="40" nillable="true" ma:displayName="Required Approval" ma:default="No" ma:format="Dropdown" ma:internalName="Required_x0020_Approval" ma:readOnly="fals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e086aa7a-db4d-4396-bed7-b584f2375886"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6C5B788-72A0-4A54-A67D-F931FDF535F3}">
  <ds:schemaRefs>
    <ds:schemaRef ds:uri="http://schemas.microsoft.com/sharepoint/v3/contenttype/forms"/>
  </ds:schemaRefs>
</ds:datastoreItem>
</file>

<file path=customXml/itemProps2.xml><?xml version="1.0" encoding="utf-8"?>
<ds:datastoreItem xmlns:ds="http://schemas.openxmlformats.org/officeDocument/2006/customXml" ds:itemID="{5182649B-7517-4564-BCD5-3B6EDE9F898C}">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94fabe4a-2506-401e-8075-92f6e8bfe020"/>
    <ds:schemaRef ds:uri="http://schemas.openxmlformats.org/package/2006/metadata/core-properties"/>
    <ds:schemaRef ds:uri="http://purl.org/dc/dcmitype/"/>
    <ds:schemaRef ds:uri="44721a8c-6030-4636-af65-3800c6236bdc"/>
    <ds:schemaRef ds:uri="http://www.w3.org/XML/1998/namespace"/>
    <ds:schemaRef ds:uri="http://purl.org/dc/terms/"/>
    <ds:schemaRef ds:uri="2b40ded4-2f65-4380-9f72-33c826a82f96"/>
    <ds:schemaRef ds:uri="480692d4-a08e-4e57-9d1b-c0e3bce91242"/>
  </ds:schemaRefs>
</ds:datastoreItem>
</file>

<file path=customXml/itemProps3.xml><?xml version="1.0" encoding="utf-8"?>
<ds:datastoreItem xmlns:ds="http://schemas.openxmlformats.org/officeDocument/2006/customXml" ds:itemID="{3C372E3B-2A2F-422F-AEA2-B166B9066A17}"/>
</file>

<file path=customXml/itemProps4.xml><?xml version="1.0" encoding="utf-8"?>
<ds:datastoreItem xmlns:ds="http://schemas.openxmlformats.org/officeDocument/2006/customXml" ds:itemID="{A6E51B90-486B-40B8-82E7-05EC6D90AEF3}"/>
</file>

<file path=docProps/app.xml><?xml version="1.0" encoding="utf-8"?>
<Properties xmlns="http://schemas.openxmlformats.org/officeDocument/2006/extended-properties" xmlns:vt="http://schemas.openxmlformats.org/officeDocument/2006/docPropsVTypes">
  <Template>Theme1</Template>
  <TotalTime>4649</TotalTime>
  <Words>4027</Words>
  <Application>Microsoft Office PowerPoint</Application>
  <PresentationFormat>Custom</PresentationFormat>
  <Paragraphs>774</Paragraphs>
  <Slides>67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Aptos</vt:lpstr>
      <vt:lpstr>Aptos Light</vt:lpstr>
      <vt:lpstr>Aptos SemiBold</vt:lpstr>
      <vt:lpstr>Arial</vt:lpstr>
      <vt:lpstr>Segoe UI</vt:lpstr>
      <vt:lpstr>Theme1</vt:lpstr>
      <vt:lpstr>PowerPoint Presentation</vt:lpstr>
      <vt:lpstr>PowerPoint Presentation</vt:lpstr>
      <vt:lpstr>PowerPoint Presentation</vt:lpstr>
      <vt:lpstr>Presentation title one or two lines</vt:lpstr>
      <vt:lpstr>Presentation title one or two lines</vt:lpstr>
      <vt:lpstr>Presentation title one or two lines</vt:lpstr>
      <vt:lpstr>Presentation title one or two lines</vt:lpstr>
      <vt:lpstr>Contents</vt:lpstr>
      <vt:lpstr>Contents</vt:lpstr>
      <vt:lpstr>Contents</vt:lpstr>
      <vt:lpstr>Section title one or two lines</vt:lpstr>
      <vt:lpstr>Section title one or two lines</vt:lpstr>
      <vt:lpstr>Section title one or two lines</vt:lpstr>
      <vt:lpstr>Section title one or two lines</vt:lpstr>
      <vt:lpstr>Section title one or two lines</vt:lpstr>
      <vt:lpstr>Section title one or two lines</vt:lpstr>
      <vt:lpstr>Section title one or two lines</vt:lpstr>
      <vt:lpstr>Section title one or two lines</vt:lpstr>
      <vt:lpstr>Section title one or two lines</vt:lpstr>
      <vt:lpstr>Section title one or two lines</vt:lpstr>
      <vt:lpstr>Key takeaways lorem ipsum two or three lines of text here</vt:lpstr>
      <vt:lpstr>Key takeaways lorem ipsum two or three lines of text here</vt:lpstr>
      <vt:lpstr>Lorem ipsum dolor sit amet consectetur adipiscing elit placeholder text.</vt:lpstr>
      <vt:lpstr>Page title here one or two lines</vt:lpstr>
      <vt:lpstr>Lorem ipsum dolor sit amet adipiscing elit placeholder text</vt:lpstr>
      <vt:lpstr>Lorem ipsum dolor sit amet consectetur adipiscing elit placeholder text.</vt:lpstr>
      <vt:lpstr>Lorem ipsum dolor sit amet consectetur adipiscing elit placeholder text.</vt:lpstr>
      <vt:lpstr>Lorem ipsum dolor sit amet consectetur adipiscing elit placeholder text.</vt:lpstr>
      <vt:lpstr>Page title here one or two lines</vt:lpstr>
      <vt:lpstr>Lorem ipsum dolor sit amet adipiscing elit placeholder text</vt:lpstr>
      <vt:lpstr>Lorem ipsum dolor sit amet consectetur adipiscing elit placeholder text.</vt:lpstr>
      <vt:lpstr>Lorem ipsum dolor sit amet consectetur adipiscing elit placeholder text.</vt:lpstr>
      <vt:lpstr>Page title here one or two lines</vt:lpstr>
      <vt:lpstr>Lorem ipsum dolor sit amet consectetur adipiscing elit placeholder text.</vt:lpstr>
      <vt:lpstr>Page title here one or two lines</vt:lpstr>
      <vt:lpstr>Page title here one or two lines</vt:lpstr>
      <vt:lpstr>Lorem ipsum dolor sit amet consectetur adipiscing elit placeholder text.</vt:lpstr>
      <vt:lpstr>Page title here one or two lines</vt:lpstr>
      <vt:lpstr>Biography</vt:lpstr>
      <vt:lpstr>Our Team</vt:lpstr>
      <vt:lpstr>PowerPoint Presentation</vt:lpstr>
      <vt:lpstr>PowerPoint Presentation</vt:lpstr>
      <vt:lpstr>PowerPoint Presentation</vt:lpstr>
      <vt:lpstr>PowerPoint Presentation</vt:lpstr>
      <vt:lpstr>Timeline</vt:lpstr>
      <vt:lpstr>Timeline</vt:lpstr>
      <vt:lpstr>Page title here one or two lines</vt:lpstr>
      <vt:lpstr>Page title here one or two lines</vt:lpstr>
      <vt:lpstr>Page title here one or two lines</vt:lpstr>
      <vt:lpstr>Page title here one or two lines</vt:lpstr>
      <vt:lpstr>Page title here one or two lines</vt:lpstr>
      <vt:lpstr>Page title here one or two lines</vt:lpstr>
      <vt:lpstr>Page title here one or two lines</vt:lpstr>
      <vt:lpstr>Page title here one or two lines</vt:lpstr>
      <vt:lpstr>Page title here one or two lines</vt:lpstr>
      <vt:lpstr>Page title here one or two lines</vt:lpstr>
      <vt:lpstr>Page title here one or two lines</vt:lpstr>
      <vt:lpstr>Page title here one or two lines</vt:lpstr>
      <vt:lpstr>Page title here one or two lines</vt:lpstr>
      <vt:lpstr>Next steps</vt:lpstr>
      <vt:lpstr>Next steps</vt:lpstr>
      <vt:lpstr>Next steps</vt:lpstr>
      <vt:lpstr>Next steps</vt:lpstr>
      <vt:lpstr>Thank you</vt:lpstr>
      <vt:lpstr>Thank you</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Shadow Works</dc:creator>
  <cp:lastModifiedBy>Tryon, Lane</cp:lastModifiedBy>
  <cp:revision>47</cp:revision>
  <dcterms:created xsi:type="dcterms:W3CDTF">2026-02-02T14:39:59Z</dcterms:created>
  <dcterms:modified xsi:type="dcterms:W3CDTF">2026-05-11T13:02:53Z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0x010100B24C549A633F7C48BA2305DAC5266D4A00FE43B090B9E87747AB890BC7E389A350</vt:lpwstr>
  </property>
  <property fmtid="{D5CDD505-2E9C-101B-9397-08002B2CF9AE}" pid="3" name="MediaServiceImageTags">
    <vt:lpwstr/>
  </property>
  <property fmtid="{D5CDD505-2E9C-101B-9397-08002B2CF9AE}" pid="4" name="_dlc_DocIdItemGuid">
    <vt:lpwstr>00bd3da0-c2b8-4f34-a1de-833e0dc7345d</vt:lpwstr>
  </property>
  <property fmtid="{D5CDD505-2E9C-101B-9397-08002B2CF9AE}" pid="5" name="DocumentSource1">
    <vt:lpwstr>1;#eDOX|dbdf074c-48cf-4384-adc6-d2152712d3e2</vt:lpwstr>
  </property>
  <property fmtid="{D5CDD505-2E9C-101B-9397-08002B2CF9AE}" pid="6" name="ProductService1">
    <vt:lpwstr>3;#None|d9764e70-6c24-4864-bf04-7c169412843e</vt:lpwstr>
  </property>
  <property fmtid="{D5CDD505-2E9C-101B-9397-08002B2CF9AE}" pid="7" name="DocumentType1">
    <vt:lpwstr>15;#Marketing Material|31c0caa7-5236-4218-b3d9-c93a6a728a07;#24;#Public|06aef62c-c796-46dd-a4d0-4224b632869e</vt:lpwstr>
  </property>
</Properties>
</file>