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ags/tag2.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6.xml" ContentType="application/vnd.openxmlformats-officedocument.theme+xml"/>
  <Override PartName="/ppt/tags/tag7.xml" ContentType="application/vnd.openxmlformats-officedocument.presentationml.tags+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7.xml" ContentType="application/vnd.openxmlformats-officedocument.theme+xml"/>
  <Override PartName="/ppt/tags/tag8.xml" ContentType="application/vnd.openxmlformats-officedocument.presentationml.tags+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8.xml" ContentType="application/vnd.openxmlformats-officedocument.theme+xml"/>
  <Override PartName="/ppt/tags/tag9.xml" ContentType="application/vnd.openxmlformats-officedocument.presentationml.tags+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9.xml" ContentType="application/vnd.openxmlformats-officedocument.theme+xml"/>
  <Override PartName="/ppt/tags/tag10.xml" ContentType="application/vnd.openxmlformats-officedocument.presentationml.tags+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10.xml" ContentType="application/vnd.openxmlformats-officedocument.theme+xml"/>
  <Override PartName="/ppt/tags/tag11.xml" ContentType="application/vnd.openxmlformats-officedocument.presentationml.tags+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11.xml" ContentType="application/vnd.openxmlformats-officedocument.theme+xml"/>
  <Override PartName="/ppt/tags/tag12.xml" ContentType="application/vnd.openxmlformats-officedocument.presentationml.tags+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7.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8.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9.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0.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1.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2.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3.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4.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15.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16.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17.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18.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19.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20.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21.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22.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23.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5"/>
    <p:sldMasterId id="2147483785" r:id="rId6"/>
    <p:sldMasterId id="2147483801" r:id="rId7"/>
    <p:sldMasterId id="2147483807" r:id="rId8"/>
    <p:sldMasterId id="2147483978" r:id="rId9"/>
    <p:sldMasterId id="2147484033" r:id="rId10"/>
    <p:sldMasterId id="2147484086" r:id="rId11"/>
    <p:sldMasterId id="2147484105" r:id="rId12"/>
    <p:sldMasterId id="2147484113" r:id="rId13"/>
    <p:sldMasterId id="2147484116" r:id="rId14"/>
    <p:sldMasterId id="2147484134" r:id="rId15"/>
  </p:sldMasterIdLst>
  <p:notesMasterIdLst>
    <p:notesMasterId r:id="rId42"/>
  </p:notesMasterIdLst>
  <p:handoutMasterIdLst>
    <p:handoutMasterId r:id="rId43"/>
  </p:handoutMasterIdLst>
  <p:sldIdLst>
    <p:sldId id="374" r:id="rId16"/>
    <p:sldId id="343" r:id="rId17"/>
    <p:sldId id="393" r:id="rId18"/>
    <p:sldId id="422" r:id="rId19"/>
    <p:sldId id="423" r:id="rId20"/>
    <p:sldId id="424" r:id="rId21"/>
    <p:sldId id="425" r:id="rId22"/>
    <p:sldId id="426" r:id="rId23"/>
    <p:sldId id="427" r:id="rId24"/>
    <p:sldId id="428" r:id="rId25"/>
    <p:sldId id="429" r:id="rId26"/>
    <p:sldId id="430" r:id="rId27"/>
    <p:sldId id="431" r:id="rId28"/>
    <p:sldId id="432" r:id="rId29"/>
    <p:sldId id="433" r:id="rId30"/>
    <p:sldId id="434" r:id="rId31"/>
    <p:sldId id="440" r:id="rId32"/>
    <p:sldId id="441" r:id="rId33"/>
    <p:sldId id="442" r:id="rId34"/>
    <p:sldId id="443" r:id="rId35"/>
    <p:sldId id="444" r:id="rId36"/>
    <p:sldId id="445" r:id="rId37"/>
    <p:sldId id="446" r:id="rId38"/>
    <p:sldId id="447" r:id="rId39"/>
    <p:sldId id="336" r:id="rId40"/>
    <p:sldId id="338" r:id="rId41"/>
  </p:sldIdLst>
  <p:sldSz cx="10972800" cy="8229600" type="B4JIS"/>
  <p:notesSz cx="9144000" cy="6858000"/>
  <p:custDataLst>
    <p:tags r:id="rId4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eneral Template Information" id="{F1D2AF97-5ED6-4D0B-BF34-7940BD1C8725}">
          <p14:sldIdLst>
            <p14:sldId id="374"/>
            <p14:sldId id="343"/>
            <p14:sldId id="393"/>
            <p14:sldId id="422"/>
            <p14:sldId id="423"/>
            <p14:sldId id="424"/>
            <p14:sldId id="425"/>
            <p14:sldId id="426"/>
            <p14:sldId id="427"/>
            <p14:sldId id="428"/>
            <p14:sldId id="429"/>
            <p14:sldId id="430"/>
            <p14:sldId id="431"/>
            <p14:sldId id="432"/>
            <p14:sldId id="433"/>
            <p14:sldId id="434"/>
            <p14:sldId id="440"/>
            <p14:sldId id="441"/>
            <p14:sldId id="442"/>
            <p14:sldId id="443"/>
            <p14:sldId id="444"/>
            <p14:sldId id="445"/>
            <p14:sldId id="446"/>
            <p14:sldId id="447"/>
            <p14:sldId id="336"/>
            <p14:sldId id="338"/>
          </p14:sldIdLst>
        </p14:section>
      </p14:sectionLst>
    </p:ext>
    <p:ext uri="{EFAFB233-063F-42B5-8137-9DF3F51BA10A}">
      <p15:sldGuideLst xmlns:p15="http://schemas.microsoft.com/office/powerpoint/2012/main">
        <p15:guide id="3" orient="horz" pos="4488" userDrawn="1">
          <p15:clr>
            <a:srgbClr val="A4A3A4"/>
          </p15:clr>
        </p15:guide>
        <p15:guide id="5" orient="horz" pos="2808" userDrawn="1">
          <p15:clr>
            <a:srgbClr val="A4A3A4"/>
          </p15:clr>
        </p15:guide>
        <p15:guide id="8" orient="horz" pos="1056" userDrawn="1">
          <p15:clr>
            <a:srgbClr val="A4A3A4"/>
          </p15:clr>
        </p15:guide>
        <p15:guide id="9" orient="horz" pos="1104" userDrawn="1">
          <p15:clr>
            <a:srgbClr val="A4A3A4"/>
          </p15:clr>
        </p15:guide>
        <p15:guide id="10" pos="2394" userDrawn="1">
          <p15:clr>
            <a:srgbClr val="A4A3A4"/>
          </p15:clr>
        </p15:guide>
        <p15:guide id="11" pos="4706" userDrawn="1">
          <p15:clr>
            <a:srgbClr val="A4A3A4"/>
          </p15:clr>
        </p15:guide>
        <p15:guide id="12" pos="1965" userDrawn="1">
          <p15:clr>
            <a:srgbClr val="A4A3A4"/>
          </p15:clr>
        </p15:guide>
        <p15:guide id="13" pos="3580" userDrawn="1">
          <p15:clr>
            <a:srgbClr val="A4A3A4"/>
          </p15:clr>
        </p15:guide>
        <p15:guide id="14" pos="5195" userDrawn="1">
          <p15:clr>
            <a:srgbClr val="A4A3A4"/>
          </p15:clr>
        </p15:guide>
        <p15:guide id="15" orient="horz" pos="2688"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77"/>
    <a:srgbClr val="3369FF"/>
    <a:srgbClr val="75787B"/>
    <a:srgbClr val="FFFFFF"/>
    <a:srgbClr val="E9E9E9"/>
    <a:srgbClr val="73C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FACA89-0329-4986-BD76-566FB0F4665F}" v="1" dt="2023-02-27T15:27:46.167"/>
  </p1510:revLst>
</p1510:revInfo>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36" autoAdjust="0"/>
    <p:restoredTop sz="73920" autoAdjust="0"/>
  </p:normalViewPr>
  <p:slideViewPr>
    <p:cSldViewPr snapToGrid="0" snapToObjects="1" showGuides="1">
      <p:cViewPr varScale="1">
        <p:scale>
          <a:sx n="70" d="100"/>
          <a:sy n="70" d="100"/>
        </p:scale>
        <p:origin x="2328" y="78"/>
      </p:cViewPr>
      <p:guideLst>
        <p:guide orient="horz" pos="4488"/>
        <p:guide orient="horz" pos="2808"/>
        <p:guide orient="horz" pos="1056"/>
        <p:guide orient="horz" pos="1104"/>
        <p:guide pos="2394"/>
        <p:guide pos="4706"/>
        <p:guide pos="1965"/>
        <p:guide pos="3580"/>
        <p:guide pos="5195"/>
        <p:guide orient="horz" pos="2688"/>
      </p:guideLst>
    </p:cSldViewPr>
  </p:slideViewPr>
  <p:notesTextViewPr>
    <p:cViewPr>
      <p:scale>
        <a:sx n="1" d="1"/>
        <a:sy n="1" d="1"/>
      </p:scale>
      <p:origin x="0" y="0"/>
    </p:cViewPr>
  </p:notesTextViewPr>
  <p:sorterViewPr>
    <p:cViewPr>
      <p:scale>
        <a:sx n="55" d="100"/>
        <a:sy n="55" d="100"/>
      </p:scale>
      <p:origin x="0" y="0"/>
    </p:cViewPr>
  </p:sorterViewPr>
  <p:notesViewPr>
    <p:cSldViewPr snapToGrid="0" snapToObjects="1" showGuides="1">
      <p:cViewPr varScale="1">
        <p:scale>
          <a:sx n="150" d="100"/>
          <a:sy n="150" d="100"/>
        </p:scale>
        <p:origin x="4024" y="18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3" Type="http://schemas.openxmlformats.org/officeDocument/2006/relationships/customXml" Target="../customXml/item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Master" Target="slideMasters/slideMaster11.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microsoft.com/office/2016/11/relationships/changesInfo" Target="changesInfos/changesInfo1.xml"/><Relationship Id="rId10" Type="http://schemas.openxmlformats.org/officeDocument/2006/relationships/slideMaster" Target="slideMasters/slideMaster6.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Master" Target="slideMasters/slideMaster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ram, Nancy" userId="29378f23-3e2a-47e9-a818-5d9444bffbb0" providerId="ADAL" clId="{E5FACA89-0329-4986-BD76-566FB0F4665F}"/>
    <pc:docChg chg="modSld">
      <pc:chgData name="Woram, Nancy" userId="29378f23-3e2a-47e9-a818-5d9444bffbb0" providerId="ADAL" clId="{E5FACA89-0329-4986-BD76-566FB0F4665F}" dt="2023-02-27T15:52:56.215" v="153" actId="20577"/>
      <pc:docMkLst>
        <pc:docMk/>
      </pc:docMkLst>
      <pc:sldChg chg="modSp mod">
        <pc:chgData name="Woram, Nancy" userId="29378f23-3e2a-47e9-a818-5d9444bffbb0" providerId="ADAL" clId="{E5FACA89-0329-4986-BD76-566FB0F4665F}" dt="2023-02-27T15:52:56.215" v="153" actId="20577"/>
        <pc:sldMkLst>
          <pc:docMk/>
          <pc:sldMk cId="1638143636" sldId="444"/>
        </pc:sldMkLst>
        <pc:spChg chg="mod">
          <ac:chgData name="Woram, Nancy" userId="29378f23-3e2a-47e9-a818-5d9444bffbb0" providerId="ADAL" clId="{E5FACA89-0329-4986-BD76-566FB0F4665F}" dt="2023-02-27T15:52:56.215" v="153" actId="20577"/>
          <ac:spMkLst>
            <pc:docMk/>
            <pc:sldMk cId="1638143636" sldId="444"/>
            <ac:spMk id="2" creationId="{781BC463-D4FB-4AF4-B56F-5A9CDC07CC8D}"/>
          </ac:spMkLst>
        </pc:spChg>
        <pc:spChg chg="mod">
          <ac:chgData name="Woram, Nancy" userId="29378f23-3e2a-47e9-a818-5d9444bffbb0" providerId="ADAL" clId="{E5FACA89-0329-4986-BD76-566FB0F4665F}" dt="2023-02-27T15:27:48.169" v="5" actId="20577"/>
          <ac:spMkLst>
            <pc:docMk/>
            <pc:sldMk cId="1638143636" sldId="444"/>
            <ac:spMk id="12" creationId="{26D8B60F-18B9-49FF-9135-0B6BB8BD643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4D4B11-9A1E-6F46-87DC-B3B96434A98B}"/>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latin typeface="IBM Eliot Sans Medium" panose="020B0703050000000000" pitchFamily="34" charset="0"/>
            </a:endParaRPr>
          </a:p>
        </p:txBody>
      </p:sp>
      <p:sp>
        <p:nvSpPr>
          <p:cNvPr id="3" name="Date Placeholder 2">
            <a:extLst>
              <a:ext uri="{FF2B5EF4-FFF2-40B4-BE49-F238E27FC236}">
                <a16:creationId xmlns:a16="http://schemas.microsoft.com/office/drawing/2014/main" id="{0F44B9EB-F1C2-2D45-A435-2B73260BC695}"/>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F48FD432-6905-7340-B123-FD524AE3F5E4}" type="datetimeFigureOut">
              <a:rPr lang="en-US" smtClean="0">
                <a:latin typeface="IBM Eliot Sans Medium" panose="020B0703050000000000" pitchFamily="34" charset="0"/>
              </a:rPr>
              <a:t>2/27/2023</a:t>
            </a:fld>
            <a:endParaRPr lang="en-US" dirty="0">
              <a:latin typeface="IBM Eliot Sans Medium" panose="020B0703050000000000" pitchFamily="34" charset="0"/>
            </a:endParaRPr>
          </a:p>
        </p:txBody>
      </p:sp>
      <p:sp>
        <p:nvSpPr>
          <p:cNvPr id="4" name="Footer Placeholder 3">
            <a:extLst>
              <a:ext uri="{FF2B5EF4-FFF2-40B4-BE49-F238E27FC236}">
                <a16:creationId xmlns:a16="http://schemas.microsoft.com/office/drawing/2014/main" id="{8BEA0973-A3D3-D946-89C3-ED4FED502DEC}"/>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latin typeface="IBM Eliot Sans Medium" panose="020B0703050000000000" pitchFamily="34" charset="0"/>
            </a:endParaRPr>
          </a:p>
        </p:txBody>
      </p:sp>
      <p:sp>
        <p:nvSpPr>
          <p:cNvPr id="5" name="Slide Number Placeholder 4">
            <a:extLst>
              <a:ext uri="{FF2B5EF4-FFF2-40B4-BE49-F238E27FC236}">
                <a16:creationId xmlns:a16="http://schemas.microsoft.com/office/drawing/2014/main" id="{BDBA04AB-2FC0-D141-986D-FE3317B07C48}"/>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884A4EF8-EAF9-6947-87A8-8614CAC88561}" type="slidenum">
              <a:rPr lang="en-US" smtClean="0">
                <a:latin typeface="IBM Eliot Sans Medium" panose="020B0703050000000000" pitchFamily="34" charset="0"/>
              </a:rPr>
              <a:t>‹#›</a:t>
            </a:fld>
            <a:endParaRPr lang="en-US" dirty="0">
              <a:latin typeface="IBM Eliot Sans Medium" panose="020B0703050000000000" pitchFamily="34" charset="0"/>
            </a:endParaRPr>
          </a:p>
        </p:txBody>
      </p:sp>
    </p:spTree>
    <p:extLst>
      <p:ext uri="{BB962C8B-B14F-4D97-AF65-F5344CB8AC3E}">
        <p14:creationId xmlns:p14="http://schemas.microsoft.com/office/powerpoint/2010/main" val="3045148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b="0" i="0">
                <a:latin typeface="IBM Eliot Sans Medium" panose="020B0703050000000000" pitchFamily="34" charset="0"/>
              </a:defRPr>
            </a:lvl1pPr>
          </a:lstStyle>
          <a:p>
            <a:endParaRPr lang="en-US"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b="0" i="0">
                <a:latin typeface="IBM Eliot Sans Medium" panose="020B0703050000000000" pitchFamily="34" charset="0"/>
              </a:defRPr>
            </a:lvl1pPr>
          </a:lstStyle>
          <a:p>
            <a:fld id="{E8A8F20E-7B0B-E74C-8E51-C6759924A7D4}" type="datetimeFigureOut">
              <a:rPr lang="en-US" smtClean="0"/>
              <a:pPr/>
              <a:t>2/27/2023</a:t>
            </a:fld>
            <a:endParaRPr lang="en-US" dirty="0"/>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b="0" i="0">
                <a:latin typeface="IBM Eliot Sans Medium" panose="020B0703050000000000" pitchFamily="34" charset="0"/>
              </a:defRPr>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b="0" i="0">
                <a:latin typeface="IBM Eliot Sans Medium" panose="020B0703050000000000" pitchFamily="34" charset="0"/>
              </a:defRPr>
            </a:lvl1pPr>
          </a:lstStyle>
          <a:p>
            <a:fld id="{67E37107-5B3B-C144-9AF1-F4F03A8099C2}" type="slidenum">
              <a:rPr lang="en-US" smtClean="0"/>
              <a:pPr/>
              <a:t>‹#›</a:t>
            </a:fld>
            <a:endParaRPr lang="en-US" dirty="0"/>
          </a:p>
        </p:txBody>
      </p:sp>
    </p:spTree>
    <p:extLst>
      <p:ext uri="{BB962C8B-B14F-4D97-AF65-F5344CB8AC3E}">
        <p14:creationId xmlns:p14="http://schemas.microsoft.com/office/powerpoint/2010/main" val="2006638884"/>
      </p:ext>
    </p:extLst>
  </p:cSld>
  <p:clrMap bg1="lt1" tx1="dk1" bg2="lt2" tx2="dk2" accent1="accent1" accent2="accent2" accent3="accent3" accent4="accent4" accent5="accent5" accent6="accent6" hlink="hlink" folHlink="folHlink"/>
  <p:notesStyle>
    <a:lvl1pPr marL="0" algn="l" defTabSz="1097280" rtl="0" eaLnBrk="1" latinLnBrk="0" hangingPunct="1">
      <a:defRPr sz="1440" b="0" i="0" kern="1200">
        <a:solidFill>
          <a:schemeClr val="tx1"/>
        </a:solidFill>
        <a:latin typeface="IBM Eliot Sans Medium" panose="020B0703050000000000" pitchFamily="34" charset="0"/>
        <a:ea typeface="+mn-ea"/>
        <a:cs typeface="+mn-cs"/>
      </a:defRPr>
    </a:lvl1pPr>
    <a:lvl2pPr marL="548640" algn="l" defTabSz="1097280" rtl="0" eaLnBrk="1" latinLnBrk="0" hangingPunct="1">
      <a:defRPr sz="1440" b="0" i="0" kern="1200">
        <a:solidFill>
          <a:schemeClr val="tx1"/>
        </a:solidFill>
        <a:latin typeface="IBM Eliot Sans Medium" panose="020B0703050000000000" pitchFamily="34" charset="0"/>
        <a:ea typeface="+mn-ea"/>
        <a:cs typeface="+mn-cs"/>
      </a:defRPr>
    </a:lvl2pPr>
    <a:lvl3pPr marL="1097280" algn="l" defTabSz="1097280" rtl="0" eaLnBrk="1" latinLnBrk="0" hangingPunct="1">
      <a:defRPr sz="1440" b="0" i="0" kern="1200">
        <a:solidFill>
          <a:schemeClr val="tx1"/>
        </a:solidFill>
        <a:latin typeface="IBM Eliot Sans Medium" panose="020B0703050000000000" pitchFamily="34" charset="0"/>
        <a:ea typeface="+mn-ea"/>
        <a:cs typeface="+mn-cs"/>
      </a:defRPr>
    </a:lvl3pPr>
    <a:lvl4pPr marL="1645920" algn="l" defTabSz="1097280" rtl="0" eaLnBrk="1" latinLnBrk="0" hangingPunct="1">
      <a:defRPr sz="1440" b="0" i="0" kern="1200">
        <a:solidFill>
          <a:schemeClr val="tx1"/>
        </a:solidFill>
        <a:latin typeface="IBM Eliot Sans Medium" panose="020B0703050000000000" pitchFamily="34" charset="0"/>
        <a:ea typeface="+mn-ea"/>
        <a:cs typeface="+mn-cs"/>
      </a:defRPr>
    </a:lvl4pPr>
    <a:lvl5pPr marL="2194560" algn="l" defTabSz="1097280" rtl="0" eaLnBrk="1" latinLnBrk="0" hangingPunct="1">
      <a:defRPr sz="1440" b="0" i="0" kern="1200">
        <a:solidFill>
          <a:schemeClr val="tx1"/>
        </a:solidFill>
        <a:latin typeface="IBM Eliot Sans Medium" panose="020B0703050000000000" pitchFamily="34" charset="0"/>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600" dirty="0">
                <a:latin typeface="Arial" pitchFamily="34" charset="0"/>
              </a:rPr>
              <a:t>Hello everyone and thank you for joining us today.  My name is ________ from Equitable Distributors.  Today, I am going to talk about an important topic, Social Security.  It is important to you, it is important to me, and approximately 180 million other people in the United states who are not in this room. I know you have questions or want to know more.</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a:t>
            </a:fld>
            <a:endParaRPr lang="en-US" dirty="0"/>
          </a:p>
        </p:txBody>
      </p:sp>
    </p:spTree>
    <p:extLst>
      <p:ext uri="{BB962C8B-B14F-4D97-AF65-F5344CB8AC3E}">
        <p14:creationId xmlns:p14="http://schemas.microsoft.com/office/powerpoint/2010/main" val="2357825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800" dirty="0">
                <a:latin typeface="Arial" pitchFamily="34" charset="0"/>
              </a:rPr>
              <a:t>OK, time to dispel some myths and provide you with some good news about Social Security.  </a:t>
            </a:r>
          </a:p>
          <a:p>
            <a:r>
              <a:rPr lang="en-US" altLang="en-US" sz="800" dirty="0">
                <a:latin typeface="Arial" pitchFamily="34" charset="0"/>
              </a:rPr>
              <a:t>In 2019 the SSA’s report to Congress gave three important dates regarding the relative health and stability of the system:</a:t>
            </a:r>
          </a:p>
          <a:p>
            <a:pPr lvl="1">
              <a:spcBef>
                <a:spcPct val="25000"/>
              </a:spcBef>
            </a:pPr>
            <a:r>
              <a:rPr lang="en-US" altLang="en-US" sz="800" dirty="0">
                <a:latin typeface="Arial" pitchFamily="34" charset="0"/>
              </a:rPr>
              <a:t>2011 – Pays out more than they collect</a:t>
            </a:r>
          </a:p>
          <a:p>
            <a:pPr lvl="1">
              <a:spcBef>
                <a:spcPct val="25000"/>
              </a:spcBef>
            </a:pPr>
            <a:r>
              <a:rPr lang="en-US" altLang="en-US" sz="800" dirty="0">
                <a:latin typeface="Arial" pitchFamily="34" charset="0"/>
              </a:rPr>
              <a:t>2020 – SSA taps into principal of trust fund</a:t>
            </a:r>
          </a:p>
          <a:p>
            <a:pPr lvl="1">
              <a:spcBef>
                <a:spcPct val="25000"/>
              </a:spcBef>
            </a:pPr>
            <a:r>
              <a:rPr lang="en-US" altLang="en-US" sz="800" dirty="0">
                <a:latin typeface="Arial" pitchFamily="34" charset="0"/>
              </a:rPr>
              <a:t>2035 – trust fund is set to be exhausted</a:t>
            </a:r>
          </a:p>
          <a:p>
            <a:r>
              <a:rPr lang="en-US" altLang="en-US" sz="800" dirty="0">
                <a:latin typeface="Arial" pitchFamily="34" charset="0"/>
              </a:rPr>
              <a:t>If no changes are made in the collection of revenues and/or the payment of benefits (current and projected) the following will occur on these dates:</a:t>
            </a:r>
          </a:p>
          <a:p>
            <a:pPr lvl="1">
              <a:spcBef>
                <a:spcPct val="25000"/>
              </a:spcBef>
            </a:pPr>
            <a:endParaRPr lang="en-US" altLang="en-US" sz="800" dirty="0">
              <a:latin typeface="Arial" pitchFamily="34" charset="0"/>
            </a:endParaRPr>
          </a:p>
          <a:p>
            <a:r>
              <a:rPr lang="en-US" altLang="en-US" sz="800" dirty="0">
                <a:latin typeface="Arial" pitchFamily="34" charset="0"/>
              </a:rPr>
              <a:t>But wait, does exhausted mean bankrupt, which then might mean that the pot is empty and no one gets any more money?  No, and this is where the greatest confusion arises with most people.  Even when the trust fund is exhausted Uncle Sam will continue to collect taxes and a portion of those taxes will continue (as they do today) to go to Social Security.  Therefore, there will still be money in the pipeline to pay benefits…just not enough to pay 100%.  The result is a projected 25% decrease (post 2033) of the benefits as calculated today.  A projected decrease in 2033 if no changes are made to the system. </a:t>
            </a:r>
          </a:p>
          <a:p>
            <a:r>
              <a:rPr lang="en-US" altLang="en-US" sz="800" dirty="0">
                <a:latin typeface="Arial" pitchFamily="34" charset="0"/>
              </a:rPr>
              <a:t>So for those retiring in the next few years, chances are they will see no reduction in their projected benefits.</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10</a:t>
            </a:fld>
            <a:endParaRPr lang="en-US" dirty="0"/>
          </a:p>
        </p:txBody>
      </p:sp>
    </p:spTree>
    <p:extLst>
      <p:ext uri="{BB962C8B-B14F-4D97-AF65-F5344CB8AC3E}">
        <p14:creationId xmlns:p14="http://schemas.microsoft.com/office/powerpoint/2010/main" val="1489800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800" dirty="0">
                <a:latin typeface="Arial" pitchFamily="34" charset="0"/>
              </a:rPr>
              <a:t>Ok… chances are you are going to be fine… what about your children?  What needs to happen to fix the system?</a:t>
            </a:r>
          </a:p>
          <a:p>
            <a:r>
              <a:rPr lang="en-US" altLang="en-US" sz="800" dirty="0">
                <a:latin typeface="Arial" pitchFamily="34" charset="0"/>
              </a:rPr>
              <a:t>Unfortunately, there is no easy answer.  However, there may be ways to make the system financially sound.</a:t>
            </a:r>
          </a:p>
          <a:p>
            <a:r>
              <a:rPr lang="en-US" altLang="en-US" sz="800" dirty="0">
                <a:latin typeface="Arial" pitchFamily="34" charset="0"/>
              </a:rPr>
              <a:t>One possible way is to place the burden completely on the shoulders of those not retiring in the near future.  These include:</a:t>
            </a:r>
          </a:p>
          <a:p>
            <a:pPr lvl="1" indent="-220794">
              <a:buFontTx/>
              <a:buAutoNum type="arabicPeriod"/>
            </a:pPr>
            <a:r>
              <a:rPr lang="en-US" altLang="en-US" sz="800" dirty="0">
                <a:latin typeface="Arial" pitchFamily="34" charset="0"/>
              </a:rPr>
              <a:t>Raising the age in which workers can retire and receive full benefits, and/or</a:t>
            </a:r>
          </a:p>
          <a:p>
            <a:pPr lvl="1" indent="-220794">
              <a:buFontTx/>
              <a:buAutoNum type="arabicPeriod"/>
            </a:pPr>
            <a:r>
              <a:rPr lang="en-US" altLang="en-US" sz="800" dirty="0">
                <a:latin typeface="Arial" pitchFamily="34" charset="0"/>
              </a:rPr>
              <a:t>Increasing or eliminating the cap on earnings that are subject to the Social Security tax ($117,000 today).</a:t>
            </a:r>
          </a:p>
          <a:p>
            <a:r>
              <a:rPr lang="en-US" altLang="en-US" sz="800" dirty="0">
                <a:latin typeface="Arial" pitchFamily="34" charset="0"/>
              </a:rPr>
              <a:t>The problem here is that to make the system sound, the age would need to be raised significantly. And even if we eliminated the cap completely, it would only push the 2041 date out by three years.</a:t>
            </a:r>
          </a:p>
          <a:p>
            <a:r>
              <a:rPr lang="en-US" altLang="en-US" sz="800" dirty="0">
                <a:latin typeface="Arial" pitchFamily="34" charset="0"/>
              </a:rPr>
              <a:t>Another option is more of a default option. Do nothing and see a decrease of approximately 25% in benefits for those retiring after 2041.</a:t>
            </a:r>
          </a:p>
          <a:p>
            <a:r>
              <a:rPr lang="en-US" altLang="en-US" sz="800" dirty="0">
                <a:latin typeface="Arial" pitchFamily="34" charset="0"/>
              </a:rPr>
              <a:t>Perhaps the most equitable option is to simply change how cost of living adjustments are being applied to benefit payments. Today, they are based on annual national wage increases rather than the actual cost of goods and services. The former averaging 1 to 1.5% more than the latter. From a math perspective simply changing this along with minor changes to retirement age and caps on taxable income could make the system whole again.</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11</a:t>
            </a:fld>
            <a:endParaRPr lang="en-US" dirty="0"/>
          </a:p>
        </p:txBody>
      </p:sp>
    </p:spTree>
    <p:extLst>
      <p:ext uri="{BB962C8B-B14F-4D97-AF65-F5344CB8AC3E}">
        <p14:creationId xmlns:p14="http://schemas.microsoft.com/office/powerpoint/2010/main" val="848950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800" dirty="0">
                <a:latin typeface="Arial" pitchFamily="34" charset="0"/>
              </a:rPr>
              <a:t>Conventional wisdom has traditionally been to grab the benefits as early as possible (age 62) so you can enjoy the money while you are still around to use it.  However, a more thoughtful approach is required to really vet out what is truly the best thing for you and your family.</a:t>
            </a:r>
          </a:p>
          <a:p>
            <a:r>
              <a:rPr lang="en-US" altLang="en-US" sz="800" dirty="0">
                <a:latin typeface="Arial" pitchFamily="34" charset="0"/>
              </a:rPr>
              <a:t>Let's look at the math. Receiving benefits prior to normal retirement age can permanently reduce benefits by up to 30% (starting at full retirement age, which can vary between age 66 or 67 depending on birth year).  Waiting past normal retirement age will increase the benefit with the greatest amount given to those who wait until age 70.  </a:t>
            </a:r>
          </a:p>
          <a:p>
            <a:r>
              <a:rPr lang="en-US" altLang="en-US" sz="800" dirty="0">
                <a:latin typeface="Arial" pitchFamily="34" charset="0"/>
              </a:rPr>
              <a:t>The question is, if you don’t know how long you’ll live, how can you make the best choice? </a:t>
            </a:r>
          </a:p>
          <a:p>
            <a:r>
              <a:rPr lang="en-US" altLang="en-US" sz="800" dirty="0">
                <a:latin typeface="Arial" pitchFamily="34" charset="0"/>
              </a:rPr>
              <a:t>One way is to determine the break-even age.  </a:t>
            </a:r>
          </a:p>
          <a:p>
            <a:r>
              <a:rPr lang="en-US" altLang="en-US" sz="800" dirty="0">
                <a:latin typeface="Arial" pitchFamily="34" charset="0"/>
              </a:rPr>
              <a:t>The break-even age is the date where the accumulated value of higher benefits (from postponing retirement) will start to exceed the accumulated value of lower benefits (from choosing early retirement.)</a:t>
            </a:r>
          </a:p>
          <a:p>
            <a:endParaRPr lang="en-US" altLang="en-US" sz="800" dirty="0">
              <a:latin typeface="Arial" pitchFamily="34" charset="0"/>
            </a:endParaRP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12</a:t>
            </a:fld>
            <a:endParaRPr lang="en-US" dirty="0"/>
          </a:p>
        </p:txBody>
      </p:sp>
    </p:spTree>
    <p:extLst>
      <p:ext uri="{BB962C8B-B14F-4D97-AF65-F5344CB8AC3E}">
        <p14:creationId xmlns:p14="http://schemas.microsoft.com/office/powerpoint/2010/main" val="3421009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rPr>
              <a:t>Now let's tackle another question. What about working while taking benefits? Many of you may want to pursue new interests, work part-time or simply do something fun that happens to pay them money.</a:t>
            </a:r>
          </a:p>
          <a:p>
            <a:r>
              <a:rPr lang="en-US" altLang="en-US" dirty="0">
                <a:latin typeface="Arial" pitchFamily="34" charset="0"/>
              </a:rPr>
              <a:t>Well Uncle Sam says this is fine … to a point. If you are taking Social Security benefits prior to normal retirement age there is a limit on how much you can earn before benefits are reduced.</a:t>
            </a:r>
          </a:p>
          <a:p>
            <a:r>
              <a:rPr lang="en-US" altLang="en-US" dirty="0">
                <a:latin typeface="Arial" pitchFamily="34" charset="0"/>
              </a:rPr>
              <a:t>The limit for </a:t>
            </a:r>
            <a:r>
              <a:rPr lang="en-US" altLang="en-US" b="1" dirty="0">
                <a:solidFill>
                  <a:srgbClr val="FFFF00"/>
                </a:solidFill>
                <a:highlight>
                  <a:srgbClr val="00FF00"/>
                </a:highlight>
                <a:latin typeface="Arial" pitchFamily="34" charset="0"/>
              </a:rPr>
              <a:t>2023</a:t>
            </a:r>
            <a:r>
              <a:rPr lang="en-US" altLang="en-US" b="1" baseline="0" dirty="0">
                <a:highlight>
                  <a:srgbClr val="00FF00"/>
                </a:highlight>
                <a:latin typeface="Arial" pitchFamily="34" charset="0"/>
              </a:rPr>
              <a:t> is $21,240</a:t>
            </a:r>
            <a:r>
              <a:rPr lang="en-US" altLang="en-US" b="1" dirty="0">
                <a:highlight>
                  <a:srgbClr val="00FF00"/>
                </a:highlight>
                <a:latin typeface="Arial" pitchFamily="34" charset="0"/>
              </a:rPr>
              <a:t> </a:t>
            </a:r>
            <a:r>
              <a:rPr lang="en-US" altLang="en-US" dirty="0">
                <a:latin typeface="Arial" pitchFamily="34" charset="0"/>
              </a:rPr>
              <a:t>in </a:t>
            </a:r>
            <a:r>
              <a:rPr lang="en-US" altLang="en-US" b="1" dirty="0">
                <a:latin typeface="Arial" pitchFamily="34" charset="0"/>
              </a:rPr>
              <a:t>earned</a:t>
            </a:r>
            <a:r>
              <a:rPr lang="en-US" altLang="en-US" dirty="0">
                <a:latin typeface="Arial" pitchFamily="34" charset="0"/>
              </a:rPr>
              <a:t> income. I stress earned, because the interest off your investments or distributions from 401(k)s and IRAs doesn’t count. It’s only what you earn that you will get a W-2 or 1099 for.</a:t>
            </a:r>
          </a:p>
          <a:p>
            <a:r>
              <a:rPr lang="en-US" altLang="en-US" dirty="0">
                <a:latin typeface="Arial" pitchFamily="34" charset="0"/>
              </a:rPr>
              <a:t>The formula works like this:</a:t>
            </a:r>
          </a:p>
          <a:p>
            <a:pPr lvl="1"/>
            <a:r>
              <a:rPr lang="en-US" altLang="en-US" dirty="0">
                <a:latin typeface="Arial" pitchFamily="34" charset="0"/>
              </a:rPr>
              <a:t>If a worker earns over this amount they will lose or have a reduction in Social Security benefit equal to $1.00 reduction in benefit for every $2.00 earned over the amount.   </a:t>
            </a:r>
          </a:p>
          <a:p>
            <a:pPr lvl="1"/>
            <a:r>
              <a:rPr lang="en-US" altLang="en-US" dirty="0">
                <a:latin typeface="Arial" pitchFamily="34" charset="0"/>
              </a:rPr>
              <a:t>In the year of normal retirement you get to earn a bit more – approx. $56,520 but let’s just look at the period in between. </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13</a:t>
            </a:fld>
            <a:endParaRPr lang="en-US" dirty="0"/>
          </a:p>
        </p:txBody>
      </p:sp>
    </p:spTree>
    <p:extLst>
      <p:ext uri="{BB962C8B-B14F-4D97-AF65-F5344CB8AC3E}">
        <p14:creationId xmlns:p14="http://schemas.microsoft.com/office/powerpoint/2010/main" val="2604959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rPr>
              <a:t>Here is an earnings test example:</a:t>
            </a:r>
          </a:p>
          <a:p>
            <a:pPr lvl="1" indent="-220794">
              <a:buFontTx/>
              <a:buChar char="•"/>
            </a:pPr>
            <a:r>
              <a:rPr lang="en-US" altLang="en-US" dirty="0">
                <a:latin typeface="Arial" pitchFamily="34" charset="0"/>
              </a:rPr>
              <a:t>Bob will semi-retire in </a:t>
            </a:r>
            <a:r>
              <a:rPr lang="en-US" altLang="en-US" b="1" dirty="0">
                <a:highlight>
                  <a:srgbClr val="FFFF00"/>
                </a:highlight>
                <a:latin typeface="Arial" pitchFamily="34" charset="0"/>
              </a:rPr>
              <a:t>2023</a:t>
            </a:r>
            <a:r>
              <a:rPr lang="en-US" altLang="en-US" dirty="0">
                <a:latin typeface="Arial" pitchFamily="34" charset="0"/>
              </a:rPr>
              <a:t> and is age 63.  </a:t>
            </a:r>
          </a:p>
          <a:p>
            <a:pPr lvl="1" indent="-220794">
              <a:buFontTx/>
              <a:buChar char="•"/>
            </a:pPr>
            <a:r>
              <a:rPr lang="en-US" altLang="en-US" dirty="0">
                <a:latin typeface="Arial" pitchFamily="34" charset="0"/>
              </a:rPr>
              <a:t>His normal retirement age is 66.  </a:t>
            </a:r>
          </a:p>
          <a:p>
            <a:pPr lvl="1" indent="-220794">
              <a:buFontTx/>
              <a:buChar char="•"/>
            </a:pPr>
            <a:r>
              <a:rPr lang="en-US" altLang="en-US" dirty="0">
                <a:latin typeface="Arial" pitchFamily="34" charset="0"/>
              </a:rPr>
              <a:t>He has elected to begin receiving Social Security benefits immediately.  </a:t>
            </a:r>
          </a:p>
          <a:p>
            <a:pPr lvl="1" indent="-220794">
              <a:buFontTx/>
              <a:buChar char="•"/>
            </a:pPr>
            <a:r>
              <a:rPr lang="en-US" altLang="en-US" dirty="0">
                <a:latin typeface="Arial" pitchFamily="34" charset="0"/>
              </a:rPr>
              <a:t>His monthly benefit is $1,600 or $19,200 annually.  </a:t>
            </a:r>
          </a:p>
          <a:p>
            <a:pPr lvl="1" indent="-220794">
              <a:buFontTx/>
              <a:buChar char="•"/>
            </a:pPr>
            <a:r>
              <a:rPr lang="en-US" altLang="en-US" dirty="0">
                <a:latin typeface="Arial" pitchFamily="34" charset="0"/>
              </a:rPr>
              <a:t>He will earn $25,000 in wages during </a:t>
            </a:r>
            <a:r>
              <a:rPr lang="en-US" altLang="en-US" b="1" dirty="0">
                <a:highlight>
                  <a:srgbClr val="FFFF00"/>
                </a:highlight>
                <a:latin typeface="Arial" pitchFamily="34" charset="0"/>
              </a:rPr>
              <a:t>2023</a:t>
            </a:r>
            <a:r>
              <a:rPr lang="en-US" altLang="en-US" dirty="0">
                <a:latin typeface="Arial" pitchFamily="34" charset="0"/>
              </a:rPr>
              <a:t> and will have investment income of $10,000.  </a:t>
            </a:r>
          </a:p>
          <a:p>
            <a:r>
              <a:rPr lang="en-US" altLang="en-US" dirty="0">
                <a:latin typeface="Arial" pitchFamily="34" charset="0"/>
              </a:rPr>
              <a:t> </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14</a:t>
            </a:fld>
            <a:endParaRPr lang="en-US" dirty="0"/>
          </a:p>
        </p:txBody>
      </p:sp>
    </p:spTree>
    <p:extLst>
      <p:ext uri="{BB962C8B-B14F-4D97-AF65-F5344CB8AC3E}">
        <p14:creationId xmlns:p14="http://schemas.microsoft.com/office/powerpoint/2010/main" val="52586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rPr>
              <a:t>$25,000 Earned Income (we don’t count the investment income for test)</a:t>
            </a:r>
            <a:endParaRPr lang="en-US" altLang="en-US" u="sng" dirty="0">
              <a:latin typeface="Arial" pitchFamily="34" charset="0"/>
            </a:endParaRPr>
          </a:p>
          <a:p>
            <a:r>
              <a:rPr lang="en-US" altLang="en-US" b="1" u="sng" dirty="0">
                <a:latin typeface="Arial" pitchFamily="34" charset="0"/>
              </a:rPr>
              <a:t>-$21,240</a:t>
            </a:r>
            <a:r>
              <a:rPr lang="en-US" altLang="en-US" b="1" dirty="0">
                <a:latin typeface="Arial" pitchFamily="34" charset="0"/>
              </a:rPr>
              <a:t> </a:t>
            </a:r>
            <a:r>
              <a:rPr lang="en-US" altLang="en-US" dirty="0">
                <a:latin typeface="Arial" pitchFamily="34" charset="0"/>
              </a:rPr>
              <a:t>Earnings Limit</a:t>
            </a:r>
          </a:p>
          <a:p>
            <a:r>
              <a:rPr lang="en-US" altLang="en-US" dirty="0">
                <a:latin typeface="Arial" pitchFamily="34" charset="0"/>
              </a:rPr>
              <a:t>$</a:t>
            </a:r>
            <a:r>
              <a:rPr lang="en-US" altLang="en-US" b="1" dirty="0">
                <a:latin typeface="Arial" pitchFamily="34" charset="0"/>
              </a:rPr>
              <a:t>3,760</a:t>
            </a:r>
            <a:r>
              <a:rPr lang="en-US" altLang="en-US" dirty="0">
                <a:latin typeface="Arial" pitchFamily="34" charset="0"/>
              </a:rPr>
              <a:t> over earnings limit / 2 = $</a:t>
            </a:r>
            <a:r>
              <a:rPr lang="en-US" altLang="en-US" b="1" dirty="0">
                <a:latin typeface="Arial" pitchFamily="34" charset="0"/>
              </a:rPr>
              <a:t>1,880</a:t>
            </a:r>
            <a:r>
              <a:rPr lang="en-US" altLang="en-US" dirty="0">
                <a:latin typeface="Arial" pitchFamily="34" charset="0"/>
              </a:rPr>
              <a:t> (divide the amount over limit by two)</a:t>
            </a:r>
          </a:p>
          <a:p>
            <a:r>
              <a:rPr lang="en-US" altLang="en-US" dirty="0">
                <a:latin typeface="Arial" pitchFamily="34" charset="0"/>
              </a:rPr>
              <a:t>Bob’s annual benefit will be reduced </a:t>
            </a:r>
            <a:r>
              <a:rPr lang="en-US" altLang="en-US">
                <a:latin typeface="Arial" pitchFamily="34" charset="0"/>
              </a:rPr>
              <a:t>by $</a:t>
            </a:r>
            <a:r>
              <a:rPr lang="en-US" altLang="en-US" b="1">
                <a:latin typeface="Arial" pitchFamily="34" charset="0"/>
              </a:rPr>
              <a:t>1,880</a:t>
            </a:r>
            <a:endParaRPr lang="en-US" altLang="en-US" b="1" dirty="0">
              <a:latin typeface="Arial" pitchFamily="34" charset="0"/>
            </a:endParaRP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15</a:t>
            </a:fld>
            <a:endParaRPr lang="en-US" dirty="0"/>
          </a:p>
        </p:txBody>
      </p:sp>
    </p:spTree>
    <p:extLst>
      <p:ext uri="{BB962C8B-B14F-4D97-AF65-F5344CB8AC3E}">
        <p14:creationId xmlns:p14="http://schemas.microsoft.com/office/powerpoint/2010/main" val="2514365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rPr>
              <a:t>Unfortunately, many people who either want to keep working or need to keep working keep their income below the amount because they don’t want to be penalized.</a:t>
            </a:r>
          </a:p>
          <a:p>
            <a:r>
              <a:rPr lang="en-US" altLang="en-US" dirty="0">
                <a:latin typeface="Arial" pitchFamily="34" charset="0"/>
              </a:rPr>
              <a:t>Here is the good news.</a:t>
            </a:r>
          </a:p>
          <a:p>
            <a:r>
              <a:rPr lang="en-US" altLang="en-US" dirty="0">
                <a:latin typeface="Arial" pitchFamily="34" charset="0"/>
              </a:rPr>
              <a:t>Yes, Bob here </a:t>
            </a:r>
            <a:r>
              <a:rPr lang="en-US" altLang="en-US" i="1" dirty="0">
                <a:latin typeface="Arial" pitchFamily="34" charset="0"/>
              </a:rPr>
              <a:t>will</a:t>
            </a:r>
            <a:r>
              <a:rPr lang="en-US" altLang="en-US" dirty="0">
                <a:latin typeface="Arial" pitchFamily="34" charset="0"/>
              </a:rPr>
              <a:t>  have his immediate benefits reduced, but the money is not really lost.  Social Security, at normal retirement age, will recalculate his benefits to compensate for benefits lost due to the earnings test.  So, in essence, </a:t>
            </a:r>
            <a:r>
              <a:rPr lang="en-US" altLang="en-US" b="1" dirty="0">
                <a:latin typeface="Arial" pitchFamily="34" charset="0"/>
              </a:rPr>
              <a:t>the earnings</a:t>
            </a:r>
            <a:r>
              <a:rPr lang="en-US" altLang="en-US" dirty="0">
                <a:latin typeface="Arial" pitchFamily="34" charset="0"/>
              </a:rPr>
              <a:t> </a:t>
            </a:r>
            <a:r>
              <a:rPr lang="en-US" altLang="en-US" b="1" dirty="0">
                <a:latin typeface="Arial" pitchFamily="34" charset="0"/>
              </a:rPr>
              <a:t>test is not a penalty</a:t>
            </a:r>
            <a:r>
              <a:rPr lang="en-US" altLang="en-US" dirty="0">
                <a:latin typeface="Arial" pitchFamily="34" charset="0"/>
              </a:rPr>
              <a:t>, </a:t>
            </a:r>
            <a:r>
              <a:rPr lang="en-US" altLang="en-US" b="1" dirty="0">
                <a:latin typeface="Arial" pitchFamily="34" charset="0"/>
              </a:rPr>
              <a:t>but rather a deferral of benefits</a:t>
            </a:r>
            <a:r>
              <a:rPr lang="en-US" altLang="en-US" dirty="0">
                <a:latin typeface="Arial" pitchFamily="34" charset="0"/>
              </a:rPr>
              <a:t>.  So bottom line, if you want or need to earn income above the limit you will get his or her money back over your lifetime.</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16</a:t>
            </a:fld>
            <a:endParaRPr lang="en-US" dirty="0"/>
          </a:p>
        </p:txBody>
      </p:sp>
    </p:spTree>
    <p:extLst>
      <p:ext uri="{BB962C8B-B14F-4D97-AF65-F5344CB8AC3E}">
        <p14:creationId xmlns:p14="http://schemas.microsoft.com/office/powerpoint/2010/main" val="1102564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rPr>
              <a:t>One question that commonly will be asked when discussing Social Security is “will my Social Security benefit be taxed”. In order to answer that question you will need to understand the calculation method used to determine the taxability of Social Security. The calculation will determine “provisional income”. Once the provisional income is determined you will be able to determine if your Social Security benefit will be taxable.</a:t>
            </a:r>
          </a:p>
          <a:p>
            <a:r>
              <a:rPr lang="en-US" altLang="en-US" dirty="0">
                <a:latin typeface="Arial" pitchFamily="34" charset="0"/>
              </a:rPr>
              <a:t>Even if you discover that your SS benefit will be taxable you still have the ability to reposition assets in the portfolio as tax-deferred investments are not part of the provisional income calculation. </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17</a:t>
            </a:fld>
            <a:endParaRPr lang="en-US" dirty="0"/>
          </a:p>
        </p:txBody>
      </p:sp>
    </p:spTree>
    <p:extLst>
      <p:ext uri="{BB962C8B-B14F-4D97-AF65-F5344CB8AC3E}">
        <p14:creationId xmlns:p14="http://schemas.microsoft.com/office/powerpoint/2010/main" val="3572281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rPr>
              <a:t>You get your provisional income by adding up the following:</a:t>
            </a:r>
          </a:p>
          <a:p>
            <a:endParaRPr lang="en-US" altLang="en-US" dirty="0">
              <a:latin typeface="Arial" pitchFamily="34" charset="0"/>
            </a:endParaRPr>
          </a:p>
          <a:p>
            <a:pPr lvl="1">
              <a:buFontTx/>
              <a:buChar char="•"/>
            </a:pPr>
            <a:r>
              <a:rPr lang="en-US" altLang="en-US" dirty="0">
                <a:latin typeface="Arial" pitchFamily="34" charset="0"/>
              </a:rPr>
              <a:t>Modified adjusted gross income,</a:t>
            </a:r>
          </a:p>
          <a:p>
            <a:pPr lvl="1">
              <a:buFontTx/>
              <a:buChar char="•"/>
            </a:pPr>
            <a:r>
              <a:rPr lang="en-US" altLang="en-US" dirty="0">
                <a:latin typeface="Arial" pitchFamily="34" charset="0"/>
              </a:rPr>
              <a:t>Tax-exempt income (if any), and </a:t>
            </a:r>
          </a:p>
          <a:p>
            <a:pPr lvl="1">
              <a:buFontTx/>
              <a:buChar char="•"/>
            </a:pPr>
            <a:r>
              <a:rPr lang="en-US" altLang="en-US" dirty="0">
                <a:latin typeface="Arial" pitchFamily="34" charset="0"/>
              </a:rPr>
              <a:t>50% of Social Security benefits</a:t>
            </a:r>
          </a:p>
          <a:p>
            <a:endParaRPr lang="en-US" altLang="en-US" dirty="0">
              <a:latin typeface="Arial" pitchFamily="34" charset="0"/>
            </a:endParaRPr>
          </a:p>
          <a:p>
            <a:r>
              <a:rPr lang="en-US" altLang="en-US" dirty="0">
                <a:latin typeface="Arial" pitchFamily="34" charset="0"/>
              </a:rPr>
              <a:t>How much of your provisional income exceeds certain benchmarks will determine what portion of the benefit is taxable.  Let’s look at how this works.  </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18</a:t>
            </a:fld>
            <a:endParaRPr lang="en-US" dirty="0"/>
          </a:p>
        </p:txBody>
      </p:sp>
    </p:spTree>
    <p:extLst>
      <p:ext uri="{BB962C8B-B14F-4D97-AF65-F5344CB8AC3E}">
        <p14:creationId xmlns:p14="http://schemas.microsoft.com/office/powerpoint/2010/main" val="1828494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1827588" algn="l"/>
                <a:tab pos="2659190" algn="l"/>
              </a:tabLst>
            </a:pPr>
            <a:r>
              <a:rPr lang="en-US" altLang="en-US" sz="1600" dirty="0">
                <a:latin typeface="Arial" pitchFamily="34" charset="0"/>
              </a:rPr>
              <a:t>Here are the benchmarks I mentioned.  As you can see there are different figures based on filing status.  The benchmarks are broken down into a </a:t>
            </a:r>
            <a:r>
              <a:rPr lang="en-US" altLang="en-US" sz="1600" b="1" dirty="0">
                <a:latin typeface="Arial" pitchFamily="34" charset="0"/>
              </a:rPr>
              <a:t>Base Amount</a:t>
            </a:r>
            <a:r>
              <a:rPr lang="en-US" altLang="en-US" sz="1600" dirty="0">
                <a:latin typeface="Arial" pitchFamily="34" charset="0"/>
              </a:rPr>
              <a:t> and an </a:t>
            </a:r>
            <a:r>
              <a:rPr lang="en-US" altLang="en-US" sz="1600" b="1" dirty="0">
                <a:latin typeface="Arial" pitchFamily="34" charset="0"/>
              </a:rPr>
              <a:t>Additional Amount</a:t>
            </a:r>
            <a:r>
              <a:rPr lang="en-US" altLang="en-US" sz="1600" dirty="0">
                <a:latin typeface="Arial" pitchFamily="34" charset="0"/>
              </a:rPr>
              <a:t>. </a:t>
            </a:r>
          </a:p>
          <a:p>
            <a:pPr>
              <a:tabLst>
                <a:tab pos="1827588" algn="l"/>
                <a:tab pos="2659190" algn="l"/>
              </a:tabLst>
            </a:pPr>
            <a:endParaRPr lang="en-US" altLang="en-US" sz="1600" dirty="0">
              <a:latin typeface="Arial" pitchFamily="34" charset="0"/>
            </a:endParaRPr>
          </a:p>
          <a:p>
            <a:pPr>
              <a:tabLst>
                <a:tab pos="1827588" algn="l"/>
                <a:tab pos="2659190" algn="l"/>
              </a:tabLst>
            </a:pPr>
            <a:r>
              <a:rPr lang="en-US" altLang="en-US" sz="1600" u="sng" dirty="0">
                <a:latin typeface="Arial" pitchFamily="34" charset="0"/>
              </a:rPr>
              <a:t>Filing Status	Base Amount	Additional</a:t>
            </a:r>
            <a:br>
              <a:rPr lang="en-US" altLang="en-US" sz="1600" dirty="0">
                <a:latin typeface="Arial" pitchFamily="34" charset="0"/>
              </a:rPr>
            </a:br>
            <a:r>
              <a:rPr lang="en-US" altLang="en-US" sz="1600" dirty="0">
                <a:latin typeface="Arial" pitchFamily="34" charset="0"/>
              </a:rPr>
              <a:t>Single	$25,000	$34,000</a:t>
            </a:r>
            <a:br>
              <a:rPr lang="en-US" altLang="en-US" sz="1600" dirty="0">
                <a:latin typeface="Arial" pitchFamily="34" charset="0"/>
              </a:rPr>
            </a:br>
            <a:r>
              <a:rPr lang="en-US" altLang="en-US" sz="1600" dirty="0">
                <a:latin typeface="Arial" pitchFamily="34" charset="0"/>
              </a:rPr>
              <a:t>Head of Household	$25,000	$34,000</a:t>
            </a:r>
            <a:br>
              <a:rPr lang="en-US" altLang="en-US" sz="1600" dirty="0">
                <a:latin typeface="Arial" pitchFamily="34" charset="0"/>
              </a:rPr>
            </a:br>
            <a:r>
              <a:rPr lang="en-US" altLang="en-US" sz="1600" dirty="0">
                <a:latin typeface="Arial" pitchFamily="34" charset="0"/>
              </a:rPr>
              <a:t>Married Filing Jointly	$32,000	$44,000</a:t>
            </a:r>
            <a:br>
              <a:rPr lang="en-US" altLang="en-US" sz="1600" dirty="0">
                <a:latin typeface="Arial" pitchFamily="34" charset="0"/>
              </a:rPr>
            </a:br>
            <a:r>
              <a:rPr lang="en-US" altLang="en-US" sz="1600" dirty="0">
                <a:latin typeface="Arial" pitchFamily="34" charset="0"/>
              </a:rPr>
              <a:t>Married Filing Separately	$0</a:t>
            </a:r>
          </a:p>
          <a:p>
            <a:pPr>
              <a:tabLst>
                <a:tab pos="1827588" algn="l"/>
                <a:tab pos="2659190" algn="l"/>
              </a:tabLst>
            </a:pPr>
            <a:r>
              <a:rPr lang="en-US" altLang="en-US" sz="1600" dirty="0">
                <a:latin typeface="Arial" pitchFamily="34" charset="0"/>
              </a:rPr>
              <a:t>Qualifying Widow(</a:t>
            </a:r>
            <a:r>
              <a:rPr lang="en-US" altLang="en-US" sz="1600" dirty="0" err="1">
                <a:latin typeface="Arial" pitchFamily="34" charset="0"/>
              </a:rPr>
              <a:t>er</a:t>
            </a:r>
            <a:r>
              <a:rPr lang="en-US" altLang="en-US" sz="1600" dirty="0">
                <a:latin typeface="Arial" pitchFamily="34" charset="0"/>
              </a:rPr>
              <a:t>)	$25,000	$34,000 </a:t>
            </a:r>
          </a:p>
          <a:p>
            <a:pPr>
              <a:tabLst>
                <a:tab pos="1827588" algn="l"/>
                <a:tab pos="2659190" algn="l"/>
              </a:tabLst>
            </a:pPr>
            <a:endParaRPr lang="en-US" altLang="en-US" sz="1600" dirty="0">
              <a:latin typeface="Arial" pitchFamily="34" charset="0"/>
            </a:endParaRPr>
          </a:p>
          <a:p>
            <a:pPr>
              <a:tabLst>
                <a:tab pos="1827588" algn="l"/>
                <a:tab pos="2659190" algn="l"/>
              </a:tabLst>
            </a:pPr>
            <a:r>
              <a:rPr lang="en-US" altLang="en-US" sz="1600" dirty="0">
                <a:latin typeface="Arial" pitchFamily="34" charset="0"/>
              </a:rPr>
              <a:t>If the provisional income is less than the base amount you pay no taxes on Social Security benefits.  If it falls between the base amount and the additional amount then half the Social Security benefits over the base amount are taxable. Note this cannot be more than 50% of benefits actually received.</a:t>
            </a:r>
          </a:p>
          <a:p>
            <a:pPr>
              <a:tabLst>
                <a:tab pos="1827588" algn="l"/>
                <a:tab pos="2659190" algn="l"/>
              </a:tabLst>
            </a:pPr>
            <a:endParaRPr lang="en-US" altLang="en-US" sz="1600" dirty="0">
              <a:latin typeface="Arial" pitchFamily="34" charset="0"/>
            </a:endParaRPr>
          </a:p>
          <a:p>
            <a:pPr>
              <a:tabLst>
                <a:tab pos="1827588" algn="l"/>
                <a:tab pos="2659190" algn="l"/>
              </a:tabLst>
            </a:pPr>
            <a:r>
              <a:rPr lang="en-US" altLang="en-US" sz="1600" dirty="0">
                <a:latin typeface="Arial" pitchFamily="34" charset="0"/>
              </a:rPr>
              <a:t>If the provisional income exceeds the additional amount then $4,500 (or $6,000 if married filing jointly) plus 85% of benefits over the additional amount are taxable.  Note, however, that this figure cannot exceed 85% of actual benefits received.</a:t>
            </a:r>
          </a:p>
          <a:p>
            <a:pPr>
              <a:tabLst>
                <a:tab pos="1827588" algn="l"/>
                <a:tab pos="2659190" algn="l"/>
              </a:tabLst>
            </a:pPr>
            <a:endParaRPr lang="en-US" altLang="en-US" dirty="0">
              <a:latin typeface="Arial" pitchFamily="34" charset="0"/>
            </a:endParaRP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19</a:t>
            </a:fld>
            <a:endParaRPr lang="en-US" dirty="0"/>
          </a:p>
        </p:txBody>
      </p:sp>
    </p:spTree>
    <p:extLst>
      <p:ext uri="{BB962C8B-B14F-4D97-AF65-F5344CB8AC3E}">
        <p14:creationId xmlns:p14="http://schemas.microsoft.com/office/powerpoint/2010/main" val="246665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rPr>
              <a:t>Let’s take a look at what I’m going to cover over the next hour. </a:t>
            </a:r>
          </a:p>
          <a:p>
            <a:r>
              <a:rPr lang="en-US" altLang="en-US" dirty="0">
                <a:latin typeface="Arial" pitchFamily="34" charset="0"/>
              </a:rPr>
              <a:t>First, I want to talk about the value of Social Security and the unique benefits it provides to retirees.  In short, what it is, what it does, and how it works.</a:t>
            </a:r>
          </a:p>
          <a:p>
            <a:r>
              <a:rPr lang="en-US" altLang="en-US" dirty="0">
                <a:latin typeface="Arial" pitchFamily="34" charset="0"/>
              </a:rPr>
              <a:t>Second, I want to talk about the future of Social Security, and believe it or not give you some good news about the system.</a:t>
            </a:r>
          </a:p>
          <a:p>
            <a:r>
              <a:rPr lang="en-US" altLang="en-US" dirty="0">
                <a:latin typeface="Arial" pitchFamily="34" charset="0"/>
              </a:rPr>
              <a:t>I’m then going to discuss something that virtually everyone in this room is going to have to decide.  When should you start taking your benefits?</a:t>
            </a:r>
          </a:p>
          <a:p>
            <a:r>
              <a:rPr lang="en-US" altLang="en-US" dirty="0">
                <a:latin typeface="Arial" pitchFamily="34" charset="0"/>
              </a:rPr>
              <a:t>I’ll follow that with a brief discussion about the impact of continuing to work while you are receiving benefits.</a:t>
            </a:r>
          </a:p>
          <a:p>
            <a:r>
              <a:rPr lang="en-US" altLang="en-US" dirty="0">
                <a:latin typeface="Arial" pitchFamily="34" charset="0"/>
              </a:rPr>
              <a:t>And finally, I’ll show you how you can maximize your income and survivorship benefits.  </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2</a:t>
            </a:fld>
            <a:endParaRPr lang="en-US" dirty="0"/>
          </a:p>
        </p:txBody>
      </p:sp>
    </p:spTree>
    <p:extLst>
      <p:ext uri="{BB962C8B-B14F-4D97-AF65-F5344CB8AC3E}">
        <p14:creationId xmlns:p14="http://schemas.microsoft.com/office/powerpoint/2010/main" val="1278741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600" dirty="0">
                <a:latin typeface="Arial" pitchFamily="34" charset="0"/>
              </a:rPr>
              <a:t>What happens if you determine Social Security benefits will be taxed?</a:t>
            </a:r>
          </a:p>
          <a:p>
            <a:r>
              <a:rPr lang="en-US" altLang="en-US" sz="1600" dirty="0">
                <a:latin typeface="Arial" pitchFamily="34" charset="0"/>
              </a:rPr>
              <a:t>If this is the case then it may present an opportunity to take a look at the current portfolio. If there are assets that are currently producing taxable income that are not be utilized then there is an opportunity to reposition those assets into a tax deferred investment that will not be included in the provisional income calculation.</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20</a:t>
            </a:fld>
            <a:endParaRPr lang="en-US" dirty="0"/>
          </a:p>
        </p:txBody>
      </p:sp>
    </p:spTree>
    <p:extLst>
      <p:ext uri="{BB962C8B-B14F-4D97-AF65-F5344CB8AC3E}">
        <p14:creationId xmlns:p14="http://schemas.microsoft.com/office/powerpoint/2010/main" val="1847397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21</a:t>
            </a:fld>
            <a:endParaRPr lang="en-US" dirty="0"/>
          </a:p>
        </p:txBody>
      </p:sp>
    </p:spTree>
    <p:extLst>
      <p:ext uri="{BB962C8B-B14F-4D97-AF65-F5344CB8AC3E}">
        <p14:creationId xmlns:p14="http://schemas.microsoft.com/office/powerpoint/2010/main" val="2159172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rPr>
              <a:t>I was invited today by [INSERT NAME] because he/she understands that Social Security is a vital part of your retirement planning process.  However, it is just one facet of a complex process.  Making certain that their transition into retirement is done smoothly and confidently requires a good deal of planning. </a:t>
            </a:r>
          </a:p>
          <a:p>
            <a:r>
              <a:rPr lang="en-US" altLang="en-US" dirty="0">
                <a:latin typeface="Arial" pitchFamily="34" charset="0"/>
              </a:rPr>
              <a:t>You need to integrate Social Security with pensions, personal savings, investments, taxes, and succession and estate planning.  </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22</a:t>
            </a:fld>
            <a:endParaRPr lang="en-US" dirty="0"/>
          </a:p>
        </p:txBody>
      </p:sp>
    </p:spTree>
    <p:extLst>
      <p:ext uri="{BB962C8B-B14F-4D97-AF65-F5344CB8AC3E}">
        <p14:creationId xmlns:p14="http://schemas.microsoft.com/office/powerpoint/2010/main" val="2664028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rPr>
              <a:t>So let’s sum things up.</a:t>
            </a:r>
          </a:p>
          <a:p>
            <a:r>
              <a:rPr lang="en-US" altLang="en-US" dirty="0">
                <a:latin typeface="Arial" pitchFamily="34" charset="0"/>
              </a:rPr>
              <a:t>Today, I’m confident that each of you has a better understanding of how important Social Security benefits are to your retirement.  </a:t>
            </a:r>
          </a:p>
          <a:p>
            <a:r>
              <a:rPr lang="en-US" altLang="en-US" dirty="0">
                <a:latin typeface="Arial" pitchFamily="34" charset="0"/>
              </a:rPr>
              <a:t>You got the qualified good news about Social Security that even after 2041 the majority of benefits promised will be paid.  </a:t>
            </a:r>
          </a:p>
          <a:p>
            <a:r>
              <a:rPr lang="en-US" altLang="en-US" dirty="0">
                <a:latin typeface="Arial" pitchFamily="34" charset="0"/>
              </a:rPr>
              <a:t>You probably have a better idea about deciding when you should take benefits.  And for those that plan to keep working while receiving benefits you got the good news that the income test is not really a penalty but a deferment of benefits.</a:t>
            </a:r>
          </a:p>
          <a:p>
            <a:r>
              <a:rPr lang="en-US" altLang="en-US" dirty="0">
                <a:latin typeface="Arial" pitchFamily="34" charset="0"/>
              </a:rPr>
              <a:t>And finally, you learned a way to maximize income and survivorship benefits.  </a:t>
            </a:r>
          </a:p>
          <a:p>
            <a:r>
              <a:rPr lang="en-US" altLang="en-US" dirty="0">
                <a:latin typeface="Arial" pitchFamily="34" charset="0"/>
              </a:rPr>
              <a:t>So at this point I’d like to open things up for questions. </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23</a:t>
            </a:fld>
            <a:endParaRPr lang="en-US" dirty="0"/>
          </a:p>
        </p:txBody>
      </p:sp>
    </p:spTree>
    <p:extLst>
      <p:ext uri="{BB962C8B-B14F-4D97-AF65-F5344CB8AC3E}">
        <p14:creationId xmlns:p14="http://schemas.microsoft.com/office/powerpoint/2010/main" val="1490493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rPr>
              <a:t>So let’s sum things up.</a:t>
            </a:r>
          </a:p>
          <a:p>
            <a:r>
              <a:rPr lang="en-US" altLang="en-US" dirty="0">
                <a:latin typeface="Arial" pitchFamily="34" charset="0"/>
              </a:rPr>
              <a:t>Today, I’m confident that each of you has a better understanding of how important Social Security benefits are to your retirement.  </a:t>
            </a:r>
          </a:p>
          <a:p>
            <a:r>
              <a:rPr lang="en-US" altLang="en-US" dirty="0">
                <a:latin typeface="Arial" pitchFamily="34" charset="0"/>
              </a:rPr>
              <a:t>You got the qualified good news about Social Security that even after 2041 the majority of benefits promised will be paid.  </a:t>
            </a:r>
          </a:p>
          <a:p>
            <a:r>
              <a:rPr lang="en-US" altLang="en-US" dirty="0">
                <a:latin typeface="Arial" pitchFamily="34" charset="0"/>
              </a:rPr>
              <a:t>You probably have a better idea about deciding when you should take benefits.  And for those that plan to keep working while receiving benefits you got the good news that the income test is not really a penalty but a deferment of benefits.</a:t>
            </a:r>
          </a:p>
          <a:p>
            <a:r>
              <a:rPr lang="en-US" altLang="en-US" dirty="0">
                <a:latin typeface="Arial" pitchFamily="34" charset="0"/>
              </a:rPr>
              <a:t>And finally, you learned a way to maximize income and survivorship benefits.  </a:t>
            </a:r>
          </a:p>
          <a:p>
            <a:r>
              <a:rPr lang="en-US" altLang="en-US" dirty="0">
                <a:latin typeface="Arial" pitchFamily="34" charset="0"/>
              </a:rPr>
              <a:t>So at this point I’d like to open things up for questions. </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24</a:t>
            </a:fld>
            <a:endParaRPr lang="en-US" dirty="0"/>
          </a:p>
        </p:txBody>
      </p:sp>
    </p:spTree>
    <p:extLst>
      <p:ext uri="{BB962C8B-B14F-4D97-AF65-F5344CB8AC3E}">
        <p14:creationId xmlns:p14="http://schemas.microsoft.com/office/powerpoint/2010/main" val="370453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600" dirty="0">
                <a:latin typeface="Arial" pitchFamily="34" charset="0"/>
              </a:rPr>
              <a:t>In a typical retirement income plan, Social Security income and survivorship benefits typically constitute the foundation to build on with other monetary sources. Why?  Because it has attractive yet under-appreciated features that make it unique.</a:t>
            </a:r>
          </a:p>
          <a:p>
            <a:r>
              <a:rPr lang="en-US" altLang="en-US" sz="1600" dirty="0">
                <a:latin typeface="Arial" pitchFamily="34" charset="0"/>
              </a:rPr>
              <a:t>First, aside from pensions and annuities, no other sources of income guarantee income for as long as you live.  Why is this important?</a:t>
            </a:r>
          </a:p>
          <a:p>
            <a:r>
              <a:rPr lang="en-US" altLang="en-US" sz="1600" dirty="0">
                <a:latin typeface="Arial" pitchFamily="34" charset="0"/>
              </a:rPr>
              <a:t>It provides income that is adjusted upward each year to keep up with inflation.  We all know that the prices of things increase over time, but what about over a 20 or 30 year time span in retirement?  </a:t>
            </a:r>
          </a:p>
          <a:p>
            <a:r>
              <a:rPr lang="en-US" altLang="en-US" sz="1600" dirty="0">
                <a:latin typeface="Arial" pitchFamily="34" charset="0"/>
              </a:rPr>
              <a:t>To help put it in perspective, how many of you bought a car in the last couple of years that cost more than their first home?</a:t>
            </a:r>
          </a:p>
          <a:p>
            <a:r>
              <a:rPr lang="en-US" altLang="en-US" sz="1600" dirty="0">
                <a:latin typeface="Arial" pitchFamily="34" charset="0"/>
              </a:rPr>
              <a:t>Another way to look at it is this [HOLD UP A DIME].  We all know what this is, but what was the last time you could use one of these to buy a first class postage stamp?</a:t>
            </a:r>
          </a:p>
          <a:p>
            <a:r>
              <a:rPr lang="en-US" altLang="en-US" sz="1600" dirty="0">
                <a:latin typeface="Arial" pitchFamily="34" charset="0"/>
              </a:rPr>
              <a:t>Answer:  1974</a:t>
            </a:r>
          </a:p>
          <a:p>
            <a:r>
              <a:rPr lang="en-US" altLang="en-US" sz="1600" dirty="0">
                <a:latin typeface="Arial" pitchFamily="34" charset="0"/>
              </a:rPr>
              <a:t>They definitely cost more than that today don’t they?</a:t>
            </a:r>
          </a:p>
          <a:p>
            <a:r>
              <a:rPr lang="en-US" altLang="en-US" sz="1600" dirty="0">
                <a:latin typeface="Arial" pitchFamily="34" charset="0"/>
              </a:rPr>
              <a:t>Third, Social Security benefits can extend to your surviving spouse.</a:t>
            </a:r>
          </a:p>
          <a:p>
            <a:r>
              <a:rPr lang="en-US" altLang="en-US" sz="1600" dirty="0">
                <a:latin typeface="Arial" pitchFamily="34" charset="0"/>
              </a:rPr>
              <a:t>Finally, it simply pays more money than people think.  For instance, if someone retired last year and was eligible to receive the maximum monthly benefit here is how much they would get over their life depending on how long they lived.</a:t>
            </a:r>
          </a:p>
          <a:p>
            <a:r>
              <a:rPr lang="en-US" altLang="en-US" sz="1600" dirty="0">
                <a:latin typeface="Arial" pitchFamily="34" charset="0"/>
              </a:rPr>
              <a:t>Read slide numbers.</a:t>
            </a:r>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3</a:t>
            </a:fld>
            <a:endParaRPr lang="en-US" dirty="0"/>
          </a:p>
        </p:txBody>
      </p:sp>
    </p:spTree>
    <p:extLst>
      <p:ext uri="{BB962C8B-B14F-4D97-AF65-F5344CB8AC3E}">
        <p14:creationId xmlns:p14="http://schemas.microsoft.com/office/powerpoint/2010/main" val="2251604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600" dirty="0">
                <a:latin typeface="Arial" pitchFamily="34" charset="0"/>
              </a:rPr>
              <a:t>Ok, now let’s look under the hood of Social Security and find out how it works. What you ultimately get out of Social Security is based on how much you put in over your working life.  It’s based on a formula that looks at how much was earned (and put into the system) during a person’s top 35 years of working.</a:t>
            </a:r>
          </a:p>
          <a:p>
            <a:r>
              <a:rPr lang="en-US" altLang="en-US" sz="1600" dirty="0">
                <a:latin typeface="Arial" pitchFamily="34" charset="0"/>
              </a:rPr>
              <a:t>Past earnings are indexed upward to determine what is referred to as the Average Indexed Monthly Earnings or AIME.</a:t>
            </a:r>
          </a:p>
          <a:p>
            <a:r>
              <a:rPr lang="en-US" altLang="en-US" sz="1600" dirty="0">
                <a:latin typeface="Arial" pitchFamily="34" charset="0"/>
              </a:rPr>
              <a:t>The AIME is then subjected to a formula that determines your  Primary Insurance Amount or PIA and this is the figure that you will receive as a monthly benefit at Normal Retirement Age.  We’ll discuss these in a moment.</a:t>
            </a:r>
          </a:p>
          <a:p>
            <a:r>
              <a:rPr lang="en-US" altLang="en-US" sz="1600" dirty="0">
                <a:latin typeface="Arial" pitchFamily="34" charset="0"/>
              </a:rPr>
              <a:t>The formula is designed to give a greater benefit as a percentage of what was paid in for those who had lower wages during their lifetime than for those who made more money.</a:t>
            </a:r>
          </a:p>
          <a:p>
            <a:r>
              <a:rPr lang="en-US" altLang="en-US" sz="1600" dirty="0">
                <a:latin typeface="Arial" pitchFamily="34" charset="0"/>
              </a:rPr>
              <a:t>To help understand this let’s look at the following example of a person who had an Average Indexed Monthly Earning of $7,500:</a:t>
            </a:r>
          </a:p>
          <a:p>
            <a:r>
              <a:rPr lang="en-US" altLang="en-US" sz="1600" dirty="0">
                <a:latin typeface="Arial" pitchFamily="34" charset="0"/>
              </a:rPr>
              <a:t>Today, the formula consists of three parts.  The first $1,024 of the AIME is multiplied by 90%.  So in this case $921 goes into the PIA.</a:t>
            </a:r>
          </a:p>
          <a:p>
            <a:r>
              <a:rPr lang="en-US" altLang="en-US" sz="1600" dirty="0">
                <a:latin typeface="Arial" pitchFamily="34" charset="0"/>
              </a:rPr>
              <a:t>The second breakpoint is $6,172, so everything between $1,024 and $6,172 is multiplied by 32%, or in this case $1,647.36.</a:t>
            </a:r>
          </a:p>
          <a:p>
            <a:r>
              <a:rPr lang="en-US" altLang="en-US" sz="1600" dirty="0">
                <a:latin typeface="Arial" pitchFamily="34" charset="0"/>
              </a:rPr>
              <a:t>Everything above $7,196 is multiplied by just 15%, and in our example this is $304 adding $45.60</a:t>
            </a:r>
          </a:p>
          <a:p>
            <a:r>
              <a:rPr lang="en-US" altLang="en-US" sz="1600" dirty="0">
                <a:latin typeface="Arial" pitchFamily="34" charset="0"/>
              </a:rPr>
              <a:t>We add them all together and get a primary insurance amount of $2,614.56</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4</a:t>
            </a:fld>
            <a:endParaRPr lang="en-US" dirty="0"/>
          </a:p>
        </p:txBody>
      </p:sp>
    </p:spTree>
    <p:extLst>
      <p:ext uri="{BB962C8B-B14F-4D97-AF65-F5344CB8AC3E}">
        <p14:creationId xmlns:p14="http://schemas.microsoft.com/office/powerpoint/2010/main" val="2629581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600" dirty="0">
                <a:latin typeface="Arial" pitchFamily="34" charset="0"/>
              </a:rPr>
              <a:t>Ok, now that you have a better understanding of how it works, let’s get to the important stuff. Estimating how much you will get.</a:t>
            </a:r>
          </a:p>
          <a:p>
            <a:r>
              <a:rPr lang="en-US" altLang="en-US" sz="1600" dirty="0">
                <a:latin typeface="Arial" pitchFamily="34" charset="0"/>
              </a:rPr>
              <a:t>[POINT TO IMAGE OF THE SS STATEMENT ON THE SCREEN]</a:t>
            </a:r>
          </a:p>
          <a:p>
            <a:r>
              <a:rPr lang="en-US" altLang="en-US" sz="1600" dirty="0">
                <a:latin typeface="Arial" pitchFamily="34" charset="0"/>
              </a:rPr>
              <a:t>Now I’m sure everyone in here recognizes this. You have been receiving Your Social Security Statement approximately three months before your birthday since you were 25. This statement is probably the best way to get an idea of how much you will receive in benefits.</a:t>
            </a:r>
          </a:p>
          <a:p>
            <a:r>
              <a:rPr lang="en-US" altLang="en-US" sz="1600" dirty="0">
                <a:latin typeface="Arial" pitchFamily="34" charset="0"/>
              </a:rPr>
              <a:t>You can also go to the Social Security website www.socialsecurity.gov  or www.ssa.gov. Both of these addresses will get you where you need to be.</a:t>
            </a:r>
          </a:p>
          <a:p>
            <a:r>
              <a:rPr lang="en-US" altLang="en-US" sz="1600" dirty="0">
                <a:latin typeface="Arial" pitchFamily="34" charset="0"/>
              </a:rPr>
              <a:t>On the left hand side of the landing page you will see a link called “Estimate Your Retirement Benefits.”  Click there and follow the instructions on how to use the different calculators. </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5</a:t>
            </a:fld>
            <a:endParaRPr lang="en-US" dirty="0"/>
          </a:p>
        </p:txBody>
      </p:sp>
    </p:spTree>
    <p:extLst>
      <p:ext uri="{BB962C8B-B14F-4D97-AF65-F5344CB8AC3E}">
        <p14:creationId xmlns:p14="http://schemas.microsoft.com/office/powerpoint/2010/main" val="2558393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5000"/>
              </a:lnSpc>
            </a:pPr>
            <a:r>
              <a:rPr lang="en-US" altLang="en-US" sz="1600" dirty="0">
                <a:latin typeface="Arial" pitchFamily="34" charset="0"/>
              </a:rPr>
              <a:t>This is a portion of page two of the Social Security statement.  Here is where the Social Security Administration has done most of the heavy lifting and is providing estimates of how much you will get.</a:t>
            </a:r>
          </a:p>
          <a:p>
            <a:pPr>
              <a:lnSpc>
                <a:spcPct val="95000"/>
              </a:lnSpc>
            </a:pPr>
            <a:r>
              <a:rPr lang="en-US" altLang="en-US" sz="1600" dirty="0">
                <a:latin typeface="Arial" pitchFamily="34" charset="0"/>
              </a:rPr>
              <a:t>Let's look at some of these numbers and briefly examine what they mean.  First of all, this is just a SAMPLE statement pulled directly from the Social Security Administration's website.  Your numbers will be different. </a:t>
            </a:r>
          </a:p>
          <a:p>
            <a:pPr>
              <a:lnSpc>
                <a:spcPct val="95000"/>
              </a:lnSpc>
            </a:pPr>
            <a:r>
              <a:rPr lang="en-US" altLang="en-US" sz="1600" dirty="0">
                <a:latin typeface="Arial" pitchFamily="34" charset="0"/>
              </a:rPr>
              <a:t>[CLICK]  In this example, the worker would get approximately $1,064 per month starting at age 62.  No matter when you choose to fully retire, you may start receiving benefits as early as age 62.  However, if you choose to start your benefits at age 62, they are reduced.  We will discuss the ramifications of this in a moment. </a:t>
            </a:r>
          </a:p>
          <a:p>
            <a:pPr>
              <a:lnSpc>
                <a:spcPct val="95000"/>
              </a:lnSpc>
            </a:pPr>
            <a:r>
              <a:rPr lang="en-US" altLang="en-US" sz="1600" dirty="0">
                <a:latin typeface="Arial" pitchFamily="34" charset="0"/>
              </a:rPr>
              <a:t>[CLICK]  Here, the $1,543 represents how much the worker will receive if he or she waits until full retirement, also known as normal retirement date.</a:t>
            </a:r>
          </a:p>
          <a:p>
            <a:pPr>
              <a:lnSpc>
                <a:spcPct val="95000"/>
              </a:lnSpc>
            </a:pPr>
            <a:r>
              <a:rPr lang="en-US" altLang="en-US" sz="1600" dirty="0">
                <a:latin typeface="Arial" pitchFamily="34" charset="0"/>
              </a:rPr>
              <a:t>[CLICK]  The third arrow show us how much the worker will receive if he or she waits until age 70.  You can see that it is nearly twice what you would have received starting at age 62.</a:t>
            </a:r>
          </a:p>
          <a:p>
            <a:pPr>
              <a:lnSpc>
                <a:spcPct val="95000"/>
              </a:lnSpc>
            </a:pPr>
            <a:r>
              <a:rPr lang="en-US" altLang="en-US" sz="1600" dirty="0">
                <a:latin typeface="Arial" pitchFamily="34" charset="0"/>
              </a:rPr>
              <a:t>[CLICK]  The fourth arrow shows how much a surviving spouse can expect to receive.  </a:t>
            </a:r>
          </a:p>
          <a:p>
            <a:pPr>
              <a:lnSpc>
                <a:spcPct val="95000"/>
              </a:lnSpc>
            </a:pPr>
            <a:r>
              <a:rPr lang="en-US" altLang="en-US" sz="1600" dirty="0">
                <a:latin typeface="Arial" pitchFamily="34" charset="0"/>
              </a:rPr>
              <a:t>[CLICK]  Finally, in order to project approximately how much you will get, the Social Security Administration makes an assumption on how much you will CONTINUE to earn between now and when you retire.  In this case, they assume the worker will continue to earn $42,181 until retirement age.</a:t>
            </a:r>
          </a:p>
          <a:p>
            <a:pPr>
              <a:lnSpc>
                <a:spcPct val="95000"/>
              </a:lnSpc>
            </a:pPr>
            <a:r>
              <a:rPr lang="en-US" altLang="en-US" sz="1600" dirty="0">
                <a:latin typeface="Arial" pitchFamily="34" charset="0"/>
              </a:rPr>
              <a:t>In short, if you earn substantially less the numbers above will be less, and if you earn substantially more, you may receive higher benefits.  </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6</a:t>
            </a:fld>
            <a:endParaRPr lang="en-US" dirty="0"/>
          </a:p>
        </p:txBody>
      </p:sp>
    </p:spTree>
    <p:extLst>
      <p:ext uri="{BB962C8B-B14F-4D97-AF65-F5344CB8AC3E}">
        <p14:creationId xmlns:p14="http://schemas.microsoft.com/office/powerpoint/2010/main" val="3484330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rPr>
              <a:t>Page three of the statement is a history of earnings on which the calculations we discussed previously are based.  The first reason for showing this page is to remind you to check the numbers and make sure that they accurately reflect their earnings history.</a:t>
            </a:r>
          </a:p>
          <a:p>
            <a:r>
              <a:rPr lang="en-US" altLang="en-US" dirty="0">
                <a:latin typeface="Arial" pitchFamily="34" charset="0"/>
              </a:rPr>
              <a:t>Another reason is to help understand the components and how employers over the years were required to “match” the Social Security taxes you paid.  And of course, to remind those who are self employed, that they have to pay both sides.</a:t>
            </a:r>
          </a:p>
          <a:p>
            <a:r>
              <a:rPr lang="en-US" altLang="en-US" dirty="0">
                <a:latin typeface="Arial" pitchFamily="34" charset="0"/>
              </a:rPr>
              <a:t>The last reason is to illustrate that income, only up to a certain point is taxed for Social Security income benefits.</a:t>
            </a:r>
          </a:p>
          <a:p>
            <a:r>
              <a:rPr lang="en-US" altLang="en-US" dirty="0">
                <a:latin typeface="Arial" pitchFamily="34" charset="0"/>
              </a:rPr>
              <a:t>[CLICK]  </a:t>
            </a:r>
            <a:r>
              <a:rPr lang="en-US" altLang="en-US" b="1" dirty="0">
                <a:solidFill>
                  <a:srgbClr val="FFFF00"/>
                </a:solidFill>
                <a:highlight>
                  <a:srgbClr val="FFFF00"/>
                </a:highlight>
                <a:latin typeface="Arial" pitchFamily="34" charset="0"/>
              </a:rPr>
              <a:t>For 2023 that amount is 160,200.</a:t>
            </a:r>
          </a:p>
          <a:p>
            <a:endParaRPr lang="en-US" b="1"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7</a:t>
            </a:fld>
            <a:endParaRPr lang="en-US" dirty="0"/>
          </a:p>
        </p:txBody>
      </p:sp>
    </p:spTree>
    <p:extLst>
      <p:ext uri="{BB962C8B-B14F-4D97-AF65-F5344CB8AC3E}">
        <p14:creationId xmlns:p14="http://schemas.microsoft.com/office/powerpoint/2010/main" val="857628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rPr>
              <a:t>Let's talk about benefits that are available to spouses who did not work outside of the home, did not have the required 40 quarters of covered earnings, or were working for an employer exempted from paying into the system.</a:t>
            </a:r>
          </a:p>
          <a:p>
            <a:r>
              <a:rPr lang="en-US" altLang="en-US" dirty="0">
                <a:latin typeface="Arial" pitchFamily="34" charset="0"/>
              </a:rPr>
              <a:t>A spouse can get up to 50% of the primary worker’s income benefit.  This is in addition to the benefit received by the worker themselves.</a:t>
            </a:r>
          </a:p>
          <a:p>
            <a:r>
              <a:rPr lang="en-US" altLang="en-US" dirty="0">
                <a:latin typeface="Arial" pitchFamily="34" charset="0"/>
              </a:rPr>
              <a:t>In many cases a spouse is fully insured under Social Security, but they will be entitled to the larger of their own benefit or 50% of a spouses benefit.</a:t>
            </a:r>
          </a:p>
          <a:p>
            <a:r>
              <a:rPr lang="en-US" altLang="en-US" dirty="0">
                <a:latin typeface="Arial" pitchFamily="34" charset="0"/>
              </a:rPr>
              <a:t>Let’s look at Bob and Sally:</a:t>
            </a:r>
          </a:p>
          <a:p>
            <a:pPr lvl="1" indent="-220794">
              <a:buFontTx/>
              <a:buChar char="•"/>
            </a:pPr>
            <a:r>
              <a:rPr lang="en-US" altLang="en-US" dirty="0">
                <a:latin typeface="Arial" pitchFamily="34" charset="0"/>
              </a:rPr>
              <a:t>Bob’s benefit is $2,200.</a:t>
            </a:r>
          </a:p>
          <a:p>
            <a:pPr lvl="1" indent="-220794">
              <a:buFontTx/>
              <a:buChar char="•"/>
            </a:pPr>
            <a:r>
              <a:rPr lang="en-US" altLang="en-US" dirty="0">
                <a:latin typeface="Arial" pitchFamily="34" charset="0"/>
              </a:rPr>
              <a:t>Sally’s benefit based on her own work and earnings history is $700.</a:t>
            </a:r>
          </a:p>
          <a:p>
            <a:pPr lvl="1" indent="-220794">
              <a:buFontTx/>
              <a:buChar char="•"/>
            </a:pPr>
            <a:r>
              <a:rPr lang="en-US" altLang="en-US" dirty="0">
                <a:latin typeface="Arial" pitchFamily="34" charset="0"/>
              </a:rPr>
              <a:t>Sally’s spousal benefit is $1,100 or 50% of Bob’s so she will get $1,100 instead of $700.</a:t>
            </a:r>
          </a:p>
          <a:p>
            <a:r>
              <a:rPr lang="en-US" altLang="en-US" dirty="0">
                <a:latin typeface="Arial" pitchFamily="34" charset="0"/>
              </a:rPr>
              <a:t>And, for individuals who have been previously married:  If the marriage lasted at least 10 years and they haven’t remarried, they’re are entitled to 50% of the former spouses’ benefit so long as it is greater than their own.  It is important to note that the spousal benefit payable here does not reduce the former spouse’s benefit.   </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8</a:t>
            </a:fld>
            <a:endParaRPr lang="en-US" dirty="0"/>
          </a:p>
        </p:txBody>
      </p:sp>
    </p:spTree>
    <p:extLst>
      <p:ext uri="{BB962C8B-B14F-4D97-AF65-F5344CB8AC3E}">
        <p14:creationId xmlns:p14="http://schemas.microsoft.com/office/powerpoint/2010/main" val="963179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itchFamily="34" charset="0"/>
              </a:rPr>
              <a:t>Survivor benefits work very similar to spousal benefits.  A surviving spouse will receive the higher of their own benefit or that of the deceased spouse.</a:t>
            </a:r>
          </a:p>
          <a:p>
            <a:r>
              <a:rPr lang="en-US" altLang="en-US" dirty="0">
                <a:latin typeface="Arial" pitchFamily="34" charset="0"/>
              </a:rPr>
              <a:t>Let’s look at Bob and Sally again.</a:t>
            </a:r>
          </a:p>
          <a:p>
            <a:pPr lvl="1" indent="-220794">
              <a:buFontTx/>
              <a:buChar char="•"/>
            </a:pPr>
            <a:r>
              <a:rPr lang="en-US" altLang="en-US" dirty="0">
                <a:latin typeface="Arial" pitchFamily="34" charset="0"/>
              </a:rPr>
              <a:t>In this example Bob’s benefit is $2,200.</a:t>
            </a:r>
          </a:p>
          <a:p>
            <a:pPr lvl="1" indent="-220794">
              <a:buFontTx/>
              <a:buChar char="•"/>
            </a:pPr>
            <a:r>
              <a:rPr lang="en-US" altLang="en-US" dirty="0">
                <a:latin typeface="Arial" pitchFamily="34" charset="0"/>
              </a:rPr>
              <a:t>Sally’s benefit in this example is $1,400. Because her benefit is greater than the spousal benefit of $1,100 she receives this amount.</a:t>
            </a:r>
          </a:p>
          <a:p>
            <a:pPr lvl="1" indent="-220794">
              <a:buFontTx/>
              <a:buChar char="•"/>
            </a:pPr>
            <a:r>
              <a:rPr lang="en-US" altLang="en-US" dirty="0">
                <a:latin typeface="Arial" pitchFamily="34" charset="0"/>
              </a:rPr>
              <a:t>Bob dies. </a:t>
            </a:r>
          </a:p>
          <a:p>
            <a:pPr lvl="1" indent="-220794">
              <a:buFontTx/>
              <a:buChar char="•"/>
            </a:pPr>
            <a:r>
              <a:rPr lang="en-US" altLang="en-US" dirty="0">
                <a:latin typeface="Arial" pitchFamily="34" charset="0"/>
              </a:rPr>
              <a:t>Sally’s benefit will be increased to $2,200</a:t>
            </a:r>
          </a:p>
          <a:p>
            <a:endParaRPr lang="en-US" altLang="en-US" dirty="0">
              <a:latin typeface="Arial" pitchFamily="34" charset="0"/>
            </a:endParaRPr>
          </a:p>
          <a:p>
            <a:r>
              <a:rPr lang="en-US" altLang="en-US" dirty="0">
                <a:latin typeface="Arial" pitchFamily="34" charset="0"/>
              </a:rPr>
              <a:t>In general two requirements must be met for survivor benefits to be paid:</a:t>
            </a:r>
          </a:p>
          <a:p>
            <a:pPr lvl="1" indent="-220794">
              <a:buFontTx/>
              <a:buAutoNum type="arabicPeriod"/>
            </a:pPr>
            <a:r>
              <a:rPr lang="en-US" altLang="en-US" dirty="0">
                <a:latin typeface="Arial" pitchFamily="34" charset="0"/>
              </a:rPr>
              <a:t>Survivor must be at least 60 (50 for disabled)</a:t>
            </a:r>
          </a:p>
          <a:p>
            <a:pPr lvl="1" indent="-220794">
              <a:buFontTx/>
              <a:buAutoNum type="arabicPeriod"/>
            </a:pPr>
            <a:r>
              <a:rPr lang="en-US" altLang="en-US" dirty="0">
                <a:latin typeface="Arial" pitchFamily="34" charset="0"/>
              </a:rPr>
              <a:t> Married at least 9 months prior to death unless death was accidental. </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9</a:t>
            </a:fld>
            <a:endParaRPr lang="en-US" dirty="0"/>
          </a:p>
        </p:txBody>
      </p:sp>
    </p:spTree>
    <p:extLst>
      <p:ext uri="{BB962C8B-B14F-4D97-AF65-F5344CB8AC3E}">
        <p14:creationId xmlns:p14="http://schemas.microsoft.com/office/powerpoint/2010/main" val="3126499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342900" y="2975959"/>
            <a:ext cx="10226993" cy="2277683"/>
          </a:xfrm>
          <a:prstGeom prst="rect">
            <a:avLst/>
          </a:prstGeom>
        </p:spPr>
        <p:txBody>
          <a:bodyPr anchor="ctr" anchorCtr="0"/>
          <a:lstStyle>
            <a:lvl1pPr>
              <a:defRPr lang="en-US" sz="6000" b="1" i="0" dirty="0">
                <a:solidFill>
                  <a:srgbClr val="002577"/>
                </a:solidFill>
                <a:latin typeface="IBM Plex Sans" panose="020B0503050203000203" pitchFamily="34" charset="0"/>
              </a:defRPr>
            </a:lvl1pPr>
          </a:lstStyle>
          <a:p>
            <a:pPr marL="0" lvl="0" indent="0" algn="ctr">
              <a:lnSpc>
                <a:spcPct val="85000"/>
              </a:lnSpc>
              <a:buNone/>
            </a:pPr>
            <a:r>
              <a:rPr lang="en-US" dirty="0"/>
              <a:t>Thank you.</a:t>
            </a:r>
          </a:p>
        </p:txBody>
      </p:sp>
    </p:spTree>
    <p:extLst>
      <p:ext uri="{BB962C8B-B14F-4D97-AF65-F5344CB8AC3E}">
        <p14:creationId xmlns:p14="http://schemas.microsoft.com/office/powerpoint/2010/main" val="4037244233"/>
      </p:ext>
    </p:extLst>
  </p:cSld>
  <p:clrMapOvr>
    <a:masterClrMapping/>
  </p:clrMapOvr>
  <p:extLst>
    <p:ext uri="{DCECCB84-F9BA-43D5-87BE-67443E8EF086}">
      <p15:sldGuideLst xmlns:p15="http://schemas.microsoft.com/office/powerpoint/2012/main">
        <p15:guide id="1" orient="horz" pos="237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78966A-1635-A948-B6CB-D922DE71130A}"/>
              </a:ext>
            </a:extLst>
          </p:cNvPr>
          <p:cNvSpPr/>
          <p:nvPr userDrawn="1"/>
        </p:nvSpPr>
        <p:spPr>
          <a:xfrm>
            <a:off x="0" y="2286000"/>
            <a:ext cx="10972800"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097678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2738168" y="2187554"/>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412395" y="4716383"/>
            <a:ext cx="498226" cy="932574"/>
          </a:xfrm>
          <a:prstGeom prst="rect">
            <a:avLst/>
          </a:prstGeom>
        </p:spPr>
        <p:txBody>
          <a:bodyPr vert="horz" lIns="82296" tIns="41148" rIns="82296" bIns="41148"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5851" b="0" i="0" dirty="0">
              <a:solidFill>
                <a:srgbClr val="73BFFF"/>
              </a:solidFill>
              <a:latin typeface="IBM Eliot Sans Medium" panose="020B0703050000000000"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5485095" y="2170166"/>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8225538" y="2128180"/>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273648" y="400485"/>
            <a:ext cx="4355502"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271239" y="3670363"/>
            <a:ext cx="2330263"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250633" y="24710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3032128" y="36576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5775328" y="36576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8518528" y="36576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2993833" y="24710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5737033" y="24710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8480233" y="24710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271239" y="6159563"/>
            <a:ext cx="2330263"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250633" y="49602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3032128" y="61468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5775328" y="61468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8518528" y="61468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2993833" y="49602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5737033" y="49602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8480233" y="49602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8</a:t>
            </a:r>
          </a:p>
        </p:txBody>
      </p:sp>
    </p:spTree>
    <p:extLst>
      <p:ext uri="{BB962C8B-B14F-4D97-AF65-F5344CB8AC3E}">
        <p14:creationId xmlns:p14="http://schemas.microsoft.com/office/powerpoint/2010/main" val="11003323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sp>
        <p:nvSpPr>
          <p:cNvPr id="6" name="Text Placeholder 47">
            <a:extLst>
              <a:ext uri="{FF2B5EF4-FFF2-40B4-BE49-F238E27FC236}">
                <a16:creationId xmlns:a16="http://schemas.microsoft.com/office/drawing/2014/main" id="{8DCEA276-9209-A441-A46A-C9C61A22AB0E}"/>
              </a:ext>
            </a:extLst>
          </p:cNvPr>
          <p:cNvSpPr>
            <a:spLocks noGrp="1"/>
          </p:cNvSpPr>
          <p:nvPr>
            <p:ph type="body" sz="quarter" idx="26" hasCustomPrompt="1"/>
          </p:nvPr>
        </p:nvSpPr>
        <p:spPr>
          <a:xfrm>
            <a:off x="274321" y="2569464"/>
            <a:ext cx="5143501" cy="4745736"/>
          </a:xfrm>
          <a:prstGeom prst="rect">
            <a:avLst/>
          </a:prstGeom>
        </p:spPr>
        <p:txBody>
          <a:bodyPr>
            <a:normAutofit/>
          </a:bodyPr>
          <a:lstStyle>
            <a:lvl1pPr marL="160008" indent="-160008">
              <a:lnSpc>
                <a:spcPct val="90000"/>
              </a:lnSpc>
              <a:buFont typeface="Arial" panose="020B0604020202020204" pitchFamily="34" charset="0"/>
              <a:buChar char="•"/>
              <a:tabLst/>
              <a:defRPr sz="1200" b="0" i="0">
                <a:solidFill>
                  <a:srgbClr val="002677"/>
                </a:solidFill>
                <a:latin typeface="IBM Eliot Sans Medium" panose="020B0703050000000000" pitchFamily="34" charset="0"/>
              </a:defRPr>
            </a:lvl1pPr>
            <a:lvl2pPr marL="154295" marR="0" indent="0" algn="l" defTabSz="822899" rtl="0" eaLnBrk="1" fontAlgn="auto" latinLnBrk="0" hangingPunct="1">
              <a:lnSpc>
                <a:spcPct val="90000"/>
              </a:lnSpc>
              <a:spcBef>
                <a:spcPts val="451"/>
              </a:spcBef>
              <a:spcAft>
                <a:spcPts val="0"/>
              </a:spcAft>
              <a:buClrTx/>
              <a:buSzTx/>
              <a:buFont typeface="Courier New" panose="02070309020205020404" pitchFamily="49" charset="0"/>
              <a:buNone/>
              <a:tabLst/>
              <a:defRPr sz="900" b="0" i="0">
                <a:solidFill>
                  <a:srgbClr val="002677"/>
                </a:solidFill>
                <a:latin typeface="IBM Eliot Sans Medium" panose="020B0703050000000000" pitchFamily="34" charset="0"/>
              </a:defRPr>
            </a:lvl2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a:p>
            <a:pPr marL="310017" marR="0" lvl="1" indent="-155723" algn="l" defTabSz="822899" rtl="0" eaLnBrk="1" fontAlgn="auto" latinLnBrk="0" hangingPunct="1">
              <a:lnSpc>
                <a:spcPts val="2250"/>
              </a:lnSpc>
              <a:spcBef>
                <a:spcPts val="451"/>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p:txBody>
      </p:sp>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2132761866"/>
      </p:ext>
    </p:extLst>
  </p:cSld>
  <p:clrMapOvr>
    <a:masterClrMapping/>
  </p:clrMapOvr>
  <p:extLst>
    <p:ext uri="{DCECCB84-F9BA-43D5-87BE-67443E8EF086}">
      <p15:sldGuideLst xmlns:p15="http://schemas.microsoft.com/office/powerpoint/2012/main">
        <p15:guide id="2" orient="horz" pos="1728" userDrawn="1">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281894" y="3670304"/>
            <a:ext cx="2388731" cy="255523"/>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2874218" y="3670304"/>
            <a:ext cx="2388731" cy="255523"/>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5473400" y="3670304"/>
            <a:ext cx="2388731" cy="255523"/>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8086298" y="3670304"/>
            <a:ext cx="2388731" cy="255523"/>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281115" y="4011616"/>
            <a:ext cx="2388394" cy="3303373"/>
          </a:xfrm>
          <a:prstGeom prst="rect">
            <a:avLst/>
          </a:prstGeom>
        </p:spPr>
        <p:txBody>
          <a:bodyPr/>
          <a:lstStyle>
            <a:lvl1pPr marL="300031" indent="-300031">
              <a:lnSpc>
                <a:spcPct val="85000"/>
              </a:lnSpc>
              <a:buFont typeface="Courier New" panose="02070309020205020404" pitchFamily="49" charset="0"/>
              <a:buChar char="o"/>
              <a:tabLst/>
              <a:defRPr sz="900" b="0" i="0">
                <a:solidFill>
                  <a:srgbClr val="002577"/>
                </a:solidFill>
                <a:latin typeface="IBM Plex Sans Medium" panose="020B0603050203000203" pitchFamily="34" charset="0"/>
                <a:cs typeface="Segoe UI" panose="020B0502040204020203" pitchFamily="34" charset="0"/>
              </a:defRPr>
            </a:lvl1pPr>
          </a:lstStyle>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2876034" y="4011616"/>
            <a:ext cx="2388394" cy="3303373"/>
          </a:xfrm>
          <a:prstGeom prst="rect">
            <a:avLst/>
          </a:prstGeom>
        </p:spPr>
        <p:txBody>
          <a:bodyPr/>
          <a:lstStyle>
            <a:lvl1pPr marL="300031" indent="-300031">
              <a:lnSpc>
                <a:spcPct val="85000"/>
              </a:lnSpc>
              <a:buFont typeface="Courier New" panose="02070309020205020404" pitchFamily="49" charset="0"/>
              <a:buChar char="o"/>
              <a:tabLst/>
              <a:defRPr sz="900" b="0" i="0">
                <a:solidFill>
                  <a:srgbClr val="002577"/>
                </a:solidFill>
                <a:latin typeface="IBM Plex Sans Medium" panose="020B0603050203000203" pitchFamily="34" charset="0"/>
                <a:cs typeface="Segoe UI" panose="020B0502040204020203" pitchFamily="34" charset="0"/>
              </a:defRPr>
            </a:lvl1pPr>
          </a:lstStyle>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5470953" y="4011616"/>
            <a:ext cx="2388394" cy="3303373"/>
          </a:xfrm>
          <a:prstGeom prst="rect">
            <a:avLst/>
          </a:prstGeom>
        </p:spPr>
        <p:txBody>
          <a:bodyPr/>
          <a:lstStyle>
            <a:lvl1pPr marL="300031" indent="-300031">
              <a:lnSpc>
                <a:spcPct val="85000"/>
              </a:lnSpc>
              <a:buFont typeface="Courier New" panose="02070309020205020404" pitchFamily="49" charset="0"/>
              <a:buChar char="o"/>
              <a:tabLst/>
              <a:defRPr sz="900" b="0" i="0">
                <a:solidFill>
                  <a:srgbClr val="002577"/>
                </a:solidFill>
                <a:latin typeface="IBM Plex Sans Medium" panose="020B0603050203000203" pitchFamily="34" charset="0"/>
                <a:cs typeface="Segoe UI" panose="020B0502040204020203" pitchFamily="34" charset="0"/>
              </a:defRPr>
            </a:lvl1pPr>
          </a:lstStyle>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8090586" y="4011616"/>
            <a:ext cx="2388394" cy="3303373"/>
          </a:xfrm>
          <a:prstGeom prst="rect">
            <a:avLst/>
          </a:prstGeom>
        </p:spPr>
        <p:txBody>
          <a:bodyPr/>
          <a:lstStyle>
            <a:lvl1pPr marL="300031" indent="-300031">
              <a:lnSpc>
                <a:spcPct val="85000"/>
              </a:lnSpc>
              <a:buFont typeface="Courier New" panose="02070309020205020404" pitchFamily="49" charset="0"/>
              <a:buChar char="o"/>
              <a:tabLst/>
              <a:defRPr sz="900" b="0" i="0">
                <a:solidFill>
                  <a:srgbClr val="002577"/>
                </a:solidFill>
                <a:latin typeface="IBM Plex Sans Medium" panose="020B0603050203000203" pitchFamily="34" charset="0"/>
                <a:cs typeface="Segoe UI" panose="020B0502040204020203" pitchFamily="34" charset="0"/>
              </a:defRPr>
            </a:lvl1pPr>
          </a:lstStyle>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endParaRPr lang="en-US" dirty="0"/>
          </a:p>
        </p:txBody>
      </p:sp>
    </p:spTree>
    <p:extLst>
      <p:ext uri="{BB962C8B-B14F-4D97-AF65-F5344CB8AC3E}">
        <p14:creationId xmlns:p14="http://schemas.microsoft.com/office/powerpoint/2010/main" val="209598534"/>
      </p:ext>
    </p:extLst>
  </p:cSld>
  <p:clrMapOvr>
    <a:masterClrMapping/>
  </p:clrMapOvr>
  <p:extLst>
    <p:ext uri="{DCECCB84-F9BA-43D5-87BE-67443E8EF086}">
      <p15:sldGuideLst xmlns:p15="http://schemas.microsoft.com/office/powerpoint/2012/main">
        <p15:guide id="1" orient="horz" pos="2352" userDrawn="1">
          <p15:clr>
            <a:srgbClr val="FBAE40"/>
          </p15:clr>
        </p15:guide>
        <p15:guide id="2" orient="horz" pos="2712" userDrawn="1">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Information slide_WT_07">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1EA316B1-8B83-4447-9E9B-FC8990B58462}"/>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DBF914A0-0724-6D44-A730-43399C25E477}"/>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AF55CED-C52E-DE4B-A864-765ED6CEC0B4}"/>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4" name="Text Placeholder 47">
            <a:extLst>
              <a:ext uri="{FF2B5EF4-FFF2-40B4-BE49-F238E27FC236}">
                <a16:creationId xmlns:a16="http://schemas.microsoft.com/office/drawing/2014/main" id="{FABE53FC-70A9-7B46-A693-EA6C242AAC23}"/>
              </a:ext>
            </a:extLst>
          </p:cNvPr>
          <p:cNvSpPr>
            <a:spLocks noGrp="1"/>
          </p:cNvSpPr>
          <p:nvPr>
            <p:ph type="body" sz="quarter" idx="37" hasCustomPrompt="1"/>
          </p:nvPr>
        </p:nvSpPr>
        <p:spPr>
          <a:xfrm>
            <a:off x="2906525" y="3650640"/>
            <a:ext cx="2198751" cy="3644897"/>
          </a:xfrm>
          <a:prstGeom prst="rect">
            <a:avLst/>
          </a:prstGeom>
        </p:spPr>
        <p:txBody>
          <a:bodyPr>
            <a:normAutofit/>
          </a:bodyPr>
          <a:lstStyle>
            <a:lvl1pPr marL="0" marR="0" indent="0" algn="l" defTabSz="822899" rtl="0" eaLnBrk="1" fontAlgn="auto" latinLnBrk="0" hangingPunct="1">
              <a:lnSpc>
                <a:spcPts val="1200"/>
              </a:lnSpc>
              <a:spcBef>
                <a:spcPts val="600"/>
              </a:spcBef>
              <a:spcAft>
                <a:spcPts val="0"/>
              </a:spcAft>
              <a:buClrTx/>
              <a:buSzTx/>
              <a:buFont typeface="Arial" panose="020B0604020202020204" pitchFamily="34" charset="0"/>
              <a:buNone/>
              <a:tabLst/>
              <a:defRPr sz="90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
        <p:nvSpPr>
          <p:cNvPr id="17" name="Text Placeholder 47">
            <a:extLst>
              <a:ext uri="{FF2B5EF4-FFF2-40B4-BE49-F238E27FC236}">
                <a16:creationId xmlns:a16="http://schemas.microsoft.com/office/drawing/2014/main" id="{AAFA1AFF-9BF5-3047-83C1-29B70132C419}"/>
              </a:ext>
            </a:extLst>
          </p:cNvPr>
          <p:cNvSpPr>
            <a:spLocks noGrp="1"/>
          </p:cNvSpPr>
          <p:nvPr>
            <p:ph type="body" sz="quarter" idx="38" hasCustomPrompt="1"/>
          </p:nvPr>
        </p:nvSpPr>
        <p:spPr>
          <a:xfrm>
            <a:off x="279719" y="3670304"/>
            <a:ext cx="2198751" cy="3644897"/>
          </a:xfrm>
          <a:prstGeom prst="rect">
            <a:avLst/>
          </a:prstGeom>
        </p:spPr>
        <p:txBody>
          <a:bodyPr>
            <a:normAutofit/>
          </a:bodyPr>
          <a:lstStyle>
            <a:lvl1pPr marL="0" marR="0" indent="0" algn="l" defTabSz="822899" rtl="0" eaLnBrk="1" fontAlgn="auto" latinLnBrk="0" hangingPunct="1">
              <a:lnSpc>
                <a:spcPts val="1200"/>
              </a:lnSpc>
              <a:spcBef>
                <a:spcPts val="600"/>
              </a:spcBef>
              <a:spcAft>
                <a:spcPts val="0"/>
              </a:spcAft>
              <a:buClrTx/>
              <a:buSzTx/>
              <a:buFont typeface="Arial" panose="020B0604020202020204" pitchFamily="34" charset="0"/>
              <a:buNone/>
              <a:tabLst/>
              <a:defRPr sz="90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
        <p:nvSpPr>
          <p:cNvPr id="18" name="Text Placeholder 47">
            <a:extLst>
              <a:ext uri="{FF2B5EF4-FFF2-40B4-BE49-F238E27FC236}">
                <a16:creationId xmlns:a16="http://schemas.microsoft.com/office/drawing/2014/main" id="{DF0375E5-9244-D04E-9C70-10554E18349D}"/>
              </a:ext>
            </a:extLst>
          </p:cNvPr>
          <p:cNvSpPr>
            <a:spLocks noGrp="1"/>
          </p:cNvSpPr>
          <p:nvPr>
            <p:ph type="body" sz="quarter" idx="39" hasCustomPrompt="1"/>
          </p:nvPr>
        </p:nvSpPr>
        <p:spPr>
          <a:xfrm>
            <a:off x="5475735" y="3650640"/>
            <a:ext cx="2198751" cy="3644897"/>
          </a:xfrm>
          <a:prstGeom prst="rect">
            <a:avLst/>
          </a:prstGeom>
        </p:spPr>
        <p:txBody>
          <a:bodyPr>
            <a:normAutofit/>
          </a:bodyPr>
          <a:lstStyle>
            <a:lvl1pPr marL="0" marR="0" indent="0" algn="l" defTabSz="822899" rtl="0" eaLnBrk="1" fontAlgn="auto" latinLnBrk="0" hangingPunct="1">
              <a:lnSpc>
                <a:spcPts val="1200"/>
              </a:lnSpc>
              <a:spcBef>
                <a:spcPts val="600"/>
              </a:spcBef>
              <a:spcAft>
                <a:spcPts val="0"/>
              </a:spcAft>
              <a:buClrTx/>
              <a:buSzTx/>
              <a:buFont typeface="Arial" panose="020B0604020202020204" pitchFamily="34" charset="0"/>
              <a:buNone/>
              <a:tabLst/>
              <a:defRPr sz="90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
        <p:nvSpPr>
          <p:cNvPr id="22" name="Text Placeholder 47">
            <a:extLst>
              <a:ext uri="{FF2B5EF4-FFF2-40B4-BE49-F238E27FC236}">
                <a16:creationId xmlns:a16="http://schemas.microsoft.com/office/drawing/2014/main" id="{3C2D9C96-67D2-B447-8672-01E0E5DF3DC9}"/>
              </a:ext>
            </a:extLst>
          </p:cNvPr>
          <p:cNvSpPr>
            <a:spLocks noGrp="1"/>
          </p:cNvSpPr>
          <p:nvPr>
            <p:ph type="body" sz="quarter" idx="40" hasCustomPrompt="1"/>
          </p:nvPr>
        </p:nvSpPr>
        <p:spPr>
          <a:xfrm>
            <a:off x="8092776" y="3650640"/>
            <a:ext cx="2198751" cy="3644897"/>
          </a:xfrm>
          <a:prstGeom prst="rect">
            <a:avLst/>
          </a:prstGeom>
        </p:spPr>
        <p:txBody>
          <a:bodyPr>
            <a:normAutofit/>
          </a:bodyPr>
          <a:lstStyle>
            <a:lvl1pPr marL="0" marR="0" indent="0" algn="l" defTabSz="822899" rtl="0" eaLnBrk="1" fontAlgn="auto" latinLnBrk="0" hangingPunct="1">
              <a:lnSpc>
                <a:spcPts val="1200"/>
              </a:lnSpc>
              <a:spcBef>
                <a:spcPts val="600"/>
              </a:spcBef>
              <a:spcAft>
                <a:spcPts val="0"/>
              </a:spcAft>
              <a:buClrTx/>
              <a:buSzTx/>
              <a:buFont typeface="Arial" panose="020B0604020202020204" pitchFamily="34" charset="0"/>
              <a:buNone/>
              <a:tabLst/>
              <a:defRPr sz="90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Tree>
    <p:extLst>
      <p:ext uri="{BB962C8B-B14F-4D97-AF65-F5344CB8AC3E}">
        <p14:creationId xmlns:p14="http://schemas.microsoft.com/office/powerpoint/2010/main" val="4140553510"/>
      </p:ext>
    </p:extLst>
  </p:cSld>
  <p:clrMapOvr>
    <a:masterClrMapping/>
  </p:clrMapOvr>
  <p:extLst>
    <p:ext uri="{DCECCB84-F9BA-43D5-87BE-67443E8EF086}">
      <p15:sldGuideLst xmlns:p15="http://schemas.microsoft.com/office/powerpoint/2012/main">
        <p15:guide id="3" orient="horz" pos="2352" userDrawn="1">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p:nvPr>
        </p:nvSpPr>
        <p:spPr>
          <a:xfrm>
            <a:off x="342900" y="3200400"/>
            <a:ext cx="2514600" cy="1828800"/>
          </a:xfrm>
          <a:prstGeom prst="rect">
            <a:avLst/>
          </a:prstGeom>
        </p:spPr>
        <p:txBody>
          <a:bodyPr/>
          <a:lstStyle>
            <a:lvl1pPr>
              <a:defRPr sz="600">
                <a:latin typeface="IBM Eliot Sans Medium" panose="020B0703050000000000" pitchFamily="34" charset="0"/>
                <a:cs typeface="Segoe UI" panose="020B0502040204020203" pitchFamily="34" charset="0"/>
              </a:defRPr>
            </a:lvl1pPr>
          </a:lstStyle>
          <a:p>
            <a:endParaRPr lang="en-US" dirty="0"/>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275233" y="51636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p:nvPr>
        </p:nvSpPr>
        <p:spPr>
          <a:xfrm>
            <a:off x="2940259" y="3200400"/>
            <a:ext cx="2514600" cy="1828800"/>
          </a:xfrm>
          <a:prstGeom prst="rect">
            <a:avLst/>
          </a:prstGeom>
        </p:spPr>
        <p:txBody>
          <a:bodyPr/>
          <a:lstStyle>
            <a:lvl1pPr>
              <a:defRPr sz="600">
                <a:latin typeface="IBM Eliot Sans Medium" panose="020B0703050000000000" pitchFamily="34" charset="0"/>
                <a:cs typeface="Segoe UI" panose="020B0502040204020203" pitchFamily="34" charset="0"/>
              </a:defRPr>
            </a:lvl1pPr>
          </a:lstStyle>
          <a:p>
            <a:endParaRPr lang="en-US" dirty="0"/>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p:nvPr>
        </p:nvSpPr>
        <p:spPr>
          <a:xfrm>
            <a:off x="5531654" y="3200400"/>
            <a:ext cx="2514600" cy="1828800"/>
          </a:xfrm>
          <a:prstGeom prst="rect">
            <a:avLst/>
          </a:prstGeom>
        </p:spPr>
        <p:txBody>
          <a:bodyPr/>
          <a:lstStyle>
            <a:lvl1pPr>
              <a:defRPr sz="600">
                <a:latin typeface="IBM Eliot Sans Medium" panose="020B0703050000000000" pitchFamily="34" charset="0"/>
                <a:cs typeface="Segoe UI" panose="020B0502040204020203" pitchFamily="34" charset="0"/>
              </a:defRPr>
            </a:lvl1pPr>
          </a:lstStyle>
          <a:p>
            <a:endParaRPr lang="en-US" dirty="0"/>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p:nvPr>
        </p:nvSpPr>
        <p:spPr>
          <a:xfrm>
            <a:off x="8119277" y="3200400"/>
            <a:ext cx="2514600" cy="1828800"/>
          </a:xfrm>
          <a:prstGeom prst="rect">
            <a:avLst/>
          </a:prstGeom>
        </p:spPr>
        <p:txBody>
          <a:bodyPr/>
          <a:lstStyle>
            <a:lvl1pPr>
              <a:defRPr sz="600">
                <a:latin typeface="IBM Eliot Sans Medium" panose="020B0703050000000000" pitchFamily="34" charset="0"/>
                <a:cs typeface="Segoe UI" panose="020B0502040204020203" pitchFamily="34" charset="0"/>
              </a:defRPr>
            </a:lvl1pPr>
          </a:lstStyle>
          <a:p>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2875309" y="51636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5451532" y="51636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8045645" y="51636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2879536" y="5429492"/>
            <a:ext cx="2064261" cy="1885711"/>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b="0" i="0" smtClean="0">
                <a:solidFill>
                  <a:srgbClr val="002577"/>
                </a:solidFill>
                <a:effectLst/>
                <a:latin typeface="IBM Eliot Sans Medium" panose="020B0703050000000000"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5449115" y="5429492"/>
            <a:ext cx="2064261" cy="1885711"/>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b="0" i="0" smtClean="0">
                <a:solidFill>
                  <a:srgbClr val="002577"/>
                </a:solidFill>
                <a:effectLst/>
                <a:latin typeface="IBM Eliot Sans Medium" panose="020B0703050000000000"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8044738" y="5429492"/>
            <a:ext cx="2064261" cy="1885711"/>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b="0" i="0" smtClean="0">
                <a:solidFill>
                  <a:srgbClr val="002577"/>
                </a:solidFill>
                <a:effectLst/>
                <a:latin typeface="IBM Eliot Sans Medium" panose="020B0703050000000000"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266552" y="5429492"/>
            <a:ext cx="2064261" cy="1885711"/>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b="0" i="0" smtClean="0">
                <a:solidFill>
                  <a:srgbClr val="002577"/>
                </a:solidFill>
                <a:effectLst/>
                <a:latin typeface="IBM Eliot Sans Medium" panose="020B0703050000000000"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Tree>
    <p:extLst>
      <p:ext uri="{BB962C8B-B14F-4D97-AF65-F5344CB8AC3E}">
        <p14:creationId xmlns:p14="http://schemas.microsoft.com/office/powerpoint/2010/main" val="3406316783"/>
      </p:ext>
    </p:extLst>
  </p:cSld>
  <p:clrMapOvr>
    <a:masterClrMapping/>
  </p:clrMapOvr>
  <p:extLst>
    <p:ext uri="{DCECCB84-F9BA-43D5-87BE-67443E8EF086}">
      <p15:sldGuideLst xmlns:p15="http://schemas.microsoft.com/office/powerpoint/2012/main">
        <p15:guide id="1" orient="horz" pos="2016" userDrawn="1">
          <p15:clr>
            <a:srgbClr val="FBAE40"/>
          </p15:clr>
        </p15:guide>
        <p15:guide id="2" orient="horz" pos="3168" userDrawn="1">
          <p15:clr>
            <a:srgbClr val="FBAE40"/>
          </p15:clr>
        </p15:guide>
        <p15:guide id="7" orient="horz" pos="3288" userDrawn="1">
          <p15:clr>
            <a:srgbClr val="FBAE40"/>
          </p15:clr>
        </p15:guide>
        <p15:guide id="8" orient="horz" pos="3480" userDrawn="1">
          <p15:clr>
            <a:srgbClr val="FBAE40"/>
          </p15:clr>
        </p15:guide>
        <p15:guide id="10" pos="6840" userDrawn="1">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275233" y="427240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2940259" y="22860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2875309" y="42492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5451532" y="42492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8045645" y="42492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275233" y="69924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2875309" y="69924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5451532" y="69924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8045645" y="69924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5518520" y="22860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8122824" y="22860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2940259" y="50292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5518520" y="50292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8122824" y="50292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344636" y="50292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2948940" y="2733573"/>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5509839" y="2733573"/>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8114143" y="2733573"/>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2948940" y="5523072"/>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327275" y="5523072"/>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5509839" y="5523072"/>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8114143" y="5523072"/>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351518" y="22860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341665" y="2733573"/>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Tree>
    <p:extLst>
      <p:ext uri="{BB962C8B-B14F-4D97-AF65-F5344CB8AC3E}">
        <p14:creationId xmlns:p14="http://schemas.microsoft.com/office/powerpoint/2010/main" val="2268832354"/>
      </p:ext>
    </p:extLst>
  </p:cSld>
  <p:clrMapOvr>
    <a:masterClrMapping/>
  </p:clrMapOvr>
  <p:extLst>
    <p:ext uri="{DCECCB84-F9BA-43D5-87BE-67443E8EF086}">
      <p15:sldGuideLst xmlns:p15="http://schemas.microsoft.com/office/powerpoint/2012/main">
        <p15:guide id="1" orient="horz" pos="1440" userDrawn="1">
          <p15:clr>
            <a:srgbClr val="FBAE40"/>
          </p15:clr>
        </p15:guide>
        <p15:guide id="2" orient="horz" pos="3168" userDrawn="1">
          <p15:clr>
            <a:srgbClr val="FBAE40"/>
          </p15:clr>
        </p15:guide>
        <p15:guide id="7" orient="horz" pos="4368" userDrawn="1">
          <p15:clr>
            <a:srgbClr val="FBAE40"/>
          </p15:clr>
        </p15:guide>
        <p15:guide id="8" orient="horz" pos="4320" userDrawn="1">
          <p15:clr>
            <a:srgbClr val="FBAE40"/>
          </p15:clr>
        </p15:guide>
        <p15:guide id="9" pos="6876" userDrawn="1">
          <p15:clr>
            <a:srgbClr val="FBAE40"/>
          </p15:clr>
        </p15:guide>
        <p15:guide id="12" orient="horz" pos="2592" userDrawn="1">
          <p15:clr>
            <a:srgbClr val="FBAE40"/>
          </p15:clr>
        </p15:guide>
        <p15:guide id="13" orient="horz" pos="2664" userDrawn="1">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65664E-29A2-7D47-94A1-F271640173FB}"/>
              </a:ext>
            </a:extLst>
          </p:cNvPr>
          <p:cNvSpPr/>
          <p:nvPr userDrawn="1"/>
        </p:nvSpPr>
        <p:spPr>
          <a:xfrm>
            <a:off x="5486400" y="4114800"/>
            <a:ext cx="54864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p:nvPr>
        </p:nvSpPr>
        <p:spPr>
          <a:xfrm>
            <a:off x="5486400" y="4"/>
            <a:ext cx="5486400" cy="4138135"/>
          </a:xfrm>
          <a:prstGeom prst="rect">
            <a:avLst/>
          </a:prstGeom>
        </p:spPr>
        <p:txBody>
          <a:bodyPr/>
          <a:lstStyle>
            <a:lvl1pPr>
              <a:defRPr>
                <a:solidFill>
                  <a:srgbClr val="002677"/>
                </a:solidFill>
                <a:latin typeface="IBM Eliot Sans Medium" panose="020B0703050000000000" pitchFamily="34" charset="0"/>
                <a:cs typeface="Segoe UI" panose="020B0502040204020203" pitchFamily="34" charset="0"/>
              </a:defRPr>
            </a:lvl1pPr>
          </a:lstStyle>
          <a:p>
            <a:endParaRPr lang="en-US" dirty="0"/>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6031617" y="4739966"/>
            <a:ext cx="4594292" cy="1898042"/>
          </a:xfrm>
          <a:prstGeom prst="rect">
            <a:avLst/>
          </a:prstGeom>
          <a:noFill/>
        </p:spPr>
        <p:txBody>
          <a:bodyPr anchor="ctr">
            <a:normAutofit/>
          </a:bodyPr>
          <a:lstStyle>
            <a:lvl1pPr marL="0" marR="0" indent="0" algn="l" defTabSz="822899" rtl="0" eaLnBrk="1" fontAlgn="auto" latinLnBrk="0" hangingPunct="1">
              <a:lnSpc>
                <a:spcPct val="100000"/>
              </a:lnSpc>
              <a:spcBef>
                <a:spcPts val="900"/>
              </a:spcBef>
              <a:spcAft>
                <a:spcPts val="0"/>
              </a:spcAft>
              <a:buClrTx/>
              <a:buSzTx/>
              <a:buFont typeface="Arial" panose="020B0604020202020204" pitchFamily="34" charset="0"/>
              <a:buNone/>
              <a:tabLst/>
              <a:defRPr sz="1725" b="1" i="0">
                <a:solidFill>
                  <a:srgbClr val="FFFFFF"/>
                </a:solidFill>
                <a:latin typeface="IBM Eliot Sans Medium" panose="020B0703050000000000" pitchFamily="34" charset="0"/>
              </a:defRPr>
            </a:lvl1pPr>
          </a:lstStyle>
          <a:p>
            <a:pPr marL="0" marR="0" lvl="0" indent="0" algn="l" defTabSz="822899" rtl="0" eaLnBrk="1" fontAlgn="auto" latinLnBrk="0" hangingPunct="1">
              <a:lnSpc>
                <a:spcPct val="100000"/>
              </a:lnSpc>
              <a:spcBef>
                <a:spcPts val="9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294978" y="2570453"/>
            <a:ext cx="5017804" cy="3657600"/>
          </a:xfrm>
          <a:prstGeom prst="rect">
            <a:avLst/>
          </a:prstGeom>
        </p:spPr>
        <p:txBody>
          <a:bodyPr/>
          <a:lstStyle>
            <a:lvl1pPr marL="214308" marR="0" indent="-214308" algn="l" defTabSz="822899" rtl="0" eaLnBrk="1" fontAlgn="auto" latinLnBrk="0" hangingPunct="1">
              <a:lnSpc>
                <a:spcPct val="90000"/>
              </a:lnSpc>
              <a:spcBef>
                <a:spcPts val="900"/>
              </a:spcBef>
              <a:spcAft>
                <a:spcPts val="0"/>
              </a:spcAft>
              <a:buClrTx/>
              <a:buSzTx/>
              <a:buFont typeface="Courier New" panose="02070309020205020404" pitchFamily="49" charset="0"/>
              <a:buChar char="o"/>
              <a:tabLst/>
              <a:defRPr sz="1200" b="0" i="0">
                <a:solidFill>
                  <a:srgbClr val="002677"/>
                </a:solidFill>
                <a:latin typeface="IBM Eliot Sans Medium" panose="020B0703050000000000" pitchFamily="34" charset="0"/>
              </a:defRPr>
            </a:lvl1pPr>
            <a:lvl2pPr marL="311445" indent="-151436">
              <a:lnSpc>
                <a:spcPct val="90000"/>
              </a:lnSpc>
              <a:spcBef>
                <a:spcPts val="900"/>
              </a:spcBef>
              <a:spcAft>
                <a:spcPts val="0"/>
              </a:spcAft>
              <a:buFont typeface="Courier New" panose="02070309020205020404" pitchFamily="49" charset="0"/>
              <a:buChar char="o"/>
              <a:tabLst/>
              <a:defRPr sz="900" b="0" i="0">
                <a:solidFill>
                  <a:srgbClr val="002677"/>
                </a:solidFill>
                <a:latin typeface="IBM Eliot Sans Medium" panose="020B0703050000000000" pitchFamily="34" charset="0"/>
              </a:defRPr>
            </a:lvl2pPr>
            <a:lvl3pPr marL="822899" indent="0">
              <a:buNone/>
              <a:defRPr sz="1260">
                <a:latin typeface="GT America" pitchFamily="2" charset="77"/>
              </a:defRPr>
            </a:lvl3pPr>
            <a:lvl4pPr marL="1234349" indent="0">
              <a:buNone/>
              <a:defRPr sz="1260">
                <a:latin typeface="GT America" pitchFamily="2" charset="77"/>
              </a:defRPr>
            </a:lvl4pPr>
            <a:lvl5pPr marL="1645797" indent="0">
              <a:buNone/>
              <a:defRPr sz="126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6024610" y="6659303"/>
            <a:ext cx="2837259" cy="218919"/>
          </a:xfrm>
          <a:prstGeom prst="rect">
            <a:avLst/>
          </a:prstGeom>
        </p:spPr>
        <p:txBody>
          <a:bodyPr/>
          <a:lstStyle>
            <a:lvl1pPr marL="0" indent="0">
              <a:buNone/>
              <a:defRPr sz="900" b="1" i="0">
                <a:solidFill>
                  <a:srgbClr val="FFFFFF"/>
                </a:solidFill>
                <a:latin typeface="IBM Eliot Sans Medium" panose="020B0703050000000000" pitchFamily="34" charset="0"/>
                <a:cs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3662894818"/>
      </p:ext>
    </p:extLst>
  </p:cSld>
  <p:clrMapOvr>
    <a:masterClrMapping/>
  </p:clrMapOvr>
  <p:extLst>
    <p:ext uri="{DCECCB84-F9BA-43D5-87BE-67443E8EF086}">
      <p15:sldGuideLst xmlns:p15="http://schemas.microsoft.com/office/powerpoint/2012/main">
        <p15:guide id="1" orient="horz" pos="1728" userDrawn="1">
          <p15:clr>
            <a:srgbClr val="FBAE40"/>
          </p15:clr>
        </p15:guide>
        <p15:guide id="2" orient="horz" pos="3168" userDrawn="1">
          <p15:clr>
            <a:srgbClr val="FBAE40"/>
          </p15:clr>
        </p15:guide>
        <p15:guide id="4" orient="horz" pos="4224" userDrawn="1">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AD5AB0-3A28-2C40-94A3-9BE6620875FD}"/>
              </a:ext>
            </a:extLst>
          </p:cNvPr>
          <p:cNvSpPr/>
          <p:nvPr userDrawn="1"/>
        </p:nvSpPr>
        <p:spPr>
          <a:xfrm>
            <a:off x="5486400" y="4114799"/>
            <a:ext cx="54864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6" name="Picture Placeholder 71">
            <a:extLst>
              <a:ext uri="{FF2B5EF4-FFF2-40B4-BE49-F238E27FC236}">
                <a16:creationId xmlns:a16="http://schemas.microsoft.com/office/drawing/2014/main" id="{A8C1BABD-5F95-8B4A-B334-C4CFA84E1A14}"/>
              </a:ext>
            </a:extLst>
          </p:cNvPr>
          <p:cNvSpPr>
            <a:spLocks noGrp="1"/>
          </p:cNvSpPr>
          <p:nvPr>
            <p:ph type="pic" sz="quarter" idx="23"/>
          </p:nvPr>
        </p:nvSpPr>
        <p:spPr>
          <a:xfrm>
            <a:off x="5486400" y="4"/>
            <a:ext cx="5486400" cy="4138135"/>
          </a:xfrm>
          <a:prstGeom prst="rect">
            <a:avLst/>
          </a:prstGeom>
        </p:spPr>
        <p:txBody>
          <a:bodyPr/>
          <a:lstStyle>
            <a:lvl1pPr>
              <a:defRPr>
                <a:solidFill>
                  <a:srgbClr val="002677"/>
                </a:solidFill>
                <a:latin typeface="IBM Eliot Sans Medium" panose="020B0703050000000000" pitchFamily="34" charset="0"/>
                <a:cs typeface="Segoe UI" panose="020B0502040204020203" pitchFamily="34" charset="0"/>
              </a:defRPr>
            </a:lvl1pPr>
          </a:lstStyle>
          <a:p>
            <a:endParaRPr lang="en-US" dirty="0"/>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6031617" y="4739966"/>
            <a:ext cx="4594292" cy="1898042"/>
          </a:xfrm>
          <a:prstGeom prst="rect">
            <a:avLst/>
          </a:prstGeom>
          <a:noFill/>
        </p:spPr>
        <p:txBody>
          <a:bodyPr anchor="ctr">
            <a:normAutofit/>
          </a:bodyPr>
          <a:lstStyle>
            <a:lvl1pPr marL="0" marR="0" indent="0" algn="l" defTabSz="822899" rtl="0" eaLnBrk="1" fontAlgn="auto" latinLnBrk="0" hangingPunct="1">
              <a:lnSpc>
                <a:spcPct val="100000"/>
              </a:lnSpc>
              <a:spcBef>
                <a:spcPts val="900"/>
              </a:spcBef>
              <a:spcAft>
                <a:spcPts val="0"/>
              </a:spcAft>
              <a:buClrTx/>
              <a:buSzTx/>
              <a:buFont typeface="Arial" panose="020B0604020202020204" pitchFamily="34" charset="0"/>
              <a:buNone/>
              <a:tabLst/>
              <a:defRPr sz="1725" b="1" i="0">
                <a:solidFill>
                  <a:srgbClr val="FFFFFF"/>
                </a:solidFill>
                <a:latin typeface="IBM Eliot Sans Medium" panose="020B0703050000000000" pitchFamily="34" charset="0"/>
              </a:defRPr>
            </a:lvl1pPr>
          </a:lstStyle>
          <a:p>
            <a:pPr marL="0" marR="0" lvl="0" indent="0" algn="l" defTabSz="822899" rtl="0" eaLnBrk="1" fontAlgn="auto" latinLnBrk="0" hangingPunct="1">
              <a:lnSpc>
                <a:spcPct val="100000"/>
              </a:lnSpc>
              <a:spcBef>
                <a:spcPts val="9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294979" y="2570455"/>
            <a:ext cx="4162723" cy="4744747"/>
          </a:xfrm>
          <a:prstGeom prst="rect">
            <a:avLst/>
          </a:prstGeom>
        </p:spPr>
        <p:txBody>
          <a:bodyPr/>
          <a:lstStyle>
            <a:lvl1pPr marL="214308" marR="0" indent="-214308" algn="l" defTabSz="822899" rtl="0" eaLnBrk="1" fontAlgn="auto" latinLnBrk="0" hangingPunct="1">
              <a:lnSpc>
                <a:spcPct val="90000"/>
              </a:lnSpc>
              <a:spcBef>
                <a:spcPts val="900"/>
              </a:spcBef>
              <a:spcAft>
                <a:spcPts val="0"/>
              </a:spcAft>
              <a:buClrTx/>
              <a:buSzTx/>
              <a:buFont typeface="Courier New" panose="02070309020205020404" pitchFamily="49" charset="0"/>
              <a:buChar char="o"/>
              <a:tabLst/>
              <a:defRPr sz="1200" b="0" i="0">
                <a:solidFill>
                  <a:srgbClr val="002677"/>
                </a:solidFill>
                <a:latin typeface="IBM Eliot Sans Medium" panose="020B0703050000000000" pitchFamily="34" charset="0"/>
              </a:defRPr>
            </a:lvl1pPr>
            <a:lvl2pPr marL="311445" indent="-151436">
              <a:lnSpc>
                <a:spcPct val="90000"/>
              </a:lnSpc>
              <a:spcBef>
                <a:spcPts val="900"/>
              </a:spcBef>
              <a:spcAft>
                <a:spcPts val="0"/>
              </a:spcAft>
              <a:buFont typeface="Courier New" panose="02070309020205020404" pitchFamily="49" charset="0"/>
              <a:buChar char="o"/>
              <a:tabLst/>
              <a:defRPr sz="900" b="0" i="0">
                <a:solidFill>
                  <a:srgbClr val="002677"/>
                </a:solidFill>
                <a:latin typeface="IBM Eliot Sans Medium" panose="020B0703050000000000" pitchFamily="34" charset="0"/>
              </a:defRPr>
            </a:lvl2pPr>
            <a:lvl3pPr marL="822899" indent="0">
              <a:buNone/>
              <a:defRPr sz="1260">
                <a:latin typeface="GT America" pitchFamily="2" charset="77"/>
              </a:defRPr>
            </a:lvl3pPr>
            <a:lvl4pPr marL="1234349" indent="0">
              <a:buNone/>
              <a:defRPr sz="1260">
                <a:latin typeface="GT America" pitchFamily="2" charset="77"/>
              </a:defRPr>
            </a:lvl4pPr>
            <a:lvl5pPr marL="1645797" indent="0">
              <a:buNone/>
              <a:defRPr sz="126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6024610" y="6659303"/>
            <a:ext cx="2837259" cy="218919"/>
          </a:xfrm>
          <a:prstGeom prst="rect">
            <a:avLst/>
          </a:prstGeom>
        </p:spPr>
        <p:txBody>
          <a:bodyPr/>
          <a:lstStyle>
            <a:lvl1pPr marL="0" indent="0">
              <a:buNone/>
              <a:defRPr sz="900" b="1" i="0">
                <a:solidFill>
                  <a:srgbClr val="FFFFFF"/>
                </a:solidFill>
                <a:latin typeface="IBM Eliot Sans Medium" panose="020B0703050000000000" pitchFamily="34" charset="0"/>
                <a:cs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47758025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342901" y="2743200"/>
            <a:ext cx="507332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8055940"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5544283" y="3070125"/>
            <a:ext cx="5109332" cy="1409173"/>
          </a:xfrm>
          <a:prstGeom prst="rect">
            <a:avLst/>
          </a:prstGeom>
        </p:spPr>
        <p:txBody>
          <a:bodyPr>
            <a:noAutofit/>
          </a:bodyPr>
          <a:lstStyle>
            <a:lvl1pPr marL="0" indent="0">
              <a:buNone/>
              <a:defRPr sz="7500" b="1" i="0">
                <a:solidFill>
                  <a:srgbClr val="3369FF"/>
                </a:solidFill>
                <a:latin typeface="IBM Eliot Sans" panose="020B0503050000000000"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5544285" y="2743200"/>
            <a:ext cx="508561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8113014" y="57484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 name="Text Placeholder 2">
            <a:extLst>
              <a:ext uri="{FF2B5EF4-FFF2-40B4-BE49-F238E27FC236}">
                <a16:creationId xmlns:a16="http://schemas.microsoft.com/office/drawing/2014/main" id="{E6AEABD1-DAEF-9F40-81E8-852E00DE461B}"/>
              </a:ext>
            </a:extLst>
          </p:cNvPr>
          <p:cNvSpPr>
            <a:spLocks noGrp="1"/>
          </p:cNvSpPr>
          <p:nvPr>
            <p:ph type="body" sz="quarter" idx="53" hasCustomPrompt="1"/>
          </p:nvPr>
        </p:nvSpPr>
        <p:spPr>
          <a:xfrm>
            <a:off x="282133" y="2838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34" name="Text Placeholder 2">
            <a:extLst>
              <a:ext uri="{FF2B5EF4-FFF2-40B4-BE49-F238E27FC236}">
                <a16:creationId xmlns:a16="http://schemas.microsoft.com/office/drawing/2014/main" id="{02EE4034-E1C7-7246-BA8C-5B5F427B7329}"/>
              </a:ext>
            </a:extLst>
          </p:cNvPr>
          <p:cNvSpPr>
            <a:spLocks noGrp="1"/>
          </p:cNvSpPr>
          <p:nvPr>
            <p:ph type="body" sz="quarter" idx="54" hasCustomPrompt="1"/>
          </p:nvPr>
        </p:nvSpPr>
        <p:spPr>
          <a:xfrm>
            <a:off x="5471971" y="2838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5544285" y="5029200"/>
            <a:ext cx="508561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5471971"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5452110" y="57484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$6.67</a:t>
            </a:r>
          </a:p>
        </p:txBody>
      </p:sp>
      <p:sp>
        <p:nvSpPr>
          <p:cNvPr id="52" name="Text Placeholder 2">
            <a:extLst>
              <a:ext uri="{FF2B5EF4-FFF2-40B4-BE49-F238E27FC236}">
                <a16:creationId xmlns:a16="http://schemas.microsoft.com/office/drawing/2014/main" id="{5996FD47-10E5-F947-A4C3-040AA004CF0C}"/>
              </a:ext>
            </a:extLst>
          </p:cNvPr>
          <p:cNvSpPr>
            <a:spLocks noGrp="1"/>
          </p:cNvSpPr>
          <p:nvPr>
            <p:ph type="body" sz="quarter" idx="57" hasCustomPrompt="1"/>
          </p:nvPr>
        </p:nvSpPr>
        <p:spPr>
          <a:xfrm>
            <a:off x="8138971"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282178" y="3564470"/>
            <a:ext cx="2634680" cy="3750732"/>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smtClean="0">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80668964"/>
      </p:ext>
    </p:extLst>
  </p:cSld>
  <p:clrMapOvr>
    <a:masterClrMapping/>
  </p:clrMapOvr>
  <p:extLst>
    <p:ext uri="{DCECCB84-F9BA-43D5-87BE-67443E8EF086}">
      <p15:sldGuideLst xmlns:p15="http://schemas.microsoft.com/office/powerpoint/2012/main">
        <p15:guide id="3" orient="horz" pos="2304" userDrawn="1">
          <p15:clr>
            <a:srgbClr val="FBAE40"/>
          </p15:clr>
        </p15:guide>
        <p15:guide id="4" orient="horz" pos="3264" userDrawn="1">
          <p15:clr>
            <a:srgbClr val="FBAE40"/>
          </p15:clr>
        </p15:guide>
        <p15:guide id="5" orient="horz" pos="4536" userDrawn="1">
          <p15:clr>
            <a:srgbClr val="FBAE40"/>
          </p15:clr>
        </p15:guide>
        <p15:guide id="8" orient="horz" pos="2592" userDrawn="1">
          <p15:clr>
            <a:srgbClr val="FBAE40"/>
          </p15:clr>
        </p15:guide>
        <p15:guide id="9" orient="horz" pos="1896" userDrawn="1">
          <p15:clr>
            <a:srgbClr val="FBAE40"/>
          </p15:clr>
        </p15:guide>
        <p15:guide id="10" orient="horz" pos="1728" userDrawn="1">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342901" y="2743200"/>
            <a:ext cx="507332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5544285" y="2743200"/>
            <a:ext cx="508561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A0D13308-388E-B540-AA97-7043001F2310}"/>
              </a:ext>
            </a:extLst>
          </p:cNvPr>
          <p:cNvSpPr>
            <a:spLocks noGrp="1"/>
          </p:cNvSpPr>
          <p:nvPr>
            <p:ph type="body" sz="quarter" idx="57" hasCustomPrompt="1"/>
          </p:nvPr>
        </p:nvSpPr>
        <p:spPr>
          <a:xfrm>
            <a:off x="282133" y="2838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8115541" y="57484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5544285" y="5029200"/>
            <a:ext cx="508561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DC8021D3-26ED-BE41-8ACF-523C581EEA06}"/>
              </a:ext>
            </a:extLst>
          </p:cNvPr>
          <p:cNvSpPr>
            <a:spLocks noGrp="1"/>
          </p:cNvSpPr>
          <p:nvPr>
            <p:ph type="body" sz="quarter" idx="55" hasCustomPrompt="1"/>
          </p:nvPr>
        </p:nvSpPr>
        <p:spPr>
          <a:xfrm>
            <a:off x="5471971"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5452110" y="57484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$6.67</a:t>
            </a:r>
          </a:p>
        </p:txBody>
      </p:sp>
      <p:sp>
        <p:nvSpPr>
          <p:cNvPr id="44" name="Text Placeholder 2">
            <a:extLst>
              <a:ext uri="{FF2B5EF4-FFF2-40B4-BE49-F238E27FC236}">
                <a16:creationId xmlns:a16="http://schemas.microsoft.com/office/drawing/2014/main" id="{2EBAE028-A2DC-FE47-BF1B-7F1EE1023995}"/>
              </a:ext>
            </a:extLst>
          </p:cNvPr>
          <p:cNvSpPr>
            <a:spLocks noGrp="1"/>
          </p:cNvSpPr>
          <p:nvPr>
            <p:ph type="body" sz="quarter" idx="59" hasCustomPrompt="1"/>
          </p:nvPr>
        </p:nvSpPr>
        <p:spPr>
          <a:xfrm>
            <a:off x="8138971"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8055940"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8113014" y="34751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$7.8</a:t>
            </a:r>
          </a:p>
        </p:txBody>
      </p:sp>
      <p:sp>
        <p:nvSpPr>
          <p:cNvPr id="47" name="Text Placeholder 2">
            <a:extLst>
              <a:ext uri="{FF2B5EF4-FFF2-40B4-BE49-F238E27FC236}">
                <a16:creationId xmlns:a16="http://schemas.microsoft.com/office/drawing/2014/main" id="{343398B6-2A74-6F4A-8075-5D10728268BE}"/>
              </a:ext>
            </a:extLst>
          </p:cNvPr>
          <p:cNvSpPr>
            <a:spLocks noGrp="1"/>
          </p:cNvSpPr>
          <p:nvPr>
            <p:ph type="body" sz="quarter" idx="61" hasCustomPrompt="1"/>
          </p:nvPr>
        </p:nvSpPr>
        <p:spPr>
          <a:xfrm>
            <a:off x="5471971" y="283464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5452110" y="3475133"/>
            <a:ext cx="2454727" cy="1063913"/>
          </a:xfrm>
          <a:prstGeom prst="rect">
            <a:avLst/>
          </a:prstGeom>
        </p:spPr>
        <p:txBody>
          <a:bodyPr>
            <a:noAutofit/>
          </a:bodyPr>
          <a:lstStyle>
            <a:lvl1pPr marL="0" indent="0">
              <a:buNone/>
              <a:defRPr sz="5220" b="1" i="0">
                <a:solidFill>
                  <a:srgbClr val="3369FF"/>
                </a:solidFill>
                <a:latin typeface="IBM Eliot Sans" panose="020B0503050000000000" pitchFamily="34" charset="0"/>
              </a:defRPr>
            </a:lvl1pPr>
          </a:lstStyle>
          <a:p>
            <a:pPr lvl="0"/>
            <a:r>
              <a:rPr lang="en-US" dirty="0"/>
              <a:t>$6.67</a:t>
            </a:r>
          </a:p>
        </p:txBody>
      </p:sp>
      <p:sp>
        <p:nvSpPr>
          <p:cNvPr id="49" name="Text Placeholder 2">
            <a:extLst>
              <a:ext uri="{FF2B5EF4-FFF2-40B4-BE49-F238E27FC236}">
                <a16:creationId xmlns:a16="http://schemas.microsoft.com/office/drawing/2014/main" id="{4DB436AF-4BF3-EC47-8D2C-8AF9147E08C7}"/>
              </a:ext>
            </a:extLst>
          </p:cNvPr>
          <p:cNvSpPr>
            <a:spLocks noGrp="1"/>
          </p:cNvSpPr>
          <p:nvPr>
            <p:ph type="body" sz="quarter" idx="63" hasCustomPrompt="1"/>
          </p:nvPr>
        </p:nvSpPr>
        <p:spPr>
          <a:xfrm>
            <a:off x="8138971" y="283464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8055940"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282178" y="3566162"/>
            <a:ext cx="2634680" cy="3730752"/>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smtClean="0">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922474414"/>
      </p:ext>
    </p:extLst>
  </p:cSld>
  <p:clrMapOvr>
    <a:masterClrMapping/>
  </p:clrMapOvr>
  <p:extLst>
    <p:ext uri="{DCECCB84-F9BA-43D5-87BE-67443E8EF086}">
      <p15:sldGuideLst xmlns:p15="http://schemas.microsoft.com/office/powerpoint/2012/main">
        <p15:guide id="1" orient="horz" pos="2304" userDrawn="1">
          <p15:clr>
            <a:srgbClr val="FBAE40"/>
          </p15:clr>
        </p15:guide>
        <p15:guide id="2" orient="horz" pos="3264" userDrawn="1">
          <p15:clr>
            <a:srgbClr val="FBAE40"/>
          </p15:clr>
        </p15:guide>
        <p15:guide id="3" orient="horz" pos="4536" userDrawn="1">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3731837"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298009" y="3312519"/>
            <a:ext cx="3366653" cy="1063913"/>
          </a:xfrm>
          <a:prstGeom prst="rect">
            <a:avLst/>
          </a:prstGeom>
        </p:spPr>
        <p:txBody>
          <a:bodyPr>
            <a:noAutofit/>
          </a:bodyPr>
          <a:lstStyle>
            <a:lvl1pPr marL="0" indent="0">
              <a:buNone/>
              <a:defRPr sz="5220" b="1" i="0">
                <a:solidFill>
                  <a:srgbClr val="3369FF"/>
                </a:solidFill>
                <a:latin typeface="IBM Eliot Sans" panose="020B0503050000000000"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3785352" y="3311222"/>
            <a:ext cx="3366653"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7182504" y="3311222"/>
            <a:ext cx="3366653"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342900" y="2743200"/>
            <a:ext cx="10287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D6756D6F-CB84-2843-AB66-8CB231DB23FD}"/>
              </a:ext>
            </a:extLst>
          </p:cNvPr>
          <p:cNvSpPr>
            <a:spLocks noGrp="1"/>
          </p:cNvSpPr>
          <p:nvPr>
            <p:ph type="body" sz="quarter" idx="57" hasCustomPrompt="1"/>
          </p:nvPr>
        </p:nvSpPr>
        <p:spPr>
          <a:xfrm>
            <a:off x="282133" y="2838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55382E83-076B-4D41-B816-E9739B0FEF60}"/>
              </a:ext>
            </a:extLst>
          </p:cNvPr>
          <p:cNvSpPr>
            <a:spLocks noGrp="1"/>
          </p:cNvSpPr>
          <p:nvPr>
            <p:ph type="body" sz="quarter" idx="58" hasCustomPrompt="1"/>
          </p:nvPr>
        </p:nvSpPr>
        <p:spPr>
          <a:xfrm>
            <a:off x="3815908" y="2838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E1B34D03-1108-114D-9626-7F3D9985BA2E}"/>
              </a:ext>
            </a:extLst>
          </p:cNvPr>
          <p:cNvSpPr>
            <a:spLocks noGrp="1"/>
          </p:cNvSpPr>
          <p:nvPr>
            <p:ph type="body" sz="quarter" idx="59" hasCustomPrompt="1"/>
          </p:nvPr>
        </p:nvSpPr>
        <p:spPr>
          <a:xfrm>
            <a:off x="7283008" y="2838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51" name="Text Placeholder 2">
            <a:extLst>
              <a:ext uri="{FF2B5EF4-FFF2-40B4-BE49-F238E27FC236}">
                <a16:creationId xmlns:a16="http://schemas.microsoft.com/office/drawing/2014/main" id="{360B174F-49F1-DE43-8BF9-56D0BA220C0C}"/>
              </a:ext>
            </a:extLst>
          </p:cNvPr>
          <p:cNvSpPr>
            <a:spLocks noGrp="1"/>
          </p:cNvSpPr>
          <p:nvPr>
            <p:ph type="body" sz="quarter" idx="60" hasCustomPrompt="1"/>
          </p:nvPr>
        </p:nvSpPr>
        <p:spPr>
          <a:xfrm>
            <a:off x="282133"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52" name="Text Placeholder 2">
            <a:extLst>
              <a:ext uri="{FF2B5EF4-FFF2-40B4-BE49-F238E27FC236}">
                <a16:creationId xmlns:a16="http://schemas.microsoft.com/office/drawing/2014/main" id="{4CDAA985-C7B7-6F44-AD22-64271D1B3E7D}"/>
              </a:ext>
            </a:extLst>
          </p:cNvPr>
          <p:cNvSpPr>
            <a:spLocks noGrp="1"/>
          </p:cNvSpPr>
          <p:nvPr>
            <p:ph type="body" sz="quarter" idx="61" hasCustomPrompt="1"/>
          </p:nvPr>
        </p:nvSpPr>
        <p:spPr>
          <a:xfrm>
            <a:off x="3815908"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53" name="Text Placeholder 2">
            <a:extLst>
              <a:ext uri="{FF2B5EF4-FFF2-40B4-BE49-F238E27FC236}">
                <a16:creationId xmlns:a16="http://schemas.microsoft.com/office/drawing/2014/main" id="{4EABDBAC-4361-8D4E-BFE1-06CA51AE90E1}"/>
              </a:ext>
            </a:extLst>
          </p:cNvPr>
          <p:cNvSpPr>
            <a:spLocks noGrp="1"/>
          </p:cNvSpPr>
          <p:nvPr>
            <p:ph type="body" sz="quarter" idx="62" hasCustomPrompt="1"/>
          </p:nvPr>
        </p:nvSpPr>
        <p:spPr>
          <a:xfrm>
            <a:off x="7283008"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286398" y="5486400"/>
            <a:ext cx="2568446" cy="1828800"/>
          </a:xfrm>
          <a:prstGeom prst="rect">
            <a:avLst/>
          </a:prstGeom>
        </p:spPr>
        <p:txBody>
          <a:bodyPr>
            <a:normAutofit/>
          </a:bodyPr>
          <a:lstStyle>
            <a:lvl1pPr marL="128585" marR="0" indent="-128585" algn="l" defTabSz="822899" rtl="0" eaLnBrk="1" fontAlgn="auto" latinLnBrk="0" hangingPunct="1">
              <a:lnSpc>
                <a:spcPct val="90000"/>
              </a:lnSpc>
              <a:spcBef>
                <a:spcPts val="900"/>
              </a:spcBef>
              <a:spcAft>
                <a:spcPts val="0"/>
              </a:spcAft>
              <a:buClrTx/>
              <a:buSzTx/>
              <a:buFont typeface="Courier New" panose="02070309020205020404" pitchFamily="49" charset="0"/>
              <a:buChar char="o"/>
              <a:tabLst/>
              <a:defRPr sz="900" b="0" i="0">
                <a:solidFill>
                  <a:srgbClr val="002677"/>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3825046" y="5486400"/>
            <a:ext cx="2568446" cy="1828800"/>
          </a:xfrm>
          <a:prstGeom prst="rect">
            <a:avLst/>
          </a:prstGeom>
        </p:spPr>
        <p:txBody>
          <a:bodyPr>
            <a:normAutofit/>
          </a:bodyPr>
          <a:lstStyle>
            <a:lvl1pPr marL="128585" marR="0" indent="-128585" algn="l" defTabSz="822899" rtl="0" eaLnBrk="1" fontAlgn="auto" latinLnBrk="0" hangingPunct="1">
              <a:lnSpc>
                <a:spcPct val="90000"/>
              </a:lnSpc>
              <a:spcBef>
                <a:spcPts val="900"/>
              </a:spcBef>
              <a:spcAft>
                <a:spcPts val="0"/>
              </a:spcAft>
              <a:buClrTx/>
              <a:buSzTx/>
              <a:buFont typeface="Courier New" panose="02070309020205020404" pitchFamily="49" charset="0"/>
              <a:buChar char="o"/>
              <a:tabLst/>
              <a:defRPr sz="900" b="0" i="0">
                <a:solidFill>
                  <a:srgbClr val="002677"/>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7286164" y="5486400"/>
            <a:ext cx="2568446" cy="1828800"/>
          </a:xfrm>
          <a:prstGeom prst="rect">
            <a:avLst/>
          </a:prstGeom>
        </p:spPr>
        <p:txBody>
          <a:bodyPr>
            <a:normAutofit/>
          </a:bodyPr>
          <a:lstStyle>
            <a:lvl1pPr marL="128585" marR="0" indent="-128585" algn="l" defTabSz="822899" rtl="0" eaLnBrk="1" fontAlgn="auto" latinLnBrk="0" hangingPunct="1">
              <a:lnSpc>
                <a:spcPct val="90000"/>
              </a:lnSpc>
              <a:spcBef>
                <a:spcPts val="900"/>
              </a:spcBef>
              <a:spcAft>
                <a:spcPts val="0"/>
              </a:spcAft>
              <a:buClrTx/>
              <a:buSzTx/>
              <a:buFont typeface="Courier New" panose="02070309020205020404" pitchFamily="49" charset="0"/>
              <a:buChar char="o"/>
              <a:tabLst/>
              <a:defRPr sz="900" b="0" i="0">
                <a:solidFill>
                  <a:srgbClr val="002677"/>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7227512"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119792"/>
      </p:ext>
    </p:extLst>
  </p:cSld>
  <p:clrMapOvr>
    <a:masterClrMapping/>
  </p:clrMapOvr>
  <p:extLst>
    <p:ext uri="{DCECCB84-F9BA-43D5-87BE-67443E8EF086}">
      <p15:sldGuideLst xmlns:p15="http://schemas.microsoft.com/office/powerpoint/2012/main">
        <p15:guide id="5" pos="1728" userDrawn="1">
          <p15:clr>
            <a:srgbClr val="FBAE40"/>
          </p15:clr>
        </p15:guide>
        <p15:guide id="6" orient="horz" pos="2208" userDrawn="1">
          <p15:clr>
            <a:srgbClr val="FBAE40"/>
          </p15:clr>
        </p15:guide>
        <p15:guide id="7" orient="horz" pos="3264" userDrawn="1">
          <p15:clr>
            <a:srgbClr val="FBAE40"/>
          </p15:clr>
        </p15:guide>
        <p15:guide id="8" orient="horz" pos="345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s_WT_0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B95045-5EFA-FD48-96A2-86695AE602C6}"/>
              </a:ext>
            </a:extLst>
          </p:cNvPr>
          <p:cNvSpPr/>
          <p:nvPr userDrawn="1"/>
        </p:nvSpPr>
        <p:spPr>
          <a:xfrm>
            <a:off x="7324343" y="2285998"/>
            <a:ext cx="3662172"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9" name="Rectangle 8">
            <a:extLst>
              <a:ext uri="{FF2B5EF4-FFF2-40B4-BE49-F238E27FC236}">
                <a16:creationId xmlns:a16="http://schemas.microsoft.com/office/drawing/2014/main" id="{CEE60E0A-C2F3-E648-889E-E2559A21D98E}"/>
              </a:ext>
            </a:extLst>
          </p:cNvPr>
          <p:cNvSpPr/>
          <p:nvPr userDrawn="1"/>
        </p:nvSpPr>
        <p:spPr>
          <a:xfrm>
            <a:off x="3662171" y="2285998"/>
            <a:ext cx="3662172"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11" name="Rectangle 10">
            <a:extLst>
              <a:ext uri="{FF2B5EF4-FFF2-40B4-BE49-F238E27FC236}">
                <a16:creationId xmlns:a16="http://schemas.microsoft.com/office/drawing/2014/main" id="{524D0728-043B-8E46-B4F5-BF5D9993809A}"/>
              </a:ext>
            </a:extLst>
          </p:cNvPr>
          <p:cNvSpPr/>
          <p:nvPr userDrawn="1"/>
        </p:nvSpPr>
        <p:spPr>
          <a:xfrm>
            <a:off x="-1" y="2286000"/>
            <a:ext cx="3662172"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cxnSp>
        <p:nvCxnSpPr>
          <p:cNvPr id="13" name="Straight Connector 12">
            <a:extLst>
              <a:ext uri="{FF2B5EF4-FFF2-40B4-BE49-F238E27FC236}">
                <a16:creationId xmlns:a16="http://schemas.microsoft.com/office/drawing/2014/main" id="{E464812A-2556-C641-A251-A50CE98C573F}"/>
              </a:ext>
            </a:extLst>
          </p:cNvPr>
          <p:cNvCxnSpPr/>
          <p:nvPr userDrawn="1"/>
        </p:nvCxnSpPr>
        <p:spPr>
          <a:xfrm>
            <a:off x="3660081" y="2103120"/>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DE3ADC4-BBD0-F642-9C8F-99BFD6B59B65}"/>
              </a:ext>
            </a:extLst>
          </p:cNvPr>
          <p:cNvCxnSpPr/>
          <p:nvPr userDrawn="1"/>
        </p:nvCxnSpPr>
        <p:spPr>
          <a:xfrm>
            <a:off x="7324343" y="2194924"/>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Slide Number Placeholder 5">
            <a:extLst>
              <a:ext uri="{FF2B5EF4-FFF2-40B4-BE49-F238E27FC236}">
                <a16:creationId xmlns:a16="http://schemas.microsoft.com/office/drawing/2014/main" id="{25BCC073-AE51-D345-AEB5-1BFF0D01F188}"/>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F969B57E-C4AA-1C4C-9D96-8EB1CE29CB5C}"/>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3" name="Title 1">
            <a:extLst>
              <a:ext uri="{FF2B5EF4-FFF2-40B4-BE49-F238E27FC236}">
                <a16:creationId xmlns:a16="http://schemas.microsoft.com/office/drawing/2014/main" id="{38BB7DD6-A719-8740-A2D8-C776C5E6B613}"/>
              </a:ext>
            </a:extLst>
          </p:cNvPr>
          <p:cNvSpPr>
            <a:spLocks noGrp="1"/>
          </p:cNvSpPr>
          <p:nvPr>
            <p:ph type="ctrTitle" hasCustomPrompt="1"/>
          </p:nvPr>
        </p:nvSpPr>
        <p:spPr>
          <a:xfrm>
            <a:off x="273649" y="400485"/>
            <a:ext cx="435550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20" name="Text Placeholder 2">
            <a:extLst>
              <a:ext uri="{FF2B5EF4-FFF2-40B4-BE49-F238E27FC236}">
                <a16:creationId xmlns:a16="http://schemas.microsoft.com/office/drawing/2014/main" id="{1EFFFC6E-882C-7C46-B189-2B2DB7B4837B}"/>
              </a:ext>
            </a:extLst>
          </p:cNvPr>
          <p:cNvSpPr>
            <a:spLocks noGrp="1"/>
          </p:cNvSpPr>
          <p:nvPr>
            <p:ph type="body" sz="quarter" idx="21" hasCustomPrompt="1"/>
          </p:nvPr>
        </p:nvSpPr>
        <p:spPr>
          <a:xfrm>
            <a:off x="250633" y="24710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1</a:t>
            </a:r>
          </a:p>
        </p:txBody>
      </p:sp>
      <p:sp>
        <p:nvSpPr>
          <p:cNvPr id="22" name="Text Placeholder 2">
            <a:extLst>
              <a:ext uri="{FF2B5EF4-FFF2-40B4-BE49-F238E27FC236}">
                <a16:creationId xmlns:a16="http://schemas.microsoft.com/office/drawing/2014/main" id="{77C11F3C-52FB-1C4F-9EF3-27FF3841B6E2}"/>
              </a:ext>
            </a:extLst>
          </p:cNvPr>
          <p:cNvSpPr>
            <a:spLocks noGrp="1"/>
          </p:cNvSpPr>
          <p:nvPr>
            <p:ph type="body" sz="quarter" idx="22" hasCustomPrompt="1"/>
          </p:nvPr>
        </p:nvSpPr>
        <p:spPr>
          <a:xfrm>
            <a:off x="3866669" y="2471062"/>
            <a:ext cx="990749" cy="990597"/>
          </a:xfrm>
          <a:prstGeom prst="rect">
            <a:avLst/>
          </a:prstGeom>
        </p:spPr>
        <p:txBody>
          <a:bodyPr/>
          <a:lstStyle>
            <a:lvl1pPr marL="0" indent="0" algn="l">
              <a:buNone/>
              <a:defRPr sz="5625" b="1" i="0">
                <a:solidFill>
                  <a:srgbClr val="002577"/>
                </a:solidFill>
                <a:latin typeface="IBM Eliot Sans" panose="020B0503050000000000" pitchFamily="34" charset="0"/>
              </a:defRPr>
            </a:lvl1pPr>
          </a:lstStyle>
          <a:p>
            <a:pPr lvl="0"/>
            <a:r>
              <a:rPr lang="en-US" dirty="0"/>
              <a:t>2</a:t>
            </a:r>
          </a:p>
        </p:txBody>
      </p:sp>
      <p:sp>
        <p:nvSpPr>
          <p:cNvPr id="25" name="Text Placeholder 2">
            <a:extLst>
              <a:ext uri="{FF2B5EF4-FFF2-40B4-BE49-F238E27FC236}">
                <a16:creationId xmlns:a16="http://schemas.microsoft.com/office/drawing/2014/main" id="{4641664A-B770-234A-AE28-DFBA24D59735}"/>
              </a:ext>
            </a:extLst>
          </p:cNvPr>
          <p:cNvSpPr>
            <a:spLocks noGrp="1"/>
          </p:cNvSpPr>
          <p:nvPr>
            <p:ph type="body" sz="quarter" idx="23" hasCustomPrompt="1"/>
          </p:nvPr>
        </p:nvSpPr>
        <p:spPr>
          <a:xfrm>
            <a:off x="7524269" y="2471062"/>
            <a:ext cx="990749" cy="990597"/>
          </a:xfrm>
          <a:prstGeom prst="rect">
            <a:avLst/>
          </a:prstGeom>
        </p:spPr>
        <p:txBody>
          <a:bodyPr/>
          <a:lstStyle>
            <a:lvl1pPr marL="0" indent="0" algn="l">
              <a:buNone/>
              <a:defRPr sz="5625" b="1" i="0">
                <a:solidFill>
                  <a:srgbClr val="002577"/>
                </a:solidFill>
                <a:latin typeface="IBM Eliot Sans" panose="020B0503050000000000" pitchFamily="34" charset="0"/>
              </a:defRPr>
            </a:lvl1pPr>
          </a:lstStyle>
          <a:p>
            <a:pPr lvl="0"/>
            <a:r>
              <a:rPr lang="en-US" dirty="0"/>
              <a:t>3</a:t>
            </a:r>
          </a:p>
        </p:txBody>
      </p:sp>
      <p:sp>
        <p:nvSpPr>
          <p:cNvPr id="24" name="Text Placeholder 4">
            <a:extLst>
              <a:ext uri="{FF2B5EF4-FFF2-40B4-BE49-F238E27FC236}">
                <a16:creationId xmlns:a16="http://schemas.microsoft.com/office/drawing/2014/main" id="{19E8A2B3-D988-CE4D-9053-B6B9A5E2AA60}"/>
              </a:ext>
            </a:extLst>
          </p:cNvPr>
          <p:cNvSpPr>
            <a:spLocks noGrp="1"/>
          </p:cNvSpPr>
          <p:nvPr>
            <p:ph type="body" sz="quarter" idx="24" hasCustomPrompt="1"/>
          </p:nvPr>
        </p:nvSpPr>
        <p:spPr>
          <a:xfrm>
            <a:off x="271237" y="3670363"/>
            <a:ext cx="3135026"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26" name="Text Placeholder 4">
            <a:extLst>
              <a:ext uri="{FF2B5EF4-FFF2-40B4-BE49-F238E27FC236}">
                <a16:creationId xmlns:a16="http://schemas.microsoft.com/office/drawing/2014/main" id="{3DBFCC85-7F6B-DD48-A664-DFD5053951BB}"/>
              </a:ext>
            </a:extLst>
          </p:cNvPr>
          <p:cNvSpPr>
            <a:spLocks noGrp="1"/>
          </p:cNvSpPr>
          <p:nvPr>
            <p:ph type="body" sz="quarter" idx="25" hasCustomPrompt="1"/>
          </p:nvPr>
        </p:nvSpPr>
        <p:spPr>
          <a:xfrm>
            <a:off x="3871687" y="3670363"/>
            <a:ext cx="3135026"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27" name="Text Placeholder 4">
            <a:extLst>
              <a:ext uri="{FF2B5EF4-FFF2-40B4-BE49-F238E27FC236}">
                <a16:creationId xmlns:a16="http://schemas.microsoft.com/office/drawing/2014/main" id="{69870FD0-57D9-1349-9542-8298039A82B3}"/>
              </a:ext>
            </a:extLst>
          </p:cNvPr>
          <p:cNvSpPr>
            <a:spLocks noGrp="1"/>
          </p:cNvSpPr>
          <p:nvPr>
            <p:ph type="body" sz="quarter" idx="26" hasCustomPrompt="1"/>
          </p:nvPr>
        </p:nvSpPr>
        <p:spPr>
          <a:xfrm>
            <a:off x="7518898" y="3670363"/>
            <a:ext cx="3135026" cy="872496"/>
          </a:xfrm>
          <a:prstGeom prst="rect">
            <a:avLst/>
          </a:prstGeom>
        </p:spPr>
        <p:txBody>
          <a:bodyPr/>
          <a:lstStyle>
            <a:lvl1pPr marL="0" indent="0">
              <a:lnSpc>
                <a:spcPts val="900"/>
              </a:lnSpc>
              <a:buNone/>
              <a:defRPr sz="1350" b="1" i="0">
                <a:solidFill>
                  <a:srgbClr val="0025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Tree>
    <p:extLst>
      <p:ext uri="{BB962C8B-B14F-4D97-AF65-F5344CB8AC3E}">
        <p14:creationId xmlns:p14="http://schemas.microsoft.com/office/powerpoint/2010/main" val="4225478800"/>
      </p:ext>
    </p:extLst>
  </p:cSld>
  <p:clrMapOvr>
    <a:masterClrMapping/>
  </p:clrMapOvr>
  <p:extLst>
    <p:ext uri="{DCECCB84-F9BA-43D5-87BE-67443E8EF086}">
      <p15:sldGuideLst xmlns:p15="http://schemas.microsoft.com/office/powerpoint/2012/main">
        <p15:guide id="1" orient="horz" pos="4602" userDrawn="1">
          <p15:clr>
            <a:srgbClr val="FBAE40"/>
          </p15:clr>
        </p15:guide>
        <p15:guide id="2" orient="horz" pos="1440"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5" name="Picture Placeholder 71">
            <a:extLst>
              <a:ext uri="{FF2B5EF4-FFF2-40B4-BE49-F238E27FC236}">
                <a16:creationId xmlns:a16="http://schemas.microsoft.com/office/drawing/2014/main" id="{0AC17228-FDCA-4041-9A54-ADC0FEE9C550}"/>
              </a:ext>
            </a:extLst>
          </p:cNvPr>
          <p:cNvSpPr>
            <a:spLocks noGrp="1"/>
          </p:cNvSpPr>
          <p:nvPr>
            <p:ph type="pic" sz="quarter" idx="23" hasCustomPrompt="1"/>
          </p:nvPr>
        </p:nvSpPr>
        <p:spPr>
          <a:xfrm>
            <a:off x="0" y="0"/>
            <a:ext cx="10972800" cy="8229600"/>
          </a:xfrm>
          <a:prstGeom prst="rect">
            <a:avLst/>
          </a:prstGeom>
        </p:spPr>
        <p:txBody>
          <a:bodyPr anchor="ctr"/>
          <a:lstStyle>
            <a:lvl1pPr marL="0" indent="0" algn="ctr">
              <a:buNone/>
              <a:defRPr b="0" i="0">
                <a:solidFill>
                  <a:srgbClr val="002677"/>
                </a:solidFill>
                <a:latin typeface="IBM Eliot Sans Medium" panose="020B0703050000000000" pitchFamily="34" charset="0"/>
              </a:defRPr>
            </a:lvl1pPr>
          </a:lstStyle>
          <a:p>
            <a:r>
              <a:rPr lang="en-US" dirty="0"/>
              <a:t>Place image here</a:t>
            </a:r>
          </a:p>
        </p:txBody>
      </p:sp>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283913" y="310442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282132" y="3397650"/>
            <a:ext cx="3440432" cy="2332038"/>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spTree>
    <p:extLst>
      <p:ext uri="{BB962C8B-B14F-4D97-AF65-F5344CB8AC3E}">
        <p14:creationId xmlns:p14="http://schemas.microsoft.com/office/powerpoint/2010/main" val="193560019"/>
      </p:ext>
    </p:extLst>
  </p:cSld>
  <p:clrMapOvr>
    <a:masterClrMapping/>
  </p:clrMapOvr>
  <p:extLst>
    <p:ext uri="{DCECCB84-F9BA-43D5-87BE-67443E8EF086}">
      <p15:sldGuideLst xmlns:p15="http://schemas.microsoft.com/office/powerpoint/2012/main">
        <p15:guide id="1" orient="horz" pos="1992" userDrawn="1">
          <p15:clr>
            <a:srgbClr val="FBAE40"/>
          </p15:clr>
        </p15:guide>
        <p15:guide id="2" orient="horz" pos="2184" userDrawn="1">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5486401" y="1817370"/>
            <a:ext cx="5246484" cy="5497830"/>
          </a:xfrm>
          <a:prstGeom prst="rect">
            <a:avLst/>
          </a:prstGeom>
        </p:spPr>
        <p:txBody>
          <a:bodyPr/>
          <a:lstStyle>
            <a:lvl1pPr>
              <a:defRPr sz="600">
                <a:latin typeface="IBM Eliot Sans Medium" panose="020B0703050000000000" pitchFamily="34" charset="0"/>
                <a:cs typeface="Segoe UI" panose="020B0502040204020203" pitchFamily="34" charset="0"/>
              </a:defRPr>
            </a:lvl1pPr>
          </a:lstStyle>
          <a:p>
            <a:endParaRPr lang="en-US" dirty="0"/>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282133" y="398860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282179" y="4257552"/>
            <a:ext cx="2486901" cy="3057651"/>
          </a:xfrm>
          <a:prstGeom prst="rect">
            <a:avLst/>
          </a:prstGeom>
        </p:spPr>
        <p:txBody>
          <a:bodyPr/>
          <a:lstStyle>
            <a:lvl1pPr marL="0" indent="0">
              <a:lnSpc>
                <a:spcPts val="1200"/>
              </a:lnSpc>
              <a:spcBef>
                <a:spcPts val="0"/>
              </a:spcBef>
              <a:buNone/>
              <a:defRPr lang="en-US" sz="9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2877755" y="398860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2877802" y="4257552"/>
            <a:ext cx="2486901" cy="3057651"/>
          </a:xfrm>
          <a:prstGeom prst="rect">
            <a:avLst/>
          </a:prstGeom>
        </p:spPr>
        <p:txBody>
          <a:bodyPr/>
          <a:lstStyle>
            <a:lvl1pPr marL="0" indent="0">
              <a:lnSpc>
                <a:spcPts val="1200"/>
              </a:lnSpc>
              <a:spcBef>
                <a:spcPts val="0"/>
              </a:spcBef>
              <a:buNone/>
              <a:defRPr lang="en-US" sz="9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Tree>
    <p:extLst>
      <p:ext uri="{BB962C8B-B14F-4D97-AF65-F5344CB8AC3E}">
        <p14:creationId xmlns:p14="http://schemas.microsoft.com/office/powerpoint/2010/main" val="2536658924"/>
      </p:ext>
    </p:extLst>
  </p:cSld>
  <p:clrMapOvr>
    <a:masterClrMapping/>
  </p:clrMapOvr>
  <p:extLst>
    <p:ext uri="{DCECCB84-F9BA-43D5-87BE-67443E8EF086}">
      <p15:sldGuideLst xmlns:p15="http://schemas.microsoft.com/office/powerpoint/2012/main">
        <p15:guide id="1" orient="horz" pos="2784" userDrawn="1">
          <p15:clr>
            <a:srgbClr val="FBAE40"/>
          </p15:clr>
        </p15:guide>
        <p15:guide id="2" pos="6066" userDrawn="1">
          <p15:clr>
            <a:srgbClr val="FBAE40"/>
          </p15:clr>
        </p15:guide>
        <p15:guide id="3" orient="horz" pos="1152" userDrawn="1">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242899" y="2895605"/>
            <a:ext cx="6129327" cy="4419591"/>
          </a:xfrm>
          <a:prstGeom prst="rect">
            <a:avLst/>
          </a:prstGeom>
        </p:spPr>
        <p:txBody>
          <a:bodyPr/>
          <a:lstStyle>
            <a:lvl1pPr>
              <a:defRPr sz="900" b="0" i="0">
                <a:latin typeface="IBM Eliot Sans Medium" panose="020B0703050000000000" pitchFamily="34" charset="0"/>
                <a:cs typeface="Segoe UI" panose="020B0502040204020203" pitchFamily="34" charset="0"/>
              </a:defRPr>
            </a:lvl1pPr>
          </a:lstStyle>
          <a:p>
            <a:endParaRPr lang="en-US" dirty="0"/>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7120683" y="5952698"/>
            <a:ext cx="1665511" cy="526825"/>
          </a:xfrm>
          <a:prstGeom prst="rect">
            <a:avLst/>
          </a:prstGeom>
        </p:spPr>
        <p:txBody>
          <a:bodyPr>
            <a:noAutofit/>
          </a:bodyPr>
          <a:lstStyle>
            <a:lvl1pPr marL="0" indent="0">
              <a:buNone/>
              <a:defRPr sz="2625" b="1" i="0">
                <a:solidFill>
                  <a:srgbClr val="002677"/>
                </a:solidFill>
                <a:latin typeface="IBM Eliot Sans" panose="020B0503050000000000"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7135588" y="5205420"/>
            <a:ext cx="1408339" cy="300091"/>
          </a:xfrm>
          <a:prstGeom prst="rect">
            <a:avLst/>
          </a:prstGeom>
        </p:spPr>
        <p:txBody>
          <a:bodyPr>
            <a:normAutofit/>
          </a:bodyPr>
          <a:lstStyle>
            <a:lvl1pPr marL="0" indent="0">
              <a:buNone/>
              <a:defRPr sz="900" b="0" i="0">
                <a:solidFill>
                  <a:srgbClr val="75787B"/>
                </a:solidFill>
                <a:latin typeface="IBM Eliot Sans Medium" panose="020B0703050000000000"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7135588" y="6524755"/>
            <a:ext cx="1408339" cy="300081"/>
          </a:xfrm>
          <a:prstGeom prst="rect">
            <a:avLst/>
          </a:prstGeom>
        </p:spPr>
        <p:txBody>
          <a:bodyPr>
            <a:normAutofit/>
          </a:bodyPr>
          <a:lstStyle>
            <a:lvl1pPr marL="0" indent="0">
              <a:buNone/>
              <a:defRPr sz="900" b="0" i="0">
                <a:solidFill>
                  <a:srgbClr val="75787B"/>
                </a:solidFill>
                <a:latin typeface="IBM Eliot Sans Medium" panose="020B0703050000000000"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7135588" y="3668908"/>
            <a:ext cx="1408339" cy="278998"/>
          </a:xfrm>
          <a:prstGeom prst="rect">
            <a:avLst/>
          </a:prstGeom>
        </p:spPr>
        <p:txBody>
          <a:bodyPr>
            <a:normAutofit/>
          </a:bodyPr>
          <a:lstStyle>
            <a:lvl1pPr marL="0" indent="0">
              <a:buNone/>
              <a:defRPr sz="900" b="0" i="0">
                <a:solidFill>
                  <a:srgbClr val="75787B"/>
                </a:solidFill>
                <a:latin typeface="IBM Eliot Sans Medium" panose="020B0703050000000000"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7120683" y="4636802"/>
            <a:ext cx="1665511" cy="526825"/>
          </a:xfrm>
          <a:prstGeom prst="rect">
            <a:avLst/>
          </a:prstGeom>
        </p:spPr>
        <p:txBody>
          <a:bodyPr>
            <a:noAutofit/>
          </a:bodyPr>
          <a:lstStyle>
            <a:lvl1pPr marL="0" indent="0">
              <a:buNone/>
              <a:defRPr sz="2625" b="1" i="0">
                <a:solidFill>
                  <a:srgbClr val="002677"/>
                </a:solidFill>
                <a:latin typeface="IBM Eliot Sans" panose="020B0503050000000000"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7105767" y="2745301"/>
            <a:ext cx="3374464" cy="847525"/>
          </a:xfrm>
          <a:prstGeom prst="rect">
            <a:avLst/>
          </a:prstGeom>
        </p:spPr>
        <p:txBody>
          <a:bodyPr>
            <a:noAutofit/>
          </a:bodyPr>
          <a:lstStyle>
            <a:lvl1pPr marL="0" indent="0">
              <a:buNone/>
              <a:defRPr sz="4860" b="1" i="0">
                <a:solidFill>
                  <a:srgbClr val="3369FF"/>
                </a:solidFill>
                <a:latin typeface="IBM Eliot Sans" panose="020B0503050000000000"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7135587" y="2229450"/>
            <a:ext cx="3878650" cy="335611"/>
          </a:xfrm>
          <a:prstGeom prst="rect">
            <a:avLst/>
          </a:prstGeom>
        </p:spPr>
        <p:txBody>
          <a:bodyPr>
            <a:noAutofit/>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342900" y="2097335"/>
            <a:ext cx="10287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277587" y="2229450"/>
            <a:ext cx="3878650" cy="335611"/>
          </a:xfrm>
          <a:prstGeom prst="rect">
            <a:avLst/>
          </a:prstGeom>
        </p:spPr>
        <p:txBody>
          <a:bodyPr>
            <a:noAutofit/>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8858252" y="5791201"/>
            <a:ext cx="885825" cy="723900"/>
          </a:xfrm>
          <a:prstGeom prst="rect">
            <a:avLst/>
          </a:prstGeom>
        </p:spPr>
        <p:txBody>
          <a:bodyPr/>
          <a:lstStyle>
            <a:lvl1pPr marL="0" indent="0">
              <a:buNone/>
              <a:defRPr sz="900" b="0" i="0">
                <a:latin typeface="IBM Eliot Sans Medium" panose="020B0703050000000000" pitchFamily="34" charset="0"/>
                <a:cs typeface="Segoe UI" panose="020B0502040204020203" pitchFamily="34" charset="0"/>
              </a:defRPr>
            </a:lvl1pPr>
          </a:lstStyle>
          <a:p>
            <a:endParaRPr lang="en-US" dirty="0"/>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8858252" y="4470401"/>
            <a:ext cx="885825" cy="723900"/>
          </a:xfrm>
          <a:prstGeom prst="rect">
            <a:avLst/>
          </a:prstGeom>
        </p:spPr>
        <p:txBody>
          <a:bodyPr/>
          <a:lstStyle>
            <a:lvl1pPr marL="0" indent="0">
              <a:buNone/>
              <a:defRPr sz="900" b="0" i="0">
                <a:latin typeface="IBM Eliot Sans Medium" panose="020B0703050000000000"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830985266"/>
      </p:ext>
    </p:extLst>
  </p:cSld>
  <p:clrMapOvr>
    <a:masterClrMapping/>
  </p:clrMapOvr>
  <p:extLst>
    <p:ext uri="{DCECCB84-F9BA-43D5-87BE-67443E8EF086}">
      <p15:sldGuideLst xmlns:p15="http://schemas.microsoft.com/office/powerpoint/2012/main">
        <p15:guide id="1" orient="horz" pos="1320" userDrawn="1">
          <p15:clr>
            <a:srgbClr val="FBAE40"/>
          </p15:clr>
        </p15:guide>
        <p15:guide id="2" orient="horz" pos="1440" userDrawn="1">
          <p15:clr>
            <a:srgbClr val="FBAE40"/>
          </p15:clr>
        </p15:guide>
        <p15:guide id="6" orient="horz" pos="2256" userDrawn="1">
          <p15:clr>
            <a:srgbClr val="FBAE40"/>
          </p15:clr>
        </p15:guide>
        <p15:guide id="7" orient="horz" pos="2832" userDrawn="1">
          <p15:clr>
            <a:srgbClr val="FBAE40"/>
          </p15:clr>
        </p15:guide>
        <p15:guide id="8" orient="horz" pos="3216" userDrawn="1">
          <p15:clr>
            <a:srgbClr val="FBAE40"/>
          </p15:clr>
        </p15:guide>
        <p15:guide id="9" orient="horz" pos="3648" userDrawn="1">
          <p15:clr>
            <a:srgbClr val="FBAE40"/>
          </p15:clr>
        </p15:guide>
        <p15:guide id="10" orient="horz" pos="4632" userDrawn="1">
          <p15:clr>
            <a:srgbClr val="FBAE40"/>
          </p15:clr>
        </p15:guide>
        <p15:guide id="11" pos="4014" userDrawn="1">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242899" y="2895605"/>
            <a:ext cx="6129327"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7135586" y="2745301"/>
            <a:ext cx="2608491" cy="4569893"/>
          </a:xfrm>
          <a:prstGeom prst="rect">
            <a:avLst/>
          </a:prstGeom>
        </p:spPr>
        <p:txBody>
          <a:bodyPr>
            <a:noAutofit/>
          </a:bodyPr>
          <a:lstStyle>
            <a:lvl1pPr marL="128585" indent="-128585">
              <a:buFont typeface="Courier New" panose="02070309020205020404" pitchFamily="49" charset="0"/>
              <a:buChar char="o"/>
              <a:defRPr sz="900" b="0" i="0">
                <a:solidFill>
                  <a:srgbClr val="002577"/>
                </a:solidFill>
                <a:latin typeface="IBM Eliot Sans Medium" panose="020B0703050000000000"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7135587" y="2229450"/>
            <a:ext cx="3878650" cy="335611"/>
          </a:xfrm>
          <a:prstGeom prst="rect">
            <a:avLst/>
          </a:prstGeom>
        </p:spPr>
        <p:txBody>
          <a:bodyPr>
            <a:noAutofit/>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342900" y="2097335"/>
            <a:ext cx="10287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277587" y="2229450"/>
            <a:ext cx="3878650" cy="335611"/>
          </a:xfrm>
          <a:prstGeom prst="rect">
            <a:avLst/>
          </a:prstGeom>
        </p:spPr>
        <p:txBody>
          <a:bodyPr>
            <a:noAutofit/>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spTree>
    <p:extLst>
      <p:ext uri="{BB962C8B-B14F-4D97-AF65-F5344CB8AC3E}">
        <p14:creationId xmlns:p14="http://schemas.microsoft.com/office/powerpoint/2010/main" val="729730139"/>
      </p:ext>
    </p:extLst>
  </p:cSld>
  <p:clrMapOvr>
    <a:masterClrMapping/>
  </p:clrMapOvr>
  <p:extLst>
    <p:ext uri="{DCECCB84-F9BA-43D5-87BE-67443E8EF086}">
      <p15:sldGuideLst xmlns:p15="http://schemas.microsoft.com/office/powerpoint/2012/main">
        <p15:guide id="1" orient="horz" pos="1320" userDrawn="1">
          <p15:clr>
            <a:srgbClr val="FBAE40"/>
          </p15:clr>
        </p15:guide>
        <p15:guide id="2" orient="horz" pos="1440" userDrawn="1">
          <p15:clr>
            <a:srgbClr val="FBAE40"/>
          </p15:clr>
        </p15:guide>
        <p15:guide id="6" orient="horz" pos="2256" userDrawn="1">
          <p15:clr>
            <a:srgbClr val="FBAE40"/>
          </p15:clr>
        </p15:guide>
        <p15:guide id="7" orient="horz" pos="2832" userDrawn="1">
          <p15:clr>
            <a:srgbClr val="FBAE40"/>
          </p15:clr>
        </p15:guide>
        <p15:guide id="8" orient="horz" pos="3216" userDrawn="1">
          <p15:clr>
            <a:srgbClr val="FBAE40"/>
          </p15:clr>
        </p15:guide>
        <p15:guide id="9" orient="horz" pos="3648" userDrawn="1">
          <p15:clr>
            <a:srgbClr val="FBAE40"/>
          </p15:clr>
        </p15:guide>
        <p15:guide id="11" pos="4014" userDrawn="1">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7858125"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5417561" y="2739925"/>
            <a:ext cx="5109332" cy="1409173"/>
          </a:xfrm>
          <a:prstGeom prst="rect">
            <a:avLst/>
          </a:prstGeom>
        </p:spPr>
        <p:txBody>
          <a:bodyPr>
            <a:noAutofit/>
          </a:bodyPr>
          <a:lstStyle>
            <a:lvl1pPr marL="0" indent="0">
              <a:buNone/>
              <a:defRPr sz="7500" b="1" i="0">
                <a:solidFill>
                  <a:srgbClr val="3369FF"/>
                </a:solidFill>
                <a:latin typeface="IBM Eliot Sans" panose="020B0503050000000000"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8100633" y="55579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5544285" y="4572000"/>
            <a:ext cx="508561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5471971" y="4743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5452110" y="55579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242899" y="2895605"/>
            <a:ext cx="5173327"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5476875" y="2229450"/>
            <a:ext cx="3878650" cy="335611"/>
          </a:xfrm>
          <a:prstGeom prst="rect">
            <a:avLst/>
          </a:prstGeom>
        </p:spPr>
        <p:txBody>
          <a:bodyPr>
            <a:noAutofit/>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342900" y="2097335"/>
            <a:ext cx="10287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277587" y="2229450"/>
            <a:ext cx="3878650" cy="335611"/>
          </a:xfrm>
          <a:prstGeom prst="rect">
            <a:avLst/>
          </a:prstGeom>
        </p:spPr>
        <p:txBody>
          <a:bodyPr>
            <a:noAutofit/>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8138971" y="4743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1374644611"/>
      </p:ext>
    </p:extLst>
  </p:cSld>
  <p:clrMapOvr>
    <a:masterClrMapping/>
  </p:clrMapOvr>
  <p:extLst>
    <p:ext uri="{DCECCB84-F9BA-43D5-87BE-67443E8EF086}">
      <p15:sldGuideLst xmlns:p15="http://schemas.microsoft.com/office/powerpoint/2012/main">
        <p15:guide id="3" orient="horz" pos="2880" userDrawn="1">
          <p15:clr>
            <a:srgbClr val="FBAE40"/>
          </p15:clr>
        </p15:guide>
        <p15:guide id="4" orient="horz" pos="3024" userDrawn="1">
          <p15:clr>
            <a:srgbClr val="FBAE40"/>
          </p15:clr>
        </p15:guide>
        <p15:guide id="5" orient="horz" pos="4536" userDrawn="1">
          <p15:clr>
            <a:srgbClr val="FBAE40"/>
          </p15:clr>
        </p15:guide>
        <p15:guide id="8" orient="horz" pos="1440" userDrawn="1">
          <p15:clr>
            <a:srgbClr val="FBAE40"/>
          </p15:clr>
        </p15:guide>
        <p15:guide id="9" orient="horz" pos="1872" userDrawn="1">
          <p15:clr>
            <a:srgbClr val="FBAE40"/>
          </p15:clr>
        </p15:guide>
        <p15:guide id="11" orient="horz" pos="3600" userDrawn="1">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342901" y="2133600"/>
            <a:ext cx="471487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5886450" y="2133600"/>
            <a:ext cx="474345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282133" y="22292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5818401" y="22292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342900" y="2895605"/>
            <a:ext cx="471487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5905500" y="2895605"/>
            <a:ext cx="471487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2431583903"/>
      </p:ext>
    </p:extLst>
  </p:cSld>
  <p:clrMapOvr>
    <a:masterClrMapping/>
  </p:clrMapOvr>
  <p:extLst>
    <p:ext uri="{DCECCB84-F9BA-43D5-87BE-67443E8EF086}">
      <p15:sldGuideLst xmlns:p15="http://schemas.microsoft.com/office/powerpoint/2012/main">
        <p15:guide id="1" pos="3186" userDrawn="1">
          <p15:clr>
            <a:srgbClr val="FBAE40"/>
          </p15:clr>
        </p15:guide>
        <p15:guide id="3" orient="horz" pos="1344" userDrawn="1">
          <p15:clr>
            <a:srgbClr val="FBAE40"/>
          </p15:clr>
        </p15:guide>
        <p15:guide id="4" orient="horz" pos="1440" userDrawn="1">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342901" y="2524601"/>
            <a:ext cx="4840725"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5537424" y="2524604"/>
            <a:ext cx="5199458"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342901" y="4800629"/>
            <a:ext cx="500062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342901" y="2133600"/>
            <a:ext cx="507332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5544285" y="2133600"/>
            <a:ext cx="508561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B407B9A0-A159-EC4C-B00A-C605D0C8CF72}"/>
              </a:ext>
            </a:extLst>
          </p:cNvPr>
          <p:cNvSpPr>
            <a:spLocks noGrp="1"/>
          </p:cNvSpPr>
          <p:nvPr>
            <p:ph type="body" sz="quarter" idx="61" hasCustomPrompt="1"/>
          </p:nvPr>
        </p:nvSpPr>
        <p:spPr>
          <a:xfrm>
            <a:off x="5538646" y="222504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24" name="Text Placeholder 2">
            <a:extLst>
              <a:ext uri="{FF2B5EF4-FFF2-40B4-BE49-F238E27FC236}">
                <a16:creationId xmlns:a16="http://schemas.microsoft.com/office/drawing/2014/main" id="{AA00FF57-B8E8-E147-ABBA-985C8D7BD69D}"/>
              </a:ext>
            </a:extLst>
          </p:cNvPr>
          <p:cNvSpPr>
            <a:spLocks noGrp="1"/>
          </p:cNvSpPr>
          <p:nvPr>
            <p:ph type="body" sz="quarter" idx="62" hasCustomPrompt="1"/>
          </p:nvPr>
        </p:nvSpPr>
        <p:spPr>
          <a:xfrm>
            <a:off x="280846" y="222504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342901" y="5191601"/>
            <a:ext cx="4840725"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27" name="Text Placeholder 2">
            <a:extLst>
              <a:ext uri="{FF2B5EF4-FFF2-40B4-BE49-F238E27FC236}">
                <a16:creationId xmlns:a16="http://schemas.microsoft.com/office/drawing/2014/main" id="{DD5F5424-E1F2-3C47-948D-7F84DFAD3AE3}"/>
              </a:ext>
            </a:extLst>
          </p:cNvPr>
          <p:cNvSpPr>
            <a:spLocks noGrp="1"/>
          </p:cNvSpPr>
          <p:nvPr>
            <p:ph type="body" sz="quarter" idx="64" hasCustomPrompt="1"/>
          </p:nvPr>
        </p:nvSpPr>
        <p:spPr>
          <a:xfrm>
            <a:off x="280846" y="489204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851879954"/>
      </p:ext>
    </p:extLst>
  </p:cSld>
  <p:clrMapOvr>
    <a:masterClrMapping/>
  </p:clrMapOvr>
  <p:extLst>
    <p:ext uri="{DCECCB84-F9BA-43D5-87BE-67443E8EF086}">
      <p15:sldGuideLst xmlns:p15="http://schemas.microsoft.com/office/powerpoint/2012/main">
        <p15:guide id="1" orient="horz" pos="1344" userDrawn="1">
          <p15:clr>
            <a:srgbClr val="FBAE40"/>
          </p15:clr>
        </p15:guide>
        <p15:guide id="2" orient="horz" pos="2952" userDrawn="1">
          <p15:clr>
            <a:srgbClr val="FBAE40"/>
          </p15:clr>
        </p15:guide>
        <p15:guide id="3" orient="horz" pos="1584" userDrawn="1">
          <p15:clr>
            <a:srgbClr val="FBAE40"/>
          </p15:clr>
        </p15:guide>
        <p15:guide id="4" orient="horz" pos="3264" userDrawn="1">
          <p15:clr>
            <a:srgbClr val="FBAE40"/>
          </p15:clr>
        </p15:guide>
        <p15:guide id="5" pos="3258" userDrawn="1">
          <p15:clr>
            <a:srgbClr val="FBAE40"/>
          </p15:clr>
        </p15:guide>
        <p15:guide id="7" pos="6768" userDrawn="1">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342900" y="1600200"/>
            <a:ext cx="988695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2476919106"/>
      </p:ext>
    </p:extLst>
  </p:cSld>
  <p:clrMapOvr>
    <a:masterClrMapping/>
  </p:clrMapOvr>
  <p:extLst>
    <p:ext uri="{DCECCB84-F9BA-43D5-87BE-67443E8EF086}">
      <p15:sldGuideLst xmlns:p15="http://schemas.microsoft.com/office/powerpoint/2012/main">
        <p15:guide id="1" orient="horz" pos="1464" userDrawn="1">
          <p15:clr>
            <a:srgbClr val="FBAE40"/>
          </p15:clr>
        </p15:guide>
        <p15:guide id="2" orient="horz" pos="1008" userDrawn="1">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342900" y="2286000"/>
            <a:ext cx="10287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3336223822"/>
      </p:ext>
    </p:extLst>
  </p:cSld>
  <p:clrMapOvr>
    <a:masterClrMapping/>
  </p:clrMapOvr>
  <p:extLst>
    <p:ext uri="{DCECCB84-F9BA-43D5-87BE-67443E8EF086}">
      <p15:sldGuideLst xmlns:p15="http://schemas.microsoft.com/office/powerpoint/2012/main">
        <p15:guide id="1" pos="6876" userDrawn="1">
          <p15:clr>
            <a:srgbClr val="FBAE40"/>
          </p15:clr>
        </p15:guide>
        <p15:guide id="2" orient="horz" pos="1440" userDrawn="1">
          <p15:clr>
            <a:srgbClr val="FBAE40"/>
          </p15:clr>
        </p15:guide>
        <p15:guide id="3" orient="horz" pos="4344" userDrawn="1">
          <p15:clr>
            <a:srgbClr val="FBAE40"/>
          </p15:clr>
        </p15:guide>
        <p15:guide id="4" pos="6822" userDrawn="1">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2"/>
          <a:stretch>
            <a:fillRect/>
          </a:stretch>
        </p:blipFill>
        <p:spPr>
          <a:xfrm>
            <a:off x="1291525" y="1549400"/>
            <a:ext cx="8327135"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a:t>Presentation Title Here – Month 00, 000</a:t>
            </a:r>
            <a:endParaRPr lang="en-US" dirty="0"/>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014015" y="3823685"/>
            <a:ext cx="1333414" cy="438150"/>
          </a:xfrm>
          <a:prstGeom prst="rect">
            <a:avLst/>
          </a:prstGeom>
        </p:spPr>
        <p:txBody>
          <a:bodyPr anchor="ctr">
            <a:normAutofit/>
          </a:bodyPr>
          <a:lstStyle>
            <a:lvl1pPr marL="0" indent="0" algn="l">
              <a:buNone/>
              <a:defRPr sz="135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757003" y="3823685"/>
            <a:ext cx="335144" cy="438150"/>
          </a:xfrm>
          <a:prstGeom prst="rect">
            <a:avLst/>
          </a:prstGeom>
        </p:spPr>
        <p:txBody>
          <a:bodyPr anchor="ctr">
            <a:normAutofit/>
          </a:bodyPr>
          <a:lstStyle>
            <a:lvl1pPr marL="0" indent="0" algn="r">
              <a:buNone/>
              <a:defRPr sz="1350" b="1" i="0">
                <a:solidFill>
                  <a:srgbClr val="3369FF"/>
                </a:solidFill>
                <a:latin typeface="IBM Eliot Sans" panose="020B0503050000000000" pitchFamily="34" charset="0"/>
                <a:cs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984198" y="5923057"/>
            <a:ext cx="1333414" cy="438150"/>
          </a:xfrm>
          <a:prstGeom prst="rect">
            <a:avLst/>
          </a:prstGeom>
        </p:spPr>
        <p:txBody>
          <a:bodyPr anchor="ctr">
            <a:normAutofit/>
          </a:bodyPr>
          <a:lstStyle>
            <a:lvl1pPr marL="0" indent="0" algn="l">
              <a:buNone/>
              <a:defRPr sz="135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727186" y="5923057"/>
            <a:ext cx="335144" cy="438150"/>
          </a:xfrm>
          <a:prstGeom prst="rect">
            <a:avLst/>
          </a:prstGeom>
        </p:spPr>
        <p:txBody>
          <a:bodyPr anchor="ctr">
            <a:normAutofit/>
          </a:bodyPr>
          <a:lstStyle>
            <a:lvl1pPr marL="0" indent="0" algn="r">
              <a:buNone/>
              <a:defRPr sz="1350" b="1" i="0">
                <a:solidFill>
                  <a:srgbClr val="3369FF"/>
                </a:solidFill>
                <a:latin typeface="IBM Eliot Sans" panose="020B0503050000000000" pitchFamily="34" charset="0"/>
                <a:cs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9383184" y="4263200"/>
            <a:ext cx="1333414" cy="438150"/>
          </a:xfrm>
          <a:prstGeom prst="rect">
            <a:avLst/>
          </a:prstGeom>
        </p:spPr>
        <p:txBody>
          <a:bodyPr anchor="ctr">
            <a:normAutofit/>
          </a:bodyPr>
          <a:lstStyle>
            <a:lvl1pPr marL="0" indent="0" algn="l">
              <a:buNone/>
              <a:defRPr sz="135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9126172" y="4263200"/>
            <a:ext cx="335144" cy="438150"/>
          </a:xfrm>
          <a:prstGeom prst="rect">
            <a:avLst/>
          </a:prstGeom>
        </p:spPr>
        <p:txBody>
          <a:bodyPr anchor="ctr">
            <a:normAutofit/>
          </a:bodyPr>
          <a:lstStyle>
            <a:lvl1pPr marL="0" indent="0" algn="r">
              <a:buNone/>
              <a:defRPr sz="1350" b="1" i="0">
                <a:solidFill>
                  <a:srgbClr val="3369FF"/>
                </a:solidFill>
                <a:latin typeface="IBM Eliot Sans" panose="020B0503050000000000" pitchFamily="34" charset="0"/>
                <a:cs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9387294" y="5905448"/>
            <a:ext cx="1333414" cy="438150"/>
          </a:xfrm>
          <a:prstGeom prst="rect">
            <a:avLst/>
          </a:prstGeom>
        </p:spPr>
        <p:txBody>
          <a:bodyPr anchor="ctr">
            <a:normAutofit/>
          </a:bodyPr>
          <a:lstStyle>
            <a:lvl1pPr marL="0" indent="0" algn="l">
              <a:buNone/>
              <a:defRPr sz="135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9130282" y="5905448"/>
            <a:ext cx="335144" cy="438150"/>
          </a:xfrm>
          <a:prstGeom prst="rect">
            <a:avLst/>
          </a:prstGeom>
        </p:spPr>
        <p:txBody>
          <a:bodyPr anchor="ctr">
            <a:normAutofit/>
          </a:bodyPr>
          <a:lstStyle>
            <a:lvl1pPr marL="0" indent="0" algn="r">
              <a:buNone/>
              <a:defRPr sz="1350" b="1" i="0">
                <a:solidFill>
                  <a:srgbClr val="3369FF"/>
                </a:solidFill>
                <a:latin typeface="IBM Eliot Sans" panose="020B0503050000000000" pitchFamily="34" charset="0"/>
                <a:cs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246811371"/>
      </p:ext>
    </p:extLst>
  </p:cSld>
  <p:clrMapOvr>
    <a:masterClrMapping/>
  </p:clrMapOvr>
  <p:extLst>
    <p:ext uri="{DCECCB84-F9BA-43D5-87BE-67443E8EF086}">
      <p15:sldGuideLst xmlns:p15="http://schemas.microsoft.com/office/powerpoint/2012/main">
        <p15:guide id="3" orient="horz" pos="2692" userDrawn="1">
          <p15:clr>
            <a:srgbClr val="FBAE40"/>
          </p15:clr>
        </p15:guide>
        <p15:guide id="5" pos="1620" userDrawn="1">
          <p15:clr>
            <a:srgbClr val="FBAE40"/>
          </p15:clr>
        </p15:guide>
        <p15:guide id="6" orient="horz" pos="103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1CA15B-0DC0-FA49-85C2-FA530C8F30B5}"/>
              </a:ext>
            </a:extLst>
          </p:cNvPr>
          <p:cNvSpPr/>
          <p:nvPr userDrawn="1"/>
        </p:nvSpPr>
        <p:spPr>
          <a:xfrm>
            <a:off x="6" y="2286000"/>
            <a:ext cx="2740457"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2736370" y="2285998"/>
            <a:ext cx="2740457"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5472733" y="2285998"/>
            <a:ext cx="2740457"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solidFill>
                <a:srgbClr val="73C0FF"/>
              </a:solidFill>
              <a:latin typeface="IBM Eliot Sans Medium" panose="020B0703050000000000"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8217614" y="2285998"/>
            <a:ext cx="2758001"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2736364"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5465474"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8213184"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273649" y="400485"/>
            <a:ext cx="435550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271239" y="3670363"/>
            <a:ext cx="2330263"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250633" y="24710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3032128" y="36576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5775328" y="3657663"/>
            <a:ext cx="2217511" cy="872496"/>
          </a:xfrm>
          <a:prstGeom prst="rect">
            <a:avLst/>
          </a:prstGeom>
        </p:spPr>
        <p:txBody>
          <a:bodyPr/>
          <a:lstStyle>
            <a:lvl1pPr marL="0" indent="0">
              <a:lnSpc>
                <a:spcPts val="900"/>
              </a:lnSpc>
              <a:buNone/>
              <a:defRPr sz="1350" b="1" i="0">
                <a:solidFill>
                  <a:srgbClr val="0025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8518528" y="3657663"/>
            <a:ext cx="2217511" cy="872496"/>
          </a:xfrm>
          <a:prstGeom prst="rect">
            <a:avLst/>
          </a:prstGeom>
        </p:spPr>
        <p:txBody>
          <a:bodyPr/>
          <a:lstStyle>
            <a:lvl1pPr marL="0" indent="0">
              <a:lnSpc>
                <a:spcPts val="900"/>
              </a:lnSpc>
              <a:buNone/>
              <a:defRPr sz="1350" b="1" i="0">
                <a:solidFill>
                  <a:srgbClr val="0025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2993833" y="2471062"/>
            <a:ext cx="990749" cy="990597"/>
          </a:xfrm>
          <a:prstGeom prst="rect">
            <a:avLst/>
          </a:prstGeom>
        </p:spPr>
        <p:txBody>
          <a:bodyPr/>
          <a:lstStyle>
            <a:lvl1pPr marL="0" indent="0" algn="l">
              <a:buNone/>
              <a:defRPr sz="5625" b="1" i="0">
                <a:solidFill>
                  <a:srgbClr val="002577"/>
                </a:solidFill>
                <a:latin typeface="IBM Eliot Sans" panose="020B0503050000000000"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5737033" y="2471062"/>
            <a:ext cx="990749" cy="990597"/>
          </a:xfrm>
          <a:prstGeom prst="rect">
            <a:avLst/>
          </a:prstGeom>
        </p:spPr>
        <p:txBody>
          <a:bodyPr/>
          <a:lstStyle>
            <a:lvl1pPr marL="0" indent="0" algn="l">
              <a:buNone/>
              <a:defRPr sz="5625" b="1" i="0">
                <a:solidFill>
                  <a:srgbClr val="002577"/>
                </a:solidFill>
                <a:latin typeface="IBM Eliot Sans" panose="020B0503050000000000"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8480233" y="24710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4</a:t>
            </a:r>
          </a:p>
        </p:txBody>
      </p:sp>
    </p:spTree>
    <p:extLst>
      <p:ext uri="{BB962C8B-B14F-4D97-AF65-F5344CB8AC3E}">
        <p14:creationId xmlns:p14="http://schemas.microsoft.com/office/powerpoint/2010/main" val="234506893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Map slide_WT_02">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4D4C399B-3FBF-054B-8D28-B5E6D783C479}"/>
              </a:ext>
            </a:extLst>
          </p:cNvPr>
          <p:cNvPicPr>
            <a:picLocks noChangeAspect="1"/>
          </p:cNvPicPr>
          <p:nvPr userDrawn="1"/>
        </p:nvPicPr>
        <p:blipFill>
          <a:blip r:embed="rId2"/>
          <a:stretch>
            <a:fillRect/>
          </a:stretch>
        </p:blipFill>
        <p:spPr>
          <a:xfrm>
            <a:off x="966980" y="1450244"/>
            <a:ext cx="8757666" cy="6568250"/>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a:xfrm>
            <a:off x="10419491" y="7612688"/>
            <a:ext cx="277554" cy="174679"/>
          </a:xfr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a:xfrm>
            <a:off x="6709879" y="7615599"/>
            <a:ext cx="3703320" cy="218918"/>
          </a:xfrm>
        </p:spPr>
        <p:txBody>
          <a:bodyPr/>
          <a:lstStyle/>
          <a:p>
            <a:r>
              <a:rPr lang="en-US"/>
              <a:t>Presentation Title Here – Month 00, 000</a:t>
            </a:r>
            <a:endParaRPr lang="en-US" dirty="0"/>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2" name="Text Placeholder 14">
            <a:extLst>
              <a:ext uri="{FF2B5EF4-FFF2-40B4-BE49-F238E27FC236}">
                <a16:creationId xmlns:a16="http://schemas.microsoft.com/office/drawing/2014/main" id="{993E778B-ECC0-134B-87AC-D2B442A71045}"/>
              </a:ext>
            </a:extLst>
          </p:cNvPr>
          <p:cNvSpPr>
            <a:spLocks noGrp="1"/>
          </p:cNvSpPr>
          <p:nvPr>
            <p:ph type="body" sz="quarter" idx="16" hasCustomPrompt="1"/>
          </p:nvPr>
        </p:nvSpPr>
        <p:spPr>
          <a:xfrm>
            <a:off x="506910" y="3857625"/>
            <a:ext cx="1333414" cy="438150"/>
          </a:xfrm>
          <a:prstGeom prst="rect">
            <a:avLst/>
          </a:prstGeom>
        </p:spPr>
        <p:txBody>
          <a:bodyPr anchor="ctr">
            <a:normAutofit/>
          </a:bodyPr>
          <a:lstStyle>
            <a:lvl1pPr>
              <a:defRPr lang="en-US" sz="1350" b="1" i="0" dirty="0">
                <a:solidFill>
                  <a:srgbClr val="002577"/>
                </a:solidFill>
                <a:latin typeface="IBM Eliot Sans Medium" panose="020B0703050000000000" pitchFamily="34" charset="0"/>
                <a:cs typeface="Segoe UI" panose="020B0502040204020203" pitchFamily="34" charset="0"/>
              </a:defRPr>
            </a:lvl1pPr>
          </a:lstStyle>
          <a:p>
            <a:pPr marL="0" lvl="0" indent="0">
              <a:buNone/>
            </a:pPr>
            <a:r>
              <a:rPr lang="en-US" dirty="0"/>
              <a:t>Title Here</a:t>
            </a:r>
          </a:p>
        </p:txBody>
      </p:sp>
      <p:sp>
        <p:nvSpPr>
          <p:cNvPr id="33" name="Text Placeholder 14">
            <a:extLst>
              <a:ext uri="{FF2B5EF4-FFF2-40B4-BE49-F238E27FC236}">
                <a16:creationId xmlns:a16="http://schemas.microsoft.com/office/drawing/2014/main" id="{0E88AA6E-E383-4D47-AA7A-D58DBAD68A8B}"/>
              </a:ext>
            </a:extLst>
          </p:cNvPr>
          <p:cNvSpPr>
            <a:spLocks noGrp="1"/>
          </p:cNvSpPr>
          <p:nvPr>
            <p:ph type="body" sz="quarter" idx="20" hasCustomPrompt="1"/>
          </p:nvPr>
        </p:nvSpPr>
        <p:spPr>
          <a:xfrm>
            <a:off x="56413" y="3857625"/>
            <a:ext cx="535340" cy="438150"/>
          </a:xfrm>
          <a:prstGeom prst="rect">
            <a:avLst/>
          </a:prstGeom>
        </p:spPr>
        <p:txBody>
          <a:bodyPr anchor="ctr">
            <a:normAutofit/>
          </a:bodyPr>
          <a:lstStyle>
            <a:lvl1pPr marL="0" indent="0" algn="r">
              <a:buNone/>
              <a:defRPr sz="135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34" name="Text Placeholder 14">
            <a:extLst>
              <a:ext uri="{FF2B5EF4-FFF2-40B4-BE49-F238E27FC236}">
                <a16:creationId xmlns:a16="http://schemas.microsoft.com/office/drawing/2014/main" id="{3726C250-E818-6C4A-8840-F45CD72DCC49}"/>
              </a:ext>
            </a:extLst>
          </p:cNvPr>
          <p:cNvSpPr>
            <a:spLocks noGrp="1"/>
          </p:cNvSpPr>
          <p:nvPr>
            <p:ph type="body" sz="quarter" idx="21" hasCustomPrompt="1"/>
          </p:nvPr>
        </p:nvSpPr>
        <p:spPr>
          <a:xfrm>
            <a:off x="1211760" y="6054725"/>
            <a:ext cx="1333414" cy="438150"/>
          </a:xfrm>
          <a:prstGeom prst="rect">
            <a:avLst/>
          </a:prstGeom>
        </p:spPr>
        <p:txBody>
          <a:bodyPr anchor="ctr">
            <a:normAutofit/>
          </a:bodyPr>
          <a:lstStyle>
            <a:lvl1pPr marL="0" indent="0" algn="l">
              <a:buNone/>
              <a:defRPr sz="135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35" name="Text Placeholder 14">
            <a:extLst>
              <a:ext uri="{FF2B5EF4-FFF2-40B4-BE49-F238E27FC236}">
                <a16:creationId xmlns:a16="http://schemas.microsoft.com/office/drawing/2014/main" id="{6F61BBF6-510D-884F-98C3-11B80AF72E15}"/>
              </a:ext>
            </a:extLst>
          </p:cNvPr>
          <p:cNvSpPr>
            <a:spLocks noGrp="1"/>
          </p:cNvSpPr>
          <p:nvPr>
            <p:ph type="body" sz="quarter" idx="22" hasCustomPrompt="1"/>
          </p:nvPr>
        </p:nvSpPr>
        <p:spPr>
          <a:xfrm>
            <a:off x="761263" y="6054725"/>
            <a:ext cx="535340" cy="438150"/>
          </a:xfrm>
          <a:prstGeom prst="rect">
            <a:avLst/>
          </a:prstGeom>
        </p:spPr>
        <p:txBody>
          <a:bodyPr anchor="ctr">
            <a:normAutofit/>
          </a:bodyPr>
          <a:lstStyle>
            <a:lvl1pPr marL="0" indent="0" algn="r">
              <a:buNone/>
              <a:defRPr sz="135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43" name="Text Placeholder 14">
            <a:extLst>
              <a:ext uri="{FF2B5EF4-FFF2-40B4-BE49-F238E27FC236}">
                <a16:creationId xmlns:a16="http://schemas.microsoft.com/office/drawing/2014/main" id="{3D512553-3B7E-574B-BF8F-64364FF8E97D}"/>
              </a:ext>
            </a:extLst>
          </p:cNvPr>
          <p:cNvSpPr>
            <a:spLocks noGrp="1"/>
          </p:cNvSpPr>
          <p:nvPr>
            <p:ph type="body" sz="quarter" idx="23" hasCustomPrompt="1"/>
          </p:nvPr>
        </p:nvSpPr>
        <p:spPr>
          <a:xfrm>
            <a:off x="9334941" y="5953125"/>
            <a:ext cx="1333414" cy="438150"/>
          </a:xfrm>
          <a:prstGeom prst="rect">
            <a:avLst/>
          </a:prstGeom>
        </p:spPr>
        <p:txBody>
          <a:bodyPr anchor="ctr">
            <a:normAutofit/>
          </a:bodyPr>
          <a:lstStyle>
            <a:lvl1pPr marL="0" indent="0" algn="l">
              <a:buNone/>
              <a:defRPr sz="1350" b="1" i="0">
                <a:solidFill>
                  <a:srgbClr val="0025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44" name="Text Placeholder 14">
            <a:extLst>
              <a:ext uri="{FF2B5EF4-FFF2-40B4-BE49-F238E27FC236}">
                <a16:creationId xmlns:a16="http://schemas.microsoft.com/office/drawing/2014/main" id="{AB7CB3EF-698A-0444-851E-DCED8E0B636D}"/>
              </a:ext>
            </a:extLst>
          </p:cNvPr>
          <p:cNvSpPr>
            <a:spLocks noGrp="1"/>
          </p:cNvSpPr>
          <p:nvPr>
            <p:ph type="body" sz="quarter" idx="24" hasCustomPrompt="1"/>
          </p:nvPr>
        </p:nvSpPr>
        <p:spPr>
          <a:xfrm>
            <a:off x="8884444" y="5953125"/>
            <a:ext cx="535340" cy="438150"/>
          </a:xfrm>
          <a:prstGeom prst="rect">
            <a:avLst/>
          </a:prstGeom>
        </p:spPr>
        <p:txBody>
          <a:bodyPr anchor="ctr">
            <a:normAutofit/>
          </a:bodyPr>
          <a:lstStyle>
            <a:lvl1pPr marL="0" indent="0" algn="r">
              <a:buNone/>
              <a:defRPr sz="135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45" name="Text Placeholder 14">
            <a:extLst>
              <a:ext uri="{FF2B5EF4-FFF2-40B4-BE49-F238E27FC236}">
                <a16:creationId xmlns:a16="http://schemas.microsoft.com/office/drawing/2014/main" id="{EA9C0B7B-B9D8-C444-9C94-17EE39A24876}"/>
              </a:ext>
            </a:extLst>
          </p:cNvPr>
          <p:cNvSpPr>
            <a:spLocks noGrp="1"/>
          </p:cNvSpPr>
          <p:nvPr>
            <p:ph type="body" sz="quarter" idx="25" hasCustomPrompt="1"/>
          </p:nvPr>
        </p:nvSpPr>
        <p:spPr>
          <a:xfrm>
            <a:off x="9150578" y="4289425"/>
            <a:ext cx="1333414" cy="438150"/>
          </a:xfrm>
          <a:prstGeom prst="rect">
            <a:avLst/>
          </a:prstGeom>
        </p:spPr>
        <p:txBody>
          <a:bodyPr anchor="ctr">
            <a:normAutofit/>
          </a:bodyPr>
          <a:lstStyle>
            <a:lvl1pPr marL="0" indent="0" algn="l">
              <a:buNone/>
              <a:defRPr sz="1350" b="1" i="0">
                <a:solidFill>
                  <a:srgbClr val="0025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46" name="Text Placeholder 14">
            <a:extLst>
              <a:ext uri="{FF2B5EF4-FFF2-40B4-BE49-F238E27FC236}">
                <a16:creationId xmlns:a16="http://schemas.microsoft.com/office/drawing/2014/main" id="{926480A5-4ACF-7440-95FF-F63734BD7CEF}"/>
              </a:ext>
            </a:extLst>
          </p:cNvPr>
          <p:cNvSpPr>
            <a:spLocks noGrp="1"/>
          </p:cNvSpPr>
          <p:nvPr>
            <p:ph type="body" sz="quarter" idx="26" hasCustomPrompt="1"/>
          </p:nvPr>
        </p:nvSpPr>
        <p:spPr>
          <a:xfrm>
            <a:off x="8700082" y="4289425"/>
            <a:ext cx="535340" cy="438150"/>
          </a:xfrm>
          <a:prstGeom prst="rect">
            <a:avLst/>
          </a:prstGeom>
        </p:spPr>
        <p:txBody>
          <a:bodyPr anchor="ctr">
            <a:normAutofit/>
          </a:bodyPr>
          <a:lstStyle>
            <a:lvl1pPr marL="0" indent="0" algn="r">
              <a:buNone/>
              <a:defRPr sz="135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Tree>
    <p:extLst>
      <p:ext uri="{BB962C8B-B14F-4D97-AF65-F5344CB8AC3E}">
        <p14:creationId xmlns:p14="http://schemas.microsoft.com/office/powerpoint/2010/main" val="1173059427"/>
      </p:ext>
    </p:extLst>
  </p:cSld>
  <p:clrMapOvr>
    <a:masterClrMapping/>
  </p:clrMapOvr>
  <p:extLst>
    <p:ext uri="{DCECCB84-F9BA-43D5-87BE-67443E8EF086}">
      <p15:sldGuideLst xmlns:p15="http://schemas.microsoft.com/office/powerpoint/2012/main">
        <p15:guide id="2" orient="horz" pos="1272" userDrawn="1">
          <p15:clr>
            <a:srgbClr val="FBAE40"/>
          </p15:clr>
        </p15:guide>
        <p15:guide id="3" orient="horz" pos="2592" userDrawn="1">
          <p15:clr>
            <a:srgbClr val="FBAE40"/>
          </p15:clr>
        </p15:guide>
        <p15:guide id="4" orient="horz" pos="3888" userDrawn="1">
          <p15:clr>
            <a:srgbClr val="FBAE40"/>
          </p15:clr>
        </p15:guide>
        <p15:guide id="5" pos="846" userDrawn="1">
          <p15:clr>
            <a:srgbClr val="FBAE40"/>
          </p15:clr>
        </p15:guide>
        <p15:guide id="6" pos="5778" userDrawn="1">
          <p15:clr>
            <a:srgbClr val="FBAE40"/>
          </p15:clr>
        </p15:guide>
        <p15:guide id="7" orient="horz" pos="2832" userDrawn="1">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Section Title_EQB_02">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DC5DEFF-DF4D-8F4E-933C-542362FED5E6}"/>
              </a:ext>
            </a:extLst>
          </p:cNvPr>
          <p:cNvSpPr>
            <a:spLocks noGrp="1"/>
          </p:cNvSpPr>
          <p:nvPr>
            <p:ph type="ctrTitle" hasCustomPrompt="1"/>
          </p:nvPr>
        </p:nvSpPr>
        <p:spPr>
          <a:xfrm>
            <a:off x="269729" y="502920"/>
            <a:ext cx="2374419" cy="305258"/>
          </a:xfrm>
          <a:prstGeom prst="rect">
            <a:avLst/>
          </a:prstGeom>
        </p:spPr>
        <p:txBody>
          <a:bodyPr anchor="b">
            <a:noAutofit/>
          </a:bodyPr>
          <a:lstStyle>
            <a:lvl1pPr algn="l">
              <a:defRPr sz="1200" b="0" i="0">
                <a:solidFill>
                  <a:srgbClr val="FFFFFF"/>
                </a:solidFill>
                <a:latin typeface="IBM Plex Sans Light" panose="020B0403050000000000" pitchFamily="34" charset="0"/>
              </a:defRPr>
            </a:lvl1pPr>
          </a:lstStyle>
          <a:p>
            <a:r>
              <a:rPr lang="en-US" dirty="0"/>
              <a:t>SECTION HEADER</a:t>
            </a:r>
          </a:p>
        </p:txBody>
      </p:sp>
      <p:sp>
        <p:nvSpPr>
          <p:cNvPr id="11" name="Subtitle 2">
            <a:extLst>
              <a:ext uri="{FF2B5EF4-FFF2-40B4-BE49-F238E27FC236}">
                <a16:creationId xmlns:a16="http://schemas.microsoft.com/office/drawing/2014/main" id="{0C50B0D1-0C9D-624A-9F21-E20643433FDF}"/>
              </a:ext>
            </a:extLst>
          </p:cNvPr>
          <p:cNvSpPr>
            <a:spLocks noGrp="1"/>
          </p:cNvSpPr>
          <p:nvPr>
            <p:ph type="subTitle" idx="1" hasCustomPrompt="1"/>
          </p:nvPr>
        </p:nvSpPr>
        <p:spPr>
          <a:xfrm>
            <a:off x="253020" y="1275250"/>
            <a:ext cx="4204680" cy="707280"/>
          </a:xfrm>
          <a:prstGeom prst="rect">
            <a:avLst/>
          </a:prstGeom>
        </p:spPr>
        <p:txBody>
          <a:bodyPr anchor="ctr" anchorCtr="0">
            <a:noAutofit/>
          </a:bodyPr>
          <a:lstStyle>
            <a:lvl1pPr marL="0" indent="0" algn="l">
              <a:buNone/>
              <a:defRPr sz="4125" b="1" i="0">
                <a:solidFill>
                  <a:srgbClr val="FFFFFF"/>
                </a:solidFill>
                <a:latin typeface="IBM Eliot Sans Medium" panose="020B07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p:txBody>
      </p:sp>
      <p:sp>
        <p:nvSpPr>
          <p:cNvPr id="12" name="Text Placeholder 14">
            <a:extLst>
              <a:ext uri="{FF2B5EF4-FFF2-40B4-BE49-F238E27FC236}">
                <a16:creationId xmlns:a16="http://schemas.microsoft.com/office/drawing/2014/main" id="{29B10177-CC44-8C47-8D0E-F72734A81A5B}"/>
              </a:ext>
            </a:extLst>
          </p:cNvPr>
          <p:cNvSpPr>
            <a:spLocks noGrp="1"/>
          </p:cNvSpPr>
          <p:nvPr>
            <p:ph type="body" sz="quarter" idx="13" hasCustomPrompt="1"/>
          </p:nvPr>
        </p:nvSpPr>
        <p:spPr>
          <a:xfrm>
            <a:off x="253022" y="2106296"/>
            <a:ext cx="4204679" cy="2008507"/>
          </a:xfrm>
          <a:prstGeom prst="rect">
            <a:avLst/>
          </a:prstGeom>
        </p:spPr>
        <p:txBody>
          <a:bodyPr/>
          <a:lstStyle>
            <a:lvl1pPr marL="0" indent="0">
              <a:buNone/>
              <a:defRPr sz="4125" b="1" i="0">
                <a:solidFill>
                  <a:srgbClr val="73C0FF"/>
                </a:solidFill>
                <a:latin typeface="IBM Eliot Sans Medium" panose="020B0703050000000000" pitchFamily="34" charset="0"/>
              </a:defRPr>
            </a:lvl1pPr>
          </a:lstStyle>
          <a:p>
            <a:pPr lvl="0"/>
            <a:r>
              <a:rPr lang="en-US" dirty="0"/>
              <a:t>Title Here</a:t>
            </a:r>
          </a:p>
        </p:txBody>
      </p:sp>
      <p:sp>
        <p:nvSpPr>
          <p:cNvPr id="7" name="Slide Number Placeholder 5">
            <a:extLst>
              <a:ext uri="{FF2B5EF4-FFF2-40B4-BE49-F238E27FC236}">
                <a16:creationId xmlns:a16="http://schemas.microsoft.com/office/drawing/2014/main" id="{F4D911AD-1037-E842-93B2-0783C9117522}"/>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E34AEB90-AA0C-3E4C-A502-88A2543AE8F6}"/>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175428411"/>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342900" y="2975959"/>
            <a:ext cx="10226993" cy="2277683"/>
          </a:xfrm>
          <a:prstGeom prst="rect">
            <a:avLst/>
          </a:prstGeom>
        </p:spPr>
        <p:txBody>
          <a:bodyPr anchor="ctr" anchorCtr="0"/>
          <a:lstStyle>
            <a:lvl1pPr>
              <a:defRPr lang="en-US" sz="6000" b="1" i="0" dirty="0">
                <a:solidFill>
                  <a:srgbClr val="002577"/>
                </a:solidFill>
                <a:latin typeface="IBM Plex Sans" panose="020B0503050203000203" pitchFamily="34" charset="0"/>
              </a:defRPr>
            </a:lvl1pPr>
          </a:lstStyle>
          <a:p>
            <a:pPr marL="0" lvl="0" indent="0" algn="ctr">
              <a:lnSpc>
                <a:spcPct val="85000"/>
              </a:lnSpc>
              <a:buNone/>
            </a:pPr>
            <a:r>
              <a:rPr lang="en-US" dirty="0"/>
              <a:t>Thank you.</a:t>
            </a:r>
          </a:p>
        </p:txBody>
      </p:sp>
      <p:sp>
        <p:nvSpPr>
          <p:cNvPr id="9" name="Footer Placeholder 3">
            <a:extLst>
              <a:ext uri="{FF2B5EF4-FFF2-40B4-BE49-F238E27FC236}">
                <a16:creationId xmlns:a16="http://schemas.microsoft.com/office/drawing/2014/main" id="{B20DCA0D-6C9C-4840-8BF5-F1C4AAB39470}"/>
              </a:ext>
            </a:extLst>
          </p:cNvPr>
          <p:cNvSpPr txBox="1">
            <a:spLocks/>
          </p:cNvSpPr>
          <p:nvPr userDrawn="1"/>
        </p:nvSpPr>
        <p:spPr>
          <a:xfrm>
            <a:off x="275755" y="7615599"/>
            <a:ext cx="1699493" cy="218918"/>
          </a:xfrm>
          <a:prstGeom prst="rect">
            <a:avLst/>
          </a:prstGeom>
        </p:spPr>
        <p:txBody>
          <a:bodyPr vert="horz" lIns="68580" tIns="34290" rIns="68580" bIns="3429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20" dirty="0">
                <a:latin typeface="IBM Eliot Sans Medium" panose="020B0703050000000000" pitchFamily="34" charset="0"/>
              </a:rPr>
              <a:t>Equitable</a:t>
            </a:r>
          </a:p>
        </p:txBody>
      </p:sp>
    </p:spTree>
    <p:extLst>
      <p:ext uri="{BB962C8B-B14F-4D97-AF65-F5344CB8AC3E}">
        <p14:creationId xmlns:p14="http://schemas.microsoft.com/office/powerpoint/2010/main" val="2218892967"/>
      </p:ext>
    </p:extLst>
  </p:cSld>
  <p:clrMapOvr>
    <a:masterClrMapping/>
  </p:clrMapOvr>
  <p:extLst>
    <p:ext uri="{DCECCB84-F9BA-43D5-87BE-67443E8EF086}">
      <p15:sldGuideLst xmlns:p15="http://schemas.microsoft.com/office/powerpoint/2012/main">
        <p15:guide id="1" orient="horz" pos="2376" userDrawn="1">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0367404"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6657791"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pic>
        <p:nvPicPr>
          <p:cNvPr id="3" name="Picture 2">
            <a:extLst>
              <a:ext uri="{FF2B5EF4-FFF2-40B4-BE49-F238E27FC236}">
                <a16:creationId xmlns:a16="http://schemas.microsoft.com/office/drawing/2014/main" id="{0F871C60-3C9B-4B47-AE7F-9C0660434325}"/>
              </a:ext>
            </a:extLst>
          </p:cNvPr>
          <p:cNvPicPr>
            <a:picLocks noChangeAspect="1"/>
          </p:cNvPicPr>
          <p:nvPr userDrawn="1"/>
        </p:nvPicPr>
        <p:blipFill>
          <a:blip r:embed="rId2"/>
          <a:stretch>
            <a:fillRect/>
          </a:stretch>
        </p:blipFill>
        <p:spPr>
          <a:xfrm>
            <a:off x="3915265" y="3200400"/>
            <a:ext cx="3142270" cy="1828800"/>
          </a:xfrm>
          <a:prstGeom prst="rect">
            <a:avLst/>
          </a:prstGeom>
        </p:spPr>
      </p:pic>
    </p:spTree>
    <p:extLst>
      <p:ext uri="{BB962C8B-B14F-4D97-AF65-F5344CB8AC3E}">
        <p14:creationId xmlns:p14="http://schemas.microsoft.com/office/powerpoint/2010/main" val="412576360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342901" y="5927064"/>
            <a:ext cx="10286999" cy="1549248"/>
          </a:xfrm>
          <a:prstGeom prst="rect">
            <a:avLst/>
          </a:prstGeom>
        </p:spPr>
        <p:txBody>
          <a:bodyPr anchor="ctr" anchorCtr="0"/>
          <a:lstStyle>
            <a:lvl1pPr>
              <a:defRPr lang="en-US" sz="4050" b="1" i="0" dirty="0">
                <a:solidFill>
                  <a:schemeClr val="accent1"/>
                </a:solidFill>
                <a:latin typeface="IBM Plex Sans" panose="020B0503050203000203" pitchFamily="34" charset="0"/>
              </a:defRPr>
            </a:lvl1pPr>
          </a:lstStyle>
          <a:p>
            <a:pPr marL="0" lvl="0" indent="0" algn="ctr">
              <a:lnSpc>
                <a:spcPct val="85000"/>
              </a:lnSpc>
              <a:buNone/>
            </a:pPr>
            <a:r>
              <a:rPr lang="en-US" dirty="0"/>
              <a:t>Section Title Here</a:t>
            </a:r>
          </a:p>
        </p:txBody>
      </p:sp>
    </p:spTree>
    <p:extLst>
      <p:ext uri="{BB962C8B-B14F-4D97-AF65-F5344CB8AC3E}">
        <p14:creationId xmlns:p14="http://schemas.microsoft.com/office/powerpoint/2010/main" val="2603285501"/>
      </p:ext>
    </p:extLst>
  </p:cSld>
  <p:clrMapOvr>
    <a:masterClrMapping/>
  </p:clrMapOvr>
  <p:extLst>
    <p:ext uri="{DCECCB84-F9BA-43D5-87BE-67443E8EF086}">
      <p15:sldGuideLst xmlns:p15="http://schemas.microsoft.com/office/powerpoint/2012/main">
        <p15:guide id="1" orient="horz" pos="5184" userDrawn="1">
          <p15:clr>
            <a:srgbClr val="FBAE40"/>
          </p15:clr>
        </p15:guide>
        <p15:guide id="2" orient="horz" userDrawn="1">
          <p15:clr>
            <a:srgbClr val="FBAE40"/>
          </p15:clr>
        </p15:guide>
        <p15:guide id="3" userDrawn="1">
          <p15:clr>
            <a:srgbClr val="FBAE40"/>
          </p15:clr>
        </p15:guide>
        <p15:guide id="4" pos="6912" userDrawn="1">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Section Title_WT_0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C0B67F8-4B23-4242-B45B-74CFFAD9C918}"/>
              </a:ext>
            </a:extLst>
          </p:cNvPr>
          <p:cNvSpPr>
            <a:spLocks noGrp="1"/>
          </p:cNvSpPr>
          <p:nvPr>
            <p:ph type="ctrTitle" hasCustomPrompt="1"/>
          </p:nvPr>
        </p:nvSpPr>
        <p:spPr>
          <a:xfrm>
            <a:off x="269729" y="517147"/>
            <a:ext cx="2374419" cy="305258"/>
          </a:xfrm>
          <a:prstGeom prst="rect">
            <a:avLst/>
          </a:prstGeom>
        </p:spPr>
        <p:txBody>
          <a:bodyPr anchor="b">
            <a:noAutofit/>
          </a:bodyPr>
          <a:lstStyle>
            <a:lvl1pPr algn="l">
              <a:defRPr sz="1200" b="0" i="0">
                <a:solidFill>
                  <a:srgbClr val="002677"/>
                </a:solidFill>
                <a:latin typeface="IBM Plex Sans Light" panose="020B0403050000000000" pitchFamily="34" charset="0"/>
              </a:defRPr>
            </a:lvl1pPr>
          </a:lstStyle>
          <a:p>
            <a:r>
              <a:rPr lang="en-US" dirty="0"/>
              <a:t>SECTION HEADER</a:t>
            </a:r>
          </a:p>
        </p:txBody>
      </p:sp>
      <p:sp>
        <p:nvSpPr>
          <p:cNvPr id="6" name="Subtitle 2">
            <a:extLst>
              <a:ext uri="{FF2B5EF4-FFF2-40B4-BE49-F238E27FC236}">
                <a16:creationId xmlns:a16="http://schemas.microsoft.com/office/drawing/2014/main" id="{2BD905AF-340E-BB48-968E-98622EF3A828}"/>
              </a:ext>
            </a:extLst>
          </p:cNvPr>
          <p:cNvSpPr>
            <a:spLocks noGrp="1"/>
          </p:cNvSpPr>
          <p:nvPr>
            <p:ph type="subTitle" idx="1" hasCustomPrompt="1"/>
          </p:nvPr>
        </p:nvSpPr>
        <p:spPr>
          <a:xfrm>
            <a:off x="253020" y="1275250"/>
            <a:ext cx="4204680" cy="707280"/>
          </a:xfrm>
          <a:prstGeom prst="rect">
            <a:avLst/>
          </a:prstGeom>
        </p:spPr>
        <p:txBody>
          <a:bodyPr anchor="ctr" anchorCtr="0">
            <a:noAutofit/>
          </a:bodyPr>
          <a:lstStyle>
            <a:lvl1pPr marL="0" indent="0" algn="l">
              <a:buNone/>
              <a:defRPr sz="4125" b="1" i="0">
                <a:solidFill>
                  <a:srgbClr val="002677"/>
                </a:solidFill>
                <a:latin typeface="IBM Eliot Sans" panose="020B05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p:txBody>
      </p:sp>
      <p:sp>
        <p:nvSpPr>
          <p:cNvPr id="7" name="Text Placeholder 14">
            <a:extLst>
              <a:ext uri="{FF2B5EF4-FFF2-40B4-BE49-F238E27FC236}">
                <a16:creationId xmlns:a16="http://schemas.microsoft.com/office/drawing/2014/main" id="{B3C1B4ED-375C-F840-82BA-0FEF778ECC00}"/>
              </a:ext>
            </a:extLst>
          </p:cNvPr>
          <p:cNvSpPr>
            <a:spLocks noGrp="1"/>
          </p:cNvSpPr>
          <p:nvPr>
            <p:ph type="body" sz="quarter" idx="13" hasCustomPrompt="1"/>
          </p:nvPr>
        </p:nvSpPr>
        <p:spPr>
          <a:xfrm>
            <a:off x="253022" y="2106296"/>
            <a:ext cx="4204679" cy="2008507"/>
          </a:xfrm>
          <a:prstGeom prst="rect">
            <a:avLst/>
          </a:prstGeom>
        </p:spPr>
        <p:txBody>
          <a:bodyPr/>
          <a:lstStyle>
            <a:lvl1pPr marL="0" indent="0">
              <a:buNone/>
              <a:defRPr sz="4125" b="1" i="0">
                <a:solidFill>
                  <a:srgbClr val="3369FF"/>
                </a:solidFill>
                <a:latin typeface="IBM Eliot Sans Medium" panose="020B0703050000000000" pitchFamily="34" charset="0"/>
              </a:defRPr>
            </a:lvl1pPr>
          </a:lstStyle>
          <a:p>
            <a:pPr lvl="0"/>
            <a:r>
              <a:rPr lang="en-US" dirty="0"/>
              <a:t>Title Here</a:t>
            </a:r>
          </a:p>
        </p:txBody>
      </p:sp>
      <p:sp>
        <p:nvSpPr>
          <p:cNvPr id="8" name="Slide Number Placeholder 5">
            <a:extLst>
              <a:ext uri="{FF2B5EF4-FFF2-40B4-BE49-F238E27FC236}">
                <a16:creationId xmlns:a16="http://schemas.microsoft.com/office/drawing/2014/main" id="{5BB234D2-4E19-174B-B5CE-5A78159B41EE}"/>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FBD589BE-546F-9544-BEC8-7CB3EF705415}"/>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686185271"/>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Section Title_WT_03">
    <p:bg>
      <p:bgPr>
        <a:solidFill>
          <a:srgbClr val="FFFFFF"/>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291457" y="78058"/>
            <a:ext cx="1832846" cy="2286000"/>
          </a:xfrm>
          <a:prstGeom prst="rect">
            <a:avLst/>
          </a:prstGeom>
        </p:spPr>
        <p:txBody>
          <a:bodyPr anchor="b">
            <a:normAutofit/>
          </a:bodyPr>
          <a:lstStyle>
            <a:lvl1pPr algn="l">
              <a:defRPr sz="11250" b="1" i="0">
                <a:solidFill>
                  <a:srgbClr val="3369FF"/>
                </a:solidFill>
                <a:latin typeface="IBM Eliot Sans" panose="020B0503050000000000"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249640" y="2653993"/>
            <a:ext cx="4208061" cy="2680009"/>
          </a:xfrm>
          <a:prstGeom prst="rect">
            <a:avLst/>
          </a:prstGeom>
        </p:spPr>
        <p:txBody>
          <a:bodyPr>
            <a:noAutofit/>
          </a:bodyPr>
          <a:lstStyle>
            <a:lvl1pPr marL="0" indent="0" algn="l">
              <a:buNone/>
              <a:defRPr sz="4125" b="1" i="0">
                <a:solidFill>
                  <a:srgbClr val="002677"/>
                </a:solidFill>
                <a:latin typeface="IBM Eliot Sans" panose="020B05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0367404"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6657791"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580088684"/>
      </p:ext>
    </p:extLst>
  </p:cSld>
  <p:clrMapOvr>
    <a:masterClrMapping/>
  </p:clrMapOvr>
  <p:extLst>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ection Title_WT_04">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2D82C94A-F9C7-284E-853B-2E07ACB52888}"/>
              </a:ext>
            </a:extLst>
          </p:cNvPr>
          <p:cNvSpPr>
            <a:spLocks noGrp="1"/>
          </p:cNvSpPr>
          <p:nvPr>
            <p:ph type="pic" sz="quarter" idx="14"/>
          </p:nvPr>
        </p:nvSpPr>
        <p:spPr>
          <a:xfrm>
            <a:off x="5486400" y="0"/>
            <a:ext cx="5486400" cy="8229600"/>
          </a:xfrm>
          <a:prstGeom prst="rect">
            <a:avLst/>
          </a:prstGeom>
        </p:spPr>
        <p:txBody>
          <a:bodyPr/>
          <a:lstStyle>
            <a:lvl1pPr>
              <a:defRPr b="0" i="0">
                <a:solidFill>
                  <a:srgbClr val="002677"/>
                </a:solidFill>
                <a:latin typeface="IBM Eliot Sans Medium" panose="020B0703050000000000" pitchFamily="34" charset="0"/>
              </a:defRPr>
            </a:lvl1pPr>
          </a:lstStyle>
          <a:p>
            <a:endParaRPr lang="en-US" dirty="0"/>
          </a:p>
        </p:txBody>
      </p:sp>
      <p:sp>
        <p:nvSpPr>
          <p:cNvPr id="10" name="Title 1">
            <a:extLst>
              <a:ext uri="{FF2B5EF4-FFF2-40B4-BE49-F238E27FC236}">
                <a16:creationId xmlns:a16="http://schemas.microsoft.com/office/drawing/2014/main" id="{A798575A-8932-9A49-B871-90157E1FC9FA}"/>
              </a:ext>
            </a:extLst>
          </p:cNvPr>
          <p:cNvSpPr>
            <a:spLocks noGrp="1"/>
          </p:cNvSpPr>
          <p:nvPr>
            <p:ph type="ctrTitle" hasCustomPrompt="1"/>
          </p:nvPr>
        </p:nvSpPr>
        <p:spPr>
          <a:xfrm>
            <a:off x="269730" y="501419"/>
            <a:ext cx="4187971" cy="507253"/>
          </a:xfrm>
          <a:prstGeom prst="rect">
            <a:avLst/>
          </a:prstGeom>
        </p:spPr>
        <p:txBody>
          <a:bodyPr anchor="t">
            <a:noAutofit/>
          </a:bodyPr>
          <a:lstStyle>
            <a:lvl1pPr algn="l">
              <a:defRPr sz="1200" b="0" i="0">
                <a:solidFill>
                  <a:srgbClr val="002677"/>
                </a:solidFill>
                <a:latin typeface="IBM Eliot Sans Medium" panose="020B0703050000000000" pitchFamily="34" charset="0"/>
                <a:cs typeface="Segoe UI" panose="020B0502040204020203" pitchFamily="34" charset="0"/>
              </a:defRPr>
            </a:lvl1pPr>
          </a:lstStyle>
          <a:p>
            <a:r>
              <a:rPr lang="en-US" dirty="0"/>
              <a:t>SECTION HEADER</a:t>
            </a:r>
          </a:p>
        </p:txBody>
      </p:sp>
      <p:sp>
        <p:nvSpPr>
          <p:cNvPr id="11" name="Subtitle 2">
            <a:extLst>
              <a:ext uri="{FF2B5EF4-FFF2-40B4-BE49-F238E27FC236}">
                <a16:creationId xmlns:a16="http://schemas.microsoft.com/office/drawing/2014/main" id="{8E95A5F9-F875-6C49-96D8-9A67643491C9}"/>
              </a:ext>
            </a:extLst>
          </p:cNvPr>
          <p:cNvSpPr>
            <a:spLocks noGrp="1"/>
          </p:cNvSpPr>
          <p:nvPr>
            <p:ph type="subTitle" idx="1" hasCustomPrompt="1"/>
          </p:nvPr>
        </p:nvSpPr>
        <p:spPr>
          <a:xfrm>
            <a:off x="253020" y="1275250"/>
            <a:ext cx="4204680" cy="707280"/>
          </a:xfrm>
          <a:prstGeom prst="rect">
            <a:avLst/>
          </a:prstGeom>
        </p:spPr>
        <p:txBody>
          <a:bodyPr>
            <a:noAutofit/>
          </a:bodyPr>
          <a:lstStyle>
            <a:lvl1pPr marL="0" indent="0" algn="l">
              <a:buNone/>
              <a:defRPr sz="4125" b="1" i="0">
                <a:solidFill>
                  <a:srgbClr val="002677"/>
                </a:solidFill>
                <a:latin typeface="IBM Eliot Sans Medium" panose="020B07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p:txBody>
      </p:sp>
      <p:sp>
        <p:nvSpPr>
          <p:cNvPr id="12" name="Text Placeholder 14">
            <a:extLst>
              <a:ext uri="{FF2B5EF4-FFF2-40B4-BE49-F238E27FC236}">
                <a16:creationId xmlns:a16="http://schemas.microsoft.com/office/drawing/2014/main" id="{E6333A04-D700-1045-90EC-0A78B39C3F83}"/>
              </a:ext>
            </a:extLst>
          </p:cNvPr>
          <p:cNvSpPr>
            <a:spLocks noGrp="1"/>
          </p:cNvSpPr>
          <p:nvPr>
            <p:ph type="body" sz="quarter" idx="13" hasCustomPrompt="1"/>
          </p:nvPr>
        </p:nvSpPr>
        <p:spPr>
          <a:xfrm>
            <a:off x="253023" y="2106296"/>
            <a:ext cx="4204678" cy="2008507"/>
          </a:xfrm>
          <a:prstGeom prst="rect">
            <a:avLst/>
          </a:prstGeom>
        </p:spPr>
        <p:txBody>
          <a:bodyPr/>
          <a:lstStyle>
            <a:lvl1pPr marL="0" indent="0">
              <a:buNone/>
              <a:defRPr sz="4125" b="1" i="0">
                <a:solidFill>
                  <a:srgbClr val="3369FF"/>
                </a:solidFill>
                <a:latin typeface="IBM Eliot Sans Medium" panose="020B0703050000000000" pitchFamily="34" charset="0"/>
              </a:defRPr>
            </a:lvl1pPr>
          </a:lstStyle>
          <a:p>
            <a:pPr lvl="0"/>
            <a:r>
              <a:rPr lang="en-US" dirty="0"/>
              <a:t>Title Here</a:t>
            </a:r>
          </a:p>
        </p:txBody>
      </p:sp>
    </p:spTree>
    <p:extLst>
      <p:ext uri="{BB962C8B-B14F-4D97-AF65-F5344CB8AC3E}">
        <p14:creationId xmlns:p14="http://schemas.microsoft.com/office/powerpoint/2010/main" val="2295021549"/>
      </p:ext>
    </p:extLst>
  </p:cSld>
  <p:clrMapOvr>
    <a:masterClrMapping/>
  </p:clrMapOvr>
  <p:extLst>
    <p:ext uri="{DCECCB84-F9BA-43D5-87BE-67443E8EF086}">
      <p15:sldGuideLst xmlns:p15="http://schemas.microsoft.com/office/powerpoint/2012/main">
        <p15:guide id="1" orient="horz" pos="350" userDrawn="1">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251428" y="2208618"/>
            <a:ext cx="4734517" cy="1554208"/>
          </a:xfrm>
          <a:prstGeom prst="rect">
            <a:avLst/>
          </a:prstGeom>
        </p:spPr>
        <p:txBody>
          <a:bodyPr/>
          <a:lstStyle>
            <a:lvl1pPr marL="0" indent="0">
              <a:buNone/>
              <a:defRPr sz="3375" b="1" i="0">
                <a:solidFill>
                  <a:srgbClr val="3369FF"/>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267115" y="4038600"/>
            <a:ext cx="4716842" cy="2819400"/>
          </a:xfrm>
          <a:prstGeom prst="rect">
            <a:avLst/>
          </a:prstGeom>
        </p:spPr>
        <p:txBody>
          <a:bodyPr/>
          <a:lstStyle>
            <a:lvl1pPr marL="0" indent="0">
              <a:lnSpc>
                <a:spcPts val="1500"/>
              </a:lnSpc>
              <a:spcBef>
                <a:spcPts val="0"/>
              </a:spcBef>
              <a:buNone/>
              <a:defRPr sz="1200" b="0" i="0" spc="8"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968733473"/>
      </p:ext>
    </p:extLst>
  </p:cSld>
  <p:clrMapOvr>
    <a:masterClrMapping/>
  </p:clrMapOvr>
  <p:extLst>
    <p:ext uri="{DCECCB84-F9BA-43D5-87BE-67443E8EF086}">
      <p15:sldGuideLst xmlns:p15="http://schemas.microsoft.com/office/powerpoint/2012/main">
        <p15:guide id="1" orient="horz" pos="2544" userDrawn="1">
          <p15:clr>
            <a:srgbClr val="FBAE40"/>
          </p15:clr>
        </p15:guide>
        <p15:guide id="2" orient="horz" pos="4320" userDrawn="1">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0427114" y="7615682"/>
            <a:ext cx="336252"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9" name="Picture Placeholder 4">
            <a:extLst>
              <a:ext uri="{FF2B5EF4-FFF2-40B4-BE49-F238E27FC236}">
                <a16:creationId xmlns:a16="http://schemas.microsoft.com/office/drawing/2014/main" id="{A7A9D8E9-249B-0540-A4E3-F073E1E8915F}"/>
              </a:ext>
            </a:extLst>
          </p:cNvPr>
          <p:cNvSpPr>
            <a:spLocks noGrp="1"/>
          </p:cNvSpPr>
          <p:nvPr>
            <p:ph type="pic" sz="quarter" idx="14" hasCustomPrompt="1"/>
          </p:nvPr>
        </p:nvSpPr>
        <p:spPr>
          <a:xfrm>
            <a:off x="5486400" y="0"/>
            <a:ext cx="5486400" cy="8229600"/>
          </a:xfrm>
          <a:prstGeom prst="rect">
            <a:avLst/>
          </a:prstGeom>
          <a:solidFill>
            <a:schemeClr val="bg1">
              <a:lumMod val="95000"/>
            </a:schemeClr>
          </a:solidFill>
        </p:spPr>
        <p:txBody>
          <a:bodyPr anchor="ctr"/>
          <a:lstStyle>
            <a:lvl1pPr marL="0" indent="0" algn="ctr">
              <a:buNone/>
              <a:defRPr sz="1200" b="0" i="0">
                <a:solidFill>
                  <a:srgbClr val="75787B"/>
                </a:solidFill>
                <a:latin typeface="IBM Plex Sans Medium" panose="020B0603050203000203" pitchFamily="34" charset="0"/>
                <a:cs typeface="Segoe UI" panose="020B0502040204020203" pitchFamily="34" charset="0"/>
              </a:defRPr>
            </a:lvl1pPr>
          </a:lstStyle>
          <a:p>
            <a:r>
              <a:rPr lang="en-US" b="0" i="0" dirty="0">
                <a:latin typeface="Segoe UI" panose="020B0502040204020203" pitchFamily="34" charset="0"/>
                <a:cs typeface="Segoe UI" panose="020B0502040204020203" pitchFamily="34" charset="0"/>
              </a:rPr>
              <a:t>IMAGE  PLACEHOLDER</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251428" y="2208618"/>
            <a:ext cx="4734517" cy="1554208"/>
          </a:xfrm>
          <a:prstGeom prst="rect">
            <a:avLst/>
          </a:prstGeom>
        </p:spPr>
        <p:txBody>
          <a:bodyPr/>
          <a:lstStyle>
            <a:lvl1pPr marL="0" indent="0">
              <a:buNone/>
              <a:defRPr sz="3375" b="1" i="0">
                <a:solidFill>
                  <a:srgbClr val="3369FF"/>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267115" y="4038600"/>
            <a:ext cx="4716842" cy="2819400"/>
          </a:xfrm>
          <a:prstGeom prst="rect">
            <a:avLst/>
          </a:prstGeom>
        </p:spPr>
        <p:txBody>
          <a:bodyPr/>
          <a:lstStyle>
            <a:lvl1pPr marL="0" indent="0">
              <a:lnSpc>
                <a:spcPts val="1500"/>
              </a:lnSpc>
              <a:spcBef>
                <a:spcPts val="0"/>
              </a:spcBef>
              <a:buNone/>
              <a:defRPr sz="1200" b="0" i="0" spc="8"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1280601455"/>
      </p:ext>
    </p:extLst>
  </p:cSld>
  <p:clrMapOvr>
    <a:masterClrMapping/>
  </p:clrMapOvr>
  <p:extLst>
    <p:ext uri="{DCECCB84-F9BA-43D5-87BE-67443E8EF086}">
      <p15:sldGuideLst xmlns:p15="http://schemas.microsoft.com/office/powerpoint/2012/main">
        <p15:guide id="1" pos="31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_WT_05">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A69D7DFC-1099-1746-ADF1-909D42C622CE}"/>
              </a:ext>
            </a:extLst>
          </p:cNvPr>
          <p:cNvSpPr>
            <a:spLocks noGrp="1"/>
          </p:cNvSpPr>
          <p:nvPr>
            <p:ph type="body" sz="quarter" idx="12" hasCustomPrompt="1"/>
          </p:nvPr>
        </p:nvSpPr>
        <p:spPr>
          <a:xfrm>
            <a:off x="3729716" y="438053"/>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1</a:t>
            </a:r>
          </a:p>
        </p:txBody>
      </p:sp>
      <p:sp>
        <p:nvSpPr>
          <p:cNvPr id="13" name="Text Placeholder 4">
            <a:extLst>
              <a:ext uri="{FF2B5EF4-FFF2-40B4-BE49-F238E27FC236}">
                <a16:creationId xmlns:a16="http://schemas.microsoft.com/office/drawing/2014/main" id="{6B2AEFFC-36FA-DA45-A980-62BC975A318C}"/>
              </a:ext>
            </a:extLst>
          </p:cNvPr>
          <p:cNvSpPr>
            <a:spLocks noGrp="1"/>
          </p:cNvSpPr>
          <p:nvPr>
            <p:ph type="body" sz="quarter" idx="20" hasCustomPrompt="1"/>
          </p:nvPr>
        </p:nvSpPr>
        <p:spPr>
          <a:xfrm>
            <a:off x="4136616" y="431035"/>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14" name="Text Placeholder 4">
            <a:extLst>
              <a:ext uri="{FF2B5EF4-FFF2-40B4-BE49-F238E27FC236}">
                <a16:creationId xmlns:a16="http://schemas.microsoft.com/office/drawing/2014/main" id="{97ED6AFB-6FB3-7440-B489-CD200AE6B590}"/>
              </a:ext>
            </a:extLst>
          </p:cNvPr>
          <p:cNvSpPr>
            <a:spLocks noGrp="1"/>
          </p:cNvSpPr>
          <p:nvPr>
            <p:ph type="body" sz="quarter" idx="21" hasCustomPrompt="1"/>
          </p:nvPr>
        </p:nvSpPr>
        <p:spPr>
          <a:xfrm>
            <a:off x="4137021" y="779468"/>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AD82C669-BFF4-6441-97EE-76036B5AF23B}"/>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19423A1B-70A4-DD45-AAD3-7E09BE267897}"/>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87C9121C-114C-8E45-9D47-399B0C5BB609}"/>
              </a:ext>
            </a:extLst>
          </p:cNvPr>
          <p:cNvSpPr>
            <a:spLocks noGrp="1"/>
          </p:cNvSpPr>
          <p:nvPr>
            <p:ph type="ctrTitle" hasCustomPrompt="1"/>
          </p:nvPr>
        </p:nvSpPr>
        <p:spPr>
          <a:xfrm>
            <a:off x="273649" y="400485"/>
            <a:ext cx="3276887"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57" name="Text Placeholder 6">
            <a:extLst>
              <a:ext uri="{FF2B5EF4-FFF2-40B4-BE49-F238E27FC236}">
                <a16:creationId xmlns:a16="http://schemas.microsoft.com/office/drawing/2014/main" id="{23F73415-9424-3D41-A915-14E74B5412FF}"/>
              </a:ext>
            </a:extLst>
          </p:cNvPr>
          <p:cNvSpPr>
            <a:spLocks noGrp="1"/>
          </p:cNvSpPr>
          <p:nvPr>
            <p:ph type="body" sz="quarter" idx="36" hasCustomPrompt="1"/>
          </p:nvPr>
        </p:nvSpPr>
        <p:spPr>
          <a:xfrm>
            <a:off x="3729716" y="1380805"/>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2</a:t>
            </a:r>
          </a:p>
        </p:txBody>
      </p:sp>
      <p:sp>
        <p:nvSpPr>
          <p:cNvPr id="58" name="Text Placeholder 4">
            <a:extLst>
              <a:ext uri="{FF2B5EF4-FFF2-40B4-BE49-F238E27FC236}">
                <a16:creationId xmlns:a16="http://schemas.microsoft.com/office/drawing/2014/main" id="{69942FB6-6C4B-064F-BF72-3F67107FB22C}"/>
              </a:ext>
            </a:extLst>
          </p:cNvPr>
          <p:cNvSpPr>
            <a:spLocks noGrp="1"/>
          </p:cNvSpPr>
          <p:nvPr>
            <p:ph type="body" sz="quarter" idx="37" hasCustomPrompt="1"/>
          </p:nvPr>
        </p:nvSpPr>
        <p:spPr>
          <a:xfrm>
            <a:off x="4136616" y="1373787"/>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59" name="Text Placeholder 4">
            <a:extLst>
              <a:ext uri="{FF2B5EF4-FFF2-40B4-BE49-F238E27FC236}">
                <a16:creationId xmlns:a16="http://schemas.microsoft.com/office/drawing/2014/main" id="{D7F34662-6718-2A41-8BC8-656955C1FC1C}"/>
              </a:ext>
            </a:extLst>
          </p:cNvPr>
          <p:cNvSpPr>
            <a:spLocks noGrp="1"/>
          </p:cNvSpPr>
          <p:nvPr>
            <p:ph type="body" sz="quarter" idx="38" hasCustomPrompt="1"/>
          </p:nvPr>
        </p:nvSpPr>
        <p:spPr>
          <a:xfrm>
            <a:off x="4137021" y="1722220"/>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0" name="Text Placeholder 6">
            <a:extLst>
              <a:ext uri="{FF2B5EF4-FFF2-40B4-BE49-F238E27FC236}">
                <a16:creationId xmlns:a16="http://schemas.microsoft.com/office/drawing/2014/main" id="{70C7F770-653E-3F47-A963-EF00C7F66CC4}"/>
              </a:ext>
            </a:extLst>
          </p:cNvPr>
          <p:cNvSpPr>
            <a:spLocks noGrp="1"/>
          </p:cNvSpPr>
          <p:nvPr>
            <p:ph type="body" sz="quarter" idx="39" hasCustomPrompt="1"/>
          </p:nvPr>
        </p:nvSpPr>
        <p:spPr>
          <a:xfrm>
            <a:off x="3729716" y="2295204"/>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3</a:t>
            </a:r>
          </a:p>
        </p:txBody>
      </p:sp>
      <p:sp>
        <p:nvSpPr>
          <p:cNvPr id="61" name="Text Placeholder 4">
            <a:extLst>
              <a:ext uri="{FF2B5EF4-FFF2-40B4-BE49-F238E27FC236}">
                <a16:creationId xmlns:a16="http://schemas.microsoft.com/office/drawing/2014/main" id="{35B71456-1F90-CE4C-8A7A-405D94297ACD}"/>
              </a:ext>
            </a:extLst>
          </p:cNvPr>
          <p:cNvSpPr>
            <a:spLocks noGrp="1"/>
          </p:cNvSpPr>
          <p:nvPr>
            <p:ph type="body" sz="quarter" idx="40" hasCustomPrompt="1"/>
          </p:nvPr>
        </p:nvSpPr>
        <p:spPr>
          <a:xfrm>
            <a:off x="4136616" y="2288186"/>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62" name="Text Placeholder 4">
            <a:extLst>
              <a:ext uri="{FF2B5EF4-FFF2-40B4-BE49-F238E27FC236}">
                <a16:creationId xmlns:a16="http://schemas.microsoft.com/office/drawing/2014/main" id="{E110D69C-A7B6-414D-891C-B12C8362C72C}"/>
              </a:ext>
            </a:extLst>
          </p:cNvPr>
          <p:cNvSpPr>
            <a:spLocks noGrp="1"/>
          </p:cNvSpPr>
          <p:nvPr>
            <p:ph type="body" sz="quarter" idx="41" hasCustomPrompt="1"/>
          </p:nvPr>
        </p:nvSpPr>
        <p:spPr>
          <a:xfrm>
            <a:off x="4137021" y="2636619"/>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3" name="Text Placeholder 6">
            <a:extLst>
              <a:ext uri="{FF2B5EF4-FFF2-40B4-BE49-F238E27FC236}">
                <a16:creationId xmlns:a16="http://schemas.microsoft.com/office/drawing/2014/main" id="{012600EF-A3C0-5647-A4EB-A23FD379EE51}"/>
              </a:ext>
            </a:extLst>
          </p:cNvPr>
          <p:cNvSpPr>
            <a:spLocks noGrp="1"/>
          </p:cNvSpPr>
          <p:nvPr>
            <p:ph type="body" sz="quarter" idx="42" hasCustomPrompt="1"/>
          </p:nvPr>
        </p:nvSpPr>
        <p:spPr>
          <a:xfrm>
            <a:off x="3729716" y="3209604"/>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4</a:t>
            </a:r>
          </a:p>
        </p:txBody>
      </p:sp>
      <p:sp>
        <p:nvSpPr>
          <p:cNvPr id="64" name="Text Placeholder 4">
            <a:extLst>
              <a:ext uri="{FF2B5EF4-FFF2-40B4-BE49-F238E27FC236}">
                <a16:creationId xmlns:a16="http://schemas.microsoft.com/office/drawing/2014/main" id="{980B827E-5D10-9045-BE57-3772946E7C42}"/>
              </a:ext>
            </a:extLst>
          </p:cNvPr>
          <p:cNvSpPr>
            <a:spLocks noGrp="1"/>
          </p:cNvSpPr>
          <p:nvPr>
            <p:ph type="body" sz="quarter" idx="43" hasCustomPrompt="1"/>
          </p:nvPr>
        </p:nvSpPr>
        <p:spPr>
          <a:xfrm>
            <a:off x="4136616" y="3202586"/>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65" name="Text Placeholder 4">
            <a:extLst>
              <a:ext uri="{FF2B5EF4-FFF2-40B4-BE49-F238E27FC236}">
                <a16:creationId xmlns:a16="http://schemas.microsoft.com/office/drawing/2014/main" id="{4BE11A2A-277C-E34C-8080-87DA1081A605}"/>
              </a:ext>
            </a:extLst>
          </p:cNvPr>
          <p:cNvSpPr>
            <a:spLocks noGrp="1"/>
          </p:cNvSpPr>
          <p:nvPr>
            <p:ph type="body" sz="quarter" idx="44" hasCustomPrompt="1"/>
          </p:nvPr>
        </p:nvSpPr>
        <p:spPr>
          <a:xfrm>
            <a:off x="4137021" y="3551019"/>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7B3A6ACA-6A51-F645-B1A7-96BB7D8341FB}"/>
              </a:ext>
            </a:extLst>
          </p:cNvPr>
          <p:cNvSpPr>
            <a:spLocks noGrp="1"/>
          </p:cNvSpPr>
          <p:nvPr>
            <p:ph type="body" sz="quarter" idx="45" hasCustomPrompt="1"/>
          </p:nvPr>
        </p:nvSpPr>
        <p:spPr>
          <a:xfrm>
            <a:off x="7222507" y="438053"/>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5</a:t>
            </a:r>
          </a:p>
        </p:txBody>
      </p:sp>
      <p:sp>
        <p:nvSpPr>
          <p:cNvPr id="69" name="Text Placeholder 4">
            <a:extLst>
              <a:ext uri="{FF2B5EF4-FFF2-40B4-BE49-F238E27FC236}">
                <a16:creationId xmlns:a16="http://schemas.microsoft.com/office/drawing/2014/main" id="{C4C6F39D-F727-CD41-BED3-131081D6B7D7}"/>
              </a:ext>
            </a:extLst>
          </p:cNvPr>
          <p:cNvSpPr>
            <a:spLocks noGrp="1"/>
          </p:cNvSpPr>
          <p:nvPr>
            <p:ph type="body" sz="quarter" idx="46" hasCustomPrompt="1"/>
          </p:nvPr>
        </p:nvSpPr>
        <p:spPr>
          <a:xfrm>
            <a:off x="7629406" y="431035"/>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11C0F3E5-4856-1A4C-AD0F-2B7CE8CDCE62}"/>
              </a:ext>
            </a:extLst>
          </p:cNvPr>
          <p:cNvSpPr>
            <a:spLocks noGrp="1"/>
          </p:cNvSpPr>
          <p:nvPr>
            <p:ph type="body" sz="quarter" idx="47" hasCustomPrompt="1"/>
          </p:nvPr>
        </p:nvSpPr>
        <p:spPr>
          <a:xfrm>
            <a:off x="7629811" y="779468"/>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71" name="Text Placeholder 6">
            <a:extLst>
              <a:ext uri="{FF2B5EF4-FFF2-40B4-BE49-F238E27FC236}">
                <a16:creationId xmlns:a16="http://schemas.microsoft.com/office/drawing/2014/main" id="{FA849705-29FD-8844-A337-F6FCDE660A19}"/>
              </a:ext>
            </a:extLst>
          </p:cNvPr>
          <p:cNvSpPr>
            <a:spLocks noGrp="1"/>
          </p:cNvSpPr>
          <p:nvPr>
            <p:ph type="body" sz="quarter" idx="48" hasCustomPrompt="1"/>
          </p:nvPr>
        </p:nvSpPr>
        <p:spPr>
          <a:xfrm>
            <a:off x="7222507" y="1380805"/>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6</a:t>
            </a:r>
          </a:p>
        </p:txBody>
      </p:sp>
      <p:sp>
        <p:nvSpPr>
          <p:cNvPr id="72" name="Text Placeholder 4">
            <a:extLst>
              <a:ext uri="{FF2B5EF4-FFF2-40B4-BE49-F238E27FC236}">
                <a16:creationId xmlns:a16="http://schemas.microsoft.com/office/drawing/2014/main" id="{C7B581DD-DB5E-FB4C-9686-8E0549A0EBF8}"/>
              </a:ext>
            </a:extLst>
          </p:cNvPr>
          <p:cNvSpPr>
            <a:spLocks noGrp="1"/>
          </p:cNvSpPr>
          <p:nvPr>
            <p:ph type="body" sz="quarter" idx="49" hasCustomPrompt="1"/>
          </p:nvPr>
        </p:nvSpPr>
        <p:spPr>
          <a:xfrm>
            <a:off x="7629406" y="1373787"/>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3" name="Text Placeholder 4">
            <a:extLst>
              <a:ext uri="{FF2B5EF4-FFF2-40B4-BE49-F238E27FC236}">
                <a16:creationId xmlns:a16="http://schemas.microsoft.com/office/drawing/2014/main" id="{781964BB-5C6D-9341-93A4-69C3AAEB50B4}"/>
              </a:ext>
            </a:extLst>
          </p:cNvPr>
          <p:cNvSpPr>
            <a:spLocks noGrp="1"/>
          </p:cNvSpPr>
          <p:nvPr>
            <p:ph type="body" sz="quarter" idx="50" hasCustomPrompt="1"/>
          </p:nvPr>
        </p:nvSpPr>
        <p:spPr>
          <a:xfrm>
            <a:off x="7629811" y="1722220"/>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74" name="Text Placeholder 6">
            <a:extLst>
              <a:ext uri="{FF2B5EF4-FFF2-40B4-BE49-F238E27FC236}">
                <a16:creationId xmlns:a16="http://schemas.microsoft.com/office/drawing/2014/main" id="{B8043DE7-2CDB-FF48-BF5C-CD5CB27E6E32}"/>
              </a:ext>
            </a:extLst>
          </p:cNvPr>
          <p:cNvSpPr>
            <a:spLocks noGrp="1"/>
          </p:cNvSpPr>
          <p:nvPr>
            <p:ph type="body" sz="quarter" idx="51" hasCustomPrompt="1"/>
          </p:nvPr>
        </p:nvSpPr>
        <p:spPr>
          <a:xfrm>
            <a:off x="7222507" y="2295204"/>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7</a:t>
            </a:r>
          </a:p>
        </p:txBody>
      </p:sp>
      <p:sp>
        <p:nvSpPr>
          <p:cNvPr id="75" name="Text Placeholder 4">
            <a:extLst>
              <a:ext uri="{FF2B5EF4-FFF2-40B4-BE49-F238E27FC236}">
                <a16:creationId xmlns:a16="http://schemas.microsoft.com/office/drawing/2014/main" id="{45242C1D-7379-A143-A0AF-BF2180C465D6}"/>
              </a:ext>
            </a:extLst>
          </p:cNvPr>
          <p:cNvSpPr>
            <a:spLocks noGrp="1"/>
          </p:cNvSpPr>
          <p:nvPr>
            <p:ph type="body" sz="quarter" idx="52" hasCustomPrompt="1"/>
          </p:nvPr>
        </p:nvSpPr>
        <p:spPr>
          <a:xfrm>
            <a:off x="7629406" y="2288186"/>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76F0D62-7A00-0448-8018-B623ECFCF6A7}"/>
              </a:ext>
            </a:extLst>
          </p:cNvPr>
          <p:cNvSpPr>
            <a:spLocks noGrp="1"/>
          </p:cNvSpPr>
          <p:nvPr>
            <p:ph type="body" sz="quarter" idx="53" hasCustomPrompt="1"/>
          </p:nvPr>
        </p:nvSpPr>
        <p:spPr>
          <a:xfrm>
            <a:off x="7629811" y="2636619"/>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77" name="Text Placeholder 6">
            <a:extLst>
              <a:ext uri="{FF2B5EF4-FFF2-40B4-BE49-F238E27FC236}">
                <a16:creationId xmlns:a16="http://schemas.microsoft.com/office/drawing/2014/main" id="{6FD7C259-F4F1-294E-B3F4-5E5936D320F3}"/>
              </a:ext>
            </a:extLst>
          </p:cNvPr>
          <p:cNvSpPr>
            <a:spLocks noGrp="1"/>
          </p:cNvSpPr>
          <p:nvPr>
            <p:ph type="body" sz="quarter" idx="54" hasCustomPrompt="1"/>
          </p:nvPr>
        </p:nvSpPr>
        <p:spPr>
          <a:xfrm>
            <a:off x="7222507" y="3209604"/>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8</a:t>
            </a:r>
          </a:p>
        </p:txBody>
      </p:sp>
      <p:sp>
        <p:nvSpPr>
          <p:cNvPr id="78" name="Text Placeholder 4">
            <a:extLst>
              <a:ext uri="{FF2B5EF4-FFF2-40B4-BE49-F238E27FC236}">
                <a16:creationId xmlns:a16="http://schemas.microsoft.com/office/drawing/2014/main" id="{3B66F0FC-35F5-854C-9559-A2664673A098}"/>
              </a:ext>
            </a:extLst>
          </p:cNvPr>
          <p:cNvSpPr>
            <a:spLocks noGrp="1"/>
          </p:cNvSpPr>
          <p:nvPr>
            <p:ph type="body" sz="quarter" idx="55" hasCustomPrompt="1"/>
          </p:nvPr>
        </p:nvSpPr>
        <p:spPr>
          <a:xfrm>
            <a:off x="7629406" y="3202586"/>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9" name="Text Placeholder 4">
            <a:extLst>
              <a:ext uri="{FF2B5EF4-FFF2-40B4-BE49-F238E27FC236}">
                <a16:creationId xmlns:a16="http://schemas.microsoft.com/office/drawing/2014/main" id="{57EB4E2C-A33F-A946-B3FB-7704F3B71E74}"/>
              </a:ext>
            </a:extLst>
          </p:cNvPr>
          <p:cNvSpPr>
            <a:spLocks noGrp="1"/>
          </p:cNvSpPr>
          <p:nvPr>
            <p:ph type="body" sz="quarter" idx="56" hasCustomPrompt="1"/>
          </p:nvPr>
        </p:nvSpPr>
        <p:spPr>
          <a:xfrm>
            <a:off x="7629811" y="3551019"/>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Tree>
    <p:extLst>
      <p:ext uri="{BB962C8B-B14F-4D97-AF65-F5344CB8AC3E}">
        <p14:creationId xmlns:p14="http://schemas.microsoft.com/office/powerpoint/2010/main" val="2865760056"/>
      </p:ext>
    </p:extLst>
  </p:cSld>
  <p:clrMapOvr>
    <a:masterClrMapping/>
  </p:clrMapOvr>
  <p:extLst>
    <p:ext uri="{DCECCB84-F9BA-43D5-87BE-67443E8EF086}">
      <p15:sldGuideLst xmlns:p15="http://schemas.microsoft.com/office/powerpoint/2012/main">
        <p15:guide id="1" pos="2576" userDrawn="1">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ontents_WT_01">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627344"/>
            <a:ext cx="10972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4">
            <a:extLst>
              <a:ext uri="{FF2B5EF4-FFF2-40B4-BE49-F238E27FC236}">
                <a16:creationId xmlns:a16="http://schemas.microsoft.com/office/drawing/2014/main" id="{96DC2001-AC0D-3F41-87FE-27FD1320B3FC}"/>
              </a:ext>
            </a:extLst>
          </p:cNvPr>
          <p:cNvSpPr>
            <a:spLocks noGrp="1"/>
          </p:cNvSpPr>
          <p:nvPr>
            <p:ph type="body" sz="quarter" idx="12" hasCustomPrompt="1"/>
          </p:nvPr>
        </p:nvSpPr>
        <p:spPr>
          <a:xfrm>
            <a:off x="271239" y="3670363"/>
            <a:ext cx="2330263"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4456395" y="2021304"/>
            <a:ext cx="0" cy="5212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8030915" y="2021304"/>
            <a:ext cx="0" cy="5212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FA7C2E4F-5A3D-FE46-B30F-595E936418C2}"/>
              </a:ext>
            </a:extLst>
          </p:cNvPr>
          <p:cNvSpPr>
            <a:spLocks noGrp="1"/>
          </p:cNvSpPr>
          <p:nvPr>
            <p:ph type="ctrTitle" hasCustomPrompt="1"/>
          </p:nvPr>
        </p:nvSpPr>
        <p:spPr>
          <a:xfrm>
            <a:off x="273649" y="400485"/>
            <a:ext cx="435550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27" name="Slide Number Placeholder 5">
            <a:extLst>
              <a:ext uri="{FF2B5EF4-FFF2-40B4-BE49-F238E27FC236}">
                <a16:creationId xmlns:a16="http://schemas.microsoft.com/office/drawing/2014/main" id="{C97F4025-1428-E848-AB50-95898C85EE26}"/>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6A745FEC-0DCE-D347-A303-F04698E05187}"/>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1" name="Text Placeholder 2">
            <a:extLst>
              <a:ext uri="{FF2B5EF4-FFF2-40B4-BE49-F238E27FC236}">
                <a16:creationId xmlns:a16="http://schemas.microsoft.com/office/drawing/2014/main" id="{45E99F75-E396-854D-A64C-EFF76DC40AFB}"/>
              </a:ext>
            </a:extLst>
          </p:cNvPr>
          <p:cNvSpPr>
            <a:spLocks noGrp="1"/>
          </p:cNvSpPr>
          <p:nvPr>
            <p:ph type="body" sz="quarter" idx="21" hasCustomPrompt="1"/>
          </p:nvPr>
        </p:nvSpPr>
        <p:spPr>
          <a:xfrm>
            <a:off x="250633" y="24710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1</a:t>
            </a:r>
          </a:p>
        </p:txBody>
      </p:sp>
      <p:sp>
        <p:nvSpPr>
          <p:cNvPr id="37" name="Text Placeholder 4">
            <a:extLst>
              <a:ext uri="{FF2B5EF4-FFF2-40B4-BE49-F238E27FC236}">
                <a16:creationId xmlns:a16="http://schemas.microsoft.com/office/drawing/2014/main" id="{74C5EE9B-493D-B04D-A576-C96F91A0BBE3}"/>
              </a:ext>
            </a:extLst>
          </p:cNvPr>
          <p:cNvSpPr>
            <a:spLocks noGrp="1"/>
          </p:cNvSpPr>
          <p:nvPr>
            <p:ph type="body" sz="quarter" idx="23" hasCustomPrompt="1"/>
          </p:nvPr>
        </p:nvSpPr>
        <p:spPr>
          <a:xfrm>
            <a:off x="3032128" y="36576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3" name="Text Placeholder 4">
            <a:extLst>
              <a:ext uri="{FF2B5EF4-FFF2-40B4-BE49-F238E27FC236}">
                <a16:creationId xmlns:a16="http://schemas.microsoft.com/office/drawing/2014/main" id="{705B5911-3B2D-CC4C-874A-11225C04D0ED}"/>
              </a:ext>
            </a:extLst>
          </p:cNvPr>
          <p:cNvSpPr>
            <a:spLocks noGrp="1"/>
          </p:cNvSpPr>
          <p:nvPr>
            <p:ph type="body" sz="quarter" idx="27" hasCustomPrompt="1"/>
          </p:nvPr>
        </p:nvSpPr>
        <p:spPr>
          <a:xfrm>
            <a:off x="5775328" y="36576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011D8F1D-5590-9C4F-809E-6F6E15283648}"/>
              </a:ext>
            </a:extLst>
          </p:cNvPr>
          <p:cNvSpPr>
            <a:spLocks noGrp="1"/>
          </p:cNvSpPr>
          <p:nvPr>
            <p:ph type="body" sz="quarter" idx="31" hasCustomPrompt="1"/>
          </p:nvPr>
        </p:nvSpPr>
        <p:spPr>
          <a:xfrm>
            <a:off x="8518528" y="36576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36" name="Text Placeholder 2">
            <a:extLst>
              <a:ext uri="{FF2B5EF4-FFF2-40B4-BE49-F238E27FC236}">
                <a16:creationId xmlns:a16="http://schemas.microsoft.com/office/drawing/2014/main" id="{3BA4ADCC-84A0-AE45-8374-C9C0D3F6119C}"/>
              </a:ext>
            </a:extLst>
          </p:cNvPr>
          <p:cNvSpPr>
            <a:spLocks noGrp="1"/>
          </p:cNvSpPr>
          <p:nvPr>
            <p:ph type="body" sz="quarter" idx="36" hasCustomPrompt="1"/>
          </p:nvPr>
        </p:nvSpPr>
        <p:spPr>
          <a:xfrm>
            <a:off x="2993833" y="24710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2</a:t>
            </a:r>
          </a:p>
        </p:txBody>
      </p:sp>
      <p:sp>
        <p:nvSpPr>
          <p:cNvPr id="42" name="Text Placeholder 2">
            <a:extLst>
              <a:ext uri="{FF2B5EF4-FFF2-40B4-BE49-F238E27FC236}">
                <a16:creationId xmlns:a16="http://schemas.microsoft.com/office/drawing/2014/main" id="{5991205A-62B3-A64A-88D3-52FA74BEEEDD}"/>
              </a:ext>
            </a:extLst>
          </p:cNvPr>
          <p:cNvSpPr>
            <a:spLocks noGrp="1"/>
          </p:cNvSpPr>
          <p:nvPr>
            <p:ph type="body" sz="quarter" idx="38" hasCustomPrompt="1"/>
          </p:nvPr>
        </p:nvSpPr>
        <p:spPr>
          <a:xfrm>
            <a:off x="5737033" y="24710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3</a:t>
            </a:r>
          </a:p>
        </p:txBody>
      </p:sp>
      <p:sp>
        <p:nvSpPr>
          <p:cNvPr id="52" name="Text Placeholder 2">
            <a:extLst>
              <a:ext uri="{FF2B5EF4-FFF2-40B4-BE49-F238E27FC236}">
                <a16:creationId xmlns:a16="http://schemas.microsoft.com/office/drawing/2014/main" id="{0F815BA2-DF20-C347-B889-CB5E7C4A0CED}"/>
              </a:ext>
            </a:extLst>
          </p:cNvPr>
          <p:cNvSpPr>
            <a:spLocks noGrp="1"/>
          </p:cNvSpPr>
          <p:nvPr>
            <p:ph type="body" sz="quarter" idx="40" hasCustomPrompt="1"/>
          </p:nvPr>
        </p:nvSpPr>
        <p:spPr>
          <a:xfrm>
            <a:off x="8480233" y="24710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4</a:t>
            </a:r>
          </a:p>
        </p:txBody>
      </p:sp>
      <p:sp>
        <p:nvSpPr>
          <p:cNvPr id="54" name="Text Placeholder 4">
            <a:extLst>
              <a:ext uri="{FF2B5EF4-FFF2-40B4-BE49-F238E27FC236}">
                <a16:creationId xmlns:a16="http://schemas.microsoft.com/office/drawing/2014/main" id="{5A7E8000-DC19-1D4F-9A5E-531B5751FC86}"/>
              </a:ext>
            </a:extLst>
          </p:cNvPr>
          <p:cNvSpPr>
            <a:spLocks noGrp="1"/>
          </p:cNvSpPr>
          <p:nvPr>
            <p:ph type="body" sz="quarter" idx="41" hasCustomPrompt="1"/>
          </p:nvPr>
        </p:nvSpPr>
        <p:spPr>
          <a:xfrm>
            <a:off x="271239" y="6159563"/>
            <a:ext cx="2330263"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5" name="Text Placeholder 2">
            <a:extLst>
              <a:ext uri="{FF2B5EF4-FFF2-40B4-BE49-F238E27FC236}">
                <a16:creationId xmlns:a16="http://schemas.microsoft.com/office/drawing/2014/main" id="{143BB231-9E79-B948-B4DC-6003601A93E6}"/>
              </a:ext>
            </a:extLst>
          </p:cNvPr>
          <p:cNvSpPr>
            <a:spLocks noGrp="1"/>
          </p:cNvSpPr>
          <p:nvPr>
            <p:ph type="body" sz="quarter" idx="42" hasCustomPrompt="1"/>
          </p:nvPr>
        </p:nvSpPr>
        <p:spPr>
          <a:xfrm>
            <a:off x="250633" y="49602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5</a:t>
            </a:r>
          </a:p>
        </p:txBody>
      </p:sp>
      <p:sp>
        <p:nvSpPr>
          <p:cNvPr id="56" name="Text Placeholder 4">
            <a:extLst>
              <a:ext uri="{FF2B5EF4-FFF2-40B4-BE49-F238E27FC236}">
                <a16:creationId xmlns:a16="http://schemas.microsoft.com/office/drawing/2014/main" id="{4DAE56D6-9E95-A649-B4C9-07D39FCA8979}"/>
              </a:ext>
            </a:extLst>
          </p:cNvPr>
          <p:cNvSpPr>
            <a:spLocks noGrp="1"/>
          </p:cNvSpPr>
          <p:nvPr>
            <p:ph type="body" sz="quarter" idx="43" hasCustomPrompt="1"/>
          </p:nvPr>
        </p:nvSpPr>
        <p:spPr>
          <a:xfrm>
            <a:off x="3032128" y="61468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7" name="Text Placeholder 4">
            <a:extLst>
              <a:ext uri="{FF2B5EF4-FFF2-40B4-BE49-F238E27FC236}">
                <a16:creationId xmlns:a16="http://schemas.microsoft.com/office/drawing/2014/main" id="{CBA30A8D-AE69-6D4A-901B-2CA3F1353868}"/>
              </a:ext>
            </a:extLst>
          </p:cNvPr>
          <p:cNvSpPr>
            <a:spLocks noGrp="1"/>
          </p:cNvSpPr>
          <p:nvPr>
            <p:ph type="body" sz="quarter" idx="44" hasCustomPrompt="1"/>
          </p:nvPr>
        </p:nvSpPr>
        <p:spPr>
          <a:xfrm>
            <a:off x="5775328" y="61468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8" name="Text Placeholder 4">
            <a:extLst>
              <a:ext uri="{FF2B5EF4-FFF2-40B4-BE49-F238E27FC236}">
                <a16:creationId xmlns:a16="http://schemas.microsoft.com/office/drawing/2014/main" id="{9B4A676C-3C2C-754D-A494-C95EA23B9A50}"/>
              </a:ext>
            </a:extLst>
          </p:cNvPr>
          <p:cNvSpPr>
            <a:spLocks noGrp="1"/>
          </p:cNvSpPr>
          <p:nvPr>
            <p:ph type="body" sz="quarter" idx="45" hasCustomPrompt="1"/>
          </p:nvPr>
        </p:nvSpPr>
        <p:spPr>
          <a:xfrm>
            <a:off x="8518528" y="61468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9" name="Text Placeholder 2">
            <a:extLst>
              <a:ext uri="{FF2B5EF4-FFF2-40B4-BE49-F238E27FC236}">
                <a16:creationId xmlns:a16="http://schemas.microsoft.com/office/drawing/2014/main" id="{06D2C611-C7BC-2445-B6E1-D6F2CE80DF83}"/>
              </a:ext>
            </a:extLst>
          </p:cNvPr>
          <p:cNvSpPr>
            <a:spLocks noGrp="1"/>
          </p:cNvSpPr>
          <p:nvPr>
            <p:ph type="body" sz="quarter" idx="46" hasCustomPrompt="1"/>
          </p:nvPr>
        </p:nvSpPr>
        <p:spPr>
          <a:xfrm>
            <a:off x="2993833" y="49602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6</a:t>
            </a:r>
          </a:p>
        </p:txBody>
      </p:sp>
      <p:sp>
        <p:nvSpPr>
          <p:cNvPr id="60" name="Text Placeholder 2">
            <a:extLst>
              <a:ext uri="{FF2B5EF4-FFF2-40B4-BE49-F238E27FC236}">
                <a16:creationId xmlns:a16="http://schemas.microsoft.com/office/drawing/2014/main" id="{B05ACC63-2749-C44E-AF5C-7AEA316C91AB}"/>
              </a:ext>
            </a:extLst>
          </p:cNvPr>
          <p:cNvSpPr>
            <a:spLocks noGrp="1"/>
          </p:cNvSpPr>
          <p:nvPr>
            <p:ph type="body" sz="quarter" idx="47" hasCustomPrompt="1"/>
          </p:nvPr>
        </p:nvSpPr>
        <p:spPr>
          <a:xfrm>
            <a:off x="5737033" y="49602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7</a:t>
            </a:r>
          </a:p>
        </p:txBody>
      </p:sp>
      <p:sp>
        <p:nvSpPr>
          <p:cNvPr id="61" name="Text Placeholder 2">
            <a:extLst>
              <a:ext uri="{FF2B5EF4-FFF2-40B4-BE49-F238E27FC236}">
                <a16:creationId xmlns:a16="http://schemas.microsoft.com/office/drawing/2014/main" id="{16AF4496-A798-E14B-B314-8070E2372506}"/>
              </a:ext>
            </a:extLst>
          </p:cNvPr>
          <p:cNvSpPr>
            <a:spLocks noGrp="1"/>
          </p:cNvSpPr>
          <p:nvPr>
            <p:ph type="body" sz="quarter" idx="48" hasCustomPrompt="1"/>
          </p:nvPr>
        </p:nvSpPr>
        <p:spPr>
          <a:xfrm>
            <a:off x="8480233" y="49602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8</a:t>
            </a:r>
          </a:p>
        </p:txBody>
      </p:sp>
    </p:spTree>
    <p:extLst>
      <p:ext uri="{BB962C8B-B14F-4D97-AF65-F5344CB8AC3E}">
        <p14:creationId xmlns:p14="http://schemas.microsoft.com/office/powerpoint/2010/main" val="2728676467"/>
      </p:ext>
    </p:extLst>
  </p:cSld>
  <p:clrMapOvr>
    <a:masterClrMapping/>
  </p:clrMapOvr>
  <p:extLst>
    <p:ext uri="{DCECCB84-F9BA-43D5-87BE-67443E8EF086}">
      <p15:sldGuideLst xmlns:p15="http://schemas.microsoft.com/office/powerpoint/2012/main">
        <p15:guide id="1" pos="1962" userDrawn="1">
          <p15:clr>
            <a:srgbClr val="FBAE40"/>
          </p15:clr>
        </p15:guide>
        <p15:guide id="2" pos="3690" userDrawn="1">
          <p15:clr>
            <a:srgbClr val="FBAE40"/>
          </p15:clr>
        </p15:guide>
        <p15:guide id="3" pos="5418" userDrawn="1">
          <p15:clr>
            <a:srgbClr val="FBAE40"/>
          </p15:clr>
        </p15:guide>
        <p15:guide id="4" orient="horz" pos="3120" userDrawn="1">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78966A-1635-A948-B6CB-D922DE71130A}"/>
              </a:ext>
            </a:extLst>
          </p:cNvPr>
          <p:cNvSpPr/>
          <p:nvPr userDrawn="1"/>
        </p:nvSpPr>
        <p:spPr>
          <a:xfrm>
            <a:off x="0" y="2286000"/>
            <a:ext cx="10972800"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097678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2738168" y="2187554"/>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412395" y="4716383"/>
            <a:ext cx="498226" cy="932574"/>
          </a:xfrm>
          <a:prstGeom prst="rect">
            <a:avLst/>
          </a:prstGeom>
        </p:spPr>
        <p:txBody>
          <a:bodyPr vert="horz" lIns="82296" tIns="41148" rIns="82296" bIns="41148"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5851" b="0" i="0" dirty="0">
              <a:solidFill>
                <a:srgbClr val="73BFFF"/>
              </a:solidFill>
              <a:latin typeface="IBM Eliot Sans Medium" panose="020B0703050000000000"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5485095" y="2170166"/>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8225538" y="2128180"/>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273648" y="400485"/>
            <a:ext cx="4355502"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271239" y="3670363"/>
            <a:ext cx="2330263"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250633" y="24710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3032128" y="36576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5775328" y="36576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8518528" y="36576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2993833" y="24710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5737033" y="24710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8480233" y="24710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271239" y="6159563"/>
            <a:ext cx="2330263"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250633" y="49602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3032128" y="61468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5775328" y="61468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8518528" y="61468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2993833" y="49602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5737033" y="49602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8480233" y="49602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8</a:t>
            </a:r>
          </a:p>
        </p:txBody>
      </p:sp>
    </p:spTree>
    <p:extLst>
      <p:ext uri="{BB962C8B-B14F-4D97-AF65-F5344CB8AC3E}">
        <p14:creationId xmlns:p14="http://schemas.microsoft.com/office/powerpoint/2010/main" val="16047349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ontents_WT_0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B95045-5EFA-FD48-96A2-86695AE602C6}"/>
              </a:ext>
            </a:extLst>
          </p:cNvPr>
          <p:cNvSpPr/>
          <p:nvPr userDrawn="1"/>
        </p:nvSpPr>
        <p:spPr>
          <a:xfrm>
            <a:off x="7324343" y="2285998"/>
            <a:ext cx="3662172"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9" name="Rectangle 8">
            <a:extLst>
              <a:ext uri="{FF2B5EF4-FFF2-40B4-BE49-F238E27FC236}">
                <a16:creationId xmlns:a16="http://schemas.microsoft.com/office/drawing/2014/main" id="{CEE60E0A-C2F3-E648-889E-E2559A21D98E}"/>
              </a:ext>
            </a:extLst>
          </p:cNvPr>
          <p:cNvSpPr/>
          <p:nvPr userDrawn="1"/>
        </p:nvSpPr>
        <p:spPr>
          <a:xfrm>
            <a:off x="3662171" y="2285998"/>
            <a:ext cx="3662172"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11" name="Rectangle 10">
            <a:extLst>
              <a:ext uri="{FF2B5EF4-FFF2-40B4-BE49-F238E27FC236}">
                <a16:creationId xmlns:a16="http://schemas.microsoft.com/office/drawing/2014/main" id="{524D0728-043B-8E46-B4F5-BF5D9993809A}"/>
              </a:ext>
            </a:extLst>
          </p:cNvPr>
          <p:cNvSpPr/>
          <p:nvPr userDrawn="1"/>
        </p:nvSpPr>
        <p:spPr>
          <a:xfrm>
            <a:off x="-1" y="2286000"/>
            <a:ext cx="3662172"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cxnSp>
        <p:nvCxnSpPr>
          <p:cNvPr id="13" name="Straight Connector 12">
            <a:extLst>
              <a:ext uri="{FF2B5EF4-FFF2-40B4-BE49-F238E27FC236}">
                <a16:creationId xmlns:a16="http://schemas.microsoft.com/office/drawing/2014/main" id="{E464812A-2556-C641-A251-A50CE98C573F}"/>
              </a:ext>
            </a:extLst>
          </p:cNvPr>
          <p:cNvCxnSpPr/>
          <p:nvPr userDrawn="1"/>
        </p:nvCxnSpPr>
        <p:spPr>
          <a:xfrm>
            <a:off x="3660081" y="2103120"/>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DE3ADC4-BBD0-F642-9C8F-99BFD6B59B65}"/>
              </a:ext>
            </a:extLst>
          </p:cNvPr>
          <p:cNvCxnSpPr/>
          <p:nvPr userDrawn="1"/>
        </p:nvCxnSpPr>
        <p:spPr>
          <a:xfrm>
            <a:off x="7324343" y="2194924"/>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Slide Number Placeholder 5">
            <a:extLst>
              <a:ext uri="{FF2B5EF4-FFF2-40B4-BE49-F238E27FC236}">
                <a16:creationId xmlns:a16="http://schemas.microsoft.com/office/drawing/2014/main" id="{25BCC073-AE51-D345-AEB5-1BFF0D01F188}"/>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F969B57E-C4AA-1C4C-9D96-8EB1CE29CB5C}"/>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3" name="Title 1">
            <a:extLst>
              <a:ext uri="{FF2B5EF4-FFF2-40B4-BE49-F238E27FC236}">
                <a16:creationId xmlns:a16="http://schemas.microsoft.com/office/drawing/2014/main" id="{38BB7DD6-A719-8740-A2D8-C776C5E6B613}"/>
              </a:ext>
            </a:extLst>
          </p:cNvPr>
          <p:cNvSpPr>
            <a:spLocks noGrp="1"/>
          </p:cNvSpPr>
          <p:nvPr>
            <p:ph type="ctrTitle" hasCustomPrompt="1"/>
          </p:nvPr>
        </p:nvSpPr>
        <p:spPr>
          <a:xfrm>
            <a:off x="273649" y="400485"/>
            <a:ext cx="435550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20" name="Text Placeholder 2">
            <a:extLst>
              <a:ext uri="{FF2B5EF4-FFF2-40B4-BE49-F238E27FC236}">
                <a16:creationId xmlns:a16="http://schemas.microsoft.com/office/drawing/2014/main" id="{1EFFFC6E-882C-7C46-B189-2B2DB7B4837B}"/>
              </a:ext>
            </a:extLst>
          </p:cNvPr>
          <p:cNvSpPr>
            <a:spLocks noGrp="1"/>
          </p:cNvSpPr>
          <p:nvPr>
            <p:ph type="body" sz="quarter" idx="21" hasCustomPrompt="1"/>
          </p:nvPr>
        </p:nvSpPr>
        <p:spPr>
          <a:xfrm>
            <a:off x="250633" y="24710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1</a:t>
            </a:r>
          </a:p>
        </p:txBody>
      </p:sp>
      <p:sp>
        <p:nvSpPr>
          <p:cNvPr id="22" name="Text Placeholder 2">
            <a:extLst>
              <a:ext uri="{FF2B5EF4-FFF2-40B4-BE49-F238E27FC236}">
                <a16:creationId xmlns:a16="http://schemas.microsoft.com/office/drawing/2014/main" id="{77C11F3C-52FB-1C4F-9EF3-27FF3841B6E2}"/>
              </a:ext>
            </a:extLst>
          </p:cNvPr>
          <p:cNvSpPr>
            <a:spLocks noGrp="1"/>
          </p:cNvSpPr>
          <p:nvPr>
            <p:ph type="body" sz="quarter" idx="22" hasCustomPrompt="1"/>
          </p:nvPr>
        </p:nvSpPr>
        <p:spPr>
          <a:xfrm>
            <a:off x="3866669" y="2471062"/>
            <a:ext cx="990749" cy="990597"/>
          </a:xfrm>
          <a:prstGeom prst="rect">
            <a:avLst/>
          </a:prstGeom>
        </p:spPr>
        <p:txBody>
          <a:bodyPr/>
          <a:lstStyle>
            <a:lvl1pPr marL="0" indent="0" algn="l">
              <a:buNone/>
              <a:defRPr sz="5625" b="1" i="0">
                <a:solidFill>
                  <a:srgbClr val="002577"/>
                </a:solidFill>
                <a:latin typeface="IBM Eliot Sans" panose="020B0503050000000000" pitchFamily="34" charset="0"/>
              </a:defRPr>
            </a:lvl1pPr>
          </a:lstStyle>
          <a:p>
            <a:pPr lvl="0"/>
            <a:r>
              <a:rPr lang="en-US" dirty="0"/>
              <a:t>2</a:t>
            </a:r>
          </a:p>
        </p:txBody>
      </p:sp>
      <p:sp>
        <p:nvSpPr>
          <p:cNvPr id="25" name="Text Placeholder 2">
            <a:extLst>
              <a:ext uri="{FF2B5EF4-FFF2-40B4-BE49-F238E27FC236}">
                <a16:creationId xmlns:a16="http://schemas.microsoft.com/office/drawing/2014/main" id="{4641664A-B770-234A-AE28-DFBA24D59735}"/>
              </a:ext>
            </a:extLst>
          </p:cNvPr>
          <p:cNvSpPr>
            <a:spLocks noGrp="1"/>
          </p:cNvSpPr>
          <p:nvPr>
            <p:ph type="body" sz="quarter" idx="23" hasCustomPrompt="1"/>
          </p:nvPr>
        </p:nvSpPr>
        <p:spPr>
          <a:xfrm>
            <a:off x="7524269" y="2471062"/>
            <a:ext cx="990749" cy="990597"/>
          </a:xfrm>
          <a:prstGeom prst="rect">
            <a:avLst/>
          </a:prstGeom>
        </p:spPr>
        <p:txBody>
          <a:bodyPr/>
          <a:lstStyle>
            <a:lvl1pPr marL="0" indent="0" algn="l">
              <a:buNone/>
              <a:defRPr sz="5625" b="1" i="0">
                <a:solidFill>
                  <a:srgbClr val="002577"/>
                </a:solidFill>
                <a:latin typeface="IBM Eliot Sans" panose="020B0503050000000000" pitchFamily="34" charset="0"/>
              </a:defRPr>
            </a:lvl1pPr>
          </a:lstStyle>
          <a:p>
            <a:pPr lvl="0"/>
            <a:r>
              <a:rPr lang="en-US" dirty="0"/>
              <a:t>3</a:t>
            </a:r>
          </a:p>
        </p:txBody>
      </p:sp>
      <p:sp>
        <p:nvSpPr>
          <p:cNvPr id="24" name="Text Placeholder 4">
            <a:extLst>
              <a:ext uri="{FF2B5EF4-FFF2-40B4-BE49-F238E27FC236}">
                <a16:creationId xmlns:a16="http://schemas.microsoft.com/office/drawing/2014/main" id="{19E8A2B3-D988-CE4D-9053-B6B9A5E2AA60}"/>
              </a:ext>
            </a:extLst>
          </p:cNvPr>
          <p:cNvSpPr>
            <a:spLocks noGrp="1"/>
          </p:cNvSpPr>
          <p:nvPr>
            <p:ph type="body" sz="quarter" idx="24" hasCustomPrompt="1"/>
          </p:nvPr>
        </p:nvSpPr>
        <p:spPr>
          <a:xfrm>
            <a:off x="271237" y="3670363"/>
            <a:ext cx="3135026"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26" name="Text Placeholder 4">
            <a:extLst>
              <a:ext uri="{FF2B5EF4-FFF2-40B4-BE49-F238E27FC236}">
                <a16:creationId xmlns:a16="http://schemas.microsoft.com/office/drawing/2014/main" id="{3DBFCC85-7F6B-DD48-A664-DFD5053951BB}"/>
              </a:ext>
            </a:extLst>
          </p:cNvPr>
          <p:cNvSpPr>
            <a:spLocks noGrp="1"/>
          </p:cNvSpPr>
          <p:nvPr>
            <p:ph type="body" sz="quarter" idx="25" hasCustomPrompt="1"/>
          </p:nvPr>
        </p:nvSpPr>
        <p:spPr>
          <a:xfrm>
            <a:off x="3871687" y="3670363"/>
            <a:ext cx="3135026"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27" name="Text Placeholder 4">
            <a:extLst>
              <a:ext uri="{FF2B5EF4-FFF2-40B4-BE49-F238E27FC236}">
                <a16:creationId xmlns:a16="http://schemas.microsoft.com/office/drawing/2014/main" id="{69870FD0-57D9-1349-9542-8298039A82B3}"/>
              </a:ext>
            </a:extLst>
          </p:cNvPr>
          <p:cNvSpPr>
            <a:spLocks noGrp="1"/>
          </p:cNvSpPr>
          <p:nvPr>
            <p:ph type="body" sz="quarter" idx="26" hasCustomPrompt="1"/>
          </p:nvPr>
        </p:nvSpPr>
        <p:spPr>
          <a:xfrm>
            <a:off x="7518898" y="3670363"/>
            <a:ext cx="3135026" cy="872496"/>
          </a:xfrm>
          <a:prstGeom prst="rect">
            <a:avLst/>
          </a:prstGeom>
        </p:spPr>
        <p:txBody>
          <a:bodyPr/>
          <a:lstStyle>
            <a:lvl1pPr marL="0" indent="0">
              <a:lnSpc>
                <a:spcPts val="900"/>
              </a:lnSpc>
              <a:buNone/>
              <a:defRPr sz="1350" b="1" i="0">
                <a:solidFill>
                  <a:srgbClr val="0025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Tree>
    <p:extLst>
      <p:ext uri="{BB962C8B-B14F-4D97-AF65-F5344CB8AC3E}">
        <p14:creationId xmlns:p14="http://schemas.microsoft.com/office/powerpoint/2010/main" val="2689757963"/>
      </p:ext>
    </p:extLst>
  </p:cSld>
  <p:clrMapOvr>
    <a:masterClrMapping/>
  </p:clrMapOvr>
  <p:extLst>
    <p:ext uri="{DCECCB84-F9BA-43D5-87BE-67443E8EF086}">
      <p15:sldGuideLst xmlns:p15="http://schemas.microsoft.com/office/powerpoint/2012/main">
        <p15:guide id="1" orient="horz" pos="4602" userDrawn="1">
          <p15:clr>
            <a:srgbClr val="FBAE40"/>
          </p15:clr>
        </p15:guide>
        <p15:guide id="2" orient="horz" pos="1440" userDrawn="1">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1CA15B-0DC0-FA49-85C2-FA530C8F30B5}"/>
              </a:ext>
            </a:extLst>
          </p:cNvPr>
          <p:cNvSpPr/>
          <p:nvPr userDrawn="1"/>
        </p:nvSpPr>
        <p:spPr>
          <a:xfrm>
            <a:off x="6" y="2286000"/>
            <a:ext cx="2740457"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2736370" y="2285998"/>
            <a:ext cx="2740457"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5472733" y="2285998"/>
            <a:ext cx="2740457"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solidFill>
                <a:srgbClr val="73C0FF"/>
              </a:solidFill>
              <a:latin typeface="IBM Eliot Sans Medium" panose="020B0703050000000000"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8217614" y="2285998"/>
            <a:ext cx="2758001"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2736364"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5465474"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8213184"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273649" y="400485"/>
            <a:ext cx="435550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271239" y="3670363"/>
            <a:ext cx="2330263"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250633" y="24710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3032128" y="36576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5775328" y="3657663"/>
            <a:ext cx="2217511" cy="872496"/>
          </a:xfrm>
          <a:prstGeom prst="rect">
            <a:avLst/>
          </a:prstGeom>
        </p:spPr>
        <p:txBody>
          <a:bodyPr/>
          <a:lstStyle>
            <a:lvl1pPr marL="0" indent="0">
              <a:lnSpc>
                <a:spcPts val="900"/>
              </a:lnSpc>
              <a:buNone/>
              <a:defRPr sz="1350" b="1" i="0">
                <a:solidFill>
                  <a:srgbClr val="0025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8518528" y="3657663"/>
            <a:ext cx="2217511" cy="872496"/>
          </a:xfrm>
          <a:prstGeom prst="rect">
            <a:avLst/>
          </a:prstGeom>
        </p:spPr>
        <p:txBody>
          <a:bodyPr/>
          <a:lstStyle>
            <a:lvl1pPr marL="0" indent="0">
              <a:lnSpc>
                <a:spcPts val="900"/>
              </a:lnSpc>
              <a:buNone/>
              <a:defRPr sz="1350" b="1" i="0">
                <a:solidFill>
                  <a:srgbClr val="0025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2993833" y="2471062"/>
            <a:ext cx="990749" cy="990597"/>
          </a:xfrm>
          <a:prstGeom prst="rect">
            <a:avLst/>
          </a:prstGeom>
        </p:spPr>
        <p:txBody>
          <a:bodyPr/>
          <a:lstStyle>
            <a:lvl1pPr marL="0" indent="0" algn="l">
              <a:buNone/>
              <a:defRPr sz="5625" b="1" i="0">
                <a:solidFill>
                  <a:srgbClr val="002577"/>
                </a:solidFill>
                <a:latin typeface="IBM Eliot Sans" panose="020B0503050000000000"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5737033" y="2471062"/>
            <a:ext cx="990749" cy="990597"/>
          </a:xfrm>
          <a:prstGeom prst="rect">
            <a:avLst/>
          </a:prstGeom>
        </p:spPr>
        <p:txBody>
          <a:bodyPr/>
          <a:lstStyle>
            <a:lvl1pPr marL="0" indent="0" algn="l">
              <a:buNone/>
              <a:defRPr sz="5625" b="1" i="0">
                <a:solidFill>
                  <a:srgbClr val="002577"/>
                </a:solidFill>
                <a:latin typeface="IBM Eliot Sans" panose="020B0503050000000000"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8480233" y="24710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4</a:t>
            </a:r>
          </a:p>
        </p:txBody>
      </p:sp>
    </p:spTree>
    <p:extLst>
      <p:ext uri="{BB962C8B-B14F-4D97-AF65-F5344CB8AC3E}">
        <p14:creationId xmlns:p14="http://schemas.microsoft.com/office/powerpoint/2010/main" val="280732030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ntents_WT_05">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A69D7DFC-1099-1746-ADF1-909D42C622CE}"/>
              </a:ext>
            </a:extLst>
          </p:cNvPr>
          <p:cNvSpPr>
            <a:spLocks noGrp="1"/>
          </p:cNvSpPr>
          <p:nvPr>
            <p:ph type="body" sz="quarter" idx="12" hasCustomPrompt="1"/>
          </p:nvPr>
        </p:nvSpPr>
        <p:spPr>
          <a:xfrm>
            <a:off x="3729716" y="438053"/>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1</a:t>
            </a:r>
          </a:p>
        </p:txBody>
      </p:sp>
      <p:sp>
        <p:nvSpPr>
          <p:cNvPr id="13" name="Text Placeholder 4">
            <a:extLst>
              <a:ext uri="{FF2B5EF4-FFF2-40B4-BE49-F238E27FC236}">
                <a16:creationId xmlns:a16="http://schemas.microsoft.com/office/drawing/2014/main" id="{6B2AEFFC-36FA-DA45-A980-62BC975A318C}"/>
              </a:ext>
            </a:extLst>
          </p:cNvPr>
          <p:cNvSpPr>
            <a:spLocks noGrp="1"/>
          </p:cNvSpPr>
          <p:nvPr>
            <p:ph type="body" sz="quarter" idx="20" hasCustomPrompt="1"/>
          </p:nvPr>
        </p:nvSpPr>
        <p:spPr>
          <a:xfrm>
            <a:off x="4136616" y="431035"/>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14" name="Text Placeholder 4">
            <a:extLst>
              <a:ext uri="{FF2B5EF4-FFF2-40B4-BE49-F238E27FC236}">
                <a16:creationId xmlns:a16="http://schemas.microsoft.com/office/drawing/2014/main" id="{97ED6AFB-6FB3-7440-B489-CD200AE6B590}"/>
              </a:ext>
            </a:extLst>
          </p:cNvPr>
          <p:cNvSpPr>
            <a:spLocks noGrp="1"/>
          </p:cNvSpPr>
          <p:nvPr>
            <p:ph type="body" sz="quarter" idx="21" hasCustomPrompt="1"/>
          </p:nvPr>
        </p:nvSpPr>
        <p:spPr>
          <a:xfrm>
            <a:off x="4137021" y="779468"/>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AD82C669-BFF4-6441-97EE-76036B5AF23B}"/>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19423A1B-70A4-DD45-AAD3-7E09BE267897}"/>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87C9121C-114C-8E45-9D47-399B0C5BB609}"/>
              </a:ext>
            </a:extLst>
          </p:cNvPr>
          <p:cNvSpPr>
            <a:spLocks noGrp="1"/>
          </p:cNvSpPr>
          <p:nvPr>
            <p:ph type="ctrTitle" hasCustomPrompt="1"/>
          </p:nvPr>
        </p:nvSpPr>
        <p:spPr>
          <a:xfrm>
            <a:off x="273649" y="400485"/>
            <a:ext cx="3276887"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57" name="Text Placeholder 6">
            <a:extLst>
              <a:ext uri="{FF2B5EF4-FFF2-40B4-BE49-F238E27FC236}">
                <a16:creationId xmlns:a16="http://schemas.microsoft.com/office/drawing/2014/main" id="{23F73415-9424-3D41-A915-14E74B5412FF}"/>
              </a:ext>
            </a:extLst>
          </p:cNvPr>
          <p:cNvSpPr>
            <a:spLocks noGrp="1"/>
          </p:cNvSpPr>
          <p:nvPr>
            <p:ph type="body" sz="quarter" idx="36" hasCustomPrompt="1"/>
          </p:nvPr>
        </p:nvSpPr>
        <p:spPr>
          <a:xfrm>
            <a:off x="3729716" y="1380805"/>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2</a:t>
            </a:r>
          </a:p>
        </p:txBody>
      </p:sp>
      <p:sp>
        <p:nvSpPr>
          <p:cNvPr id="58" name="Text Placeholder 4">
            <a:extLst>
              <a:ext uri="{FF2B5EF4-FFF2-40B4-BE49-F238E27FC236}">
                <a16:creationId xmlns:a16="http://schemas.microsoft.com/office/drawing/2014/main" id="{69942FB6-6C4B-064F-BF72-3F67107FB22C}"/>
              </a:ext>
            </a:extLst>
          </p:cNvPr>
          <p:cNvSpPr>
            <a:spLocks noGrp="1"/>
          </p:cNvSpPr>
          <p:nvPr>
            <p:ph type="body" sz="quarter" idx="37" hasCustomPrompt="1"/>
          </p:nvPr>
        </p:nvSpPr>
        <p:spPr>
          <a:xfrm>
            <a:off x="4136616" y="1373787"/>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59" name="Text Placeholder 4">
            <a:extLst>
              <a:ext uri="{FF2B5EF4-FFF2-40B4-BE49-F238E27FC236}">
                <a16:creationId xmlns:a16="http://schemas.microsoft.com/office/drawing/2014/main" id="{D7F34662-6718-2A41-8BC8-656955C1FC1C}"/>
              </a:ext>
            </a:extLst>
          </p:cNvPr>
          <p:cNvSpPr>
            <a:spLocks noGrp="1"/>
          </p:cNvSpPr>
          <p:nvPr>
            <p:ph type="body" sz="quarter" idx="38" hasCustomPrompt="1"/>
          </p:nvPr>
        </p:nvSpPr>
        <p:spPr>
          <a:xfrm>
            <a:off x="4137021" y="1722220"/>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0" name="Text Placeholder 6">
            <a:extLst>
              <a:ext uri="{FF2B5EF4-FFF2-40B4-BE49-F238E27FC236}">
                <a16:creationId xmlns:a16="http://schemas.microsoft.com/office/drawing/2014/main" id="{70C7F770-653E-3F47-A963-EF00C7F66CC4}"/>
              </a:ext>
            </a:extLst>
          </p:cNvPr>
          <p:cNvSpPr>
            <a:spLocks noGrp="1"/>
          </p:cNvSpPr>
          <p:nvPr>
            <p:ph type="body" sz="quarter" idx="39" hasCustomPrompt="1"/>
          </p:nvPr>
        </p:nvSpPr>
        <p:spPr>
          <a:xfrm>
            <a:off x="3729716" y="2295204"/>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3</a:t>
            </a:r>
          </a:p>
        </p:txBody>
      </p:sp>
      <p:sp>
        <p:nvSpPr>
          <p:cNvPr id="61" name="Text Placeholder 4">
            <a:extLst>
              <a:ext uri="{FF2B5EF4-FFF2-40B4-BE49-F238E27FC236}">
                <a16:creationId xmlns:a16="http://schemas.microsoft.com/office/drawing/2014/main" id="{35B71456-1F90-CE4C-8A7A-405D94297ACD}"/>
              </a:ext>
            </a:extLst>
          </p:cNvPr>
          <p:cNvSpPr>
            <a:spLocks noGrp="1"/>
          </p:cNvSpPr>
          <p:nvPr>
            <p:ph type="body" sz="quarter" idx="40" hasCustomPrompt="1"/>
          </p:nvPr>
        </p:nvSpPr>
        <p:spPr>
          <a:xfrm>
            <a:off x="4136616" y="2288186"/>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62" name="Text Placeholder 4">
            <a:extLst>
              <a:ext uri="{FF2B5EF4-FFF2-40B4-BE49-F238E27FC236}">
                <a16:creationId xmlns:a16="http://schemas.microsoft.com/office/drawing/2014/main" id="{E110D69C-A7B6-414D-891C-B12C8362C72C}"/>
              </a:ext>
            </a:extLst>
          </p:cNvPr>
          <p:cNvSpPr>
            <a:spLocks noGrp="1"/>
          </p:cNvSpPr>
          <p:nvPr>
            <p:ph type="body" sz="quarter" idx="41" hasCustomPrompt="1"/>
          </p:nvPr>
        </p:nvSpPr>
        <p:spPr>
          <a:xfrm>
            <a:off x="4137021" y="2636619"/>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3" name="Text Placeholder 6">
            <a:extLst>
              <a:ext uri="{FF2B5EF4-FFF2-40B4-BE49-F238E27FC236}">
                <a16:creationId xmlns:a16="http://schemas.microsoft.com/office/drawing/2014/main" id="{012600EF-A3C0-5647-A4EB-A23FD379EE51}"/>
              </a:ext>
            </a:extLst>
          </p:cNvPr>
          <p:cNvSpPr>
            <a:spLocks noGrp="1"/>
          </p:cNvSpPr>
          <p:nvPr>
            <p:ph type="body" sz="quarter" idx="42" hasCustomPrompt="1"/>
          </p:nvPr>
        </p:nvSpPr>
        <p:spPr>
          <a:xfrm>
            <a:off x="3729716" y="3209604"/>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4</a:t>
            </a:r>
          </a:p>
        </p:txBody>
      </p:sp>
      <p:sp>
        <p:nvSpPr>
          <p:cNvPr id="64" name="Text Placeholder 4">
            <a:extLst>
              <a:ext uri="{FF2B5EF4-FFF2-40B4-BE49-F238E27FC236}">
                <a16:creationId xmlns:a16="http://schemas.microsoft.com/office/drawing/2014/main" id="{980B827E-5D10-9045-BE57-3772946E7C42}"/>
              </a:ext>
            </a:extLst>
          </p:cNvPr>
          <p:cNvSpPr>
            <a:spLocks noGrp="1"/>
          </p:cNvSpPr>
          <p:nvPr>
            <p:ph type="body" sz="quarter" idx="43" hasCustomPrompt="1"/>
          </p:nvPr>
        </p:nvSpPr>
        <p:spPr>
          <a:xfrm>
            <a:off x="4136616" y="3202586"/>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65" name="Text Placeholder 4">
            <a:extLst>
              <a:ext uri="{FF2B5EF4-FFF2-40B4-BE49-F238E27FC236}">
                <a16:creationId xmlns:a16="http://schemas.microsoft.com/office/drawing/2014/main" id="{4BE11A2A-277C-E34C-8080-87DA1081A605}"/>
              </a:ext>
            </a:extLst>
          </p:cNvPr>
          <p:cNvSpPr>
            <a:spLocks noGrp="1"/>
          </p:cNvSpPr>
          <p:nvPr>
            <p:ph type="body" sz="quarter" idx="44" hasCustomPrompt="1"/>
          </p:nvPr>
        </p:nvSpPr>
        <p:spPr>
          <a:xfrm>
            <a:off x="4137021" y="3551019"/>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7B3A6ACA-6A51-F645-B1A7-96BB7D8341FB}"/>
              </a:ext>
            </a:extLst>
          </p:cNvPr>
          <p:cNvSpPr>
            <a:spLocks noGrp="1"/>
          </p:cNvSpPr>
          <p:nvPr>
            <p:ph type="body" sz="quarter" idx="45" hasCustomPrompt="1"/>
          </p:nvPr>
        </p:nvSpPr>
        <p:spPr>
          <a:xfrm>
            <a:off x="7222507" y="438053"/>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5</a:t>
            </a:r>
          </a:p>
        </p:txBody>
      </p:sp>
      <p:sp>
        <p:nvSpPr>
          <p:cNvPr id="69" name="Text Placeholder 4">
            <a:extLst>
              <a:ext uri="{FF2B5EF4-FFF2-40B4-BE49-F238E27FC236}">
                <a16:creationId xmlns:a16="http://schemas.microsoft.com/office/drawing/2014/main" id="{C4C6F39D-F727-CD41-BED3-131081D6B7D7}"/>
              </a:ext>
            </a:extLst>
          </p:cNvPr>
          <p:cNvSpPr>
            <a:spLocks noGrp="1"/>
          </p:cNvSpPr>
          <p:nvPr>
            <p:ph type="body" sz="quarter" idx="46" hasCustomPrompt="1"/>
          </p:nvPr>
        </p:nvSpPr>
        <p:spPr>
          <a:xfrm>
            <a:off x="7629406" y="431035"/>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11C0F3E5-4856-1A4C-AD0F-2B7CE8CDCE62}"/>
              </a:ext>
            </a:extLst>
          </p:cNvPr>
          <p:cNvSpPr>
            <a:spLocks noGrp="1"/>
          </p:cNvSpPr>
          <p:nvPr>
            <p:ph type="body" sz="quarter" idx="47" hasCustomPrompt="1"/>
          </p:nvPr>
        </p:nvSpPr>
        <p:spPr>
          <a:xfrm>
            <a:off x="7629811" y="779468"/>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71" name="Text Placeholder 6">
            <a:extLst>
              <a:ext uri="{FF2B5EF4-FFF2-40B4-BE49-F238E27FC236}">
                <a16:creationId xmlns:a16="http://schemas.microsoft.com/office/drawing/2014/main" id="{FA849705-29FD-8844-A337-F6FCDE660A19}"/>
              </a:ext>
            </a:extLst>
          </p:cNvPr>
          <p:cNvSpPr>
            <a:spLocks noGrp="1"/>
          </p:cNvSpPr>
          <p:nvPr>
            <p:ph type="body" sz="quarter" idx="48" hasCustomPrompt="1"/>
          </p:nvPr>
        </p:nvSpPr>
        <p:spPr>
          <a:xfrm>
            <a:off x="7222507" y="1380805"/>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6</a:t>
            </a:r>
          </a:p>
        </p:txBody>
      </p:sp>
      <p:sp>
        <p:nvSpPr>
          <p:cNvPr id="72" name="Text Placeholder 4">
            <a:extLst>
              <a:ext uri="{FF2B5EF4-FFF2-40B4-BE49-F238E27FC236}">
                <a16:creationId xmlns:a16="http://schemas.microsoft.com/office/drawing/2014/main" id="{C7B581DD-DB5E-FB4C-9686-8E0549A0EBF8}"/>
              </a:ext>
            </a:extLst>
          </p:cNvPr>
          <p:cNvSpPr>
            <a:spLocks noGrp="1"/>
          </p:cNvSpPr>
          <p:nvPr>
            <p:ph type="body" sz="quarter" idx="49" hasCustomPrompt="1"/>
          </p:nvPr>
        </p:nvSpPr>
        <p:spPr>
          <a:xfrm>
            <a:off x="7629406" y="1373787"/>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3" name="Text Placeholder 4">
            <a:extLst>
              <a:ext uri="{FF2B5EF4-FFF2-40B4-BE49-F238E27FC236}">
                <a16:creationId xmlns:a16="http://schemas.microsoft.com/office/drawing/2014/main" id="{781964BB-5C6D-9341-93A4-69C3AAEB50B4}"/>
              </a:ext>
            </a:extLst>
          </p:cNvPr>
          <p:cNvSpPr>
            <a:spLocks noGrp="1"/>
          </p:cNvSpPr>
          <p:nvPr>
            <p:ph type="body" sz="quarter" idx="50" hasCustomPrompt="1"/>
          </p:nvPr>
        </p:nvSpPr>
        <p:spPr>
          <a:xfrm>
            <a:off x="7629811" y="1722220"/>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74" name="Text Placeholder 6">
            <a:extLst>
              <a:ext uri="{FF2B5EF4-FFF2-40B4-BE49-F238E27FC236}">
                <a16:creationId xmlns:a16="http://schemas.microsoft.com/office/drawing/2014/main" id="{B8043DE7-2CDB-FF48-BF5C-CD5CB27E6E32}"/>
              </a:ext>
            </a:extLst>
          </p:cNvPr>
          <p:cNvSpPr>
            <a:spLocks noGrp="1"/>
          </p:cNvSpPr>
          <p:nvPr>
            <p:ph type="body" sz="quarter" idx="51" hasCustomPrompt="1"/>
          </p:nvPr>
        </p:nvSpPr>
        <p:spPr>
          <a:xfrm>
            <a:off x="7222507" y="2295204"/>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7</a:t>
            </a:r>
          </a:p>
        </p:txBody>
      </p:sp>
      <p:sp>
        <p:nvSpPr>
          <p:cNvPr id="75" name="Text Placeholder 4">
            <a:extLst>
              <a:ext uri="{FF2B5EF4-FFF2-40B4-BE49-F238E27FC236}">
                <a16:creationId xmlns:a16="http://schemas.microsoft.com/office/drawing/2014/main" id="{45242C1D-7379-A143-A0AF-BF2180C465D6}"/>
              </a:ext>
            </a:extLst>
          </p:cNvPr>
          <p:cNvSpPr>
            <a:spLocks noGrp="1"/>
          </p:cNvSpPr>
          <p:nvPr>
            <p:ph type="body" sz="quarter" idx="52" hasCustomPrompt="1"/>
          </p:nvPr>
        </p:nvSpPr>
        <p:spPr>
          <a:xfrm>
            <a:off x="7629406" y="2288186"/>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76F0D62-7A00-0448-8018-B623ECFCF6A7}"/>
              </a:ext>
            </a:extLst>
          </p:cNvPr>
          <p:cNvSpPr>
            <a:spLocks noGrp="1"/>
          </p:cNvSpPr>
          <p:nvPr>
            <p:ph type="body" sz="quarter" idx="53" hasCustomPrompt="1"/>
          </p:nvPr>
        </p:nvSpPr>
        <p:spPr>
          <a:xfrm>
            <a:off x="7629811" y="2636619"/>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77" name="Text Placeholder 6">
            <a:extLst>
              <a:ext uri="{FF2B5EF4-FFF2-40B4-BE49-F238E27FC236}">
                <a16:creationId xmlns:a16="http://schemas.microsoft.com/office/drawing/2014/main" id="{6FD7C259-F4F1-294E-B3F4-5E5936D320F3}"/>
              </a:ext>
            </a:extLst>
          </p:cNvPr>
          <p:cNvSpPr>
            <a:spLocks noGrp="1"/>
          </p:cNvSpPr>
          <p:nvPr>
            <p:ph type="body" sz="quarter" idx="54" hasCustomPrompt="1"/>
          </p:nvPr>
        </p:nvSpPr>
        <p:spPr>
          <a:xfrm>
            <a:off x="7222507" y="3209604"/>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8</a:t>
            </a:r>
          </a:p>
        </p:txBody>
      </p:sp>
      <p:sp>
        <p:nvSpPr>
          <p:cNvPr id="78" name="Text Placeholder 4">
            <a:extLst>
              <a:ext uri="{FF2B5EF4-FFF2-40B4-BE49-F238E27FC236}">
                <a16:creationId xmlns:a16="http://schemas.microsoft.com/office/drawing/2014/main" id="{3B66F0FC-35F5-854C-9559-A2664673A098}"/>
              </a:ext>
            </a:extLst>
          </p:cNvPr>
          <p:cNvSpPr>
            <a:spLocks noGrp="1"/>
          </p:cNvSpPr>
          <p:nvPr>
            <p:ph type="body" sz="quarter" idx="55" hasCustomPrompt="1"/>
          </p:nvPr>
        </p:nvSpPr>
        <p:spPr>
          <a:xfrm>
            <a:off x="7629406" y="3202586"/>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9" name="Text Placeholder 4">
            <a:extLst>
              <a:ext uri="{FF2B5EF4-FFF2-40B4-BE49-F238E27FC236}">
                <a16:creationId xmlns:a16="http://schemas.microsoft.com/office/drawing/2014/main" id="{57EB4E2C-A33F-A946-B3FB-7704F3B71E74}"/>
              </a:ext>
            </a:extLst>
          </p:cNvPr>
          <p:cNvSpPr>
            <a:spLocks noGrp="1"/>
          </p:cNvSpPr>
          <p:nvPr>
            <p:ph type="body" sz="quarter" idx="56" hasCustomPrompt="1"/>
          </p:nvPr>
        </p:nvSpPr>
        <p:spPr>
          <a:xfrm>
            <a:off x="7629811" y="3551019"/>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Tree>
    <p:extLst>
      <p:ext uri="{BB962C8B-B14F-4D97-AF65-F5344CB8AC3E}">
        <p14:creationId xmlns:p14="http://schemas.microsoft.com/office/powerpoint/2010/main" val="1852688958"/>
      </p:ext>
    </p:extLst>
  </p:cSld>
  <p:clrMapOvr>
    <a:masterClrMapping/>
  </p:clrMapOvr>
  <p:extLst>
    <p:ext uri="{DCECCB84-F9BA-43D5-87BE-67443E8EF086}">
      <p15:sldGuideLst xmlns:p15="http://schemas.microsoft.com/office/powerpoint/2012/main">
        <p15:guide id="1" pos="2576" userDrawn="1">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7389496" y="857441"/>
            <a:ext cx="2920758" cy="653860"/>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7389496" y="2229041"/>
            <a:ext cx="2920758" cy="653860"/>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7389496" y="3600641"/>
            <a:ext cx="2920758" cy="653860"/>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7389496" y="4972241"/>
            <a:ext cx="2920758" cy="653860"/>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7389496" y="6343841"/>
            <a:ext cx="2920758" cy="653860"/>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6282587" y="662798"/>
            <a:ext cx="997805" cy="919796"/>
          </a:xfrm>
          <a:prstGeom prst="rect">
            <a:avLst/>
          </a:prstGeom>
        </p:spPr>
        <p:txBody>
          <a:bodyPr/>
          <a:lstStyle>
            <a:lvl1pPr marL="0" indent="0">
              <a:buNone/>
              <a:defRPr sz="5625" b="1" i="0">
                <a:solidFill>
                  <a:srgbClr val="3369FF"/>
                </a:solidFill>
                <a:latin typeface="IBM Eliot Sans" panose="020B0503050000000000" pitchFamily="34" charset="0"/>
                <a:cs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6282587" y="2044789"/>
            <a:ext cx="997805" cy="919796"/>
          </a:xfrm>
          <a:prstGeom prst="rect">
            <a:avLst/>
          </a:prstGeom>
        </p:spPr>
        <p:txBody>
          <a:bodyPr/>
          <a:lstStyle>
            <a:lvl1pPr marL="0" indent="0">
              <a:buNone/>
              <a:defRPr sz="5625" b="1" i="0">
                <a:solidFill>
                  <a:srgbClr val="3369FF"/>
                </a:solidFill>
                <a:latin typeface="IBM Eliot Sans" panose="020B0503050000000000" pitchFamily="34" charset="0"/>
                <a:cs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6282587" y="3426780"/>
            <a:ext cx="997805" cy="919796"/>
          </a:xfrm>
          <a:prstGeom prst="rect">
            <a:avLst/>
          </a:prstGeom>
        </p:spPr>
        <p:txBody>
          <a:bodyPr/>
          <a:lstStyle>
            <a:lvl1pPr marL="0" indent="0">
              <a:buNone/>
              <a:defRPr sz="5625" b="1" i="0">
                <a:solidFill>
                  <a:srgbClr val="3369FF"/>
                </a:solidFill>
                <a:latin typeface="IBM Eliot Sans" panose="020B0503050000000000" pitchFamily="34" charset="0"/>
                <a:cs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6282587" y="4787989"/>
            <a:ext cx="997805" cy="919796"/>
          </a:xfrm>
          <a:prstGeom prst="rect">
            <a:avLst/>
          </a:prstGeom>
        </p:spPr>
        <p:txBody>
          <a:bodyPr/>
          <a:lstStyle>
            <a:lvl1pPr marL="0" indent="0">
              <a:buNone/>
              <a:defRPr sz="5625" b="1" i="0">
                <a:solidFill>
                  <a:srgbClr val="3369FF"/>
                </a:solidFill>
                <a:latin typeface="IBM Eliot Sans" panose="020B0503050000000000" pitchFamily="34" charset="0"/>
                <a:cs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6282587" y="6159589"/>
            <a:ext cx="997805" cy="919796"/>
          </a:xfrm>
          <a:prstGeom prst="rect">
            <a:avLst/>
          </a:prstGeom>
        </p:spPr>
        <p:txBody>
          <a:bodyPr/>
          <a:lstStyle>
            <a:lvl1pPr marL="0" indent="0">
              <a:buNone/>
              <a:defRPr sz="5625" b="1" i="0">
                <a:solidFill>
                  <a:srgbClr val="3369FF"/>
                </a:solidFill>
                <a:latin typeface="IBM Eliot Sans" panose="020B0503050000000000" pitchFamily="34" charset="0"/>
                <a:cs typeface="Segoe UI" panose="020B0502040204020203" pitchFamily="34" charset="0"/>
              </a:defRPr>
            </a:lvl1pPr>
          </a:lstStyle>
          <a:p>
            <a:pPr lvl="0"/>
            <a:r>
              <a:rPr lang="en-US" dirty="0"/>
              <a:t>5</a:t>
            </a:r>
          </a:p>
        </p:txBody>
      </p:sp>
    </p:spTree>
    <p:extLst>
      <p:ext uri="{BB962C8B-B14F-4D97-AF65-F5344CB8AC3E}">
        <p14:creationId xmlns:p14="http://schemas.microsoft.com/office/powerpoint/2010/main" val="4110870723"/>
      </p:ext>
    </p:extLst>
  </p:cSld>
  <p:clrMapOvr>
    <a:masterClrMapping/>
  </p:clrMapOvr>
  <p:extLst>
    <p:ext uri="{DCECCB84-F9BA-43D5-87BE-67443E8EF086}">
      <p15:sldGuideLst xmlns:p15="http://schemas.microsoft.com/office/powerpoint/2012/main">
        <p15:guide id="1" pos="4032" userDrawn="1">
          <p15:clr>
            <a:srgbClr val="FBAE40"/>
          </p15:clr>
        </p15:guide>
        <p15:guide id="2" pos="4698" userDrawn="1">
          <p15:clr>
            <a:srgbClr val="FBAE40"/>
          </p15:clr>
        </p15:guide>
        <p15:guide id="3" orient="horz" pos="528" userDrawn="1">
          <p15:clr>
            <a:srgbClr val="FBAE40"/>
          </p15:clr>
        </p15:guide>
        <p15:guide id="10" orient="horz" pos="960" userDrawn="1">
          <p15:clr>
            <a:srgbClr val="FBAE40"/>
          </p15:clr>
        </p15:guide>
        <p15:guide id="11" orient="horz" pos="1824" userDrawn="1">
          <p15:clr>
            <a:srgbClr val="FBAE40"/>
          </p15:clr>
        </p15:guide>
        <p15:guide id="12" orient="horz" pos="1392" userDrawn="1">
          <p15:clr>
            <a:srgbClr val="FBAE40"/>
          </p15:clr>
        </p15:guide>
        <p15:guide id="13" orient="horz" pos="2256" userDrawn="1">
          <p15:clr>
            <a:srgbClr val="FBAE40"/>
          </p15:clr>
        </p15:guide>
        <p15:guide id="14" orient="horz" pos="2688" userDrawn="1">
          <p15:clr>
            <a:srgbClr val="FBAE40"/>
          </p15:clr>
        </p15:guide>
        <p15:guide id="15" orient="horz" pos="3120" userDrawn="1">
          <p15:clr>
            <a:srgbClr val="FBAE40"/>
          </p15:clr>
        </p15:guide>
        <p15:guide id="16" orient="horz" pos="3552" userDrawn="1">
          <p15:clr>
            <a:srgbClr val="FBAE40"/>
          </p15:clr>
        </p15:guide>
        <p15:guide id="17" orient="horz" pos="3984" userDrawn="1">
          <p15:clr>
            <a:srgbClr val="FBAE40"/>
          </p15:clr>
        </p15:guide>
        <p15:guide id="18" orient="horz" pos="4416" userDrawn="1">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6070253" y="8121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6070253" y="21837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6070253" y="3591950"/>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6070253" y="49269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6070253" y="62985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8655719" y="8121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8655719" y="21837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8655719" y="3591950"/>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8655719" y="49269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8655719" y="62985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5502312" y="708724"/>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5502312" y="2101106"/>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5502312" y="3503878"/>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5502312" y="4833914"/>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5502312" y="6205514"/>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8129501" y="708724"/>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8129501" y="2101106"/>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8129501" y="3503878"/>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8129501" y="4833914"/>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8129501" y="6205514"/>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10</a:t>
            </a:r>
          </a:p>
        </p:txBody>
      </p:sp>
    </p:spTree>
    <p:extLst>
      <p:ext uri="{BB962C8B-B14F-4D97-AF65-F5344CB8AC3E}">
        <p14:creationId xmlns:p14="http://schemas.microsoft.com/office/powerpoint/2010/main" val="3552871855"/>
      </p:ext>
    </p:extLst>
  </p:cSld>
  <p:clrMapOvr>
    <a:masterClrMapping/>
  </p:clrMapOvr>
  <p:extLst>
    <p:ext uri="{DCECCB84-F9BA-43D5-87BE-67443E8EF086}">
      <p15:sldGuideLst xmlns:p15="http://schemas.microsoft.com/office/powerpoint/2012/main">
        <p15:guide id="12" orient="horz" pos="504" userDrawn="1">
          <p15:clr>
            <a:srgbClr val="FBAE40"/>
          </p15:clr>
        </p15:guide>
        <p15:guide id="14" orient="horz" pos="1368" userDrawn="1">
          <p15:clr>
            <a:srgbClr val="FBAE40"/>
          </p15:clr>
        </p15:guide>
        <p15:guide id="16" orient="horz" pos="3000" userDrawn="1">
          <p15:clr>
            <a:srgbClr val="FBAE40"/>
          </p15:clr>
        </p15:guide>
        <p15:guide id="17" orient="horz" pos="3864" userDrawn="1">
          <p15:clr>
            <a:srgbClr val="FBAE40"/>
          </p15:clr>
        </p15:guide>
        <p15:guide id="19" orient="horz" pos="2160" userDrawn="1">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3975212" y="2684116"/>
            <a:ext cx="2962655" cy="334099"/>
          </a:xfrm>
          <a:prstGeom prst="rect">
            <a:avLst/>
          </a:prstGeom>
        </p:spPr>
        <p:txBody>
          <a:bodyPr/>
          <a:lstStyle>
            <a:lvl1pPr marL="0" indent="0">
              <a:buNone/>
              <a:defRPr sz="1875"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3975614" y="3072415"/>
            <a:ext cx="2962655" cy="452087"/>
          </a:xfrm>
          <a:prstGeom prst="rect">
            <a:avLst/>
          </a:prstGeom>
        </p:spPr>
        <p:txBody>
          <a:bodyPr/>
          <a:lstStyle>
            <a:lvl1pPr marL="0" indent="0">
              <a:buNone/>
              <a:defRPr sz="1875"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3752851" y="2684116"/>
            <a:ext cx="239225" cy="334099"/>
          </a:xfrm>
          <a:prstGeom prst="rect">
            <a:avLst/>
          </a:prstGeom>
        </p:spPr>
        <p:txBody>
          <a:bodyPr/>
          <a:lstStyle>
            <a:lvl1pPr marL="0" indent="0">
              <a:buNone/>
              <a:defRPr sz="1875"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7461362" y="2684116"/>
            <a:ext cx="2962655" cy="334099"/>
          </a:xfrm>
          <a:prstGeom prst="rect">
            <a:avLst/>
          </a:prstGeom>
        </p:spPr>
        <p:txBody>
          <a:bodyPr/>
          <a:lstStyle>
            <a:lvl1pPr marL="0" indent="0">
              <a:buNone/>
              <a:defRPr sz="1875"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7461764" y="3072415"/>
            <a:ext cx="2962655" cy="452087"/>
          </a:xfrm>
          <a:prstGeom prst="rect">
            <a:avLst/>
          </a:prstGeom>
        </p:spPr>
        <p:txBody>
          <a:bodyPr/>
          <a:lstStyle>
            <a:lvl1pPr marL="0" indent="0">
              <a:buNone/>
              <a:defRPr sz="1875"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7239001" y="2684116"/>
            <a:ext cx="239225" cy="334099"/>
          </a:xfrm>
          <a:prstGeom prst="rect">
            <a:avLst/>
          </a:prstGeom>
        </p:spPr>
        <p:txBody>
          <a:bodyPr/>
          <a:lstStyle>
            <a:lvl1pPr marL="0" indent="0">
              <a:buNone/>
              <a:defRPr sz="1875"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3975212" y="4512916"/>
            <a:ext cx="2962655" cy="334099"/>
          </a:xfrm>
          <a:prstGeom prst="rect">
            <a:avLst/>
          </a:prstGeom>
        </p:spPr>
        <p:txBody>
          <a:bodyPr/>
          <a:lstStyle>
            <a:lvl1pPr marL="0" indent="0">
              <a:buNone/>
              <a:defRPr sz="1875"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3975614" y="4901215"/>
            <a:ext cx="2962655" cy="452087"/>
          </a:xfrm>
          <a:prstGeom prst="rect">
            <a:avLst/>
          </a:prstGeom>
        </p:spPr>
        <p:txBody>
          <a:bodyPr/>
          <a:lstStyle>
            <a:lvl1pPr marL="0" indent="0">
              <a:buNone/>
              <a:defRPr sz="1875"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3752851" y="4512916"/>
            <a:ext cx="239225" cy="334099"/>
          </a:xfrm>
          <a:prstGeom prst="rect">
            <a:avLst/>
          </a:prstGeom>
        </p:spPr>
        <p:txBody>
          <a:bodyPr/>
          <a:lstStyle>
            <a:lvl1pPr marL="0" indent="0">
              <a:buNone/>
              <a:defRPr sz="1875"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7489468" y="4512916"/>
            <a:ext cx="2962655" cy="334099"/>
          </a:xfrm>
          <a:prstGeom prst="rect">
            <a:avLst/>
          </a:prstGeom>
        </p:spPr>
        <p:txBody>
          <a:bodyPr/>
          <a:lstStyle>
            <a:lvl1pPr marL="0" indent="0">
              <a:buNone/>
              <a:defRPr sz="1875"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7489870" y="4901215"/>
            <a:ext cx="2962655" cy="452087"/>
          </a:xfrm>
          <a:prstGeom prst="rect">
            <a:avLst/>
          </a:prstGeom>
        </p:spPr>
        <p:txBody>
          <a:bodyPr/>
          <a:lstStyle>
            <a:lvl1pPr marL="0" indent="0">
              <a:buNone/>
              <a:defRPr sz="1875"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7239001" y="4512916"/>
            <a:ext cx="239225" cy="334099"/>
          </a:xfrm>
          <a:prstGeom prst="rect">
            <a:avLst/>
          </a:prstGeom>
        </p:spPr>
        <p:txBody>
          <a:bodyPr/>
          <a:lstStyle>
            <a:lvl1pPr marL="0" indent="0">
              <a:buNone/>
              <a:defRPr sz="1875"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3975212" y="6341716"/>
            <a:ext cx="2962655" cy="334099"/>
          </a:xfrm>
          <a:prstGeom prst="rect">
            <a:avLst/>
          </a:prstGeom>
        </p:spPr>
        <p:txBody>
          <a:bodyPr/>
          <a:lstStyle>
            <a:lvl1pPr marL="0" indent="0">
              <a:buNone/>
              <a:defRPr sz="1875"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3975614" y="6730015"/>
            <a:ext cx="2962655" cy="452087"/>
          </a:xfrm>
          <a:prstGeom prst="rect">
            <a:avLst/>
          </a:prstGeom>
        </p:spPr>
        <p:txBody>
          <a:bodyPr/>
          <a:lstStyle>
            <a:lvl1pPr marL="0" indent="0">
              <a:buNone/>
              <a:defRPr sz="1875"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3752851" y="6341716"/>
            <a:ext cx="239225" cy="334099"/>
          </a:xfrm>
          <a:prstGeom prst="rect">
            <a:avLst/>
          </a:prstGeom>
        </p:spPr>
        <p:txBody>
          <a:bodyPr/>
          <a:lstStyle>
            <a:lvl1pPr marL="0" indent="0">
              <a:buNone/>
              <a:defRPr sz="1875"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7461362" y="6341716"/>
            <a:ext cx="2962655" cy="334099"/>
          </a:xfrm>
          <a:prstGeom prst="rect">
            <a:avLst/>
          </a:prstGeom>
        </p:spPr>
        <p:txBody>
          <a:bodyPr/>
          <a:lstStyle>
            <a:lvl1pPr marL="0" indent="0">
              <a:buNone/>
              <a:defRPr sz="1875"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7461764" y="6730015"/>
            <a:ext cx="2962655" cy="452087"/>
          </a:xfrm>
          <a:prstGeom prst="rect">
            <a:avLst/>
          </a:prstGeom>
        </p:spPr>
        <p:txBody>
          <a:bodyPr/>
          <a:lstStyle>
            <a:lvl1pPr marL="0" indent="0">
              <a:buNone/>
              <a:defRPr sz="1875"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7239001" y="6341716"/>
            <a:ext cx="239225" cy="334099"/>
          </a:xfrm>
          <a:prstGeom prst="rect">
            <a:avLst/>
          </a:prstGeom>
        </p:spPr>
        <p:txBody>
          <a:bodyPr/>
          <a:lstStyle>
            <a:lvl1pPr marL="0" indent="0">
              <a:buNone/>
              <a:defRPr sz="1875"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6</a:t>
            </a:r>
          </a:p>
        </p:txBody>
      </p:sp>
    </p:spTree>
    <p:extLst>
      <p:ext uri="{BB962C8B-B14F-4D97-AF65-F5344CB8AC3E}">
        <p14:creationId xmlns:p14="http://schemas.microsoft.com/office/powerpoint/2010/main" val="1607604056"/>
      </p:ext>
    </p:extLst>
  </p:cSld>
  <p:clrMapOvr>
    <a:masterClrMapping/>
  </p:clrMapOvr>
  <p:extLst>
    <p:ext uri="{DCECCB84-F9BA-43D5-87BE-67443E8EF086}">
      <p15:sldGuideLst xmlns:p15="http://schemas.microsoft.com/office/powerpoint/2012/main">
        <p15:guide id="1" orient="horz" pos="1608" userDrawn="1">
          <p15:clr>
            <a:srgbClr val="FBAE40"/>
          </p15:clr>
        </p15:guide>
        <p15:guide id="2" orient="horz" pos="2760" userDrawn="1">
          <p15:clr>
            <a:srgbClr val="FBAE40"/>
          </p15:clr>
        </p15:guide>
        <p15:guide id="3" orient="horz" pos="3912" userDrawn="1">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171227" y="3595481"/>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426337" y="3600244"/>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426740" y="3886322"/>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285694" y="2873315"/>
            <a:ext cx="974708" cy="315670"/>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171227" y="4372230"/>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426337" y="4376993"/>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426740" y="4663071"/>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171227" y="5129313"/>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426337" y="5134076"/>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426740" y="5420154"/>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3639663" y="3595481"/>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3884834" y="3600244"/>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3885236" y="3886322"/>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3744190" y="2873315"/>
            <a:ext cx="974708" cy="315670"/>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3639663" y="4372230"/>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3884834" y="4376993"/>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3885236" y="4663071"/>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3639663" y="5129313"/>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3884834" y="5134076"/>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3885236" y="5420154"/>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7125090" y="3595481"/>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7380201" y="3600244"/>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7380604" y="3886322"/>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7239558" y="2873315"/>
            <a:ext cx="974708" cy="315670"/>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7125090" y="4372230"/>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7380201" y="4376993"/>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7380604" y="4663071"/>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7125090" y="5129313"/>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7380201" y="5134076"/>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7380604" y="5420154"/>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Tree>
    <p:extLst>
      <p:ext uri="{BB962C8B-B14F-4D97-AF65-F5344CB8AC3E}">
        <p14:creationId xmlns:p14="http://schemas.microsoft.com/office/powerpoint/2010/main" val="2758463131"/>
      </p:ext>
    </p:extLst>
  </p:cSld>
  <p:clrMapOvr>
    <a:masterClrMapping/>
  </p:clrMapOvr>
  <p:extLst>
    <p:ext uri="{DCECCB84-F9BA-43D5-87BE-67443E8EF086}">
      <p15:sldGuideLst xmlns:p15="http://schemas.microsoft.com/office/powerpoint/2012/main">
        <p15:guide id="1" orient="horz" pos="1728" userDrawn="1">
          <p15:clr>
            <a:srgbClr val="FBAE40"/>
          </p15:clr>
        </p15:guide>
        <p15:guide id="2" orient="horz" pos="1920" userDrawn="1">
          <p15:clr>
            <a:srgbClr val="FBAE40"/>
          </p15:clr>
        </p15:guide>
        <p15:guide id="3" orient="horz" pos="2304" userDrawn="1">
          <p15:clr>
            <a:srgbClr val="FBAE40"/>
          </p15:clr>
        </p15:guide>
        <p15:guide id="4" orient="horz" pos="2784" userDrawn="1">
          <p15:clr>
            <a:srgbClr val="FBAE40"/>
          </p15:clr>
        </p15:guide>
        <p15:guide id="5" orient="horz" pos="3264" userDrawn="1">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A04949F9-5C16-D948-BC73-F6925A668F95}"/>
              </a:ext>
            </a:extLst>
          </p:cNvPr>
          <p:cNvCxnSpPr>
            <a:cxnSpLocks/>
          </p:cNvCxnSpPr>
          <p:nvPr userDrawn="1"/>
        </p:nvCxnSpPr>
        <p:spPr>
          <a:xfrm flipV="1">
            <a:off x="4751123" y="3086103"/>
            <a:ext cx="0" cy="81250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9" name="Straight Connector 38">
            <a:extLst>
              <a:ext uri="{FF2B5EF4-FFF2-40B4-BE49-F238E27FC236}">
                <a16:creationId xmlns:a16="http://schemas.microsoft.com/office/drawing/2014/main" id="{806D1E39-48CB-8244-A02E-DAF14DEB8FC0}"/>
              </a:ext>
            </a:extLst>
          </p:cNvPr>
          <p:cNvCxnSpPr>
            <a:cxnSpLocks/>
          </p:cNvCxnSpPr>
          <p:nvPr userDrawn="1"/>
        </p:nvCxnSpPr>
        <p:spPr>
          <a:xfrm flipV="1">
            <a:off x="7423793" y="3086103"/>
            <a:ext cx="0" cy="81250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521988" y="4927429"/>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245053" y="4927429"/>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342902" y="3770771"/>
            <a:ext cx="10302057"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21" name="Oval 20">
            <a:extLst>
              <a:ext uri="{FF2B5EF4-FFF2-40B4-BE49-F238E27FC236}">
                <a16:creationId xmlns:a16="http://schemas.microsoft.com/office/drawing/2014/main" id="{F26B1D1D-E92C-1D4B-ACAF-EB15342A29BC}"/>
              </a:ext>
            </a:extLst>
          </p:cNvPr>
          <p:cNvSpPr>
            <a:spLocks noChangeAspect="1"/>
          </p:cNvSpPr>
          <p:nvPr userDrawn="1"/>
        </p:nvSpPr>
        <p:spPr>
          <a:xfrm>
            <a:off x="380628"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cxnSp>
        <p:nvCxnSpPr>
          <p:cNvPr id="28" name="Straight Connector 27">
            <a:extLst>
              <a:ext uri="{FF2B5EF4-FFF2-40B4-BE49-F238E27FC236}">
                <a16:creationId xmlns:a16="http://schemas.microsoft.com/office/drawing/2014/main" id="{D8C676B9-4875-244A-8656-0AEF21A85369}"/>
              </a:ext>
            </a:extLst>
          </p:cNvPr>
          <p:cNvCxnSpPr>
            <a:cxnSpLocks/>
          </p:cNvCxnSpPr>
          <p:nvPr userDrawn="1"/>
        </p:nvCxnSpPr>
        <p:spPr>
          <a:xfrm flipV="1">
            <a:off x="1922863" y="3086103"/>
            <a:ext cx="0" cy="81250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1" name="Straight Connector 30">
            <a:extLst>
              <a:ext uri="{FF2B5EF4-FFF2-40B4-BE49-F238E27FC236}">
                <a16:creationId xmlns:a16="http://schemas.microsoft.com/office/drawing/2014/main" id="{4C0992D0-9D94-FE43-9FF9-C15BA40AC4E1}"/>
              </a:ext>
            </a:extLst>
          </p:cNvPr>
          <p:cNvCxnSpPr>
            <a:cxnSpLocks/>
          </p:cNvCxnSpPr>
          <p:nvPr userDrawn="1"/>
        </p:nvCxnSpPr>
        <p:spPr>
          <a:xfrm flipH="1">
            <a:off x="488580" y="4052776"/>
            <a:ext cx="3155" cy="671624"/>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CAA4926A-FE88-5343-9825-033975560D10}"/>
              </a:ext>
            </a:extLst>
          </p:cNvPr>
          <p:cNvCxnSpPr>
            <a:cxnSpLocks/>
          </p:cNvCxnSpPr>
          <p:nvPr userDrawn="1"/>
        </p:nvCxnSpPr>
        <p:spPr>
          <a:xfrm flipH="1">
            <a:off x="3309340" y="4052776"/>
            <a:ext cx="2810" cy="671624"/>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3" name="Straight Connector 32">
            <a:extLst>
              <a:ext uri="{FF2B5EF4-FFF2-40B4-BE49-F238E27FC236}">
                <a16:creationId xmlns:a16="http://schemas.microsoft.com/office/drawing/2014/main" id="{DA5B14E9-673D-8748-8CBB-1D150B6054D1}"/>
              </a:ext>
            </a:extLst>
          </p:cNvPr>
          <p:cNvCxnSpPr>
            <a:cxnSpLocks/>
          </p:cNvCxnSpPr>
          <p:nvPr userDrawn="1"/>
        </p:nvCxnSpPr>
        <p:spPr>
          <a:xfrm>
            <a:off x="6175886" y="3898608"/>
            <a:ext cx="0" cy="82579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4" name="Straight Connector 33">
            <a:extLst>
              <a:ext uri="{FF2B5EF4-FFF2-40B4-BE49-F238E27FC236}">
                <a16:creationId xmlns:a16="http://schemas.microsoft.com/office/drawing/2014/main" id="{3C026C9E-393D-004E-8ABE-7B5F64C3B378}"/>
              </a:ext>
            </a:extLst>
          </p:cNvPr>
          <p:cNvCxnSpPr>
            <a:cxnSpLocks/>
          </p:cNvCxnSpPr>
          <p:nvPr userDrawn="1"/>
        </p:nvCxnSpPr>
        <p:spPr>
          <a:xfrm>
            <a:off x="8729275" y="3898608"/>
            <a:ext cx="0" cy="82579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3357726" y="4927429"/>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3080791" y="4927429"/>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1964341" y="2683530"/>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1687408" y="2683530"/>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4783756" y="2683530"/>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4506822" y="2683530"/>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7444555" y="2683530"/>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7167622" y="2683530"/>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6223852" y="4927429"/>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5946919" y="4927429"/>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8776189" y="4927429"/>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8499255" y="4927429"/>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7</a:t>
            </a:r>
          </a:p>
        </p:txBody>
      </p:sp>
      <p:sp>
        <p:nvSpPr>
          <p:cNvPr id="93" name="Oval 92">
            <a:extLst>
              <a:ext uri="{FF2B5EF4-FFF2-40B4-BE49-F238E27FC236}">
                <a16:creationId xmlns:a16="http://schemas.microsoft.com/office/drawing/2014/main" id="{71D9E360-840C-C14E-9E34-91B52C55EB8E}"/>
              </a:ext>
            </a:extLst>
          </p:cNvPr>
          <p:cNvSpPr>
            <a:spLocks noChangeAspect="1"/>
          </p:cNvSpPr>
          <p:nvPr userDrawn="1"/>
        </p:nvSpPr>
        <p:spPr>
          <a:xfrm>
            <a:off x="1813334"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94" name="Oval 93">
            <a:extLst>
              <a:ext uri="{FF2B5EF4-FFF2-40B4-BE49-F238E27FC236}">
                <a16:creationId xmlns:a16="http://schemas.microsoft.com/office/drawing/2014/main" id="{3D190410-9AAD-414A-9592-A1812AA459ED}"/>
              </a:ext>
            </a:extLst>
          </p:cNvPr>
          <p:cNvSpPr>
            <a:spLocks noChangeAspect="1"/>
          </p:cNvSpPr>
          <p:nvPr userDrawn="1"/>
        </p:nvSpPr>
        <p:spPr>
          <a:xfrm>
            <a:off x="3201216"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95" name="Oval 94">
            <a:extLst>
              <a:ext uri="{FF2B5EF4-FFF2-40B4-BE49-F238E27FC236}">
                <a16:creationId xmlns:a16="http://schemas.microsoft.com/office/drawing/2014/main" id="{F7F85F4E-C6D0-054E-B77C-C539A61F98F8}"/>
              </a:ext>
            </a:extLst>
          </p:cNvPr>
          <p:cNvSpPr>
            <a:spLocks noChangeAspect="1"/>
          </p:cNvSpPr>
          <p:nvPr userDrawn="1"/>
        </p:nvSpPr>
        <p:spPr>
          <a:xfrm>
            <a:off x="4641594"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96" name="Oval 95">
            <a:extLst>
              <a:ext uri="{FF2B5EF4-FFF2-40B4-BE49-F238E27FC236}">
                <a16:creationId xmlns:a16="http://schemas.microsoft.com/office/drawing/2014/main" id="{12AEBB64-3484-1C41-A0D9-3B06C5A2E958}"/>
              </a:ext>
            </a:extLst>
          </p:cNvPr>
          <p:cNvSpPr>
            <a:spLocks noChangeAspect="1"/>
          </p:cNvSpPr>
          <p:nvPr userDrawn="1"/>
        </p:nvSpPr>
        <p:spPr>
          <a:xfrm>
            <a:off x="6066357"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97" name="Oval 96">
            <a:extLst>
              <a:ext uri="{FF2B5EF4-FFF2-40B4-BE49-F238E27FC236}">
                <a16:creationId xmlns:a16="http://schemas.microsoft.com/office/drawing/2014/main" id="{14D986E9-B2C4-9842-80E7-2623847DED17}"/>
              </a:ext>
            </a:extLst>
          </p:cNvPr>
          <p:cNvSpPr>
            <a:spLocks noChangeAspect="1"/>
          </p:cNvSpPr>
          <p:nvPr userDrawn="1"/>
        </p:nvSpPr>
        <p:spPr>
          <a:xfrm>
            <a:off x="7314264"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98" name="Oval 97">
            <a:extLst>
              <a:ext uri="{FF2B5EF4-FFF2-40B4-BE49-F238E27FC236}">
                <a16:creationId xmlns:a16="http://schemas.microsoft.com/office/drawing/2014/main" id="{0B385FB9-DF96-5F48-A3C0-6D2C693FE84F}"/>
              </a:ext>
            </a:extLst>
          </p:cNvPr>
          <p:cNvSpPr>
            <a:spLocks noChangeAspect="1"/>
          </p:cNvSpPr>
          <p:nvPr userDrawn="1"/>
        </p:nvSpPr>
        <p:spPr>
          <a:xfrm>
            <a:off x="8619747"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Tree>
    <p:extLst>
      <p:ext uri="{BB962C8B-B14F-4D97-AF65-F5344CB8AC3E}">
        <p14:creationId xmlns:p14="http://schemas.microsoft.com/office/powerpoint/2010/main" val="795793174"/>
      </p:ext>
    </p:extLst>
  </p:cSld>
  <p:clrMapOvr>
    <a:masterClrMapping/>
  </p:clrMapOvr>
  <p:extLst>
    <p:ext uri="{DCECCB84-F9BA-43D5-87BE-67443E8EF086}">
      <p15:sldGuideLst xmlns:p15="http://schemas.microsoft.com/office/powerpoint/2012/main">
        <p15:guide id="4" orient="horz" pos="1728" userDrawn="1">
          <p15:clr>
            <a:srgbClr val="FBAE40"/>
          </p15:clr>
        </p15:guide>
        <p15:guide id="5" orient="horz" pos="3360" userDrawn="1">
          <p15:clr>
            <a:srgbClr val="FBAE40"/>
          </p15:clr>
        </p15:guide>
        <p15:guide id="6" orient="horz" pos="3096" userDrawn="1">
          <p15:clr>
            <a:srgbClr val="FBAE40"/>
          </p15:clr>
        </p15:guide>
        <p15:guide id="7" pos="1206" userDrawn="1">
          <p15:clr>
            <a:srgbClr val="FBAE40"/>
          </p15:clr>
        </p15:guide>
        <p15:guide id="8" pos="2088" userDrawn="1">
          <p15:clr>
            <a:srgbClr val="FBAE40"/>
          </p15:clr>
        </p15:guide>
        <p15:guide id="9" pos="2988" userDrawn="1">
          <p15:clr>
            <a:srgbClr val="FBAE40"/>
          </p15:clr>
        </p15:guide>
        <p15:guide id="10" pos="306" userDrawn="1">
          <p15:clr>
            <a:srgbClr val="FBAE40"/>
          </p15:clr>
        </p15:guide>
        <p15:guide id="11" pos="3888" userDrawn="1">
          <p15:clr>
            <a:srgbClr val="FBAE40"/>
          </p15:clr>
        </p15:guide>
        <p15:guide id="12" pos="4770" userDrawn="1">
          <p15:clr>
            <a:srgbClr val="FBAE40"/>
          </p15:clr>
        </p15:guide>
        <p15:guide id="13" orient="horz" pos="2376" userDrawn="1">
          <p15:clr>
            <a:srgbClr val="FBAE40"/>
          </p15:clr>
        </p15:guide>
        <p15:guide id="14" orient="horz" pos="1920" userDrawn="1">
          <p15:clr>
            <a:srgbClr val="FBAE40"/>
          </p15:clr>
        </p15:guide>
        <p15:guide id="15" orient="horz" pos="3000" userDrawn="1">
          <p15:clr>
            <a:srgbClr val="FBAE40"/>
          </p15:clr>
        </p15:guide>
        <p15:guide id="17" pos="567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7389496" y="857441"/>
            <a:ext cx="2920758" cy="653860"/>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7389496" y="2229041"/>
            <a:ext cx="2920758" cy="653860"/>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7389496" y="3600641"/>
            <a:ext cx="2920758" cy="653860"/>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7389496" y="4972241"/>
            <a:ext cx="2920758" cy="653860"/>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7389496" y="6343841"/>
            <a:ext cx="2920758" cy="653860"/>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6282587" y="662798"/>
            <a:ext cx="997805" cy="919796"/>
          </a:xfrm>
          <a:prstGeom prst="rect">
            <a:avLst/>
          </a:prstGeom>
        </p:spPr>
        <p:txBody>
          <a:bodyPr/>
          <a:lstStyle>
            <a:lvl1pPr marL="0" indent="0">
              <a:buNone/>
              <a:defRPr sz="5625" b="1" i="0">
                <a:solidFill>
                  <a:srgbClr val="3369FF"/>
                </a:solidFill>
                <a:latin typeface="IBM Eliot Sans" panose="020B0503050000000000" pitchFamily="34" charset="0"/>
                <a:cs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6282587" y="2044789"/>
            <a:ext cx="997805" cy="919796"/>
          </a:xfrm>
          <a:prstGeom prst="rect">
            <a:avLst/>
          </a:prstGeom>
        </p:spPr>
        <p:txBody>
          <a:bodyPr/>
          <a:lstStyle>
            <a:lvl1pPr marL="0" indent="0">
              <a:buNone/>
              <a:defRPr sz="5625" b="1" i="0">
                <a:solidFill>
                  <a:srgbClr val="3369FF"/>
                </a:solidFill>
                <a:latin typeface="IBM Eliot Sans" panose="020B0503050000000000" pitchFamily="34" charset="0"/>
                <a:cs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6282587" y="3426780"/>
            <a:ext cx="997805" cy="919796"/>
          </a:xfrm>
          <a:prstGeom prst="rect">
            <a:avLst/>
          </a:prstGeom>
        </p:spPr>
        <p:txBody>
          <a:bodyPr/>
          <a:lstStyle>
            <a:lvl1pPr marL="0" indent="0">
              <a:buNone/>
              <a:defRPr sz="5625" b="1" i="0">
                <a:solidFill>
                  <a:srgbClr val="3369FF"/>
                </a:solidFill>
                <a:latin typeface="IBM Eliot Sans" panose="020B0503050000000000" pitchFamily="34" charset="0"/>
                <a:cs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6282587" y="4787989"/>
            <a:ext cx="997805" cy="919796"/>
          </a:xfrm>
          <a:prstGeom prst="rect">
            <a:avLst/>
          </a:prstGeom>
        </p:spPr>
        <p:txBody>
          <a:bodyPr/>
          <a:lstStyle>
            <a:lvl1pPr marL="0" indent="0">
              <a:buNone/>
              <a:defRPr sz="5625" b="1" i="0">
                <a:solidFill>
                  <a:srgbClr val="3369FF"/>
                </a:solidFill>
                <a:latin typeface="IBM Eliot Sans" panose="020B0503050000000000" pitchFamily="34" charset="0"/>
                <a:cs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6282587" y="6159589"/>
            <a:ext cx="997805" cy="919796"/>
          </a:xfrm>
          <a:prstGeom prst="rect">
            <a:avLst/>
          </a:prstGeom>
        </p:spPr>
        <p:txBody>
          <a:bodyPr/>
          <a:lstStyle>
            <a:lvl1pPr marL="0" indent="0">
              <a:buNone/>
              <a:defRPr sz="5625" b="1" i="0">
                <a:solidFill>
                  <a:srgbClr val="3369FF"/>
                </a:solidFill>
                <a:latin typeface="IBM Eliot Sans" panose="020B0503050000000000" pitchFamily="34" charset="0"/>
                <a:cs typeface="Segoe UI" panose="020B0502040204020203" pitchFamily="34" charset="0"/>
              </a:defRPr>
            </a:lvl1pPr>
          </a:lstStyle>
          <a:p>
            <a:pPr lvl="0"/>
            <a:r>
              <a:rPr lang="en-US" dirty="0"/>
              <a:t>5</a:t>
            </a:r>
          </a:p>
        </p:txBody>
      </p:sp>
    </p:spTree>
    <p:extLst>
      <p:ext uri="{BB962C8B-B14F-4D97-AF65-F5344CB8AC3E}">
        <p14:creationId xmlns:p14="http://schemas.microsoft.com/office/powerpoint/2010/main" val="1803117044"/>
      </p:ext>
    </p:extLst>
  </p:cSld>
  <p:clrMapOvr>
    <a:masterClrMapping/>
  </p:clrMapOvr>
  <p:extLst>
    <p:ext uri="{DCECCB84-F9BA-43D5-87BE-67443E8EF086}">
      <p15:sldGuideLst xmlns:p15="http://schemas.microsoft.com/office/powerpoint/2012/main">
        <p15:guide id="1" pos="4032" userDrawn="1">
          <p15:clr>
            <a:srgbClr val="FBAE40"/>
          </p15:clr>
        </p15:guide>
        <p15:guide id="2" pos="4698" userDrawn="1">
          <p15:clr>
            <a:srgbClr val="FBAE40"/>
          </p15:clr>
        </p15:guide>
        <p15:guide id="3" orient="horz" pos="528" userDrawn="1">
          <p15:clr>
            <a:srgbClr val="FBAE40"/>
          </p15:clr>
        </p15:guide>
        <p15:guide id="10" orient="horz" pos="960" userDrawn="1">
          <p15:clr>
            <a:srgbClr val="FBAE40"/>
          </p15:clr>
        </p15:guide>
        <p15:guide id="11" orient="horz" pos="1824" userDrawn="1">
          <p15:clr>
            <a:srgbClr val="FBAE40"/>
          </p15:clr>
        </p15:guide>
        <p15:guide id="12" orient="horz" pos="1392" userDrawn="1">
          <p15:clr>
            <a:srgbClr val="FBAE40"/>
          </p15:clr>
        </p15:guide>
        <p15:guide id="13" orient="horz" pos="2256" userDrawn="1">
          <p15:clr>
            <a:srgbClr val="FBAE40"/>
          </p15:clr>
        </p15:guide>
        <p15:guide id="14" orient="horz" pos="2688" userDrawn="1">
          <p15:clr>
            <a:srgbClr val="FBAE40"/>
          </p15:clr>
        </p15:guide>
        <p15:guide id="15" orient="horz" pos="3120" userDrawn="1">
          <p15:clr>
            <a:srgbClr val="FBAE40"/>
          </p15:clr>
        </p15:guide>
        <p15:guide id="16" orient="horz" pos="3552" userDrawn="1">
          <p15:clr>
            <a:srgbClr val="FBAE40"/>
          </p15:clr>
        </p15:guide>
        <p15:guide id="17" orient="horz" pos="3984" userDrawn="1">
          <p15:clr>
            <a:srgbClr val="FBAE40"/>
          </p15:clr>
        </p15:guide>
        <p15:guide id="18" orient="horz" pos="4416" userDrawn="1">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4B62D430-3622-F944-8030-6A8F1702A9AA}"/>
              </a:ext>
            </a:extLst>
          </p:cNvPr>
          <p:cNvSpPr/>
          <p:nvPr userDrawn="1"/>
        </p:nvSpPr>
        <p:spPr>
          <a:xfrm>
            <a:off x="342902" y="3772557"/>
            <a:ext cx="10302057"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279547" y="4712567"/>
            <a:ext cx="1983458" cy="585964"/>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3369FF"/>
                </a:solidFill>
                <a:latin typeface="IBM Eliot Sans" panose="020B05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279547" y="4409639"/>
            <a:ext cx="1793102" cy="245105"/>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279555" y="5431074"/>
            <a:ext cx="2250167" cy="1884129"/>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sz="900" b="0"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grpSp>
        <p:nvGrpSpPr>
          <p:cNvPr id="2" name="Group 1">
            <a:extLst>
              <a:ext uri="{FF2B5EF4-FFF2-40B4-BE49-F238E27FC236}">
                <a16:creationId xmlns:a16="http://schemas.microsoft.com/office/drawing/2014/main" id="{56C1D83D-A1B9-DE45-8FA3-F7858C2331AD}"/>
              </a:ext>
            </a:extLst>
          </p:cNvPr>
          <p:cNvGrpSpPr/>
          <p:nvPr userDrawn="1"/>
        </p:nvGrpSpPr>
        <p:grpSpPr>
          <a:xfrm>
            <a:off x="2941690" y="3742365"/>
            <a:ext cx="129092" cy="332320"/>
            <a:chOff x="3237268" y="2942083"/>
            <a:chExt cx="192553" cy="371766"/>
          </a:xfrm>
        </p:grpSpPr>
        <p:cxnSp>
          <p:nvCxnSpPr>
            <p:cNvPr id="24" name="Straight Connector 23">
              <a:extLst>
                <a:ext uri="{FF2B5EF4-FFF2-40B4-BE49-F238E27FC236}">
                  <a16:creationId xmlns:a16="http://schemas.microsoft.com/office/drawing/2014/main" id="{03CF5AED-830E-1048-8ACE-5F69D17C6FEB}"/>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F813389-9B03-514C-AE4E-465F459D64E9}"/>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2870347" y="4712567"/>
            <a:ext cx="1983458" cy="585964"/>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3369FF"/>
                </a:solidFill>
                <a:latin typeface="IBM Eliot Sans" panose="020B05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2870347" y="4409639"/>
            <a:ext cx="1793102" cy="245105"/>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2870355" y="5431074"/>
            <a:ext cx="2250167" cy="1884129"/>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sz="900" b="0"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5480197" y="4712567"/>
            <a:ext cx="1983458" cy="585964"/>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3369FF"/>
                </a:solidFill>
                <a:latin typeface="IBM Eliot Sans" panose="020B05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5480197" y="4409639"/>
            <a:ext cx="1793102" cy="245105"/>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5480205" y="5431074"/>
            <a:ext cx="2250167" cy="1884129"/>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sz="900" b="0"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8023372" y="4712567"/>
            <a:ext cx="1983458" cy="585964"/>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3369FF"/>
                </a:solidFill>
                <a:latin typeface="IBM Eliot Sans" panose="020B05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8023372" y="4409639"/>
            <a:ext cx="1793102" cy="245105"/>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8023380" y="5431074"/>
            <a:ext cx="2250167" cy="1884129"/>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sz="900" b="0"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grpSp>
        <p:nvGrpSpPr>
          <p:cNvPr id="53" name="Group 52">
            <a:extLst>
              <a:ext uri="{FF2B5EF4-FFF2-40B4-BE49-F238E27FC236}">
                <a16:creationId xmlns:a16="http://schemas.microsoft.com/office/drawing/2014/main" id="{1D94545F-B896-DA4A-9C9E-67D1A40FFFB8}"/>
              </a:ext>
            </a:extLst>
          </p:cNvPr>
          <p:cNvGrpSpPr/>
          <p:nvPr userDrawn="1"/>
        </p:nvGrpSpPr>
        <p:grpSpPr>
          <a:xfrm>
            <a:off x="5546197" y="3742365"/>
            <a:ext cx="129092" cy="332320"/>
            <a:chOff x="3237268" y="2942083"/>
            <a:chExt cx="192553" cy="371766"/>
          </a:xfrm>
        </p:grpSpPr>
        <p:cxnSp>
          <p:nvCxnSpPr>
            <p:cNvPr id="54" name="Straight Connector 53">
              <a:extLst>
                <a:ext uri="{FF2B5EF4-FFF2-40B4-BE49-F238E27FC236}">
                  <a16:creationId xmlns:a16="http://schemas.microsoft.com/office/drawing/2014/main" id="{5CE0664B-4083-3E4F-859C-FA8AB2062871}"/>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0213AF2-CE79-F14F-9B5F-30325124201A}"/>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51D054C1-A28A-6C40-8DA9-AF4BD32A9B4B}"/>
              </a:ext>
            </a:extLst>
          </p:cNvPr>
          <p:cNvGrpSpPr/>
          <p:nvPr userDrawn="1"/>
        </p:nvGrpSpPr>
        <p:grpSpPr>
          <a:xfrm>
            <a:off x="8074504" y="3742365"/>
            <a:ext cx="129092" cy="332320"/>
            <a:chOff x="3237268" y="2942083"/>
            <a:chExt cx="192553" cy="371766"/>
          </a:xfrm>
        </p:grpSpPr>
        <p:cxnSp>
          <p:nvCxnSpPr>
            <p:cNvPr id="57" name="Straight Connector 56">
              <a:extLst>
                <a:ext uri="{FF2B5EF4-FFF2-40B4-BE49-F238E27FC236}">
                  <a16:creationId xmlns:a16="http://schemas.microsoft.com/office/drawing/2014/main" id="{3C317751-A226-4B4F-964E-EA37D4EF133D}"/>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B42E7E1-2968-604F-8D00-DA7500C3B365}"/>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299069"/>
      </p:ext>
    </p:extLst>
  </p:cSld>
  <p:clrMapOvr>
    <a:masterClrMapping/>
  </p:clrMapOvr>
  <p:extLst>
    <p:ext uri="{DCECCB84-F9BA-43D5-87BE-67443E8EF086}">
      <p15:sldGuideLst xmlns:p15="http://schemas.microsoft.com/office/powerpoint/2012/main">
        <p15:guide id="1" orient="horz" pos="2880" userDrawn="1">
          <p15:clr>
            <a:srgbClr val="FBAE40"/>
          </p15:clr>
        </p15:guide>
        <p15:guide id="2" orient="horz" pos="3000" userDrawn="1">
          <p15:clr>
            <a:srgbClr val="FBAE40"/>
          </p15:clr>
        </p15:guide>
        <p15:guide id="3" pos="1854" userDrawn="1">
          <p15:clr>
            <a:srgbClr val="FBAE40"/>
          </p15:clr>
        </p15:guide>
        <p15:guide id="4" pos="3492" userDrawn="1">
          <p15:clr>
            <a:srgbClr val="FBAE40"/>
          </p15:clr>
        </p15:guide>
        <p15:guide id="5" pos="5094" userDrawn="1">
          <p15:clr>
            <a:srgbClr val="FBAE40"/>
          </p15:clr>
        </p15:guide>
        <p15:guide id="6" orient="horz" pos="2592" userDrawn="1">
          <p15:clr>
            <a:srgbClr val="FBAE40"/>
          </p15:clr>
        </p15:guide>
        <p15:guide id="7" orient="horz" pos="3288" userDrawn="1">
          <p15:clr>
            <a:srgbClr val="FBAE40"/>
          </p15:clr>
        </p15:guide>
        <p15:guide id="8" orient="horz" pos="3456" userDrawn="1">
          <p15:clr>
            <a:srgbClr val="FBAE40"/>
          </p15:clr>
        </p15:guide>
        <p15:guide id="9" orient="horz" pos="2448" userDrawn="1">
          <p15:clr>
            <a:srgbClr val="FBAE40"/>
          </p15:clr>
        </p15:guide>
        <p15:guide id="10" orient="horz" pos="2472" userDrawn="1">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Biography slide_WT_01">
    <p:bg>
      <p:bgPr>
        <a:solidFill>
          <a:schemeClr val="bg1"/>
        </a:solidFill>
        <a:effectLst/>
      </p:bgPr>
    </p:bg>
    <p:spTree>
      <p:nvGrpSpPr>
        <p:cNvPr id="1" name=""/>
        <p:cNvGrpSpPr/>
        <p:nvPr/>
      </p:nvGrpSpPr>
      <p:grpSpPr>
        <a:xfrm>
          <a:off x="0" y="0"/>
          <a:ext cx="0" cy="0"/>
          <a:chOff x="0" y="0"/>
          <a:chExt cx="0" cy="0"/>
        </a:xfrm>
      </p:grpSpPr>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2869861" y="2219018"/>
            <a:ext cx="3844898" cy="330290"/>
          </a:xfrm>
          <a:prstGeom prst="rect">
            <a:avLst/>
          </a:prstGeom>
        </p:spPr>
        <p:txBody>
          <a:bodyPr/>
          <a:lstStyle>
            <a:lvl1pPr marL="0" indent="0">
              <a:buNone/>
              <a:defRPr sz="1875"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2869861" y="2600110"/>
            <a:ext cx="3844898" cy="333683"/>
          </a:xfrm>
          <a:prstGeom prst="rect">
            <a:avLst/>
          </a:prstGeom>
        </p:spPr>
        <p:txBody>
          <a:bodyPr/>
          <a:lstStyle>
            <a:lvl1pPr marL="0" indent="0">
              <a:buNone/>
              <a:defRPr sz="1875" b="1" i="0">
                <a:solidFill>
                  <a:srgbClr val="002677"/>
                </a:solidFill>
                <a:latin typeface="IBM Eliot Sans Medium" panose="020B0703050000000000"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341349" y="2180916"/>
            <a:ext cx="2050488" cy="2733984"/>
          </a:xfrm>
          <a:prstGeom prst="ellipse">
            <a:avLst/>
          </a:prstGeom>
          <a:ln>
            <a:noFill/>
          </a:ln>
        </p:spPr>
        <p:txBody>
          <a:bodyPr/>
          <a:lstStyle>
            <a:lvl1pPr>
              <a:defRPr b="0" i="0">
                <a:latin typeface="IBM Eliot Sans Medium" panose="020B0703050000000000" pitchFamily="34" charset="0"/>
              </a:defRPr>
            </a:lvl1pPr>
          </a:lstStyle>
          <a:p>
            <a:endParaRPr lang="en-US" dirty="0"/>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2869407" y="3390900"/>
            <a:ext cx="5217319" cy="3924300"/>
          </a:xfrm>
          <a:prstGeom prst="rect">
            <a:avLst/>
          </a:prstGeom>
        </p:spPr>
        <p:txBody>
          <a:bodyPr/>
          <a:lstStyle>
            <a:lvl1pPr marL="0" indent="0">
              <a:lnSpc>
                <a:spcPts val="1500"/>
              </a:lnSpc>
              <a:spcBef>
                <a:spcPts val="0"/>
              </a:spcBef>
              <a:buNone/>
              <a:defRPr lang="en-US" sz="12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905762154"/>
      </p:ext>
    </p:extLst>
  </p:cSld>
  <p:clrMapOvr>
    <a:masterClrMapping/>
  </p:clrMapOvr>
  <p:extLst>
    <p:ext uri="{DCECCB84-F9BA-43D5-87BE-67443E8EF086}">
      <p15:sldGuideLst xmlns:p15="http://schemas.microsoft.com/office/powerpoint/2012/main">
        <p15:guide id="1" orient="horz" pos="1440" userDrawn="1">
          <p15:clr>
            <a:srgbClr val="FBAE40"/>
          </p15:clr>
        </p15:guide>
        <p15:guide id="2" orient="horz" pos="1824" userDrawn="1">
          <p15:clr>
            <a:srgbClr val="FBAE40"/>
          </p15:clr>
        </p15:guide>
        <p15:guide id="3" orient="horz" pos="2136" userDrawn="1">
          <p15:clr>
            <a:srgbClr val="FBAE40"/>
          </p15:clr>
        </p15:guide>
        <p15:guide id="6" pos="1512" userDrawn="1">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359295" y="2463601"/>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359295" y="2722253"/>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359476" y="2385349"/>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273649" y="400485"/>
            <a:ext cx="4184053" cy="575833"/>
          </a:xfrm>
          <a:prstGeom prst="rect">
            <a:avLst/>
          </a:prstGeom>
        </p:spPr>
        <p:txBody>
          <a:bodyPr anchor="b">
            <a:noAutofit/>
          </a:bodyPr>
          <a:lstStyle>
            <a:lvl1pPr algn="l">
              <a:defRPr sz="2625" b="1" i="0">
                <a:solidFill>
                  <a:srgbClr val="002677"/>
                </a:solidFill>
                <a:latin typeface="IBM Eliot Sans Medium" panose="020B0703050000000000"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364611" y="3046738"/>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4814876" y="2463601"/>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4814876" y="2722253"/>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3815057" y="2385349"/>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4820192" y="3046588"/>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8275626" y="2463601"/>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8275626" y="2725528"/>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7275807" y="2385349"/>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8280942" y="3039408"/>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8280942" y="6640301"/>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359295" y="4278650"/>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359295" y="4537302"/>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359476" y="4200398"/>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364611" y="4861787"/>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4814876" y="4278650"/>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4814876" y="4537302"/>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3815057" y="4200398"/>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95" name="Text Placeholder 17">
            <a:extLst>
              <a:ext uri="{FF2B5EF4-FFF2-40B4-BE49-F238E27FC236}">
                <a16:creationId xmlns:a16="http://schemas.microsoft.com/office/drawing/2014/main" id="{F8ED6090-491F-8548-BE5A-3FC6A6CC2E78}"/>
              </a:ext>
            </a:extLst>
          </p:cNvPr>
          <p:cNvSpPr>
            <a:spLocks noGrp="1"/>
          </p:cNvSpPr>
          <p:nvPr>
            <p:ph type="body" sz="quarter" idx="89" hasCustomPrompt="1"/>
          </p:nvPr>
        </p:nvSpPr>
        <p:spPr>
          <a:xfrm>
            <a:off x="4820192" y="4861637"/>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8275626" y="4278650"/>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8275626" y="4540577"/>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7275807" y="4200398"/>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8280942" y="4854457"/>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359295" y="6066199"/>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359295" y="6324851"/>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359476" y="5987947"/>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364611" y="6649336"/>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4814876" y="6066199"/>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4814876" y="6324851"/>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3815057" y="5987947"/>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4820192" y="6649186"/>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8275626" y="6066199"/>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8275626" y="6328126"/>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7275807" y="5987947"/>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8280942" y="6642006"/>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Tree>
    <p:extLst>
      <p:ext uri="{BB962C8B-B14F-4D97-AF65-F5344CB8AC3E}">
        <p14:creationId xmlns:p14="http://schemas.microsoft.com/office/powerpoint/2010/main" val="1462281014"/>
      </p:ext>
    </p:extLst>
  </p:cSld>
  <p:clrMapOvr>
    <a:masterClrMapping/>
  </p:clrMapOvr>
  <p:extLst>
    <p:ext uri="{DCECCB84-F9BA-43D5-87BE-67443E8EF086}">
      <p15:sldGuideLst xmlns:p15="http://schemas.microsoft.com/office/powerpoint/2012/main"/>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289321" y="2143120"/>
            <a:ext cx="7490222" cy="5172080"/>
          </a:xfrm>
          <a:prstGeom prst="rect">
            <a:avLst/>
          </a:prstGeom>
        </p:spPr>
        <p:txBody>
          <a:bodyPr/>
          <a:lstStyle>
            <a:lvl1pPr marL="0" indent="9525">
              <a:lnSpc>
                <a:spcPts val="4125"/>
              </a:lnSpc>
              <a:buNone/>
              <a:tabLst/>
              <a:defRPr sz="3375" b="1" i="0">
                <a:solidFill>
                  <a:srgbClr val="002577"/>
                </a:solidFill>
                <a:latin typeface="IBM Eliot Sans Medium" panose="020B0703050000000000" pitchFamily="34" charset="0"/>
              </a:defRPr>
            </a:lvl1pPr>
          </a:lstStyle>
          <a:p>
            <a:pPr lvl="0"/>
            <a:r>
              <a:rPr lang="en-US" dirty="0"/>
              <a:t>“We’ve been Protecting financial security since 1859. Planning for your retirement, life insurance protection, saving for educations and investing for the future.”</a:t>
            </a:r>
          </a:p>
        </p:txBody>
      </p:sp>
    </p:spTree>
    <p:extLst>
      <p:ext uri="{BB962C8B-B14F-4D97-AF65-F5344CB8AC3E}">
        <p14:creationId xmlns:p14="http://schemas.microsoft.com/office/powerpoint/2010/main" val="36917531"/>
      </p:ext>
    </p:extLst>
  </p:cSld>
  <p:clrMapOvr>
    <a:masterClrMapping/>
  </p:clrMapOvr>
  <p:extLst>
    <p:ext uri="{DCECCB84-F9BA-43D5-87BE-67443E8EF086}">
      <p15:sldGuideLst xmlns:p15="http://schemas.microsoft.com/office/powerpoint/2012/main">
        <p15:guide id="1" orient="horz" pos="1440" userDrawn="1">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289321" y="2143120"/>
            <a:ext cx="7490222" cy="5172080"/>
          </a:xfrm>
          <a:prstGeom prst="rect">
            <a:avLst/>
          </a:prstGeom>
        </p:spPr>
        <p:txBody>
          <a:bodyPr/>
          <a:lstStyle>
            <a:lvl1pPr marL="0" indent="0">
              <a:lnSpc>
                <a:spcPts val="4125"/>
              </a:lnSpc>
              <a:buNone/>
              <a:defRPr sz="3375" b="1" i="0">
                <a:solidFill>
                  <a:srgbClr val="002577"/>
                </a:solidFill>
                <a:latin typeface="IBM Eliot Sans Medium" panose="020B0703050000000000"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2"/>
          <a:stretch>
            <a:fillRect/>
          </a:stretch>
        </p:blipFill>
        <p:spPr>
          <a:xfrm>
            <a:off x="119270" y="-139150"/>
            <a:ext cx="1371600" cy="1828800"/>
          </a:xfrm>
          <a:prstGeom prst="rect">
            <a:avLst/>
          </a:prstGeom>
        </p:spPr>
      </p:pic>
    </p:spTree>
    <p:extLst>
      <p:ext uri="{BB962C8B-B14F-4D97-AF65-F5344CB8AC3E}">
        <p14:creationId xmlns:p14="http://schemas.microsoft.com/office/powerpoint/2010/main" val="166112254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256610" y="459462"/>
            <a:ext cx="4201091" cy="139961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279872" y="4525081"/>
            <a:ext cx="2568178"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3737151" y="4525081"/>
            <a:ext cx="2568178"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7250994" y="4525081"/>
            <a:ext cx="2568178"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286397" y="3072384"/>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3734447" y="3072384"/>
            <a:ext cx="1028700" cy="1371600"/>
          </a:xfrm>
          <a:prstGeom prst="rect">
            <a:avLst/>
          </a:prstGeom>
        </p:spPr>
        <p:txBody>
          <a:bodyPr/>
          <a:lstStyle>
            <a:lvl2pPr>
              <a:defRPr sz="600" b="0" i="0">
                <a:latin typeface="IBM Eliot Sans Medium" panose="020B0703050000000000" pitchFamily="34" charset="0"/>
              </a:defRPr>
            </a:lvl2pPr>
          </a:lstStyle>
          <a:p>
            <a:pPr lvl="1"/>
            <a:endParaRPr lang="en-US" dirty="0"/>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7248065" y="3072384"/>
            <a:ext cx="1028700" cy="1371600"/>
          </a:xfrm>
          <a:prstGeom prst="rect">
            <a:avLst/>
          </a:prstGeom>
        </p:spPr>
        <p:txBody>
          <a:bodyPr/>
          <a:lstStyle>
            <a:lvl2pPr>
              <a:defRPr sz="600" b="0" i="0">
                <a:latin typeface="IBM Eliot Sans Medium" panose="020B0703050000000000" pitchFamily="34" charset="0"/>
              </a:defRPr>
            </a:lvl2pPr>
          </a:lstStyle>
          <a:p>
            <a:pPr lvl="1"/>
            <a:endParaRPr lang="en-US" dirty="0"/>
          </a:p>
        </p:txBody>
      </p:sp>
      <p:sp>
        <p:nvSpPr>
          <p:cNvPr id="26" name="Text Placeholder 5">
            <a:extLst>
              <a:ext uri="{FF2B5EF4-FFF2-40B4-BE49-F238E27FC236}">
                <a16:creationId xmlns:a16="http://schemas.microsoft.com/office/drawing/2014/main" id="{35C852C2-C2A7-EA43-906E-C79B168FE0DA}"/>
              </a:ext>
            </a:extLst>
          </p:cNvPr>
          <p:cNvSpPr>
            <a:spLocks noGrp="1"/>
          </p:cNvSpPr>
          <p:nvPr>
            <p:ph type="body" sz="quarter" idx="72" hasCustomPrompt="1"/>
          </p:nvPr>
        </p:nvSpPr>
        <p:spPr>
          <a:xfrm>
            <a:off x="275943" y="4822998"/>
            <a:ext cx="2714710" cy="2492202"/>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7C8E18A9-E9D3-D642-BEEA-AC621C4D853F}"/>
              </a:ext>
            </a:extLst>
          </p:cNvPr>
          <p:cNvSpPr>
            <a:spLocks noGrp="1"/>
          </p:cNvSpPr>
          <p:nvPr>
            <p:ph type="body" sz="quarter" idx="73" hasCustomPrompt="1"/>
          </p:nvPr>
        </p:nvSpPr>
        <p:spPr>
          <a:xfrm>
            <a:off x="3726155" y="4822998"/>
            <a:ext cx="2714710" cy="2492202"/>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C3D1D24F-ABFE-E742-8B7F-DB0A53E74E5B}"/>
              </a:ext>
            </a:extLst>
          </p:cNvPr>
          <p:cNvSpPr>
            <a:spLocks noGrp="1"/>
          </p:cNvSpPr>
          <p:nvPr>
            <p:ph type="body" sz="quarter" idx="74" hasCustomPrompt="1"/>
          </p:nvPr>
        </p:nvSpPr>
        <p:spPr>
          <a:xfrm>
            <a:off x="7247067" y="4822998"/>
            <a:ext cx="2714710" cy="2492202"/>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17017563"/>
      </p:ext>
    </p:extLst>
  </p:cSld>
  <p:clrMapOvr>
    <a:masterClrMapping/>
  </p:clrMapOvr>
  <p:extLst>
    <p:ext uri="{DCECCB84-F9BA-43D5-87BE-67443E8EF086}">
      <p15:sldGuideLst xmlns:p15="http://schemas.microsoft.com/office/powerpoint/2012/main">
        <p15:guide id="5" orient="horz" pos="2064" userDrawn="1">
          <p15:clr>
            <a:srgbClr val="FBAE40"/>
          </p15:clr>
        </p15:guide>
        <p15:guide id="6" orient="horz" pos="2664" userDrawn="1">
          <p15:clr>
            <a:srgbClr val="FBAE40"/>
          </p15:clr>
        </p15:guide>
        <p15:guide id="9" orient="horz" pos="2880" userDrawn="1">
          <p15:clr>
            <a:srgbClr val="FBAE40"/>
          </p15:clr>
        </p15:guide>
        <p15:guide id="10" orient="horz" pos="3024" userDrawn="1">
          <p15:clr>
            <a:srgbClr val="FBAE40"/>
          </p15:clr>
        </p15:guide>
        <p15:guide id="11" orient="horz" pos="1896" userDrawn="1">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256610" y="459462"/>
            <a:ext cx="4201091" cy="139961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279872" y="4525081"/>
            <a:ext cx="2271305"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2867530" y="4525081"/>
            <a:ext cx="2271305"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5476398" y="4525081"/>
            <a:ext cx="2271305"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8078196" y="4525081"/>
            <a:ext cx="2271305"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286397" y="3072384"/>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2877197" y="3072384"/>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5477522" y="3072384"/>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8077847" y="3072384"/>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2877742" y="4820239"/>
            <a:ext cx="2064261" cy="2494963"/>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solidFill>
                  <a:srgbClr val="002577"/>
                </a:solidFill>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275945" y="4820240"/>
            <a:ext cx="2064261" cy="2494963"/>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solidFill>
                  <a:srgbClr val="002577"/>
                </a:solidFill>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5479540" y="4820236"/>
            <a:ext cx="2064261" cy="2494964"/>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solidFill>
                  <a:srgbClr val="002577"/>
                </a:solidFill>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8081339" y="4820236"/>
            <a:ext cx="2064261" cy="2494964"/>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solidFill>
                  <a:srgbClr val="002577"/>
                </a:solidFill>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031576339"/>
      </p:ext>
    </p:extLst>
  </p:cSld>
  <p:clrMapOvr>
    <a:masterClrMapping/>
  </p:clrMapOvr>
  <p:extLst>
    <p:ext uri="{DCECCB84-F9BA-43D5-87BE-67443E8EF086}">
      <p15:sldGuideLst xmlns:p15="http://schemas.microsoft.com/office/powerpoint/2012/main">
        <p15:guide id="7" orient="horz" pos="2088" userDrawn="1">
          <p15:clr>
            <a:srgbClr val="FBAE40"/>
          </p15:clr>
        </p15:guide>
        <p15:guide id="8" orient="horz" pos="2664" userDrawn="1">
          <p15:clr>
            <a:srgbClr val="FBAE40"/>
          </p15:clr>
        </p15:guide>
        <p15:guide id="9" orient="horz" pos="2880" userDrawn="1">
          <p15:clr>
            <a:srgbClr val="FBAE40"/>
          </p15:clr>
        </p15:guide>
        <p15:guide id="10" orient="horz" pos="3024" userDrawn="1">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Information slide_WT_0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682A8E-0AB0-A24F-A5C7-CFEC79E53445}"/>
              </a:ext>
            </a:extLst>
          </p:cNvPr>
          <p:cNvSpPr/>
          <p:nvPr userDrawn="1"/>
        </p:nvSpPr>
        <p:spPr>
          <a:xfrm>
            <a:off x="342899" y="3009900"/>
            <a:ext cx="3422142" cy="43053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n>
                <a:noFill/>
              </a:ln>
              <a:latin typeface="IBM Eliot Sans Medium" panose="020B0703050000000000" pitchFamily="34" charset="0"/>
            </a:endParaRPr>
          </a:p>
        </p:txBody>
      </p:sp>
      <p:sp>
        <p:nvSpPr>
          <p:cNvPr id="6" name="Rectangle 5">
            <a:extLst>
              <a:ext uri="{FF2B5EF4-FFF2-40B4-BE49-F238E27FC236}">
                <a16:creationId xmlns:a16="http://schemas.microsoft.com/office/drawing/2014/main" id="{D586B1C2-4F27-5345-8739-AAB8E4A18D6C}"/>
              </a:ext>
            </a:extLst>
          </p:cNvPr>
          <p:cNvSpPr/>
          <p:nvPr userDrawn="1"/>
        </p:nvSpPr>
        <p:spPr>
          <a:xfrm>
            <a:off x="7204897" y="3009902"/>
            <a:ext cx="3422142" cy="4305299"/>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DF67A002-FD12-AD40-8FC6-33ADE9F19081}"/>
              </a:ext>
            </a:extLst>
          </p:cNvPr>
          <p:cNvSpPr/>
          <p:nvPr userDrawn="1"/>
        </p:nvSpPr>
        <p:spPr>
          <a:xfrm>
            <a:off x="3781688" y="3009900"/>
            <a:ext cx="3422142" cy="43053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19" name="Slide Number Placeholder 5">
            <a:extLst>
              <a:ext uri="{FF2B5EF4-FFF2-40B4-BE49-F238E27FC236}">
                <a16:creationId xmlns:a16="http://schemas.microsoft.com/office/drawing/2014/main" id="{0759F02F-F474-474F-B0E6-0D758B042F8A}"/>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0" name="Footer Placeholder 3">
            <a:extLst>
              <a:ext uri="{FF2B5EF4-FFF2-40B4-BE49-F238E27FC236}">
                <a16:creationId xmlns:a16="http://schemas.microsoft.com/office/drawing/2014/main" id="{FBF3BBDA-0DB4-6D49-8F11-6FA88CE9D72E}"/>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1" name="Text Placeholder 4">
            <a:extLst>
              <a:ext uri="{FF2B5EF4-FFF2-40B4-BE49-F238E27FC236}">
                <a16:creationId xmlns:a16="http://schemas.microsoft.com/office/drawing/2014/main" id="{CB48635D-BFE8-4C4E-85B1-F4D715E598B6}"/>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2" name="Text Placeholder 4">
            <a:extLst>
              <a:ext uri="{FF2B5EF4-FFF2-40B4-BE49-F238E27FC236}">
                <a16:creationId xmlns:a16="http://schemas.microsoft.com/office/drawing/2014/main" id="{29F61871-D212-FB46-A1E0-5330B1E24FE5}"/>
              </a:ext>
            </a:extLst>
          </p:cNvPr>
          <p:cNvSpPr>
            <a:spLocks noGrp="1"/>
          </p:cNvSpPr>
          <p:nvPr>
            <p:ph type="body" sz="quarter" idx="54" hasCustomPrompt="1"/>
          </p:nvPr>
        </p:nvSpPr>
        <p:spPr>
          <a:xfrm>
            <a:off x="273973" y="1443310"/>
            <a:ext cx="4201091" cy="476998"/>
          </a:xfrm>
          <a:prstGeom prst="rect">
            <a:avLst/>
          </a:prstGeom>
        </p:spPr>
        <p:txBody>
          <a:bodyPr>
            <a:noAutofit/>
          </a:bodyPr>
          <a:lstStyle>
            <a:lvl1pPr marL="0" indent="0">
              <a:lnSpc>
                <a:spcPts val="2250"/>
              </a:lnSpc>
              <a:buNone/>
              <a:defRPr sz="1350" b="1" i="0">
                <a:solidFill>
                  <a:srgbClr val="002677"/>
                </a:solidFill>
                <a:latin typeface="IBM Eliot Sans Medium" panose="020B0703050000000000" pitchFamily="34" charset="0"/>
              </a:defRPr>
            </a:lvl1pPr>
          </a:lstStyle>
          <a:p>
            <a:pPr lvl="0"/>
            <a:r>
              <a:rPr lang="en-US" dirty="0"/>
              <a:t>Page Subtitle Here</a:t>
            </a:r>
          </a:p>
        </p:txBody>
      </p:sp>
      <p:sp>
        <p:nvSpPr>
          <p:cNvPr id="54" name="Text Placeholder 35">
            <a:extLst>
              <a:ext uri="{FF2B5EF4-FFF2-40B4-BE49-F238E27FC236}">
                <a16:creationId xmlns:a16="http://schemas.microsoft.com/office/drawing/2014/main" id="{82D614ED-C6D3-264A-ACB4-18E083D515A9}"/>
              </a:ext>
            </a:extLst>
          </p:cNvPr>
          <p:cNvSpPr>
            <a:spLocks noGrp="1"/>
          </p:cNvSpPr>
          <p:nvPr>
            <p:ph type="body" sz="quarter" idx="56" hasCustomPrompt="1"/>
          </p:nvPr>
        </p:nvSpPr>
        <p:spPr>
          <a:xfrm>
            <a:off x="531215" y="4978100"/>
            <a:ext cx="2568178" cy="273050"/>
          </a:xfrm>
          <a:prstGeom prst="rect">
            <a:avLst/>
          </a:prstGeom>
        </p:spPr>
        <p:txBody>
          <a:bodyPr anchor="t"/>
          <a:lstStyle>
            <a:lvl1pPr marL="0" indent="0">
              <a:buNone/>
              <a:defRPr sz="900" b="1" i="0">
                <a:solidFill>
                  <a:srgbClr val="FFFFFF"/>
                </a:solidFill>
                <a:latin typeface="IBM Eliot Sans Medium" panose="020B0703050000000000" pitchFamily="34" charset="0"/>
              </a:defRPr>
            </a:lvl1pPr>
          </a:lstStyle>
          <a:p>
            <a:pPr lvl="0"/>
            <a:r>
              <a:rPr lang="en-US" dirty="0"/>
              <a:t>Body Headline</a:t>
            </a:r>
          </a:p>
        </p:txBody>
      </p:sp>
      <p:sp>
        <p:nvSpPr>
          <p:cNvPr id="55" name="Text Placeholder 35">
            <a:extLst>
              <a:ext uri="{FF2B5EF4-FFF2-40B4-BE49-F238E27FC236}">
                <a16:creationId xmlns:a16="http://schemas.microsoft.com/office/drawing/2014/main" id="{064BFA76-4218-9749-BFDB-0BFA32812CFE}"/>
              </a:ext>
            </a:extLst>
          </p:cNvPr>
          <p:cNvSpPr>
            <a:spLocks noGrp="1"/>
          </p:cNvSpPr>
          <p:nvPr>
            <p:ph type="body" sz="quarter" idx="58" hasCustomPrompt="1"/>
          </p:nvPr>
        </p:nvSpPr>
        <p:spPr>
          <a:xfrm>
            <a:off x="3988494" y="4978100"/>
            <a:ext cx="2568178" cy="273050"/>
          </a:xfrm>
          <a:prstGeom prst="rect">
            <a:avLst/>
          </a:prstGeom>
        </p:spPr>
        <p:txBody>
          <a:bodyPr anchor="t"/>
          <a:lstStyle>
            <a:lvl1pPr marL="0" indent="0">
              <a:buNone/>
              <a:defRPr sz="900" b="1" i="0">
                <a:solidFill>
                  <a:srgbClr val="FFFFFF"/>
                </a:solidFill>
                <a:latin typeface="IBM Eliot Sans Medium" panose="020B0703050000000000" pitchFamily="34" charset="0"/>
              </a:defRPr>
            </a:lvl1pPr>
          </a:lstStyle>
          <a:p>
            <a:pPr lvl="0"/>
            <a:r>
              <a:rPr lang="en-US" dirty="0"/>
              <a:t>Body Headline</a:t>
            </a:r>
          </a:p>
        </p:txBody>
      </p:sp>
      <p:sp>
        <p:nvSpPr>
          <p:cNvPr id="56" name="Text Placeholder 35">
            <a:extLst>
              <a:ext uri="{FF2B5EF4-FFF2-40B4-BE49-F238E27FC236}">
                <a16:creationId xmlns:a16="http://schemas.microsoft.com/office/drawing/2014/main" id="{AC4B0846-8D4C-5A44-AB59-730B0D8BAE06}"/>
              </a:ext>
            </a:extLst>
          </p:cNvPr>
          <p:cNvSpPr>
            <a:spLocks noGrp="1"/>
          </p:cNvSpPr>
          <p:nvPr>
            <p:ph type="body" sz="quarter" idx="59" hasCustomPrompt="1"/>
          </p:nvPr>
        </p:nvSpPr>
        <p:spPr>
          <a:xfrm>
            <a:off x="7417494" y="4978100"/>
            <a:ext cx="2568178" cy="273050"/>
          </a:xfrm>
          <a:prstGeom prst="rect">
            <a:avLst/>
          </a:prstGeom>
        </p:spPr>
        <p:txBody>
          <a:bodyPr anchor="t"/>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25" name="Picture Placeholder 2">
            <a:extLst>
              <a:ext uri="{FF2B5EF4-FFF2-40B4-BE49-F238E27FC236}">
                <a16:creationId xmlns:a16="http://schemas.microsoft.com/office/drawing/2014/main" id="{6FF3F498-C214-D344-94C1-AE54D68085A4}"/>
              </a:ext>
            </a:extLst>
          </p:cNvPr>
          <p:cNvSpPr>
            <a:spLocks noGrp="1"/>
          </p:cNvSpPr>
          <p:nvPr>
            <p:ph type="pic" sz="quarter" idx="61" hasCustomPrompt="1"/>
          </p:nvPr>
        </p:nvSpPr>
        <p:spPr>
          <a:xfrm>
            <a:off x="552450" y="3343102"/>
            <a:ext cx="1028700" cy="1371600"/>
          </a:xfrm>
          <a:prstGeom prst="rect">
            <a:avLst/>
          </a:prstGeom>
        </p:spPr>
        <p:txBody>
          <a:bodyPr/>
          <a:lstStyle>
            <a:lvl1pPr marL="0" indent="0" algn="ctr">
              <a:buNone/>
              <a:defRPr sz="600" b="0" i="0">
                <a:solidFill>
                  <a:schemeClr val="bg1"/>
                </a:solidFill>
                <a:latin typeface="IBM Eliot Sans Medium" panose="020B0703050000000000" pitchFamily="34" charset="0"/>
              </a:defRPr>
            </a:lvl1pPr>
          </a:lstStyle>
          <a:p>
            <a:r>
              <a:rPr lang="en-US" dirty="0"/>
              <a:t>Image</a:t>
            </a:r>
          </a:p>
        </p:txBody>
      </p:sp>
      <p:sp>
        <p:nvSpPr>
          <p:cNvPr id="26" name="Picture Placeholder 2">
            <a:extLst>
              <a:ext uri="{FF2B5EF4-FFF2-40B4-BE49-F238E27FC236}">
                <a16:creationId xmlns:a16="http://schemas.microsoft.com/office/drawing/2014/main" id="{320DA53D-30DC-CD40-BDF2-CBF6A74AF732}"/>
              </a:ext>
            </a:extLst>
          </p:cNvPr>
          <p:cNvSpPr>
            <a:spLocks noGrp="1"/>
          </p:cNvSpPr>
          <p:nvPr>
            <p:ph type="pic" sz="quarter" idx="62" hasCustomPrompt="1"/>
          </p:nvPr>
        </p:nvSpPr>
        <p:spPr>
          <a:xfrm>
            <a:off x="3971925" y="3343102"/>
            <a:ext cx="1028700" cy="1371600"/>
          </a:xfrm>
          <a:prstGeom prst="rect">
            <a:avLst/>
          </a:prstGeom>
        </p:spPr>
        <p:txBody>
          <a:bodyPr/>
          <a:lstStyle>
            <a:lvl1pPr marL="0" indent="0" algn="ctr">
              <a:buNone/>
              <a:defRPr sz="600" b="0" i="0">
                <a:solidFill>
                  <a:schemeClr val="bg1"/>
                </a:solidFill>
                <a:latin typeface="IBM Eliot Sans Medium" panose="020B0703050000000000" pitchFamily="34" charset="0"/>
              </a:defRPr>
            </a:lvl1pPr>
          </a:lstStyle>
          <a:p>
            <a:r>
              <a:rPr lang="en-US" dirty="0"/>
              <a:t>Image</a:t>
            </a:r>
          </a:p>
        </p:txBody>
      </p:sp>
      <p:sp>
        <p:nvSpPr>
          <p:cNvPr id="27" name="Picture Placeholder 2">
            <a:extLst>
              <a:ext uri="{FF2B5EF4-FFF2-40B4-BE49-F238E27FC236}">
                <a16:creationId xmlns:a16="http://schemas.microsoft.com/office/drawing/2014/main" id="{A1055217-ADD6-0544-A10B-C3E480F436FE}"/>
              </a:ext>
            </a:extLst>
          </p:cNvPr>
          <p:cNvSpPr>
            <a:spLocks noGrp="1"/>
          </p:cNvSpPr>
          <p:nvPr>
            <p:ph type="pic" sz="quarter" idx="63" hasCustomPrompt="1"/>
          </p:nvPr>
        </p:nvSpPr>
        <p:spPr>
          <a:xfrm>
            <a:off x="7400925" y="3343102"/>
            <a:ext cx="1028700" cy="1371600"/>
          </a:xfrm>
          <a:prstGeom prst="rect">
            <a:avLst/>
          </a:prstGeom>
        </p:spPr>
        <p:txBody>
          <a:bodyPr/>
          <a:lstStyle>
            <a:lvl1pPr marL="0" indent="0" algn="ctr">
              <a:buNone/>
              <a:defRPr sz="600" b="0" i="0">
                <a:latin typeface="IBM Eliot Sans Medium" panose="020B0703050000000000" pitchFamily="34" charset="0"/>
              </a:defRPr>
            </a:lvl1pPr>
          </a:lstStyle>
          <a:p>
            <a:r>
              <a:rPr lang="en-US" dirty="0"/>
              <a:t>Image</a:t>
            </a:r>
          </a:p>
        </p:txBody>
      </p:sp>
      <p:sp>
        <p:nvSpPr>
          <p:cNvPr id="8" name="Text Placeholder 7">
            <a:extLst>
              <a:ext uri="{FF2B5EF4-FFF2-40B4-BE49-F238E27FC236}">
                <a16:creationId xmlns:a16="http://schemas.microsoft.com/office/drawing/2014/main" id="{9D3DD26B-BA00-5B44-A8FE-62F25E12967A}"/>
              </a:ext>
            </a:extLst>
          </p:cNvPr>
          <p:cNvSpPr>
            <a:spLocks noGrp="1"/>
          </p:cNvSpPr>
          <p:nvPr>
            <p:ph type="body" sz="quarter" idx="64" hasCustomPrompt="1"/>
          </p:nvPr>
        </p:nvSpPr>
        <p:spPr>
          <a:xfrm>
            <a:off x="552450" y="5276282"/>
            <a:ext cx="2677668" cy="1612201"/>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 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Placeholder 7">
            <a:extLst>
              <a:ext uri="{FF2B5EF4-FFF2-40B4-BE49-F238E27FC236}">
                <a16:creationId xmlns:a16="http://schemas.microsoft.com/office/drawing/2014/main" id="{BE0A17F4-35C3-3042-96BA-17C275EC2838}"/>
              </a:ext>
            </a:extLst>
          </p:cNvPr>
          <p:cNvSpPr>
            <a:spLocks noGrp="1"/>
          </p:cNvSpPr>
          <p:nvPr>
            <p:ph type="body" sz="quarter" idx="65" hasCustomPrompt="1"/>
          </p:nvPr>
        </p:nvSpPr>
        <p:spPr>
          <a:xfrm>
            <a:off x="3981450" y="5276282"/>
            <a:ext cx="2677668" cy="1612201"/>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 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 Placeholder 7">
            <a:extLst>
              <a:ext uri="{FF2B5EF4-FFF2-40B4-BE49-F238E27FC236}">
                <a16:creationId xmlns:a16="http://schemas.microsoft.com/office/drawing/2014/main" id="{2428D181-0ACB-754A-9EBE-3E2B9F49CCAF}"/>
              </a:ext>
            </a:extLst>
          </p:cNvPr>
          <p:cNvSpPr>
            <a:spLocks noGrp="1"/>
          </p:cNvSpPr>
          <p:nvPr>
            <p:ph type="body" sz="quarter" idx="66" hasCustomPrompt="1"/>
          </p:nvPr>
        </p:nvSpPr>
        <p:spPr>
          <a:xfrm>
            <a:off x="7403592" y="5276282"/>
            <a:ext cx="2677668" cy="1612201"/>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 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6532858"/>
      </p:ext>
    </p:extLst>
  </p:cSld>
  <p:clrMapOvr>
    <a:masterClrMapping/>
  </p:clrMapOvr>
  <p:extLst>
    <p:ext uri="{DCECCB84-F9BA-43D5-87BE-67443E8EF086}">
      <p15:sldGuideLst xmlns:p15="http://schemas.microsoft.com/office/powerpoint/2012/main">
        <p15:guide id="1" orient="horz" pos="2088" userDrawn="1">
          <p15:clr>
            <a:srgbClr val="FBAE40"/>
          </p15:clr>
        </p15:guide>
        <p15:guide id="3" orient="horz" pos="3168" userDrawn="1">
          <p15:clr>
            <a:srgbClr val="FBAE40"/>
          </p15:clr>
        </p15:guide>
        <p15:guide id="9" pos="378" userDrawn="1">
          <p15:clr>
            <a:srgbClr val="FBAE40"/>
          </p15:clr>
        </p15:guide>
        <p15:guide id="11" orient="horz" pos="4368" userDrawn="1">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Information slide_WT_0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234ADA-DD1C-A74C-916C-C972FB304774}"/>
              </a:ext>
            </a:extLst>
          </p:cNvPr>
          <p:cNvSpPr/>
          <p:nvPr userDrawn="1"/>
        </p:nvSpPr>
        <p:spPr>
          <a:xfrm>
            <a:off x="342900" y="3009900"/>
            <a:ext cx="2551176" cy="4306824"/>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n>
                <a:noFill/>
              </a:ln>
              <a:solidFill>
                <a:srgbClr val="E9E9E9"/>
              </a:solidFill>
              <a:latin typeface="IBM Eliot Sans Medium" panose="020B0703050000000000" pitchFamily="34" charset="0"/>
            </a:endParaRPr>
          </a:p>
        </p:txBody>
      </p:sp>
      <p:sp>
        <p:nvSpPr>
          <p:cNvPr id="6" name="Rectangle 5">
            <a:extLst>
              <a:ext uri="{FF2B5EF4-FFF2-40B4-BE49-F238E27FC236}">
                <a16:creationId xmlns:a16="http://schemas.microsoft.com/office/drawing/2014/main" id="{B494BCB9-3949-2E45-85C9-5CEE1536AB52}"/>
              </a:ext>
            </a:extLst>
          </p:cNvPr>
          <p:cNvSpPr/>
          <p:nvPr userDrawn="1"/>
        </p:nvSpPr>
        <p:spPr>
          <a:xfrm>
            <a:off x="5500942" y="3009900"/>
            <a:ext cx="2551176" cy="4306824"/>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AE271C14-ED70-8C4F-9A9D-0038D0B4F6A8}"/>
              </a:ext>
            </a:extLst>
          </p:cNvPr>
          <p:cNvSpPr/>
          <p:nvPr userDrawn="1"/>
        </p:nvSpPr>
        <p:spPr>
          <a:xfrm>
            <a:off x="8079819" y="3009900"/>
            <a:ext cx="2551176" cy="43053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solidFill>
                <a:srgbClr val="FFFFFF"/>
              </a:solidFill>
              <a:latin typeface="IBM Eliot Sans Medium" panose="020B0703050000000000" pitchFamily="34" charset="0"/>
            </a:endParaRPr>
          </a:p>
        </p:txBody>
      </p:sp>
      <p:sp>
        <p:nvSpPr>
          <p:cNvPr id="8" name="Rectangle 7">
            <a:extLst>
              <a:ext uri="{FF2B5EF4-FFF2-40B4-BE49-F238E27FC236}">
                <a16:creationId xmlns:a16="http://schemas.microsoft.com/office/drawing/2014/main" id="{C7CCE8E2-20BB-4D4B-B82D-272D8D226EE3}"/>
              </a:ext>
            </a:extLst>
          </p:cNvPr>
          <p:cNvSpPr/>
          <p:nvPr userDrawn="1"/>
        </p:nvSpPr>
        <p:spPr>
          <a:xfrm>
            <a:off x="2921695" y="3009900"/>
            <a:ext cx="2551176" cy="4306824"/>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23" name="Slide Number Placeholder 5">
            <a:extLst>
              <a:ext uri="{FF2B5EF4-FFF2-40B4-BE49-F238E27FC236}">
                <a16:creationId xmlns:a16="http://schemas.microsoft.com/office/drawing/2014/main" id="{0E047483-1460-4B4C-8403-B3511EF403C2}"/>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9AEE7414-462C-2C4F-83B8-B844CD89EF3A}"/>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5" name="Text Placeholder 4">
            <a:extLst>
              <a:ext uri="{FF2B5EF4-FFF2-40B4-BE49-F238E27FC236}">
                <a16:creationId xmlns:a16="http://schemas.microsoft.com/office/drawing/2014/main" id="{6C1D65FD-AF2E-7E44-B68C-399AD07E1192}"/>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51" name="Text Placeholder 35">
            <a:extLst>
              <a:ext uri="{FF2B5EF4-FFF2-40B4-BE49-F238E27FC236}">
                <a16:creationId xmlns:a16="http://schemas.microsoft.com/office/drawing/2014/main" id="{AFC83656-3F6C-5D4A-9B1F-3024A248D125}"/>
              </a:ext>
            </a:extLst>
          </p:cNvPr>
          <p:cNvSpPr>
            <a:spLocks noGrp="1"/>
          </p:cNvSpPr>
          <p:nvPr>
            <p:ph type="body" sz="quarter" idx="57" hasCustomPrompt="1"/>
          </p:nvPr>
        </p:nvSpPr>
        <p:spPr>
          <a:xfrm>
            <a:off x="477837" y="4977569"/>
            <a:ext cx="1991044" cy="273050"/>
          </a:xfrm>
          <a:prstGeom prst="rect">
            <a:avLst/>
          </a:prstGeom>
        </p:spPr>
        <p:txBody>
          <a:bodyPr/>
          <a:lstStyle>
            <a:lvl1pPr marL="0" indent="0">
              <a:buNone/>
              <a:defRPr sz="900" b="1" i="0">
                <a:solidFill>
                  <a:srgbClr val="FFFFFF"/>
                </a:solidFill>
                <a:latin typeface="IBM Eliot Sans Medium" panose="020B0703050000000000" pitchFamily="34" charset="0"/>
              </a:defRPr>
            </a:lvl1pPr>
          </a:lstStyle>
          <a:p>
            <a:pPr lvl="0"/>
            <a:r>
              <a:rPr lang="en-US" dirty="0"/>
              <a:t>Body Headline</a:t>
            </a:r>
          </a:p>
        </p:txBody>
      </p:sp>
      <p:sp>
        <p:nvSpPr>
          <p:cNvPr id="52" name="Text Placeholder 35">
            <a:extLst>
              <a:ext uri="{FF2B5EF4-FFF2-40B4-BE49-F238E27FC236}">
                <a16:creationId xmlns:a16="http://schemas.microsoft.com/office/drawing/2014/main" id="{56AAEC07-AECA-1B4F-988F-3330DB8CD83B}"/>
              </a:ext>
            </a:extLst>
          </p:cNvPr>
          <p:cNvSpPr>
            <a:spLocks noGrp="1"/>
          </p:cNvSpPr>
          <p:nvPr>
            <p:ph type="body" sz="quarter" idx="58" hasCustomPrompt="1"/>
          </p:nvPr>
        </p:nvSpPr>
        <p:spPr>
          <a:xfrm>
            <a:off x="3044285" y="4977569"/>
            <a:ext cx="1996347" cy="273050"/>
          </a:xfrm>
          <a:prstGeom prst="rect">
            <a:avLst/>
          </a:prstGeom>
        </p:spPr>
        <p:txBody>
          <a:bodyPr/>
          <a:lstStyle>
            <a:lvl1pPr marL="0" indent="0">
              <a:buNone/>
              <a:defRPr sz="900" b="1" i="0">
                <a:solidFill>
                  <a:srgbClr val="FFFFFF"/>
                </a:solidFill>
                <a:latin typeface="IBM Eliot Sans Medium" panose="020B0703050000000000" pitchFamily="34" charset="0"/>
              </a:defRPr>
            </a:lvl1pPr>
          </a:lstStyle>
          <a:p>
            <a:pPr lvl="0"/>
            <a:r>
              <a:rPr lang="en-US" dirty="0"/>
              <a:t>Body Headline</a:t>
            </a:r>
          </a:p>
        </p:txBody>
      </p:sp>
      <p:sp>
        <p:nvSpPr>
          <p:cNvPr id="53" name="Text Placeholder 35">
            <a:extLst>
              <a:ext uri="{FF2B5EF4-FFF2-40B4-BE49-F238E27FC236}">
                <a16:creationId xmlns:a16="http://schemas.microsoft.com/office/drawing/2014/main" id="{CD1370D0-73FB-2D43-9EA9-430A6DCA2747}"/>
              </a:ext>
            </a:extLst>
          </p:cNvPr>
          <p:cNvSpPr>
            <a:spLocks noGrp="1"/>
          </p:cNvSpPr>
          <p:nvPr>
            <p:ph type="body" sz="quarter" idx="59" hasCustomPrompt="1"/>
          </p:nvPr>
        </p:nvSpPr>
        <p:spPr>
          <a:xfrm>
            <a:off x="5610731" y="4977569"/>
            <a:ext cx="1991157"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54" name="Text Placeholder 35">
            <a:extLst>
              <a:ext uri="{FF2B5EF4-FFF2-40B4-BE49-F238E27FC236}">
                <a16:creationId xmlns:a16="http://schemas.microsoft.com/office/drawing/2014/main" id="{5D2AFB2B-6A55-6349-B629-7E84E2966DA1}"/>
              </a:ext>
            </a:extLst>
          </p:cNvPr>
          <p:cNvSpPr>
            <a:spLocks noGrp="1"/>
          </p:cNvSpPr>
          <p:nvPr>
            <p:ph type="body" sz="quarter" idx="60" hasCustomPrompt="1"/>
          </p:nvPr>
        </p:nvSpPr>
        <p:spPr>
          <a:xfrm>
            <a:off x="8191319" y="4977569"/>
            <a:ext cx="1991157"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21" name="Picture Placeholder 2">
            <a:extLst>
              <a:ext uri="{FF2B5EF4-FFF2-40B4-BE49-F238E27FC236}">
                <a16:creationId xmlns:a16="http://schemas.microsoft.com/office/drawing/2014/main" id="{601E793F-9A64-2B47-BB2B-5A0A5CB1C25A}"/>
              </a:ext>
            </a:extLst>
          </p:cNvPr>
          <p:cNvSpPr>
            <a:spLocks noGrp="1"/>
          </p:cNvSpPr>
          <p:nvPr>
            <p:ph type="pic" sz="quarter" idx="61"/>
          </p:nvPr>
        </p:nvSpPr>
        <p:spPr>
          <a:xfrm>
            <a:off x="495300" y="3343102"/>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2" name="Picture Placeholder 2">
            <a:extLst>
              <a:ext uri="{FF2B5EF4-FFF2-40B4-BE49-F238E27FC236}">
                <a16:creationId xmlns:a16="http://schemas.microsoft.com/office/drawing/2014/main" id="{D771CF32-CFAC-434D-80F4-B55690CC685D}"/>
              </a:ext>
            </a:extLst>
          </p:cNvPr>
          <p:cNvSpPr>
            <a:spLocks noGrp="1"/>
          </p:cNvSpPr>
          <p:nvPr>
            <p:ph type="pic" sz="quarter" idx="62"/>
          </p:nvPr>
        </p:nvSpPr>
        <p:spPr>
          <a:xfrm>
            <a:off x="3048000" y="3343102"/>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7" name="Picture Placeholder 2">
            <a:extLst>
              <a:ext uri="{FF2B5EF4-FFF2-40B4-BE49-F238E27FC236}">
                <a16:creationId xmlns:a16="http://schemas.microsoft.com/office/drawing/2014/main" id="{FF3A270C-236F-DB43-AA87-A292403753A6}"/>
              </a:ext>
            </a:extLst>
          </p:cNvPr>
          <p:cNvSpPr>
            <a:spLocks noGrp="1"/>
          </p:cNvSpPr>
          <p:nvPr>
            <p:ph type="pic" sz="quarter" idx="63"/>
          </p:nvPr>
        </p:nvSpPr>
        <p:spPr>
          <a:xfrm>
            <a:off x="5600700" y="3343102"/>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8" name="Picture Placeholder 2">
            <a:extLst>
              <a:ext uri="{FF2B5EF4-FFF2-40B4-BE49-F238E27FC236}">
                <a16:creationId xmlns:a16="http://schemas.microsoft.com/office/drawing/2014/main" id="{70253B5C-2F2A-834A-85D4-7D739538370E}"/>
              </a:ext>
            </a:extLst>
          </p:cNvPr>
          <p:cNvSpPr>
            <a:spLocks noGrp="1"/>
          </p:cNvSpPr>
          <p:nvPr>
            <p:ph type="pic" sz="quarter" idx="64"/>
          </p:nvPr>
        </p:nvSpPr>
        <p:spPr>
          <a:xfrm>
            <a:off x="8191500" y="3343102"/>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9" name="Text Placeholder 7">
            <a:extLst>
              <a:ext uri="{FF2B5EF4-FFF2-40B4-BE49-F238E27FC236}">
                <a16:creationId xmlns:a16="http://schemas.microsoft.com/office/drawing/2014/main" id="{E1F32C06-61AB-6148-9F44-76926C76C9E8}"/>
              </a:ext>
            </a:extLst>
          </p:cNvPr>
          <p:cNvSpPr>
            <a:spLocks noGrp="1"/>
          </p:cNvSpPr>
          <p:nvPr>
            <p:ph type="body" sz="quarter" idx="66" hasCustomPrompt="1"/>
          </p:nvPr>
        </p:nvSpPr>
        <p:spPr>
          <a:xfrm>
            <a:off x="3048762" y="5276282"/>
            <a:ext cx="1937004" cy="1612201"/>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90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 Placeholder 7">
            <a:extLst>
              <a:ext uri="{FF2B5EF4-FFF2-40B4-BE49-F238E27FC236}">
                <a16:creationId xmlns:a16="http://schemas.microsoft.com/office/drawing/2014/main" id="{516BACAA-4DAC-9E41-B886-9B588424A704}"/>
              </a:ext>
            </a:extLst>
          </p:cNvPr>
          <p:cNvSpPr>
            <a:spLocks noGrp="1"/>
          </p:cNvSpPr>
          <p:nvPr>
            <p:ph type="body" sz="quarter" idx="67" hasCustomPrompt="1"/>
          </p:nvPr>
        </p:nvSpPr>
        <p:spPr>
          <a:xfrm>
            <a:off x="5620512" y="5276282"/>
            <a:ext cx="1937004" cy="1612201"/>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90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 Placeholder 7">
            <a:extLst>
              <a:ext uri="{FF2B5EF4-FFF2-40B4-BE49-F238E27FC236}">
                <a16:creationId xmlns:a16="http://schemas.microsoft.com/office/drawing/2014/main" id="{229B95EF-59F9-2A4B-896D-853AAFE1CB8A}"/>
              </a:ext>
            </a:extLst>
          </p:cNvPr>
          <p:cNvSpPr>
            <a:spLocks noGrp="1"/>
          </p:cNvSpPr>
          <p:nvPr>
            <p:ph type="body" sz="quarter" idx="68" hasCustomPrompt="1"/>
          </p:nvPr>
        </p:nvSpPr>
        <p:spPr>
          <a:xfrm>
            <a:off x="8199120" y="5276282"/>
            <a:ext cx="1937004" cy="1612201"/>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90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Placeholder 7">
            <a:extLst>
              <a:ext uri="{FF2B5EF4-FFF2-40B4-BE49-F238E27FC236}">
                <a16:creationId xmlns:a16="http://schemas.microsoft.com/office/drawing/2014/main" id="{AD96E48C-7839-7245-B664-B139CBE2F991}"/>
              </a:ext>
            </a:extLst>
          </p:cNvPr>
          <p:cNvSpPr>
            <a:spLocks noGrp="1"/>
          </p:cNvSpPr>
          <p:nvPr>
            <p:ph type="body" sz="quarter" idx="69" hasCustomPrompt="1"/>
          </p:nvPr>
        </p:nvSpPr>
        <p:spPr>
          <a:xfrm>
            <a:off x="490913" y="5276282"/>
            <a:ext cx="1937004" cy="1612201"/>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90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6095771"/>
      </p:ext>
    </p:extLst>
  </p:cSld>
  <p:clrMapOvr>
    <a:masterClrMapping/>
  </p:clrMapOvr>
  <p:extLst>
    <p:ext uri="{DCECCB84-F9BA-43D5-87BE-67443E8EF086}">
      <p15:sldGuideLst xmlns:p15="http://schemas.microsoft.com/office/powerpoint/2012/main">
        <p15:guide id="1" orient="horz" pos="2088" userDrawn="1">
          <p15:clr>
            <a:srgbClr val="FBAE40"/>
          </p15:clr>
        </p15:guide>
        <p15:guide id="4" pos="6462" userDrawn="1">
          <p15:clr>
            <a:srgbClr val="FBAE40"/>
          </p15:clr>
        </p15:guide>
        <p15:guide id="8" orient="horz" pos="2280" userDrawn="1">
          <p15:clr>
            <a:srgbClr val="FBAE40"/>
          </p15:clr>
        </p15:guide>
        <p15:guide id="9" orient="horz" pos="3168" userDrawn="1">
          <p15:clr>
            <a:srgbClr val="FBAE40"/>
          </p15:clr>
        </p15:guide>
        <p15:guide id="10" orient="horz" pos="4368" userDrawn="1">
          <p15:clr>
            <a:srgbClr val="FBAE40"/>
          </p15:clr>
        </p15:guide>
        <p15:guide id="11" pos="342" userDrawn="1">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sp>
        <p:nvSpPr>
          <p:cNvPr id="6" name="Text Placeholder 47">
            <a:extLst>
              <a:ext uri="{FF2B5EF4-FFF2-40B4-BE49-F238E27FC236}">
                <a16:creationId xmlns:a16="http://schemas.microsoft.com/office/drawing/2014/main" id="{8DCEA276-9209-A441-A46A-C9C61A22AB0E}"/>
              </a:ext>
            </a:extLst>
          </p:cNvPr>
          <p:cNvSpPr>
            <a:spLocks noGrp="1"/>
          </p:cNvSpPr>
          <p:nvPr>
            <p:ph type="body" sz="quarter" idx="26" hasCustomPrompt="1"/>
          </p:nvPr>
        </p:nvSpPr>
        <p:spPr>
          <a:xfrm>
            <a:off x="274321" y="2569464"/>
            <a:ext cx="5143501" cy="4745736"/>
          </a:xfrm>
          <a:prstGeom prst="rect">
            <a:avLst/>
          </a:prstGeom>
        </p:spPr>
        <p:txBody>
          <a:bodyPr>
            <a:normAutofit/>
          </a:bodyPr>
          <a:lstStyle>
            <a:lvl1pPr marL="160008" indent="-160008">
              <a:lnSpc>
                <a:spcPct val="90000"/>
              </a:lnSpc>
              <a:buFont typeface="Arial" panose="020B0604020202020204" pitchFamily="34" charset="0"/>
              <a:buChar char="•"/>
              <a:tabLst/>
              <a:defRPr sz="1200" b="0" i="0">
                <a:solidFill>
                  <a:srgbClr val="002677"/>
                </a:solidFill>
                <a:latin typeface="IBM Eliot Sans Medium" panose="020B0703050000000000" pitchFamily="34" charset="0"/>
              </a:defRPr>
            </a:lvl1pPr>
            <a:lvl2pPr marL="154295" marR="0" indent="0" algn="l" defTabSz="822899" rtl="0" eaLnBrk="1" fontAlgn="auto" latinLnBrk="0" hangingPunct="1">
              <a:lnSpc>
                <a:spcPct val="90000"/>
              </a:lnSpc>
              <a:spcBef>
                <a:spcPts val="451"/>
              </a:spcBef>
              <a:spcAft>
                <a:spcPts val="0"/>
              </a:spcAft>
              <a:buClrTx/>
              <a:buSzTx/>
              <a:buFont typeface="Courier New" panose="02070309020205020404" pitchFamily="49" charset="0"/>
              <a:buNone/>
              <a:tabLst/>
              <a:defRPr sz="900" b="0" i="0">
                <a:solidFill>
                  <a:srgbClr val="002677"/>
                </a:solidFill>
                <a:latin typeface="IBM Eliot Sans Medium" panose="020B0703050000000000" pitchFamily="34" charset="0"/>
              </a:defRPr>
            </a:lvl2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a:p>
            <a:pPr marL="310017" marR="0" lvl="1" indent="-155723" algn="l" defTabSz="822899" rtl="0" eaLnBrk="1" fontAlgn="auto" latinLnBrk="0" hangingPunct="1">
              <a:lnSpc>
                <a:spcPts val="2250"/>
              </a:lnSpc>
              <a:spcBef>
                <a:spcPts val="451"/>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p:txBody>
      </p:sp>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1151741217"/>
      </p:ext>
    </p:extLst>
  </p:cSld>
  <p:clrMapOvr>
    <a:masterClrMapping/>
  </p:clrMapOvr>
  <p:extLst>
    <p:ext uri="{DCECCB84-F9BA-43D5-87BE-67443E8EF086}">
      <p15:sldGuideLst xmlns:p15="http://schemas.microsoft.com/office/powerpoint/2012/main">
        <p15:guide id="2" orient="horz" pos="172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6070253" y="8121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6070253" y="21837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6070253" y="3591950"/>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6070253" y="49269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6070253" y="62985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8655719" y="8121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8655719" y="21837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8655719" y="3591950"/>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8655719" y="49269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8655719" y="62985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5502312" y="708724"/>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5502312" y="2101106"/>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5502312" y="3503878"/>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5502312" y="4833914"/>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5502312" y="6205514"/>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8129501" y="708724"/>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8129501" y="2101106"/>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8129501" y="3503878"/>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8129501" y="4833914"/>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8129501" y="6205514"/>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10</a:t>
            </a:r>
          </a:p>
        </p:txBody>
      </p:sp>
    </p:spTree>
    <p:extLst>
      <p:ext uri="{BB962C8B-B14F-4D97-AF65-F5344CB8AC3E}">
        <p14:creationId xmlns:p14="http://schemas.microsoft.com/office/powerpoint/2010/main" val="524675644"/>
      </p:ext>
    </p:extLst>
  </p:cSld>
  <p:clrMapOvr>
    <a:masterClrMapping/>
  </p:clrMapOvr>
  <p:extLst>
    <p:ext uri="{DCECCB84-F9BA-43D5-87BE-67443E8EF086}">
      <p15:sldGuideLst xmlns:p15="http://schemas.microsoft.com/office/powerpoint/2012/main">
        <p15:guide id="12" orient="horz" pos="504" userDrawn="1">
          <p15:clr>
            <a:srgbClr val="FBAE40"/>
          </p15:clr>
        </p15:guide>
        <p15:guide id="14" orient="horz" pos="1368" userDrawn="1">
          <p15:clr>
            <a:srgbClr val="FBAE40"/>
          </p15:clr>
        </p15:guide>
        <p15:guide id="16" orient="horz" pos="3000" userDrawn="1">
          <p15:clr>
            <a:srgbClr val="FBAE40"/>
          </p15:clr>
        </p15:guide>
        <p15:guide id="17" orient="horz" pos="3864" userDrawn="1">
          <p15:clr>
            <a:srgbClr val="FBAE40"/>
          </p15:clr>
        </p15:guide>
        <p15:guide id="19" orient="horz" pos="2160" userDrawn="1">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281894" y="3670304"/>
            <a:ext cx="2388731" cy="255523"/>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2874218" y="3670304"/>
            <a:ext cx="2388731" cy="255523"/>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5473400" y="3670304"/>
            <a:ext cx="2388731" cy="255523"/>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8086298" y="3670304"/>
            <a:ext cx="2388731" cy="255523"/>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281115" y="4011616"/>
            <a:ext cx="2388394" cy="3303373"/>
          </a:xfrm>
          <a:prstGeom prst="rect">
            <a:avLst/>
          </a:prstGeom>
        </p:spPr>
        <p:txBody>
          <a:bodyPr/>
          <a:lstStyle>
            <a:lvl1pPr marL="300031" indent="-300031">
              <a:lnSpc>
                <a:spcPct val="85000"/>
              </a:lnSpc>
              <a:buFont typeface="Courier New" panose="02070309020205020404" pitchFamily="49" charset="0"/>
              <a:buChar char="o"/>
              <a:tabLst/>
              <a:defRPr sz="900" b="0" i="0">
                <a:solidFill>
                  <a:srgbClr val="002577"/>
                </a:solidFill>
                <a:latin typeface="IBM Plex Sans Medium" panose="020B0603050203000203" pitchFamily="34" charset="0"/>
                <a:cs typeface="Segoe UI" panose="020B0502040204020203" pitchFamily="34" charset="0"/>
              </a:defRPr>
            </a:lvl1pPr>
          </a:lstStyle>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2876034" y="4011616"/>
            <a:ext cx="2388394" cy="3303373"/>
          </a:xfrm>
          <a:prstGeom prst="rect">
            <a:avLst/>
          </a:prstGeom>
        </p:spPr>
        <p:txBody>
          <a:bodyPr/>
          <a:lstStyle>
            <a:lvl1pPr marL="300031" indent="-300031">
              <a:lnSpc>
                <a:spcPct val="85000"/>
              </a:lnSpc>
              <a:buFont typeface="Courier New" panose="02070309020205020404" pitchFamily="49" charset="0"/>
              <a:buChar char="o"/>
              <a:tabLst/>
              <a:defRPr sz="900" b="0" i="0">
                <a:solidFill>
                  <a:srgbClr val="002577"/>
                </a:solidFill>
                <a:latin typeface="IBM Plex Sans Medium" panose="020B0603050203000203" pitchFamily="34" charset="0"/>
                <a:cs typeface="Segoe UI" panose="020B0502040204020203" pitchFamily="34" charset="0"/>
              </a:defRPr>
            </a:lvl1pPr>
          </a:lstStyle>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5470953" y="4011616"/>
            <a:ext cx="2388394" cy="3303373"/>
          </a:xfrm>
          <a:prstGeom prst="rect">
            <a:avLst/>
          </a:prstGeom>
        </p:spPr>
        <p:txBody>
          <a:bodyPr/>
          <a:lstStyle>
            <a:lvl1pPr marL="300031" indent="-300031">
              <a:lnSpc>
                <a:spcPct val="85000"/>
              </a:lnSpc>
              <a:buFont typeface="Courier New" panose="02070309020205020404" pitchFamily="49" charset="0"/>
              <a:buChar char="o"/>
              <a:tabLst/>
              <a:defRPr sz="900" b="0" i="0">
                <a:solidFill>
                  <a:srgbClr val="002577"/>
                </a:solidFill>
                <a:latin typeface="IBM Plex Sans Medium" panose="020B0603050203000203" pitchFamily="34" charset="0"/>
                <a:cs typeface="Segoe UI" panose="020B0502040204020203" pitchFamily="34" charset="0"/>
              </a:defRPr>
            </a:lvl1pPr>
          </a:lstStyle>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8090586" y="4011616"/>
            <a:ext cx="2388394" cy="3303373"/>
          </a:xfrm>
          <a:prstGeom prst="rect">
            <a:avLst/>
          </a:prstGeom>
        </p:spPr>
        <p:txBody>
          <a:bodyPr/>
          <a:lstStyle>
            <a:lvl1pPr marL="300031" indent="-300031">
              <a:lnSpc>
                <a:spcPct val="85000"/>
              </a:lnSpc>
              <a:buFont typeface="Courier New" panose="02070309020205020404" pitchFamily="49" charset="0"/>
              <a:buChar char="o"/>
              <a:tabLst/>
              <a:defRPr sz="900" b="0" i="0">
                <a:solidFill>
                  <a:srgbClr val="002577"/>
                </a:solidFill>
                <a:latin typeface="IBM Plex Sans Medium" panose="020B0603050203000203" pitchFamily="34" charset="0"/>
                <a:cs typeface="Segoe UI" panose="020B0502040204020203" pitchFamily="34" charset="0"/>
              </a:defRPr>
            </a:lvl1pPr>
          </a:lstStyle>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endParaRPr lang="en-US" dirty="0"/>
          </a:p>
        </p:txBody>
      </p:sp>
    </p:spTree>
    <p:extLst>
      <p:ext uri="{BB962C8B-B14F-4D97-AF65-F5344CB8AC3E}">
        <p14:creationId xmlns:p14="http://schemas.microsoft.com/office/powerpoint/2010/main" val="771055689"/>
      </p:ext>
    </p:extLst>
  </p:cSld>
  <p:clrMapOvr>
    <a:masterClrMapping/>
  </p:clrMapOvr>
  <p:extLst>
    <p:ext uri="{DCECCB84-F9BA-43D5-87BE-67443E8EF086}">
      <p15:sldGuideLst xmlns:p15="http://schemas.microsoft.com/office/powerpoint/2012/main">
        <p15:guide id="1" orient="horz" pos="2352" userDrawn="1">
          <p15:clr>
            <a:srgbClr val="FBAE40"/>
          </p15:clr>
        </p15:guide>
        <p15:guide id="2" orient="horz" pos="2712" userDrawn="1">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Information slide_WT_07">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1EA316B1-8B83-4447-9E9B-FC8990B58462}"/>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DBF914A0-0724-6D44-A730-43399C25E477}"/>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AF55CED-C52E-DE4B-A864-765ED6CEC0B4}"/>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4" name="Text Placeholder 47">
            <a:extLst>
              <a:ext uri="{FF2B5EF4-FFF2-40B4-BE49-F238E27FC236}">
                <a16:creationId xmlns:a16="http://schemas.microsoft.com/office/drawing/2014/main" id="{FABE53FC-70A9-7B46-A693-EA6C242AAC23}"/>
              </a:ext>
            </a:extLst>
          </p:cNvPr>
          <p:cNvSpPr>
            <a:spLocks noGrp="1"/>
          </p:cNvSpPr>
          <p:nvPr>
            <p:ph type="body" sz="quarter" idx="37" hasCustomPrompt="1"/>
          </p:nvPr>
        </p:nvSpPr>
        <p:spPr>
          <a:xfrm>
            <a:off x="2906525" y="3650640"/>
            <a:ext cx="2198751" cy="3644897"/>
          </a:xfrm>
          <a:prstGeom prst="rect">
            <a:avLst/>
          </a:prstGeom>
        </p:spPr>
        <p:txBody>
          <a:bodyPr>
            <a:normAutofit/>
          </a:bodyPr>
          <a:lstStyle>
            <a:lvl1pPr marL="0" marR="0" indent="0" algn="l" defTabSz="822899" rtl="0" eaLnBrk="1" fontAlgn="auto" latinLnBrk="0" hangingPunct="1">
              <a:lnSpc>
                <a:spcPts val="1200"/>
              </a:lnSpc>
              <a:spcBef>
                <a:spcPts val="600"/>
              </a:spcBef>
              <a:spcAft>
                <a:spcPts val="0"/>
              </a:spcAft>
              <a:buClrTx/>
              <a:buSzTx/>
              <a:buFont typeface="Arial" panose="020B0604020202020204" pitchFamily="34" charset="0"/>
              <a:buNone/>
              <a:tabLst/>
              <a:defRPr sz="90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
        <p:nvSpPr>
          <p:cNvPr id="17" name="Text Placeholder 47">
            <a:extLst>
              <a:ext uri="{FF2B5EF4-FFF2-40B4-BE49-F238E27FC236}">
                <a16:creationId xmlns:a16="http://schemas.microsoft.com/office/drawing/2014/main" id="{AAFA1AFF-9BF5-3047-83C1-29B70132C419}"/>
              </a:ext>
            </a:extLst>
          </p:cNvPr>
          <p:cNvSpPr>
            <a:spLocks noGrp="1"/>
          </p:cNvSpPr>
          <p:nvPr>
            <p:ph type="body" sz="quarter" idx="38" hasCustomPrompt="1"/>
          </p:nvPr>
        </p:nvSpPr>
        <p:spPr>
          <a:xfrm>
            <a:off x="279719" y="3670304"/>
            <a:ext cx="2198751" cy="3644897"/>
          </a:xfrm>
          <a:prstGeom prst="rect">
            <a:avLst/>
          </a:prstGeom>
        </p:spPr>
        <p:txBody>
          <a:bodyPr>
            <a:normAutofit/>
          </a:bodyPr>
          <a:lstStyle>
            <a:lvl1pPr marL="0" marR="0" indent="0" algn="l" defTabSz="822899" rtl="0" eaLnBrk="1" fontAlgn="auto" latinLnBrk="0" hangingPunct="1">
              <a:lnSpc>
                <a:spcPts val="1200"/>
              </a:lnSpc>
              <a:spcBef>
                <a:spcPts val="600"/>
              </a:spcBef>
              <a:spcAft>
                <a:spcPts val="0"/>
              </a:spcAft>
              <a:buClrTx/>
              <a:buSzTx/>
              <a:buFont typeface="Arial" panose="020B0604020202020204" pitchFamily="34" charset="0"/>
              <a:buNone/>
              <a:tabLst/>
              <a:defRPr sz="90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
        <p:nvSpPr>
          <p:cNvPr id="18" name="Text Placeholder 47">
            <a:extLst>
              <a:ext uri="{FF2B5EF4-FFF2-40B4-BE49-F238E27FC236}">
                <a16:creationId xmlns:a16="http://schemas.microsoft.com/office/drawing/2014/main" id="{DF0375E5-9244-D04E-9C70-10554E18349D}"/>
              </a:ext>
            </a:extLst>
          </p:cNvPr>
          <p:cNvSpPr>
            <a:spLocks noGrp="1"/>
          </p:cNvSpPr>
          <p:nvPr>
            <p:ph type="body" sz="quarter" idx="39" hasCustomPrompt="1"/>
          </p:nvPr>
        </p:nvSpPr>
        <p:spPr>
          <a:xfrm>
            <a:off x="5475735" y="3650640"/>
            <a:ext cx="2198751" cy="3644897"/>
          </a:xfrm>
          <a:prstGeom prst="rect">
            <a:avLst/>
          </a:prstGeom>
        </p:spPr>
        <p:txBody>
          <a:bodyPr>
            <a:normAutofit/>
          </a:bodyPr>
          <a:lstStyle>
            <a:lvl1pPr marL="0" marR="0" indent="0" algn="l" defTabSz="822899" rtl="0" eaLnBrk="1" fontAlgn="auto" latinLnBrk="0" hangingPunct="1">
              <a:lnSpc>
                <a:spcPts val="1200"/>
              </a:lnSpc>
              <a:spcBef>
                <a:spcPts val="600"/>
              </a:spcBef>
              <a:spcAft>
                <a:spcPts val="0"/>
              </a:spcAft>
              <a:buClrTx/>
              <a:buSzTx/>
              <a:buFont typeface="Arial" panose="020B0604020202020204" pitchFamily="34" charset="0"/>
              <a:buNone/>
              <a:tabLst/>
              <a:defRPr sz="90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
        <p:nvSpPr>
          <p:cNvPr id="22" name="Text Placeholder 47">
            <a:extLst>
              <a:ext uri="{FF2B5EF4-FFF2-40B4-BE49-F238E27FC236}">
                <a16:creationId xmlns:a16="http://schemas.microsoft.com/office/drawing/2014/main" id="{3C2D9C96-67D2-B447-8672-01E0E5DF3DC9}"/>
              </a:ext>
            </a:extLst>
          </p:cNvPr>
          <p:cNvSpPr>
            <a:spLocks noGrp="1"/>
          </p:cNvSpPr>
          <p:nvPr>
            <p:ph type="body" sz="quarter" idx="40" hasCustomPrompt="1"/>
          </p:nvPr>
        </p:nvSpPr>
        <p:spPr>
          <a:xfrm>
            <a:off x="8092776" y="3650640"/>
            <a:ext cx="2198751" cy="3644897"/>
          </a:xfrm>
          <a:prstGeom prst="rect">
            <a:avLst/>
          </a:prstGeom>
        </p:spPr>
        <p:txBody>
          <a:bodyPr>
            <a:normAutofit/>
          </a:bodyPr>
          <a:lstStyle>
            <a:lvl1pPr marL="0" marR="0" indent="0" algn="l" defTabSz="822899" rtl="0" eaLnBrk="1" fontAlgn="auto" latinLnBrk="0" hangingPunct="1">
              <a:lnSpc>
                <a:spcPts val="1200"/>
              </a:lnSpc>
              <a:spcBef>
                <a:spcPts val="600"/>
              </a:spcBef>
              <a:spcAft>
                <a:spcPts val="0"/>
              </a:spcAft>
              <a:buClrTx/>
              <a:buSzTx/>
              <a:buFont typeface="Arial" panose="020B0604020202020204" pitchFamily="34" charset="0"/>
              <a:buNone/>
              <a:tabLst/>
              <a:defRPr sz="90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Tree>
    <p:extLst>
      <p:ext uri="{BB962C8B-B14F-4D97-AF65-F5344CB8AC3E}">
        <p14:creationId xmlns:p14="http://schemas.microsoft.com/office/powerpoint/2010/main" val="945039001"/>
      </p:ext>
    </p:extLst>
  </p:cSld>
  <p:clrMapOvr>
    <a:masterClrMapping/>
  </p:clrMapOvr>
  <p:extLst>
    <p:ext uri="{DCECCB84-F9BA-43D5-87BE-67443E8EF086}">
      <p15:sldGuideLst xmlns:p15="http://schemas.microsoft.com/office/powerpoint/2012/main">
        <p15:guide id="3" orient="horz" pos="2352" userDrawn="1">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p:nvPr>
        </p:nvSpPr>
        <p:spPr>
          <a:xfrm>
            <a:off x="342900" y="3200400"/>
            <a:ext cx="2514600" cy="1828800"/>
          </a:xfrm>
          <a:prstGeom prst="rect">
            <a:avLst/>
          </a:prstGeom>
        </p:spPr>
        <p:txBody>
          <a:bodyPr/>
          <a:lstStyle>
            <a:lvl1pPr>
              <a:defRPr sz="600">
                <a:latin typeface="IBM Eliot Sans Medium" panose="020B0703050000000000" pitchFamily="34" charset="0"/>
                <a:cs typeface="Segoe UI" panose="020B0502040204020203" pitchFamily="34" charset="0"/>
              </a:defRPr>
            </a:lvl1pPr>
          </a:lstStyle>
          <a:p>
            <a:endParaRPr lang="en-US" dirty="0"/>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275233" y="51636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p:nvPr>
        </p:nvSpPr>
        <p:spPr>
          <a:xfrm>
            <a:off x="2940259" y="3200400"/>
            <a:ext cx="2514600" cy="1828800"/>
          </a:xfrm>
          <a:prstGeom prst="rect">
            <a:avLst/>
          </a:prstGeom>
        </p:spPr>
        <p:txBody>
          <a:bodyPr/>
          <a:lstStyle>
            <a:lvl1pPr>
              <a:defRPr sz="600">
                <a:latin typeface="IBM Eliot Sans Medium" panose="020B0703050000000000" pitchFamily="34" charset="0"/>
                <a:cs typeface="Segoe UI" panose="020B0502040204020203" pitchFamily="34" charset="0"/>
              </a:defRPr>
            </a:lvl1pPr>
          </a:lstStyle>
          <a:p>
            <a:endParaRPr lang="en-US" dirty="0"/>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p:nvPr>
        </p:nvSpPr>
        <p:spPr>
          <a:xfrm>
            <a:off x="5531654" y="3200400"/>
            <a:ext cx="2514600" cy="1828800"/>
          </a:xfrm>
          <a:prstGeom prst="rect">
            <a:avLst/>
          </a:prstGeom>
        </p:spPr>
        <p:txBody>
          <a:bodyPr/>
          <a:lstStyle>
            <a:lvl1pPr>
              <a:defRPr sz="600">
                <a:latin typeface="IBM Eliot Sans Medium" panose="020B0703050000000000" pitchFamily="34" charset="0"/>
                <a:cs typeface="Segoe UI" panose="020B0502040204020203" pitchFamily="34" charset="0"/>
              </a:defRPr>
            </a:lvl1pPr>
          </a:lstStyle>
          <a:p>
            <a:endParaRPr lang="en-US" dirty="0"/>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p:nvPr>
        </p:nvSpPr>
        <p:spPr>
          <a:xfrm>
            <a:off x="8119277" y="3200400"/>
            <a:ext cx="2514600" cy="1828800"/>
          </a:xfrm>
          <a:prstGeom prst="rect">
            <a:avLst/>
          </a:prstGeom>
        </p:spPr>
        <p:txBody>
          <a:bodyPr/>
          <a:lstStyle>
            <a:lvl1pPr>
              <a:defRPr sz="600">
                <a:latin typeface="IBM Eliot Sans Medium" panose="020B0703050000000000" pitchFamily="34" charset="0"/>
                <a:cs typeface="Segoe UI" panose="020B0502040204020203" pitchFamily="34" charset="0"/>
              </a:defRPr>
            </a:lvl1pPr>
          </a:lstStyle>
          <a:p>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2875309" y="51636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5451532" y="51636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8045645" y="51636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2879536" y="5429492"/>
            <a:ext cx="2064261" cy="1885711"/>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b="0" i="0" smtClean="0">
                <a:solidFill>
                  <a:srgbClr val="002577"/>
                </a:solidFill>
                <a:effectLst/>
                <a:latin typeface="IBM Eliot Sans Medium" panose="020B0703050000000000"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5449115" y="5429492"/>
            <a:ext cx="2064261" cy="1885711"/>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b="0" i="0" smtClean="0">
                <a:solidFill>
                  <a:srgbClr val="002577"/>
                </a:solidFill>
                <a:effectLst/>
                <a:latin typeface="IBM Eliot Sans Medium" panose="020B0703050000000000"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8044738" y="5429492"/>
            <a:ext cx="2064261" cy="1885711"/>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b="0" i="0" smtClean="0">
                <a:solidFill>
                  <a:srgbClr val="002577"/>
                </a:solidFill>
                <a:effectLst/>
                <a:latin typeface="IBM Eliot Sans Medium" panose="020B0703050000000000"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266552" y="5429492"/>
            <a:ext cx="2064261" cy="1885711"/>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b="0" i="0" smtClean="0">
                <a:solidFill>
                  <a:srgbClr val="002577"/>
                </a:solidFill>
                <a:effectLst/>
                <a:latin typeface="IBM Eliot Sans Medium" panose="020B0703050000000000"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Tree>
    <p:extLst>
      <p:ext uri="{BB962C8B-B14F-4D97-AF65-F5344CB8AC3E}">
        <p14:creationId xmlns:p14="http://schemas.microsoft.com/office/powerpoint/2010/main" val="1339448003"/>
      </p:ext>
    </p:extLst>
  </p:cSld>
  <p:clrMapOvr>
    <a:masterClrMapping/>
  </p:clrMapOvr>
  <p:extLst>
    <p:ext uri="{DCECCB84-F9BA-43D5-87BE-67443E8EF086}">
      <p15:sldGuideLst xmlns:p15="http://schemas.microsoft.com/office/powerpoint/2012/main">
        <p15:guide id="1" orient="horz" pos="2016" userDrawn="1">
          <p15:clr>
            <a:srgbClr val="FBAE40"/>
          </p15:clr>
        </p15:guide>
        <p15:guide id="2" orient="horz" pos="3168" userDrawn="1">
          <p15:clr>
            <a:srgbClr val="FBAE40"/>
          </p15:clr>
        </p15:guide>
        <p15:guide id="7" orient="horz" pos="3288" userDrawn="1">
          <p15:clr>
            <a:srgbClr val="FBAE40"/>
          </p15:clr>
        </p15:guide>
        <p15:guide id="8" orient="horz" pos="3480" userDrawn="1">
          <p15:clr>
            <a:srgbClr val="FBAE40"/>
          </p15:clr>
        </p15:guide>
        <p15:guide id="10" pos="6840" userDrawn="1">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275233" y="427240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2940259" y="22860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2875309" y="42492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5451532" y="42492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8045645" y="42492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275233" y="69924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2875309" y="69924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5451532" y="69924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8045645" y="69924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5518520" y="22860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8122824" y="22860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2940259" y="50292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5518520" y="50292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8122824" y="50292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344636" y="50292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2948940" y="2733573"/>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5509839" y="2733573"/>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8114143" y="2733573"/>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2948940" y="5523072"/>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327275" y="5523072"/>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5509839" y="5523072"/>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8114143" y="5523072"/>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351518" y="22860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341665" y="2733573"/>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Tree>
    <p:extLst>
      <p:ext uri="{BB962C8B-B14F-4D97-AF65-F5344CB8AC3E}">
        <p14:creationId xmlns:p14="http://schemas.microsoft.com/office/powerpoint/2010/main" val="1708042660"/>
      </p:ext>
    </p:extLst>
  </p:cSld>
  <p:clrMapOvr>
    <a:masterClrMapping/>
  </p:clrMapOvr>
  <p:extLst>
    <p:ext uri="{DCECCB84-F9BA-43D5-87BE-67443E8EF086}">
      <p15:sldGuideLst xmlns:p15="http://schemas.microsoft.com/office/powerpoint/2012/main">
        <p15:guide id="1" orient="horz" pos="1440" userDrawn="1">
          <p15:clr>
            <a:srgbClr val="FBAE40"/>
          </p15:clr>
        </p15:guide>
        <p15:guide id="2" orient="horz" pos="3168" userDrawn="1">
          <p15:clr>
            <a:srgbClr val="FBAE40"/>
          </p15:clr>
        </p15:guide>
        <p15:guide id="7" orient="horz" pos="4368" userDrawn="1">
          <p15:clr>
            <a:srgbClr val="FBAE40"/>
          </p15:clr>
        </p15:guide>
        <p15:guide id="8" orient="horz" pos="4320" userDrawn="1">
          <p15:clr>
            <a:srgbClr val="FBAE40"/>
          </p15:clr>
        </p15:guide>
        <p15:guide id="9" pos="6876" userDrawn="1">
          <p15:clr>
            <a:srgbClr val="FBAE40"/>
          </p15:clr>
        </p15:guide>
        <p15:guide id="12" orient="horz" pos="2592" userDrawn="1">
          <p15:clr>
            <a:srgbClr val="FBAE40"/>
          </p15:clr>
        </p15:guide>
        <p15:guide id="13" orient="horz" pos="2664" userDrawn="1">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65664E-29A2-7D47-94A1-F271640173FB}"/>
              </a:ext>
            </a:extLst>
          </p:cNvPr>
          <p:cNvSpPr/>
          <p:nvPr userDrawn="1"/>
        </p:nvSpPr>
        <p:spPr>
          <a:xfrm>
            <a:off x="5486400" y="4114800"/>
            <a:ext cx="54864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p:nvPr>
        </p:nvSpPr>
        <p:spPr>
          <a:xfrm>
            <a:off x="5486400" y="4"/>
            <a:ext cx="5486400" cy="4138135"/>
          </a:xfrm>
          <a:prstGeom prst="rect">
            <a:avLst/>
          </a:prstGeom>
        </p:spPr>
        <p:txBody>
          <a:bodyPr/>
          <a:lstStyle>
            <a:lvl1pPr>
              <a:defRPr>
                <a:solidFill>
                  <a:srgbClr val="002677"/>
                </a:solidFill>
                <a:latin typeface="IBM Eliot Sans Medium" panose="020B0703050000000000" pitchFamily="34" charset="0"/>
                <a:cs typeface="Segoe UI" panose="020B0502040204020203" pitchFamily="34" charset="0"/>
              </a:defRPr>
            </a:lvl1pPr>
          </a:lstStyle>
          <a:p>
            <a:endParaRPr lang="en-US" dirty="0"/>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6031617" y="4739966"/>
            <a:ext cx="4594292" cy="1898042"/>
          </a:xfrm>
          <a:prstGeom prst="rect">
            <a:avLst/>
          </a:prstGeom>
          <a:noFill/>
        </p:spPr>
        <p:txBody>
          <a:bodyPr anchor="ctr">
            <a:normAutofit/>
          </a:bodyPr>
          <a:lstStyle>
            <a:lvl1pPr marL="0" marR="0" indent="0" algn="l" defTabSz="822899" rtl="0" eaLnBrk="1" fontAlgn="auto" latinLnBrk="0" hangingPunct="1">
              <a:lnSpc>
                <a:spcPct val="100000"/>
              </a:lnSpc>
              <a:spcBef>
                <a:spcPts val="900"/>
              </a:spcBef>
              <a:spcAft>
                <a:spcPts val="0"/>
              </a:spcAft>
              <a:buClrTx/>
              <a:buSzTx/>
              <a:buFont typeface="Arial" panose="020B0604020202020204" pitchFamily="34" charset="0"/>
              <a:buNone/>
              <a:tabLst/>
              <a:defRPr sz="1725" b="1" i="0">
                <a:solidFill>
                  <a:srgbClr val="FFFFFF"/>
                </a:solidFill>
                <a:latin typeface="IBM Eliot Sans Medium" panose="020B0703050000000000" pitchFamily="34" charset="0"/>
              </a:defRPr>
            </a:lvl1pPr>
          </a:lstStyle>
          <a:p>
            <a:pPr marL="0" marR="0" lvl="0" indent="0" algn="l" defTabSz="822899" rtl="0" eaLnBrk="1" fontAlgn="auto" latinLnBrk="0" hangingPunct="1">
              <a:lnSpc>
                <a:spcPct val="100000"/>
              </a:lnSpc>
              <a:spcBef>
                <a:spcPts val="9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294978" y="2570453"/>
            <a:ext cx="5017804" cy="3657600"/>
          </a:xfrm>
          <a:prstGeom prst="rect">
            <a:avLst/>
          </a:prstGeom>
        </p:spPr>
        <p:txBody>
          <a:bodyPr/>
          <a:lstStyle>
            <a:lvl1pPr marL="214308" marR="0" indent="-214308" algn="l" defTabSz="822899" rtl="0" eaLnBrk="1" fontAlgn="auto" latinLnBrk="0" hangingPunct="1">
              <a:lnSpc>
                <a:spcPct val="90000"/>
              </a:lnSpc>
              <a:spcBef>
                <a:spcPts val="900"/>
              </a:spcBef>
              <a:spcAft>
                <a:spcPts val="0"/>
              </a:spcAft>
              <a:buClrTx/>
              <a:buSzTx/>
              <a:buFont typeface="Courier New" panose="02070309020205020404" pitchFamily="49" charset="0"/>
              <a:buChar char="o"/>
              <a:tabLst/>
              <a:defRPr sz="1200" b="0" i="0">
                <a:solidFill>
                  <a:srgbClr val="002677"/>
                </a:solidFill>
                <a:latin typeface="IBM Eliot Sans Medium" panose="020B0703050000000000" pitchFamily="34" charset="0"/>
              </a:defRPr>
            </a:lvl1pPr>
            <a:lvl2pPr marL="311445" indent="-151436">
              <a:lnSpc>
                <a:spcPct val="90000"/>
              </a:lnSpc>
              <a:spcBef>
                <a:spcPts val="900"/>
              </a:spcBef>
              <a:spcAft>
                <a:spcPts val="0"/>
              </a:spcAft>
              <a:buFont typeface="Courier New" panose="02070309020205020404" pitchFamily="49" charset="0"/>
              <a:buChar char="o"/>
              <a:tabLst/>
              <a:defRPr sz="900" b="0" i="0">
                <a:solidFill>
                  <a:srgbClr val="002677"/>
                </a:solidFill>
                <a:latin typeface="IBM Eliot Sans Medium" panose="020B0703050000000000" pitchFamily="34" charset="0"/>
              </a:defRPr>
            </a:lvl2pPr>
            <a:lvl3pPr marL="822899" indent="0">
              <a:buNone/>
              <a:defRPr sz="1260">
                <a:latin typeface="GT America" pitchFamily="2" charset="77"/>
              </a:defRPr>
            </a:lvl3pPr>
            <a:lvl4pPr marL="1234349" indent="0">
              <a:buNone/>
              <a:defRPr sz="1260">
                <a:latin typeface="GT America" pitchFamily="2" charset="77"/>
              </a:defRPr>
            </a:lvl4pPr>
            <a:lvl5pPr marL="1645797" indent="0">
              <a:buNone/>
              <a:defRPr sz="126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6024610" y="6659303"/>
            <a:ext cx="2837259" cy="218919"/>
          </a:xfrm>
          <a:prstGeom prst="rect">
            <a:avLst/>
          </a:prstGeom>
        </p:spPr>
        <p:txBody>
          <a:bodyPr/>
          <a:lstStyle>
            <a:lvl1pPr marL="0" indent="0">
              <a:buNone/>
              <a:defRPr sz="900" b="1" i="0">
                <a:solidFill>
                  <a:srgbClr val="FFFFFF"/>
                </a:solidFill>
                <a:latin typeface="IBM Eliot Sans Medium" panose="020B0703050000000000" pitchFamily="34" charset="0"/>
                <a:cs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3779486698"/>
      </p:ext>
    </p:extLst>
  </p:cSld>
  <p:clrMapOvr>
    <a:masterClrMapping/>
  </p:clrMapOvr>
  <p:extLst>
    <p:ext uri="{DCECCB84-F9BA-43D5-87BE-67443E8EF086}">
      <p15:sldGuideLst xmlns:p15="http://schemas.microsoft.com/office/powerpoint/2012/main">
        <p15:guide id="1" orient="horz" pos="1728" userDrawn="1">
          <p15:clr>
            <a:srgbClr val="FBAE40"/>
          </p15:clr>
        </p15:guide>
        <p15:guide id="2" orient="horz" pos="3168" userDrawn="1">
          <p15:clr>
            <a:srgbClr val="FBAE40"/>
          </p15:clr>
        </p15:guide>
        <p15:guide id="4" orient="horz" pos="4224" userDrawn="1">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AD5AB0-3A28-2C40-94A3-9BE6620875FD}"/>
              </a:ext>
            </a:extLst>
          </p:cNvPr>
          <p:cNvSpPr/>
          <p:nvPr userDrawn="1"/>
        </p:nvSpPr>
        <p:spPr>
          <a:xfrm>
            <a:off x="5486400" y="4114799"/>
            <a:ext cx="54864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6" name="Picture Placeholder 71">
            <a:extLst>
              <a:ext uri="{FF2B5EF4-FFF2-40B4-BE49-F238E27FC236}">
                <a16:creationId xmlns:a16="http://schemas.microsoft.com/office/drawing/2014/main" id="{A8C1BABD-5F95-8B4A-B334-C4CFA84E1A14}"/>
              </a:ext>
            </a:extLst>
          </p:cNvPr>
          <p:cNvSpPr>
            <a:spLocks noGrp="1"/>
          </p:cNvSpPr>
          <p:nvPr>
            <p:ph type="pic" sz="quarter" idx="23"/>
          </p:nvPr>
        </p:nvSpPr>
        <p:spPr>
          <a:xfrm>
            <a:off x="5486400" y="4"/>
            <a:ext cx="5486400" cy="4138135"/>
          </a:xfrm>
          <a:prstGeom prst="rect">
            <a:avLst/>
          </a:prstGeom>
        </p:spPr>
        <p:txBody>
          <a:bodyPr/>
          <a:lstStyle>
            <a:lvl1pPr>
              <a:defRPr>
                <a:solidFill>
                  <a:srgbClr val="002677"/>
                </a:solidFill>
                <a:latin typeface="IBM Eliot Sans Medium" panose="020B0703050000000000" pitchFamily="34" charset="0"/>
                <a:cs typeface="Segoe UI" panose="020B0502040204020203" pitchFamily="34" charset="0"/>
              </a:defRPr>
            </a:lvl1pPr>
          </a:lstStyle>
          <a:p>
            <a:endParaRPr lang="en-US" dirty="0"/>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6031617" y="4739966"/>
            <a:ext cx="4594292" cy="1898042"/>
          </a:xfrm>
          <a:prstGeom prst="rect">
            <a:avLst/>
          </a:prstGeom>
          <a:noFill/>
        </p:spPr>
        <p:txBody>
          <a:bodyPr anchor="ctr">
            <a:normAutofit/>
          </a:bodyPr>
          <a:lstStyle>
            <a:lvl1pPr marL="0" marR="0" indent="0" algn="l" defTabSz="822899" rtl="0" eaLnBrk="1" fontAlgn="auto" latinLnBrk="0" hangingPunct="1">
              <a:lnSpc>
                <a:spcPct val="100000"/>
              </a:lnSpc>
              <a:spcBef>
                <a:spcPts val="900"/>
              </a:spcBef>
              <a:spcAft>
                <a:spcPts val="0"/>
              </a:spcAft>
              <a:buClrTx/>
              <a:buSzTx/>
              <a:buFont typeface="Arial" panose="020B0604020202020204" pitchFamily="34" charset="0"/>
              <a:buNone/>
              <a:tabLst/>
              <a:defRPr sz="1725" b="1" i="0">
                <a:solidFill>
                  <a:srgbClr val="FFFFFF"/>
                </a:solidFill>
                <a:latin typeface="IBM Eliot Sans Medium" panose="020B0703050000000000" pitchFamily="34" charset="0"/>
              </a:defRPr>
            </a:lvl1pPr>
          </a:lstStyle>
          <a:p>
            <a:pPr marL="0" marR="0" lvl="0" indent="0" algn="l" defTabSz="822899" rtl="0" eaLnBrk="1" fontAlgn="auto" latinLnBrk="0" hangingPunct="1">
              <a:lnSpc>
                <a:spcPct val="100000"/>
              </a:lnSpc>
              <a:spcBef>
                <a:spcPts val="9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294979" y="2570455"/>
            <a:ext cx="4162723" cy="4744747"/>
          </a:xfrm>
          <a:prstGeom prst="rect">
            <a:avLst/>
          </a:prstGeom>
        </p:spPr>
        <p:txBody>
          <a:bodyPr/>
          <a:lstStyle>
            <a:lvl1pPr marL="214308" marR="0" indent="-214308" algn="l" defTabSz="822899" rtl="0" eaLnBrk="1" fontAlgn="auto" latinLnBrk="0" hangingPunct="1">
              <a:lnSpc>
                <a:spcPct val="90000"/>
              </a:lnSpc>
              <a:spcBef>
                <a:spcPts val="900"/>
              </a:spcBef>
              <a:spcAft>
                <a:spcPts val="0"/>
              </a:spcAft>
              <a:buClrTx/>
              <a:buSzTx/>
              <a:buFont typeface="Courier New" panose="02070309020205020404" pitchFamily="49" charset="0"/>
              <a:buChar char="o"/>
              <a:tabLst/>
              <a:defRPr sz="1200" b="0" i="0">
                <a:solidFill>
                  <a:srgbClr val="002677"/>
                </a:solidFill>
                <a:latin typeface="IBM Eliot Sans Medium" panose="020B0703050000000000" pitchFamily="34" charset="0"/>
              </a:defRPr>
            </a:lvl1pPr>
            <a:lvl2pPr marL="311445" indent="-151436">
              <a:lnSpc>
                <a:spcPct val="90000"/>
              </a:lnSpc>
              <a:spcBef>
                <a:spcPts val="900"/>
              </a:spcBef>
              <a:spcAft>
                <a:spcPts val="0"/>
              </a:spcAft>
              <a:buFont typeface="Courier New" panose="02070309020205020404" pitchFamily="49" charset="0"/>
              <a:buChar char="o"/>
              <a:tabLst/>
              <a:defRPr sz="900" b="0" i="0">
                <a:solidFill>
                  <a:srgbClr val="002677"/>
                </a:solidFill>
                <a:latin typeface="IBM Eliot Sans Medium" panose="020B0703050000000000" pitchFamily="34" charset="0"/>
              </a:defRPr>
            </a:lvl2pPr>
            <a:lvl3pPr marL="822899" indent="0">
              <a:buNone/>
              <a:defRPr sz="1260">
                <a:latin typeface="GT America" pitchFamily="2" charset="77"/>
              </a:defRPr>
            </a:lvl3pPr>
            <a:lvl4pPr marL="1234349" indent="0">
              <a:buNone/>
              <a:defRPr sz="1260">
                <a:latin typeface="GT America" pitchFamily="2" charset="77"/>
              </a:defRPr>
            </a:lvl4pPr>
            <a:lvl5pPr marL="1645797" indent="0">
              <a:buNone/>
              <a:defRPr sz="126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6024610" y="6659303"/>
            <a:ext cx="2837259" cy="218919"/>
          </a:xfrm>
          <a:prstGeom prst="rect">
            <a:avLst/>
          </a:prstGeom>
        </p:spPr>
        <p:txBody>
          <a:bodyPr/>
          <a:lstStyle>
            <a:lvl1pPr marL="0" indent="0">
              <a:buNone/>
              <a:defRPr sz="900" b="1" i="0">
                <a:solidFill>
                  <a:srgbClr val="FFFFFF"/>
                </a:solidFill>
                <a:latin typeface="IBM Eliot Sans Medium" panose="020B0703050000000000" pitchFamily="34" charset="0"/>
                <a:cs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299948270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342901" y="2743200"/>
            <a:ext cx="507332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8055940"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5544283" y="3070125"/>
            <a:ext cx="5109332" cy="1409173"/>
          </a:xfrm>
          <a:prstGeom prst="rect">
            <a:avLst/>
          </a:prstGeom>
        </p:spPr>
        <p:txBody>
          <a:bodyPr>
            <a:noAutofit/>
          </a:bodyPr>
          <a:lstStyle>
            <a:lvl1pPr marL="0" indent="0">
              <a:buNone/>
              <a:defRPr sz="7500" b="1" i="0">
                <a:solidFill>
                  <a:srgbClr val="3369FF"/>
                </a:solidFill>
                <a:latin typeface="IBM Eliot Sans" panose="020B0503050000000000"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5544285" y="2743200"/>
            <a:ext cx="508561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8113014" y="57484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 name="Text Placeholder 2">
            <a:extLst>
              <a:ext uri="{FF2B5EF4-FFF2-40B4-BE49-F238E27FC236}">
                <a16:creationId xmlns:a16="http://schemas.microsoft.com/office/drawing/2014/main" id="{E6AEABD1-DAEF-9F40-81E8-852E00DE461B}"/>
              </a:ext>
            </a:extLst>
          </p:cNvPr>
          <p:cNvSpPr>
            <a:spLocks noGrp="1"/>
          </p:cNvSpPr>
          <p:nvPr>
            <p:ph type="body" sz="quarter" idx="53" hasCustomPrompt="1"/>
          </p:nvPr>
        </p:nvSpPr>
        <p:spPr>
          <a:xfrm>
            <a:off x="282133" y="2838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34" name="Text Placeholder 2">
            <a:extLst>
              <a:ext uri="{FF2B5EF4-FFF2-40B4-BE49-F238E27FC236}">
                <a16:creationId xmlns:a16="http://schemas.microsoft.com/office/drawing/2014/main" id="{02EE4034-E1C7-7246-BA8C-5B5F427B7329}"/>
              </a:ext>
            </a:extLst>
          </p:cNvPr>
          <p:cNvSpPr>
            <a:spLocks noGrp="1"/>
          </p:cNvSpPr>
          <p:nvPr>
            <p:ph type="body" sz="quarter" idx="54" hasCustomPrompt="1"/>
          </p:nvPr>
        </p:nvSpPr>
        <p:spPr>
          <a:xfrm>
            <a:off x="5471971" y="2838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5544285" y="5029200"/>
            <a:ext cx="508561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5471971"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5452110" y="57484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$6.67</a:t>
            </a:r>
          </a:p>
        </p:txBody>
      </p:sp>
      <p:sp>
        <p:nvSpPr>
          <p:cNvPr id="52" name="Text Placeholder 2">
            <a:extLst>
              <a:ext uri="{FF2B5EF4-FFF2-40B4-BE49-F238E27FC236}">
                <a16:creationId xmlns:a16="http://schemas.microsoft.com/office/drawing/2014/main" id="{5996FD47-10E5-F947-A4C3-040AA004CF0C}"/>
              </a:ext>
            </a:extLst>
          </p:cNvPr>
          <p:cNvSpPr>
            <a:spLocks noGrp="1"/>
          </p:cNvSpPr>
          <p:nvPr>
            <p:ph type="body" sz="quarter" idx="57" hasCustomPrompt="1"/>
          </p:nvPr>
        </p:nvSpPr>
        <p:spPr>
          <a:xfrm>
            <a:off x="8138971"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282178" y="3564470"/>
            <a:ext cx="2634680" cy="3750732"/>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smtClean="0">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4085963638"/>
      </p:ext>
    </p:extLst>
  </p:cSld>
  <p:clrMapOvr>
    <a:masterClrMapping/>
  </p:clrMapOvr>
  <p:extLst>
    <p:ext uri="{DCECCB84-F9BA-43D5-87BE-67443E8EF086}">
      <p15:sldGuideLst xmlns:p15="http://schemas.microsoft.com/office/powerpoint/2012/main">
        <p15:guide id="3" orient="horz" pos="2304" userDrawn="1">
          <p15:clr>
            <a:srgbClr val="FBAE40"/>
          </p15:clr>
        </p15:guide>
        <p15:guide id="4" orient="horz" pos="3264" userDrawn="1">
          <p15:clr>
            <a:srgbClr val="FBAE40"/>
          </p15:clr>
        </p15:guide>
        <p15:guide id="5" orient="horz" pos="4536" userDrawn="1">
          <p15:clr>
            <a:srgbClr val="FBAE40"/>
          </p15:clr>
        </p15:guide>
        <p15:guide id="8" orient="horz" pos="2592" userDrawn="1">
          <p15:clr>
            <a:srgbClr val="FBAE40"/>
          </p15:clr>
        </p15:guide>
        <p15:guide id="9" orient="horz" pos="1896" userDrawn="1">
          <p15:clr>
            <a:srgbClr val="FBAE40"/>
          </p15:clr>
        </p15:guide>
        <p15:guide id="10" orient="horz" pos="1728" userDrawn="1">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342901" y="2743200"/>
            <a:ext cx="507332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5544285" y="2743200"/>
            <a:ext cx="508561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A0D13308-388E-B540-AA97-7043001F2310}"/>
              </a:ext>
            </a:extLst>
          </p:cNvPr>
          <p:cNvSpPr>
            <a:spLocks noGrp="1"/>
          </p:cNvSpPr>
          <p:nvPr>
            <p:ph type="body" sz="quarter" idx="57" hasCustomPrompt="1"/>
          </p:nvPr>
        </p:nvSpPr>
        <p:spPr>
          <a:xfrm>
            <a:off x="282133" y="2838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8115541" y="57484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5544285" y="5029200"/>
            <a:ext cx="508561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DC8021D3-26ED-BE41-8ACF-523C581EEA06}"/>
              </a:ext>
            </a:extLst>
          </p:cNvPr>
          <p:cNvSpPr>
            <a:spLocks noGrp="1"/>
          </p:cNvSpPr>
          <p:nvPr>
            <p:ph type="body" sz="quarter" idx="55" hasCustomPrompt="1"/>
          </p:nvPr>
        </p:nvSpPr>
        <p:spPr>
          <a:xfrm>
            <a:off x="5471971"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5452110" y="57484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$6.67</a:t>
            </a:r>
          </a:p>
        </p:txBody>
      </p:sp>
      <p:sp>
        <p:nvSpPr>
          <p:cNvPr id="44" name="Text Placeholder 2">
            <a:extLst>
              <a:ext uri="{FF2B5EF4-FFF2-40B4-BE49-F238E27FC236}">
                <a16:creationId xmlns:a16="http://schemas.microsoft.com/office/drawing/2014/main" id="{2EBAE028-A2DC-FE47-BF1B-7F1EE1023995}"/>
              </a:ext>
            </a:extLst>
          </p:cNvPr>
          <p:cNvSpPr>
            <a:spLocks noGrp="1"/>
          </p:cNvSpPr>
          <p:nvPr>
            <p:ph type="body" sz="quarter" idx="59" hasCustomPrompt="1"/>
          </p:nvPr>
        </p:nvSpPr>
        <p:spPr>
          <a:xfrm>
            <a:off x="8138971"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8055940"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8113014" y="34751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$7.8</a:t>
            </a:r>
          </a:p>
        </p:txBody>
      </p:sp>
      <p:sp>
        <p:nvSpPr>
          <p:cNvPr id="47" name="Text Placeholder 2">
            <a:extLst>
              <a:ext uri="{FF2B5EF4-FFF2-40B4-BE49-F238E27FC236}">
                <a16:creationId xmlns:a16="http://schemas.microsoft.com/office/drawing/2014/main" id="{343398B6-2A74-6F4A-8075-5D10728268BE}"/>
              </a:ext>
            </a:extLst>
          </p:cNvPr>
          <p:cNvSpPr>
            <a:spLocks noGrp="1"/>
          </p:cNvSpPr>
          <p:nvPr>
            <p:ph type="body" sz="quarter" idx="61" hasCustomPrompt="1"/>
          </p:nvPr>
        </p:nvSpPr>
        <p:spPr>
          <a:xfrm>
            <a:off x="5471971" y="283464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5452110" y="3475133"/>
            <a:ext cx="2454727" cy="1063913"/>
          </a:xfrm>
          <a:prstGeom prst="rect">
            <a:avLst/>
          </a:prstGeom>
        </p:spPr>
        <p:txBody>
          <a:bodyPr>
            <a:noAutofit/>
          </a:bodyPr>
          <a:lstStyle>
            <a:lvl1pPr marL="0" indent="0">
              <a:buNone/>
              <a:defRPr sz="5220" b="1" i="0">
                <a:solidFill>
                  <a:srgbClr val="3369FF"/>
                </a:solidFill>
                <a:latin typeface="IBM Eliot Sans" panose="020B0503050000000000" pitchFamily="34" charset="0"/>
              </a:defRPr>
            </a:lvl1pPr>
          </a:lstStyle>
          <a:p>
            <a:pPr lvl="0"/>
            <a:r>
              <a:rPr lang="en-US" dirty="0"/>
              <a:t>$6.67</a:t>
            </a:r>
          </a:p>
        </p:txBody>
      </p:sp>
      <p:sp>
        <p:nvSpPr>
          <p:cNvPr id="49" name="Text Placeholder 2">
            <a:extLst>
              <a:ext uri="{FF2B5EF4-FFF2-40B4-BE49-F238E27FC236}">
                <a16:creationId xmlns:a16="http://schemas.microsoft.com/office/drawing/2014/main" id="{4DB436AF-4BF3-EC47-8D2C-8AF9147E08C7}"/>
              </a:ext>
            </a:extLst>
          </p:cNvPr>
          <p:cNvSpPr>
            <a:spLocks noGrp="1"/>
          </p:cNvSpPr>
          <p:nvPr>
            <p:ph type="body" sz="quarter" idx="63" hasCustomPrompt="1"/>
          </p:nvPr>
        </p:nvSpPr>
        <p:spPr>
          <a:xfrm>
            <a:off x="8138971" y="283464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8055940"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282178" y="3566162"/>
            <a:ext cx="2634680" cy="3730752"/>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smtClean="0">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4215100059"/>
      </p:ext>
    </p:extLst>
  </p:cSld>
  <p:clrMapOvr>
    <a:masterClrMapping/>
  </p:clrMapOvr>
  <p:extLst>
    <p:ext uri="{DCECCB84-F9BA-43D5-87BE-67443E8EF086}">
      <p15:sldGuideLst xmlns:p15="http://schemas.microsoft.com/office/powerpoint/2012/main">
        <p15:guide id="1" orient="horz" pos="2304" userDrawn="1">
          <p15:clr>
            <a:srgbClr val="FBAE40"/>
          </p15:clr>
        </p15:guide>
        <p15:guide id="2" orient="horz" pos="3264" userDrawn="1">
          <p15:clr>
            <a:srgbClr val="FBAE40"/>
          </p15:clr>
        </p15:guide>
        <p15:guide id="3" orient="horz" pos="4536" userDrawn="1">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3731837"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298009" y="3312519"/>
            <a:ext cx="3366653" cy="1063913"/>
          </a:xfrm>
          <a:prstGeom prst="rect">
            <a:avLst/>
          </a:prstGeom>
        </p:spPr>
        <p:txBody>
          <a:bodyPr>
            <a:noAutofit/>
          </a:bodyPr>
          <a:lstStyle>
            <a:lvl1pPr marL="0" indent="0">
              <a:buNone/>
              <a:defRPr sz="5220" b="1" i="0">
                <a:solidFill>
                  <a:srgbClr val="3369FF"/>
                </a:solidFill>
                <a:latin typeface="IBM Eliot Sans" panose="020B0503050000000000"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3785352" y="3311222"/>
            <a:ext cx="3366653"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7182504" y="3311222"/>
            <a:ext cx="3366653"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342900" y="2743200"/>
            <a:ext cx="10287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D6756D6F-CB84-2843-AB66-8CB231DB23FD}"/>
              </a:ext>
            </a:extLst>
          </p:cNvPr>
          <p:cNvSpPr>
            <a:spLocks noGrp="1"/>
          </p:cNvSpPr>
          <p:nvPr>
            <p:ph type="body" sz="quarter" idx="57" hasCustomPrompt="1"/>
          </p:nvPr>
        </p:nvSpPr>
        <p:spPr>
          <a:xfrm>
            <a:off x="282133" y="2838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55382E83-076B-4D41-B816-E9739B0FEF60}"/>
              </a:ext>
            </a:extLst>
          </p:cNvPr>
          <p:cNvSpPr>
            <a:spLocks noGrp="1"/>
          </p:cNvSpPr>
          <p:nvPr>
            <p:ph type="body" sz="quarter" idx="58" hasCustomPrompt="1"/>
          </p:nvPr>
        </p:nvSpPr>
        <p:spPr>
          <a:xfrm>
            <a:off x="3815908" y="2838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E1B34D03-1108-114D-9626-7F3D9985BA2E}"/>
              </a:ext>
            </a:extLst>
          </p:cNvPr>
          <p:cNvSpPr>
            <a:spLocks noGrp="1"/>
          </p:cNvSpPr>
          <p:nvPr>
            <p:ph type="body" sz="quarter" idx="59" hasCustomPrompt="1"/>
          </p:nvPr>
        </p:nvSpPr>
        <p:spPr>
          <a:xfrm>
            <a:off x="7283008" y="2838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51" name="Text Placeholder 2">
            <a:extLst>
              <a:ext uri="{FF2B5EF4-FFF2-40B4-BE49-F238E27FC236}">
                <a16:creationId xmlns:a16="http://schemas.microsoft.com/office/drawing/2014/main" id="{360B174F-49F1-DE43-8BF9-56D0BA220C0C}"/>
              </a:ext>
            </a:extLst>
          </p:cNvPr>
          <p:cNvSpPr>
            <a:spLocks noGrp="1"/>
          </p:cNvSpPr>
          <p:nvPr>
            <p:ph type="body" sz="quarter" idx="60" hasCustomPrompt="1"/>
          </p:nvPr>
        </p:nvSpPr>
        <p:spPr>
          <a:xfrm>
            <a:off x="282133"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52" name="Text Placeholder 2">
            <a:extLst>
              <a:ext uri="{FF2B5EF4-FFF2-40B4-BE49-F238E27FC236}">
                <a16:creationId xmlns:a16="http://schemas.microsoft.com/office/drawing/2014/main" id="{4CDAA985-C7B7-6F44-AD22-64271D1B3E7D}"/>
              </a:ext>
            </a:extLst>
          </p:cNvPr>
          <p:cNvSpPr>
            <a:spLocks noGrp="1"/>
          </p:cNvSpPr>
          <p:nvPr>
            <p:ph type="body" sz="quarter" idx="61" hasCustomPrompt="1"/>
          </p:nvPr>
        </p:nvSpPr>
        <p:spPr>
          <a:xfrm>
            <a:off x="3815908"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53" name="Text Placeholder 2">
            <a:extLst>
              <a:ext uri="{FF2B5EF4-FFF2-40B4-BE49-F238E27FC236}">
                <a16:creationId xmlns:a16="http://schemas.microsoft.com/office/drawing/2014/main" id="{4EABDBAC-4361-8D4E-BFE1-06CA51AE90E1}"/>
              </a:ext>
            </a:extLst>
          </p:cNvPr>
          <p:cNvSpPr>
            <a:spLocks noGrp="1"/>
          </p:cNvSpPr>
          <p:nvPr>
            <p:ph type="body" sz="quarter" idx="62" hasCustomPrompt="1"/>
          </p:nvPr>
        </p:nvSpPr>
        <p:spPr>
          <a:xfrm>
            <a:off x="7283008"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286398" y="5486400"/>
            <a:ext cx="2568446" cy="1828800"/>
          </a:xfrm>
          <a:prstGeom prst="rect">
            <a:avLst/>
          </a:prstGeom>
        </p:spPr>
        <p:txBody>
          <a:bodyPr>
            <a:normAutofit/>
          </a:bodyPr>
          <a:lstStyle>
            <a:lvl1pPr marL="128585" marR="0" indent="-128585" algn="l" defTabSz="822899" rtl="0" eaLnBrk="1" fontAlgn="auto" latinLnBrk="0" hangingPunct="1">
              <a:lnSpc>
                <a:spcPct val="90000"/>
              </a:lnSpc>
              <a:spcBef>
                <a:spcPts val="900"/>
              </a:spcBef>
              <a:spcAft>
                <a:spcPts val="0"/>
              </a:spcAft>
              <a:buClrTx/>
              <a:buSzTx/>
              <a:buFont typeface="Courier New" panose="02070309020205020404" pitchFamily="49" charset="0"/>
              <a:buChar char="o"/>
              <a:tabLst/>
              <a:defRPr sz="900" b="0" i="0">
                <a:solidFill>
                  <a:srgbClr val="002677"/>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3825046" y="5486400"/>
            <a:ext cx="2568446" cy="1828800"/>
          </a:xfrm>
          <a:prstGeom prst="rect">
            <a:avLst/>
          </a:prstGeom>
        </p:spPr>
        <p:txBody>
          <a:bodyPr>
            <a:normAutofit/>
          </a:bodyPr>
          <a:lstStyle>
            <a:lvl1pPr marL="128585" marR="0" indent="-128585" algn="l" defTabSz="822899" rtl="0" eaLnBrk="1" fontAlgn="auto" latinLnBrk="0" hangingPunct="1">
              <a:lnSpc>
                <a:spcPct val="90000"/>
              </a:lnSpc>
              <a:spcBef>
                <a:spcPts val="900"/>
              </a:spcBef>
              <a:spcAft>
                <a:spcPts val="0"/>
              </a:spcAft>
              <a:buClrTx/>
              <a:buSzTx/>
              <a:buFont typeface="Courier New" panose="02070309020205020404" pitchFamily="49" charset="0"/>
              <a:buChar char="o"/>
              <a:tabLst/>
              <a:defRPr sz="900" b="0" i="0">
                <a:solidFill>
                  <a:srgbClr val="002677"/>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7286164" y="5486400"/>
            <a:ext cx="2568446" cy="1828800"/>
          </a:xfrm>
          <a:prstGeom prst="rect">
            <a:avLst/>
          </a:prstGeom>
        </p:spPr>
        <p:txBody>
          <a:bodyPr>
            <a:normAutofit/>
          </a:bodyPr>
          <a:lstStyle>
            <a:lvl1pPr marL="128585" marR="0" indent="-128585" algn="l" defTabSz="822899" rtl="0" eaLnBrk="1" fontAlgn="auto" latinLnBrk="0" hangingPunct="1">
              <a:lnSpc>
                <a:spcPct val="90000"/>
              </a:lnSpc>
              <a:spcBef>
                <a:spcPts val="900"/>
              </a:spcBef>
              <a:spcAft>
                <a:spcPts val="0"/>
              </a:spcAft>
              <a:buClrTx/>
              <a:buSzTx/>
              <a:buFont typeface="Courier New" panose="02070309020205020404" pitchFamily="49" charset="0"/>
              <a:buChar char="o"/>
              <a:tabLst/>
              <a:defRPr sz="900" b="0" i="0">
                <a:solidFill>
                  <a:srgbClr val="002677"/>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7227512"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651036"/>
      </p:ext>
    </p:extLst>
  </p:cSld>
  <p:clrMapOvr>
    <a:masterClrMapping/>
  </p:clrMapOvr>
  <p:extLst>
    <p:ext uri="{DCECCB84-F9BA-43D5-87BE-67443E8EF086}">
      <p15:sldGuideLst xmlns:p15="http://schemas.microsoft.com/office/powerpoint/2012/main">
        <p15:guide id="5" pos="1728" userDrawn="1">
          <p15:clr>
            <a:srgbClr val="FBAE40"/>
          </p15:clr>
        </p15:guide>
        <p15:guide id="6" orient="horz" pos="2208" userDrawn="1">
          <p15:clr>
            <a:srgbClr val="FBAE40"/>
          </p15:clr>
        </p15:guide>
        <p15:guide id="7" orient="horz" pos="3264" userDrawn="1">
          <p15:clr>
            <a:srgbClr val="FBAE40"/>
          </p15:clr>
        </p15:guide>
        <p15:guide id="8" orient="horz" pos="3456" userDrawn="1">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5" name="Picture Placeholder 71">
            <a:extLst>
              <a:ext uri="{FF2B5EF4-FFF2-40B4-BE49-F238E27FC236}">
                <a16:creationId xmlns:a16="http://schemas.microsoft.com/office/drawing/2014/main" id="{0AC17228-FDCA-4041-9A54-ADC0FEE9C550}"/>
              </a:ext>
            </a:extLst>
          </p:cNvPr>
          <p:cNvSpPr>
            <a:spLocks noGrp="1"/>
          </p:cNvSpPr>
          <p:nvPr>
            <p:ph type="pic" sz="quarter" idx="23" hasCustomPrompt="1"/>
          </p:nvPr>
        </p:nvSpPr>
        <p:spPr>
          <a:xfrm>
            <a:off x="0" y="0"/>
            <a:ext cx="10972800" cy="8229600"/>
          </a:xfrm>
          <a:prstGeom prst="rect">
            <a:avLst/>
          </a:prstGeom>
        </p:spPr>
        <p:txBody>
          <a:bodyPr anchor="ctr"/>
          <a:lstStyle>
            <a:lvl1pPr marL="0" indent="0" algn="ctr">
              <a:buNone/>
              <a:defRPr b="0" i="0">
                <a:solidFill>
                  <a:srgbClr val="002677"/>
                </a:solidFill>
                <a:latin typeface="IBM Eliot Sans Medium" panose="020B0703050000000000" pitchFamily="34" charset="0"/>
              </a:defRPr>
            </a:lvl1pPr>
          </a:lstStyle>
          <a:p>
            <a:r>
              <a:rPr lang="en-US" dirty="0"/>
              <a:t>Place image here</a:t>
            </a:r>
          </a:p>
        </p:txBody>
      </p:sp>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283913" y="310442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282132" y="3397650"/>
            <a:ext cx="3440432" cy="2332038"/>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spTree>
    <p:extLst>
      <p:ext uri="{BB962C8B-B14F-4D97-AF65-F5344CB8AC3E}">
        <p14:creationId xmlns:p14="http://schemas.microsoft.com/office/powerpoint/2010/main" val="3132835638"/>
      </p:ext>
    </p:extLst>
  </p:cSld>
  <p:clrMapOvr>
    <a:masterClrMapping/>
  </p:clrMapOvr>
  <p:extLst>
    <p:ext uri="{DCECCB84-F9BA-43D5-87BE-67443E8EF086}">
      <p15:sldGuideLst xmlns:p15="http://schemas.microsoft.com/office/powerpoint/2012/main">
        <p15:guide id="1" orient="horz" pos="1992" userDrawn="1">
          <p15:clr>
            <a:srgbClr val="FBAE40"/>
          </p15:clr>
        </p15:guide>
        <p15:guide id="2" orient="horz" pos="218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3975212" y="2684116"/>
            <a:ext cx="2962655" cy="334099"/>
          </a:xfrm>
          <a:prstGeom prst="rect">
            <a:avLst/>
          </a:prstGeom>
        </p:spPr>
        <p:txBody>
          <a:bodyPr/>
          <a:lstStyle>
            <a:lvl1pPr marL="0" indent="0">
              <a:buNone/>
              <a:defRPr sz="1875"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3975614" y="3072415"/>
            <a:ext cx="2962655" cy="452087"/>
          </a:xfrm>
          <a:prstGeom prst="rect">
            <a:avLst/>
          </a:prstGeom>
        </p:spPr>
        <p:txBody>
          <a:bodyPr/>
          <a:lstStyle>
            <a:lvl1pPr marL="0" indent="0">
              <a:buNone/>
              <a:defRPr sz="1875"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3752851" y="2684116"/>
            <a:ext cx="239225" cy="334099"/>
          </a:xfrm>
          <a:prstGeom prst="rect">
            <a:avLst/>
          </a:prstGeom>
        </p:spPr>
        <p:txBody>
          <a:bodyPr/>
          <a:lstStyle>
            <a:lvl1pPr marL="0" indent="0">
              <a:buNone/>
              <a:defRPr sz="1875"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7461362" y="2684116"/>
            <a:ext cx="2962655" cy="334099"/>
          </a:xfrm>
          <a:prstGeom prst="rect">
            <a:avLst/>
          </a:prstGeom>
        </p:spPr>
        <p:txBody>
          <a:bodyPr/>
          <a:lstStyle>
            <a:lvl1pPr marL="0" indent="0">
              <a:buNone/>
              <a:defRPr sz="1875"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7461764" y="3072415"/>
            <a:ext cx="2962655" cy="452087"/>
          </a:xfrm>
          <a:prstGeom prst="rect">
            <a:avLst/>
          </a:prstGeom>
        </p:spPr>
        <p:txBody>
          <a:bodyPr/>
          <a:lstStyle>
            <a:lvl1pPr marL="0" indent="0">
              <a:buNone/>
              <a:defRPr sz="1875"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7239001" y="2684116"/>
            <a:ext cx="239225" cy="334099"/>
          </a:xfrm>
          <a:prstGeom prst="rect">
            <a:avLst/>
          </a:prstGeom>
        </p:spPr>
        <p:txBody>
          <a:bodyPr/>
          <a:lstStyle>
            <a:lvl1pPr marL="0" indent="0">
              <a:buNone/>
              <a:defRPr sz="1875"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3975212" y="4512916"/>
            <a:ext cx="2962655" cy="334099"/>
          </a:xfrm>
          <a:prstGeom prst="rect">
            <a:avLst/>
          </a:prstGeom>
        </p:spPr>
        <p:txBody>
          <a:bodyPr/>
          <a:lstStyle>
            <a:lvl1pPr marL="0" indent="0">
              <a:buNone/>
              <a:defRPr sz="1875"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3975614" y="4901215"/>
            <a:ext cx="2962655" cy="452087"/>
          </a:xfrm>
          <a:prstGeom prst="rect">
            <a:avLst/>
          </a:prstGeom>
        </p:spPr>
        <p:txBody>
          <a:bodyPr/>
          <a:lstStyle>
            <a:lvl1pPr marL="0" indent="0">
              <a:buNone/>
              <a:defRPr sz="1875"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3752851" y="4512916"/>
            <a:ext cx="239225" cy="334099"/>
          </a:xfrm>
          <a:prstGeom prst="rect">
            <a:avLst/>
          </a:prstGeom>
        </p:spPr>
        <p:txBody>
          <a:bodyPr/>
          <a:lstStyle>
            <a:lvl1pPr marL="0" indent="0">
              <a:buNone/>
              <a:defRPr sz="1875"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7489468" y="4512916"/>
            <a:ext cx="2962655" cy="334099"/>
          </a:xfrm>
          <a:prstGeom prst="rect">
            <a:avLst/>
          </a:prstGeom>
        </p:spPr>
        <p:txBody>
          <a:bodyPr/>
          <a:lstStyle>
            <a:lvl1pPr marL="0" indent="0">
              <a:buNone/>
              <a:defRPr sz="1875"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7489870" y="4901215"/>
            <a:ext cx="2962655" cy="452087"/>
          </a:xfrm>
          <a:prstGeom prst="rect">
            <a:avLst/>
          </a:prstGeom>
        </p:spPr>
        <p:txBody>
          <a:bodyPr/>
          <a:lstStyle>
            <a:lvl1pPr marL="0" indent="0">
              <a:buNone/>
              <a:defRPr sz="1875"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7239001" y="4512916"/>
            <a:ext cx="239225" cy="334099"/>
          </a:xfrm>
          <a:prstGeom prst="rect">
            <a:avLst/>
          </a:prstGeom>
        </p:spPr>
        <p:txBody>
          <a:bodyPr/>
          <a:lstStyle>
            <a:lvl1pPr marL="0" indent="0">
              <a:buNone/>
              <a:defRPr sz="1875"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3975212" y="6341716"/>
            <a:ext cx="2962655" cy="334099"/>
          </a:xfrm>
          <a:prstGeom prst="rect">
            <a:avLst/>
          </a:prstGeom>
        </p:spPr>
        <p:txBody>
          <a:bodyPr/>
          <a:lstStyle>
            <a:lvl1pPr marL="0" indent="0">
              <a:buNone/>
              <a:defRPr sz="1875"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3975614" y="6730015"/>
            <a:ext cx="2962655" cy="452087"/>
          </a:xfrm>
          <a:prstGeom prst="rect">
            <a:avLst/>
          </a:prstGeom>
        </p:spPr>
        <p:txBody>
          <a:bodyPr/>
          <a:lstStyle>
            <a:lvl1pPr marL="0" indent="0">
              <a:buNone/>
              <a:defRPr sz="1875"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3752851" y="6341716"/>
            <a:ext cx="239225" cy="334099"/>
          </a:xfrm>
          <a:prstGeom prst="rect">
            <a:avLst/>
          </a:prstGeom>
        </p:spPr>
        <p:txBody>
          <a:bodyPr/>
          <a:lstStyle>
            <a:lvl1pPr marL="0" indent="0">
              <a:buNone/>
              <a:defRPr sz="1875"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7461362" y="6341716"/>
            <a:ext cx="2962655" cy="334099"/>
          </a:xfrm>
          <a:prstGeom prst="rect">
            <a:avLst/>
          </a:prstGeom>
        </p:spPr>
        <p:txBody>
          <a:bodyPr/>
          <a:lstStyle>
            <a:lvl1pPr marL="0" indent="0">
              <a:buNone/>
              <a:defRPr sz="1875"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7461764" y="6730015"/>
            <a:ext cx="2962655" cy="452087"/>
          </a:xfrm>
          <a:prstGeom prst="rect">
            <a:avLst/>
          </a:prstGeom>
        </p:spPr>
        <p:txBody>
          <a:bodyPr/>
          <a:lstStyle>
            <a:lvl1pPr marL="0" indent="0">
              <a:buNone/>
              <a:defRPr sz="1875"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7239001" y="6341716"/>
            <a:ext cx="239225" cy="334099"/>
          </a:xfrm>
          <a:prstGeom prst="rect">
            <a:avLst/>
          </a:prstGeom>
        </p:spPr>
        <p:txBody>
          <a:bodyPr/>
          <a:lstStyle>
            <a:lvl1pPr marL="0" indent="0">
              <a:buNone/>
              <a:defRPr sz="1875"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6</a:t>
            </a:r>
          </a:p>
        </p:txBody>
      </p:sp>
    </p:spTree>
    <p:extLst>
      <p:ext uri="{BB962C8B-B14F-4D97-AF65-F5344CB8AC3E}">
        <p14:creationId xmlns:p14="http://schemas.microsoft.com/office/powerpoint/2010/main" val="588353534"/>
      </p:ext>
    </p:extLst>
  </p:cSld>
  <p:clrMapOvr>
    <a:masterClrMapping/>
  </p:clrMapOvr>
  <p:extLst>
    <p:ext uri="{DCECCB84-F9BA-43D5-87BE-67443E8EF086}">
      <p15:sldGuideLst xmlns:p15="http://schemas.microsoft.com/office/powerpoint/2012/main">
        <p15:guide id="1" orient="horz" pos="1608" userDrawn="1">
          <p15:clr>
            <a:srgbClr val="FBAE40"/>
          </p15:clr>
        </p15:guide>
        <p15:guide id="2" orient="horz" pos="2760" userDrawn="1">
          <p15:clr>
            <a:srgbClr val="FBAE40"/>
          </p15:clr>
        </p15:guide>
        <p15:guide id="3" orient="horz" pos="3912" userDrawn="1">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5486401" y="1817370"/>
            <a:ext cx="5246484" cy="5497830"/>
          </a:xfrm>
          <a:prstGeom prst="rect">
            <a:avLst/>
          </a:prstGeom>
        </p:spPr>
        <p:txBody>
          <a:bodyPr/>
          <a:lstStyle>
            <a:lvl1pPr>
              <a:defRPr sz="600">
                <a:latin typeface="IBM Eliot Sans Medium" panose="020B0703050000000000" pitchFamily="34" charset="0"/>
                <a:cs typeface="Segoe UI" panose="020B0502040204020203" pitchFamily="34" charset="0"/>
              </a:defRPr>
            </a:lvl1pPr>
          </a:lstStyle>
          <a:p>
            <a:endParaRPr lang="en-US" dirty="0"/>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282133" y="398860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282179" y="4257552"/>
            <a:ext cx="2486901" cy="3057651"/>
          </a:xfrm>
          <a:prstGeom prst="rect">
            <a:avLst/>
          </a:prstGeom>
        </p:spPr>
        <p:txBody>
          <a:bodyPr/>
          <a:lstStyle>
            <a:lvl1pPr marL="0" indent="0">
              <a:lnSpc>
                <a:spcPts val="1200"/>
              </a:lnSpc>
              <a:spcBef>
                <a:spcPts val="0"/>
              </a:spcBef>
              <a:buNone/>
              <a:defRPr lang="en-US" sz="9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2877755" y="398860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2877802" y="4257552"/>
            <a:ext cx="2486901" cy="3057651"/>
          </a:xfrm>
          <a:prstGeom prst="rect">
            <a:avLst/>
          </a:prstGeom>
        </p:spPr>
        <p:txBody>
          <a:bodyPr/>
          <a:lstStyle>
            <a:lvl1pPr marL="0" indent="0">
              <a:lnSpc>
                <a:spcPts val="1200"/>
              </a:lnSpc>
              <a:spcBef>
                <a:spcPts val="0"/>
              </a:spcBef>
              <a:buNone/>
              <a:defRPr lang="en-US" sz="9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Tree>
    <p:extLst>
      <p:ext uri="{BB962C8B-B14F-4D97-AF65-F5344CB8AC3E}">
        <p14:creationId xmlns:p14="http://schemas.microsoft.com/office/powerpoint/2010/main" val="2295394837"/>
      </p:ext>
    </p:extLst>
  </p:cSld>
  <p:clrMapOvr>
    <a:masterClrMapping/>
  </p:clrMapOvr>
  <p:extLst>
    <p:ext uri="{DCECCB84-F9BA-43D5-87BE-67443E8EF086}">
      <p15:sldGuideLst xmlns:p15="http://schemas.microsoft.com/office/powerpoint/2012/main">
        <p15:guide id="1" orient="horz" pos="2784" userDrawn="1">
          <p15:clr>
            <a:srgbClr val="FBAE40"/>
          </p15:clr>
        </p15:guide>
        <p15:guide id="2" pos="6066" userDrawn="1">
          <p15:clr>
            <a:srgbClr val="FBAE40"/>
          </p15:clr>
        </p15:guide>
        <p15:guide id="3" orient="horz" pos="1152" userDrawn="1">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242899" y="2895605"/>
            <a:ext cx="6129327" cy="4419591"/>
          </a:xfrm>
          <a:prstGeom prst="rect">
            <a:avLst/>
          </a:prstGeom>
        </p:spPr>
        <p:txBody>
          <a:bodyPr/>
          <a:lstStyle>
            <a:lvl1pPr>
              <a:defRPr sz="900" b="0" i="0">
                <a:latin typeface="IBM Eliot Sans Medium" panose="020B0703050000000000" pitchFamily="34" charset="0"/>
                <a:cs typeface="Segoe UI" panose="020B0502040204020203" pitchFamily="34" charset="0"/>
              </a:defRPr>
            </a:lvl1pPr>
          </a:lstStyle>
          <a:p>
            <a:endParaRPr lang="en-US" dirty="0"/>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7120683" y="5952698"/>
            <a:ext cx="1665511" cy="526825"/>
          </a:xfrm>
          <a:prstGeom prst="rect">
            <a:avLst/>
          </a:prstGeom>
        </p:spPr>
        <p:txBody>
          <a:bodyPr>
            <a:noAutofit/>
          </a:bodyPr>
          <a:lstStyle>
            <a:lvl1pPr marL="0" indent="0">
              <a:buNone/>
              <a:defRPr sz="2625" b="1" i="0">
                <a:solidFill>
                  <a:srgbClr val="002677"/>
                </a:solidFill>
                <a:latin typeface="IBM Eliot Sans" panose="020B0503050000000000"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7135588" y="5205420"/>
            <a:ext cx="1408339" cy="300091"/>
          </a:xfrm>
          <a:prstGeom prst="rect">
            <a:avLst/>
          </a:prstGeom>
        </p:spPr>
        <p:txBody>
          <a:bodyPr>
            <a:normAutofit/>
          </a:bodyPr>
          <a:lstStyle>
            <a:lvl1pPr marL="0" indent="0">
              <a:buNone/>
              <a:defRPr sz="900" b="0" i="0">
                <a:solidFill>
                  <a:srgbClr val="75787B"/>
                </a:solidFill>
                <a:latin typeface="IBM Eliot Sans Medium" panose="020B0703050000000000"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7135588" y="6524755"/>
            <a:ext cx="1408339" cy="300081"/>
          </a:xfrm>
          <a:prstGeom prst="rect">
            <a:avLst/>
          </a:prstGeom>
        </p:spPr>
        <p:txBody>
          <a:bodyPr>
            <a:normAutofit/>
          </a:bodyPr>
          <a:lstStyle>
            <a:lvl1pPr marL="0" indent="0">
              <a:buNone/>
              <a:defRPr sz="900" b="0" i="0">
                <a:solidFill>
                  <a:srgbClr val="75787B"/>
                </a:solidFill>
                <a:latin typeface="IBM Eliot Sans Medium" panose="020B0703050000000000"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7135588" y="3668908"/>
            <a:ext cx="1408339" cy="278998"/>
          </a:xfrm>
          <a:prstGeom prst="rect">
            <a:avLst/>
          </a:prstGeom>
        </p:spPr>
        <p:txBody>
          <a:bodyPr>
            <a:normAutofit/>
          </a:bodyPr>
          <a:lstStyle>
            <a:lvl1pPr marL="0" indent="0">
              <a:buNone/>
              <a:defRPr sz="900" b="0" i="0">
                <a:solidFill>
                  <a:srgbClr val="75787B"/>
                </a:solidFill>
                <a:latin typeface="IBM Eliot Sans Medium" panose="020B0703050000000000"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7120683" y="4636802"/>
            <a:ext cx="1665511" cy="526825"/>
          </a:xfrm>
          <a:prstGeom prst="rect">
            <a:avLst/>
          </a:prstGeom>
        </p:spPr>
        <p:txBody>
          <a:bodyPr>
            <a:noAutofit/>
          </a:bodyPr>
          <a:lstStyle>
            <a:lvl1pPr marL="0" indent="0">
              <a:buNone/>
              <a:defRPr sz="2625" b="1" i="0">
                <a:solidFill>
                  <a:srgbClr val="002677"/>
                </a:solidFill>
                <a:latin typeface="IBM Eliot Sans" panose="020B0503050000000000"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7105767" y="2745301"/>
            <a:ext cx="3374464" cy="847525"/>
          </a:xfrm>
          <a:prstGeom prst="rect">
            <a:avLst/>
          </a:prstGeom>
        </p:spPr>
        <p:txBody>
          <a:bodyPr>
            <a:noAutofit/>
          </a:bodyPr>
          <a:lstStyle>
            <a:lvl1pPr marL="0" indent="0">
              <a:buNone/>
              <a:defRPr sz="4860" b="1" i="0">
                <a:solidFill>
                  <a:srgbClr val="3369FF"/>
                </a:solidFill>
                <a:latin typeface="IBM Eliot Sans" panose="020B0503050000000000"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7135587" y="2229450"/>
            <a:ext cx="3878650" cy="335611"/>
          </a:xfrm>
          <a:prstGeom prst="rect">
            <a:avLst/>
          </a:prstGeom>
        </p:spPr>
        <p:txBody>
          <a:bodyPr>
            <a:noAutofit/>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342900" y="2097335"/>
            <a:ext cx="10287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277587" y="2229450"/>
            <a:ext cx="3878650" cy="335611"/>
          </a:xfrm>
          <a:prstGeom prst="rect">
            <a:avLst/>
          </a:prstGeom>
        </p:spPr>
        <p:txBody>
          <a:bodyPr>
            <a:noAutofit/>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8858252" y="5791201"/>
            <a:ext cx="885825" cy="723900"/>
          </a:xfrm>
          <a:prstGeom prst="rect">
            <a:avLst/>
          </a:prstGeom>
        </p:spPr>
        <p:txBody>
          <a:bodyPr/>
          <a:lstStyle>
            <a:lvl1pPr marL="0" indent="0">
              <a:buNone/>
              <a:defRPr sz="900" b="0" i="0">
                <a:latin typeface="IBM Eliot Sans Medium" panose="020B0703050000000000" pitchFamily="34" charset="0"/>
                <a:cs typeface="Segoe UI" panose="020B0502040204020203" pitchFamily="34" charset="0"/>
              </a:defRPr>
            </a:lvl1pPr>
          </a:lstStyle>
          <a:p>
            <a:endParaRPr lang="en-US" dirty="0"/>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8858252" y="4470401"/>
            <a:ext cx="885825" cy="723900"/>
          </a:xfrm>
          <a:prstGeom prst="rect">
            <a:avLst/>
          </a:prstGeom>
        </p:spPr>
        <p:txBody>
          <a:bodyPr/>
          <a:lstStyle>
            <a:lvl1pPr marL="0" indent="0">
              <a:buNone/>
              <a:defRPr sz="900" b="0" i="0">
                <a:latin typeface="IBM Eliot Sans Medium" panose="020B0703050000000000"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1472595063"/>
      </p:ext>
    </p:extLst>
  </p:cSld>
  <p:clrMapOvr>
    <a:masterClrMapping/>
  </p:clrMapOvr>
  <p:extLst>
    <p:ext uri="{DCECCB84-F9BA-43D5-87BE-67443E8EF086}">
      <p15:sldGuideLst xmlns:p15="http://schemas.microsoft.com/office/powerpoint/2012/main">
        <p15:guide id="1" orient="horz" pos="1320" userDrawn="1">
          <p15:clr>
            <a:srgbClr val="FBAE40"/>
          </p15:clr>
        </p15:guide>
        <p15:guide id="2" orient="horz" pos="1440" userDrawn="1">
          <p15:clr>
            <a:srgbClr val="FBAE40"/>
          </p15:clr>
        </p15:guide>
        <p15:guide id="6" orient="horz" pos="2256" userDrawn="1">
          <p15:clr>
            <a:srgbClr val="FBAE40"/>
          </p15:clr>
        </p15:guide>
        <p15:guide id="7" orient="horz" pos="2832" userDrawn="1">
          <p15:clr>
            <a:srgbClr val="FBAE40"/>
          </p15:clr>
        </p15:guide>
        <p15:guide id="8" orient="horz" pos="3216" userDrawn="1">
          <p15:clr>
            <a:srgbClr val="FBAE40"/>
          </p15:clr>
        </p15:guide>
        <p15:guide id="9" orient="horz" pos="3648" userDrawn="1">
          <p15:clr>
            <a:srgbClr val="FBAE40"/>
          </p15:clr>
        </p15:guide>
        <p15:guide id="10" orient="horz" pos="4632" userDrawn="1">
          <p15:clr>
            <a:srgbClr val="FBAE40"/>
          </p15:clr>
        </p15:guide>
        <p15:guide id="11" pos="4014" userDrawn="1">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242899" y="2895605"/>
            <a:ext cx="6129327"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7135586" y="2745301"/>
            <a:ext cx="2608491" cy="4569893"/>
          </a:xfrm>
          <a:prstGeom prst="rect">
            <a:avLst/>
          </a:prstGeom>
        </p:spPr>
        <p:txBody>
          <a:bodyPr>
            <a:noAutofit/>
          </a:bodyPr>
          <a:lstStyle>
            <a:lvl1pPr marL="128585" indent="-128585">
              <a:buFont typeface="Courier New" panose="02070309020205020404" pitchFamily="49" charset="0"/>
              <a:buChar char="o"/>
              <a:defRPr sz="900" b="0" i="0">
                <a:solidFill>
                  <a:srgbClr val="002577"/>
                </a:solidFill>
                <a:latin typeface="IBM Eliot Sans Medium" panose="020B0703050000000000"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7135587" y="2229450"/>
            <a:ext cx="3878650" cy="335611"/>
          </a:xfrm>
          <a:prstGeom prst="rect">
            <a:avLst/>
          </a:prstGeom>
        </p:spPr>
        <p:txBody>
          <a:bodyPr>
            <a:noAutofit/>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342900" y="2097335"/>
            <a:ext cx="10287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277587" y="2229450"/>
            <a:ext cx="3878650" cy="335611"/>
          </a:xfrm>
          <a:prstGeom prst="rect">
            <a:avLst/>
          </a:prstGeom>
        </p:spPr>
        <p:txBody>
          <a:bodyPr>
            <a:noAutofit/>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spTree>
    <p:extLst>
      <p:ext uri="{BB962C8B-B14F-4D97-AF65-F5344CB8AC3E}">
        <p14:creationId xmlns:p14="http://schemas.microsoft.com/office/powerpoint/2010/main" val="285623218"/>
      </p:ext>
    </p:extLst>
  </p:cSld>
  <p:clrMapOvr>
    <a:masterClrMapping/>
  </p:clrMapOvr>
  <p:extLst>
    <p:ext uri="{DCECCB84-F9BA-43D5-87BE-67443E8EF086}">
      <p15:sldGuideLst xmlns:p15="http://schemas.microsoft.com/office/powerpoint/2012/main">
        <p15:guide id="1" orient="horz" pos="1320" userDrawn="1">
          <p15:clr>
            <a:srgbClr val="FBAE40"/>
          </p15:clr>
        </p15:guide>
        <p15:guide id="2" orient="horz" pos="1440" userDrawn="1">
          <p15:clr>
            <a:srgbClr val="FBAE40"/>
          </p15:clr>
        </p15:guide>
        <p15:guide id="6" orient="horz" pos="2256" userDrawn="1">
          <p15:clr>
            <a:srgbClr val="FBAE40"/>
          </p15:clr>
        </p15:guide>
        <p15:guide id="7" orient="horz" pos="2832" userDrawn="1">
          <p15:clr>
            <a:srgbClr val="FBAE40"/>
          </p15:clr>
        </p15:guide>
        <p15:guide id="8" orient="horz" pos="3216" userDrawn="1">
          <p15:clr>
            <a:srgbClr val="FBAE40"/>
          </p15:clr>
        </p15:guide>
        <p15:guide id="9" orient="horz" pos="3648" userDrawn="1">
          <p15:clr>
            <a:srgbClr val="FBAE40"/>
          </p15:clr>
        </p15:guide>
        <p15:guide id="11" pos="4014" userDrawn="1">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7858125"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5417561" y="2739925"/>
            <a:ext cx="5109332" cy="1409173"/>
          </a:xfrm>
          <a:prstGeom prst="rect">
            <a:avLst/>
          </a:prstGeom>
        </p:spPr>
        <p:txBody>
          <a:bodyPr>
            <a:noAutofit/>
          </a:bodyPr>
          <a:lstStyle>
            <a:lvl1pPr marL="0" indent="0">
              <a:buNone/>
              <a:defRPr sz="7500" b="1" i="0">
                <a:solidFill>
                  <a:srgbClr val="3369FF"/>
                </a:solidFill>
                <a:latin typeface="IBM Eliot Sans" panose="020B0503050000000000"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8100633" y="55579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5544285" y="4572000"/>
            <a:ext cx="508561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5471971" y="4743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5452110" y="55579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242899" y="2895605"/>
            <a:ext cx="5173327"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5476875" y="2229450"/>
            <a:ext cx="3878650" cy="335611"/>
          </a:xfrm>
          <a:prstGeom prst="rect">
            <a:avLst/>
          </a:prstGeom>
        </p:spPr>
        <p:txBody>
          <a:bodyPr>
            <a:noAutofit/>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342900" y="2097335"/>
            <a:ext cx="10287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277587" y="2229450"/>
            <a:ext cx="3878650" cy="335611"/>
          </a:xfrm>
          <a:prstGeom prst="rect">
            <a:avLst/>
          </a:prstGeom>
        </p:spPr>
        <p:txBody>
          <a:bodyPr>
            <a:noAutofit/>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8138971" y="4743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3232769245"/>
      </p:ext>
    </p:extLst>
  </p:cSld>
  <p:clrMapOvr>
    <a:masterClrMapping/>
  </p:clrMapOvr>
  <p:extLst>
    <p:ext uri="{DCECCB84-F9BA-43D5-87BE-67443E8EF086}">
      <p15:sldGuideLst xmlns:p15="http://schemas.microsoft.com/office/powerpoint/2012/main">
        <p15:guide id="3" orient="horz" pos="2880" userDrawn="1">
          <p15:clr>
            <a:srgbClr val="FBAE40"/>
          </p15:clr>
        </p15:guide>
        <p15:guide id="4" orient="horz" pos="3024" userDrawn="1">
          <p15:clr>
            <a:srgbClr val="FBAE40"/>
          </p15:clr>
        </p15:guide>
        <p15:guide id="5" orient="horz" pos="4536" userDrawn="1">
          <p15:clr>
            <a:srgbClr val="FBAE40"/>
          </p15:clr>
        </p15:guide>
        <p15:guide id="8" orient="horz" pos="1440" userDrawn="1">
          <p15:clr>
            <a:srgbClr val="FBAE40"/>
          </p15:clr>
        </p15:guide>
        <p15:guide id="9" orient="horz" pos="1872" userDrawn="1">
          <p15:clr>
            <a:srgbClr val="FBAE40"/>
          </p15:clr>
        </p15:guide>
        <p15:guide id="11" orient="horz" pos="3600" userDrawn="1">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342901" y="2133600"/>
            <a:ext cx="471487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5886450" y="2133600"/>
            <a:ext cx="474345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282133" y="22292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5818401" y="22292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342900" y="2895605"/>
            <a:ext cx="471487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5905500" y="2895605"/>
            <a:ext cx="471487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1876356085"/>
      </p:ext>
    </p:extLst>
  </p:cSld>
  <p:clrMapOvr>
    <a:masterClrMapping/>
  </p:clrMapOvr>
  <p:extLst>
    <p:ext uri="{DCECCB84-F9BA-43D5-87BE-67443E8EF086}">
      <p15:sldGuideLst xmlns:p15="http://schemas.microsoft.com/office/powerpoint/2012/main">
        <p15:guide id="1" pos="3186" userDrawn="1">
          <p15:clr>
            <a:srgbClr val="FBAE40"/>
          </p15:clr>
        </p15:guide>
        <p15:guide id="3" orient="horz" pos="1344" userDrawn="1">
          <p15:clr>
            <a:srgbClr val="FBAE40"/>
          </p15:clr>
        </p15:guide>
        <p15:guide id="4" orient="horz" pos="1440" userDrawn="1">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342901" y="2524601"/>
            <a:ext cx="4840725"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5537424" y="2524604"/>
            <a:ext cx="5199458"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342901" y="4800629"/>
            <a:ext cx="500062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342901" y="2133600"/>
            <a:ext cx="507332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5544285" y="2133600"/>
            <a:ext cx="508561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B407B9A0-A159-EC4C-B00A-C605D0C8CF72}"/>
              </a:ext>
            </a:extLst>
          </p:cNvPr>
          <p:cNvSpPr>
            <a:spLocks noGrp="1"/>
          </p:cNvSpPr>
          <p:nvPr>
            <p:ph type="body" sz="quarter" idx="61" hasCustomPrompt="1"/>
          </p:nvPr>
        </p:nvSpPr>
        <p:spPr>
          <a:xfrm>
            <a:off x="5538646" y="222504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24" name="Text Placeholder 2">
            <a:extLst>
              <a:ext uri="{FF2B5EF4-FFF2-40B4-BE49-F238E27FC236}">
                <a16:creationId xmlns:a16="http://schemas.microsoft.com/office/drawing/2014/main" id="{AA00FF57-B8E8-E147-ABBA-985C8D7BD69D}"/>
              </a:ext>
            </a:extLst>
          </p:cNvPr>
          <p:cNvSpPr>
            <a:spLocks noGrp="1"/>
          </p:cNvSpPr>
          <p:nvPr>
            <p:ph type="body" sz="quarter" idx="62" hasCustomPrompt="1"/>
          </p:nvPr>
        </p:nvSpPr>
        <p:spPr>
          <a:xfrm>
            <a:off x="280846" y="222504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342901" y="5191601"/>
            <a:ext cx="4840725"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27" name="Text Placeholder 2">
            <a:extLst>
              <a:ext uri="{FF2B5EF4-FFF2-40B4-BE49-F238E27FC236}">
                <a16:creationId xmlns:a16="http://schemas.microsoft.com/office/drawing/2014/main" id="{DD5F5424-E1F2-3C47-948D-7F84DFAD3AE3}"/>
              </a:ext>
            </a:extLst>
          </p:cNvPr>
          <p:cNvSpPr>
            <a:spLocks noGrp="1"/>
          </p:cNvSpPr>
          <p:nvPr>
            <p:ph type="body" sz="quarter" idx="64" hasCustomPrompt="1"/>
          </p:nvPr>
        </p:nvSpPr>
        <p:spPr>
          <a:xfrm>
            <a:off x="280846" y="489204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4023430225"/>
      </p:ext>
    </p:extLst>
  </p:cSld>
  <p:clrMapOvr>
    <a:masterClrMapping/>
  </p:clrMapOvr>
  <p:extLst>
    <p:ext uri="{DCECCB84-F9BA-43D5-87BE-67443E8EF086}">
      <p15:sldGuideLst xmlns:p15="http://schemas.microsoft.com/office/powerpoint/2012/main">
        <p15:guide id="1" orient="horz" pos="1344" userDrawn="1">
          <p15:clr>
            <a:srgbClr val="FBAE40"/>
          </p15:clr>
        </p15:guide>
        <p15:guide id="2" orient="horz" pos="2952" userDrawn="1">
          <p15:clr>
            <a:srgbClr val="FBAE40"/>
          </p15:clr>
        </p15:guide>
        <p15:guide id="3" orient="horz" pos="1584" userDrawn="1">
          <p15:clr>
            <a:srgbClr val="FBAE40"/>
          </p15:clr>
        </p15:guide>
        <p15:guide id="4" orient="horz" pos="3264" userDrawn="1">
          <p15:clr>
            <a:srgbClr val="FBAE40"/>
          </p15:clr>
        </p15:guide>
        <p15:guide id="5" pos="3258" userDrawn="1">
          <p15:clr>
            <a:srgbClr val="FBAE40"/>
          </p15:clr>
        </p15:guide>
        <p15:guide id="7" pos="6768" userDrawn="1">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342900" y="1600200"/>
            <a:ext cx="988695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211676781"/>
      </p:ext>
    </p:extLst>
  </p:cSld>
  <p:clrMapOvr>
    <a:masterClrMapping/>
  </p:clrMapOvr>
  <p:extLst>
    <p:ext uri="{DCECCB84-F9BA-43D5-87BE-67443E8EF086}">
      <p15:sldGuideLst xmlns:p15="http://schemas.microsoft.com/office/powerpoint/2012/main">
        <p15:guide id="1" orient="horz" pos="1464" userDrawn="1">
          <p15:clr>
            <a:srgbClr val="FBAE40"/>
          </p15:clr>
        </p15:guide>
        <p15:guide id="2" orient="horz" pos="1008" userDrawn="1">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342900" y="2286000"/>
            <a:ext cx="10287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1754244798"/>
      </p:ext>
    </p:extLst>
  </p:cSld>
  <p:clrMapOvr>
    <a:masterClrMapping/>
  </p:clrMapOvr>
  <p:extLst>
    <p:ext uri="{DCECCB84-F9BA-43D5-87BE-67443E8EF086}">
      <p15:sldGuideLst xmlns:p15="http://schemas.microsoft.com/office/powerpoint/2012/main">
        <p15:guide id="1" pos="6876" userDrawn="1">
          <p15:clr>
            <a:srgbClr val="FBAE40"/>
          </p15:clr>
        </p15:guide>
        <p15:guide id="2" orient="horz" pos="1440" userDrawn="1">
          <p15:clr>
            <a:srgbClr val="FBAE40"/>
          </p15:clr>
        </p15:guide>
        <p15:guide id="3" orient="horz" pos="4344" userDrawn="1">
          <p15:clr>
            <a:srgbClr val="FBAE40"/>
          </p15:clr>
        </p15:guide>
        <p15:guide id="4" pos="6822" userDrawn="1">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2"/>
          <a:stretch>
            <a:fillRect/>
          </a:stretch>
        </p:blipFill>
        <p:spPr>
          <a:xfrm>
            <a:off x="1291525" y="1549400"/>
            <a:ext cx="8327135"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a:t>Presentation Title Here – Month 00, 000</a:t>
            </a:r>
            <a:endParaRPr lang="en-US" dirty="0"/>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014015" y="3823685"/>
            <a:ext cx="1333414" cy="438150"/>
          </a:xfrm>
          <a:prstGeom prst="rect">
            <a:avLst/>
          </a:prstGeom>
        </p:spPr>
        <p:txBody>
          <a:bodyPr anchor="ctr">
            <a:normAutofit/>
          </a:bodyPr>
          <a:lstStyle>
            <a:lvl1pPr marL="0" indent="0" algn="l">
              <a:buNone/>
              <a:defRPr sz="135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757003" y="3823685"/>
            <a:ext cx="335144" cy="438150"/>
          </a:xfrm>
          <a:prstGeom prst="rect">
            <a:avLst/>
          </a:prstGeom>
        </p:spPr>
        <p:txBody>
          <a:bodyPr anchor="ctr">
            <a:normAutofit/>
          </a:bodyPr>
          <a:lstStyle>
            <a:lvl1pPr marL="0" indent="0" algn="r">
              <a:buNone/>
              <a:defRPr sz="1350" b="1" i="0">
                <a:solidFill>
                  <a:srgbClr val="3369FF"/>
                </a:solidFill>
                <a:latin typeface="IBM Eliot Sans" panose="020B0503050000000000" pitchFamily="34" charset="0"/>
                <a:cs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984198" y="5923057"/>
            <a:ext cx="1333414" cy="438150"/>
          </a:xfrm>
          <a:prstGeom prst="rect">
            <a:avLst/>
          </a:prstGeom>
        </p:spPr>
        <p:txBody>
          <a:bodyPr anchor="ctr">
            <a:normAutofit/>
          </a:bodyPr>
          <a:lstStyle>
            <a:lvl1pPr marL="0" indent="0" algn="l">
              <a:buNone/>
              <a:defRPr sz="135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727186" y="5923057"/>
            <a:ext cx="335144" cy="438150"/>
          </a:xfrm>
          <a:prstGeom prst="rect">
            <a:avLst/>
          </a:prstGeom>
        </p:spPr>
        <p:txBody>
          <a:bodyPr anchor="ctr">
            <a:normAutofit/>
          </a:bodyPr>
          <a:lstStyle>
            <a:lvl1pPr marL="0" indent="0" algn="r">
              <a:buNone/>
              <a:defRPr sz="1350" b="1" i="0">
                <a:solidFill>
                  <a:srgbClr val="3369FF"/>
                </a:solidFill>
                <a:latin typeface="IBM Eliot Sans" panose="020B0503050000000000" pitchFamily="34" charset="0"/>
                <a:cs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9383184" y="4263200"/>
            <a:ext cx="1333414" cy="438150"/>
          </a:xfrm>
          <a:prstGeom prst="rect">
            <a:avLst/>
          </a:prstGeom>
        </p:spPr>
        <p:txBody>
          <a:bodyPr anchor="ctr">
            <a:normAutofit/>
          </a:bodyPr>
          <a:lstStyle>
            <a:lvl1pPr marL="0" indent="0" algn="l">
              <a:buNone/>
              <a:defRPr sz="135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9126172" y="4263200"/>
            <a:ext cx="335144" cy="438150"/>
          </a:xfrm>
          <a:prstGeom prst="rect">
            <a:avLst/>
          </a:prstGeom>
        </p:spPr>
        <p:txBody>
          <a:bodyPr anchor="ctr">
            <a:normAutofit/>
          </a:bodyPr>
          <a:lstStyle>
            <a:lvl1pPr marL="0" indent="0" algn="r">
              <a:buNone/>
              <a:defRPr sz="1350" b="1" i="0">
                <a:solidFill>
                  <a:srgbClr val="3369FF"/>
                </a:solidFill>
                <a:latin typeface="IBM Eliot Sans" panose="020B0503050000000000" pitchFamily="34" charset="0"/>
                <a:cs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9387294" y="5905448"/>
            <a:ext cx="1333414" cy="438150"/>
          </a:xfrm>
          <a:prstGeom prst="rect">
            <a:avLst/>
          </a:prstGeom>
        </p:spPr>
        <p:txBody>
          <a:bodyPr anchor="ctr">
            <a:normAutofit/>
          </a:bodyPr>
          <a:lstStyle>
            <a:lvl1pPr marL="0" indent="0" algn="l">
              <a:buNone/>
              <a:defRPr sz="135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9130282" y="5905448"/>
            <a:ext cx="335144" cy="438150"/>
          </a:xfrm>
          <a:prstGeom prst="rect">
            <a:avLst/>
          </a:prstGeom>
        </p:spPr>
        <p:txBody>
          <a:bodyPr anchor="ctr">
            <a:normAutofit/>
          </a:bodyPr>
          <a:lstStyle>
            <a:lvl1pPr marL="0" indent="0" algn="r">
              <a:buNone/>
              <a:defRPr sz="1350" b="1" i="0">
                <a:solidFill>
                  <a:srgbClr val="3369FF"/>
                </a:solidFill>
                <a:latin typeface="IBM Eliot Sans" panose="020B0503050000000000" pitchFamily="34" charset="0"/>
                <a:cs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2317502063"/>
      </p:ext>
    </p:extLst>
  </p:cSld>
  <p:clrMapOvr>
    <a:masterClrMapping/>
  </p:clrMapOvr>
  <p:extLst>
    <p:ext uri="{DCECCB84-F9BA-43D5-87BE-67443E8EF086}">
      <p15:sldGuideLst xmlns:p15="http://schemas.microsoft.com/office/powerpoint/2012/main">
        <p15:guide id="3" orient="horz" pos="2692" userDrawn="1">
          <p15:clr>
            <a:srgbClr val="FBAE40"/>
          </p15:clr>
        </p15:guide>
        <p15:guide id="5" pos="1620" userDrawn="1">
          <p15:clr>
            <a:srgbClr val="FBAE40"/>
          </p15:clr>
        </p15:guide>
        <p15:guide id="6" orient="horz" pos="1032" userDrawn="1">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Map slide_WT_02">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4D4C399B-3FBF-054B-8D28-B5E6D783C479}"/>
              </a:ext>
            </a:extLst>
          </p:cNvPr>
          <p:cNvPicPr>
            <a:picLocks noChangeAspect="1"/>
          </p:cNvPicPr>
          <p:nvPr userDrawn="1"/>
        </p:nvPicPr>
        <p:blipFill>
          <a:blip r:embed="rId2"/>
          <a:stretch>
            <a:fillRect/>
          </a:stretch>
        </p:blipFill>
        <p:spPr>
          <a:xfrm>
            <a:off x="966980" y="1450244"/>
            <a:ext cx="8757666" cy="6568250"/>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a:xfrm>
            <a:off x="10419491" y="7612688"/>
            <a:ext cx="277554" cy="174679"/>
          </a:xfr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a:xfrm>
            <a:off x="6709879" y="7615599"/>
            <a:ext cx="3703320" cy="218918"/>
          </a:xfrm>
        </p:spPr>
        <p:txBody>
          <a:bodyPr/>
          <a:lstStyle/>
          <a:p>
            <a:r>
              <a:rPr lang="en-US"/>
              <a:t>Presentation Title Here – Month 00, 000</a:t>
            </a:r>
            <a:endParaRPr lang="en-US" dirty="0"/>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2" name="Text Placeholder 14">
            <a:extLst>
              <a:ext uri="{FF2B5EF4-FFF2-40B4-BE49-F238E27FC236}">
                <a16:creationId xmlns:a16="http://schemas.microsoft.com/office/drawing/2014/main" id="{993E778B-ECC0-134B-87AC-D2B442A71045}"/>
              </a:ext>
            </a:extLst>
          </p:cNvPr>
          <p:cNvSpPr>
            <a:spLocks noGrp="1"/>
          </p:cNvSpPr>
          <p:nvPr>
            <p:ph type="body" sz="quarter" idx="16" hasCustomPrompt="1"/>
          </p:nvPr>
        </p:nvSpPr>
        <p:spPr>
          <a:xfrm>
            <a:off x="506910" y="3857625"/>
            <a:ext cx="1333414" cy="438150"/>
          </a:xfrm>
          <a:prstGeom prst="rect">
            <a:avLst/>
          </a:prstGeom>
        </p:spPr>
        <p:txBody>
          <a:bodyPr anchor="ctr">
            <a:normAutofit/>
          </a:bodyPr>
          <a:lstStyle>
            <a:lvl1pPr>
              <a:defRPr lang="en-US" sz="1350" b="1" i="0" dirty="0">
                <a:solidFill>
                  <a:srgbClr val="002577"/>
                </a:solidFill>
                <a:latin typeface="IBM Eliot Sans Medium" panose="020B0703050000000000" pitchFamily="34" charset="0"/>
                <a:cs typeface="Segoe UI" panose="020B0502040204020203" pitchFamily="34" charset="0"/>
              </a:defRPr>
            </a:lvl1pPr>
          </a:lstStyle>
          <a:p>
            <a:pPr marL="0" lvl="0" indent="0">
              <a:buNone/>
            </a:pPr>
            <a:r>
              <a:rPr lang="en-US" dirty="0"/>
              <a:t>Title Here</a:t>
            </a:r>
          </a:p>
        </p:txBody>
      </p:sp>
      <p:sp>
        <p:nvSpPr>
          <p:cNvPr id="33" name="Text Placeholder 14">
            <a:extLst>
              <a:ext uri="{FF2B5EF4-FFF2-40B4-BE49-F238E27FC236}">
                <a16:creationId xmlns:a16="http://schemas.microsoft.com/office/drawing/2014/main" id="{0E88AA6E-E383-4D47-AA7A-D58DBAD68A8B}"/>
              </a:ext>
            </a:extLst>
          </p:cNvPr>
          <p:cNvSpPr>
            <a:spLocks noGrp="1"/>
          </p:cNvSpPr>
          <p:nvPr>
            <p:ph type="body" sz="quarter" idx="20" hasCustomPrompt="1"/>
          </p:nvPr>
        </p:nvSpPr>
        <p:spPr>
          <a:xfrm>
            <a:off x="56413" y="3857625"/>
            <a:ext cx="535340" cy="438150"/>
          </a:xfrm>
          <a:prstGeom prst="rect">
            <a:avLst/>
          </a:prstGeom>
        </p:spPr>
        <p:txBody>
          <a:bodyPr anchor="ctr">
            <a:normAutofit/>
          </a:bodyPr>
          <a:lstStyle>
            <a:lvl1pPr marL="0" indent="0" algn="r">
              <a:buNone/>
              <a:defRPr sz="135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34" name="Text Placeholder 14">
            <a:extLst>
              <a:ext uri="{FF2B5EF4-FFF2-40B4-BE49-F238E27FC236}">
                <a16:creationId xmlns:a16="http://schemas.microsoft.com/office/drawing/2014/main" id="{3726C250-E818-6C4A-8840-F45CD72DCC49}"/>
              </a:ext>
            </a:extLst>
          </p:cNvPr>
          <p:cNvSpPr>
            <a:spLocks noGrp="1"/>
          </p:cNvSpPr>
          <p:nvPr>
            <p:ph type="body" sz="quarter" idx="21" hasCustomPrompt="1"/>
          </p:nvPr>
        </p:nvSpPr>
        <p:spPr>
          <a:xfrm>
            <a:off x="1211760" y="6054725"/>
            <a:ext cx="1333414" cy="438150"/>
          </a:xfrm>
          <a:prstGeom prst="rect">
            <a:avLst/>
          </a:prstGeom>
        </p:spPr>
        <p:txBody>
          <a:bodyPr anchor="ctr">
            <a:normAutofit/>
          </a:bodyPr>
          <a:lstStyle>
            <a:lvl1pPr marL="0" indent="0" algn="l">
              <a:buNone/>
              <a:defRPr sz="135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35" name="Text Placeholder 14">
            <a:extLst>
              <a:ext uri="{FF2B5EF4-FFF2-40B4-BE49-F238E27FC236}">
                <a16:creationId xmlns:a16="http://schemas.microsoft.com/office/drawing/2014/main" id="{6F61BBF6-510D-884F-98C3-11B80AF72E15}"/>
              </a:ext>
            </a:extLst>
          </p:cNvPr>
          <p:cNvSpPr>
            <a:spLocks noGrp="1"/>
          </p:cNvSpPr>
          <p:nvPr>
            <p:ph type="body" sz="quarter" idx="22" hasCustomPrompt="1"/>
          </p:nvPr>
        </p:nvSpPr>
        <p:spPr>
          <a:xfrm>
            <a:off x="761263" y="6054725"/>
            <a:ext cx="535340" cy="438150"/>
          </a:xfrm>
          <a:prstGeom prst="rect">
            <a:avLst/>
          </a:prstGeom>
        </p:spPr>
        <p:txBody>
          <a:bodyPr anchor="ctr">
            <a:normAutofit/>
          </a:bodyPr>
          <a:lstStyle>
            <a:lvl1pPr marL="0" indent="0" algn="r">
              <a:buNone/>
              <a:defRPr sz="135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43" name="Text Placeholder 14">
            <a:extLst>
              <a:ext uri="{FF2B5EF4-FFF2-40B4-BE49-F238E27FC236}">
                <a16:creationId xmlns:a16="http://schemas.microsoft.com/office/drawing/2014/main" id="{3D512553-3B7E-574B-BF8F-64364FF8E97D}"/>
              </a:ext>
            </a:extLst>
          </p:cNvPr>
          <p:cNvSpPr>
            <a:spLocks noGrp="1"/>
          </p:cNvSpPr>
          <p:nvPr>
            <p:ph type="body" sz="quarter" idx="23" hasCustomPrompt="1"/>
          </p:nvPr>
        </p:nvSpPr>
        <p:spPr>
          <a:xfrm>
            <a:off x="9334941" y="5953125"/>
            <a:ext cx="1333414" cy="438150"/>
          </a:xfrm>
          <a:prstGeom prst="rect">
            <a:avLst/>
          </a:prstGeom>
        </p:spPr>
        <p:txBody>
          <a:bodyPr anchor="ctr">
            <a:normAutofit/>
          </a:bodyPr>
          <a:lstStyle>
            <a:lvl1pPr marL="0" indent="0" algn="l">
              <a:buNone/>
              <a:defRPr sz="1350" b="1" i="0">
                <a:solidFill>
                  <a:srgbClr val="0025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44" name="Text Placeholder 14">
            <a:extLst>
              <a:ext uri="{FF2B5EF4-FFF2-40B4-BE49-F238E27FC236}">
                <a16:creationId xmlns:a16="http://schemas.microsoft.com/office/drawing/2014/main" id="{AB7CB3EF-698A-0444-851E-DCED8E0B636D}"/>
              </a:ext>
            </a:extLst>
          </p:cNvPr>
          <p:cNvSpPr>
            <a:spLocks noGrp="1"/>
          </p:cNvSpPr>
          <p:nvPr>
            <p:ph type="body" sz="quarter" idx="24" hasCustomPrompt="1"/>
          </p:nvPr>
        </p:nvSpPr>
        <p:spPr>
          <a:xfrm>
            <a:off x="8884444" y="5953125"/>
            <a:ext cx="535340" cy="438150"/>
          </a:xfrm>
          <a:prstGeom prst="rect">
            <a:avLst/>
          </a:prstGeom>
        </p:spPr>
        <p:txBody>
          <a:bodyPr anchor="ctr">
            <a:normAutofit/>
          </a:bodyPr>
          <a:lstStyle>
            <a:lvl1pPr marL="0" indent="0" algn="r">
              <a:buNone/>
              <a:defRPr sz="135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45" name="Text Placeholder 14">
            <a:extLst>
              <a:ext uri="{FF2B5EF4-FFF2-40B4-BE49-F238E27FC236}">
                <a16:creationId xmlns:a16="http://schemas.microsoft.com/office/drawing/2014/main" id="{EA9C0B7B-B9D8-C444-9C94-17EE39A24876}"/>
              </a:ext>
            </a:extLst>
          </p:cNvPr>
          <p:cNvSpPr>
            <a:spLocks noGrp="1"/>
          </p:cNvSpPr>
          <p:nvPr>
            <p:ph type="body" sz="quarter" idx="25" hasCustomPrompt="1"/>
          </p:nvPr>
        </p:nvSpPr>
        <p:spPr>
          <a:xfrm>
            <a:off x="9150578" y="4289425"/>
            <a:ext cx="1333414" cy="438150"/>
          </a:xfrm>
          <a:prstGeom prst="rect">
            <a:avLst/>
          </a:prstGeom>
        </p:spPr>
        <p:txBody>
          <a:bodyPr anchor="ctr">
            <a:normAutofit/>
          </a:bodyPr>
          <a:lstStyle>
            <a:lvl1pPr marL="0" indent="0" algn="l">
              <a:buNone/>
              <a:defRPr sz="1350" b="1" i="0">
                <a:solidFill>
                  <a:srgbClr val="0025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46" name="Text Placeholder 14">
            <a:extLst>
              <a:ext uri="{FF2B5EF4-FFF2-40B4-BE49-F238E27FC236}">
                <a16:creationId xmlns:a16="http://schemas.microsoft.com/office/drawing/2014/main" id="{926480A5-4ACF-7440-95FF-F63734BD7CEF}"/>
              </a:ext>
            </a:extLst>
          </p:cNvPr>
          <p:cNvSpPr>
            <a:spLocks noGrp="1"/>
          </p:cNvSpPr>
          <p:nvPr>
            <p:ph type="body" sz="quarter" idx="26" hasCustomPrompt="1"/>
          </p:nvPr>
        </p:nvSpPr>
        <p:spPr>
          <a:xfrm>
            <a:off x="8700082" y="4289425"/>
            <a:ext cx="535340" cy="438150"/>
          </a:xfrm>
          <a:prstGeom prst="rect">
            <a:avLst/>
          </a:prstGeom>
        </p:spPr>
        <p:txBody>
          <a:bodyPr anchor="ctr">
            <a:normAutofit/>
          </a:bodyPr>
          <a:lstStyle>
            <a:lvl1pPr marL="0" indent="0" algn="r">
              <a:buNone/>
              <a:defRPr sz="135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Tree>
    <p:extLst>
      <p:ext uri="{BB962C8B-B14F-4D97-AF65-F5344CB8AC3E}">
        <p14:creationId xmlns:p14="http://schemas.microsoft.com/office/powerpoint/2010/main" val="3023706122"/>
      </p:ext>
    </p:extLst>
  </p:cSld>
  <p:clrMapOvr>
    <a:masterClrMapping/>
  </p:clrMapOvr>
  <p:extLst>
    <p:ext uri="{DCECCB84-F9BA-43D5-87BE-67443E8EF086}">
      <p15:sldGuideLst xmlns:p15="http://schemas.microsoft.com/office/powerpoint/2012/main">
        <p15:guide id="2" orient="horz" pos="1272" userDrawn="1">
          <p15:clr>
            <a:srgbClr val="FBAE40"/>
          </p15:clr>
        </p15:guide>
        <p15:guide id="3" orient="horz" pos="2592" userDrawn="1">
          <p15:clr>
            <a:srgbClr val="FBAE40"/>
          </p15:clr>
        </p15:guide>
        <p15:guide id="4" orient="horz" pos="3888" userDrawn="1">
          <p15:clr>
            <a:srgbClr val="FBAE40"/>
          </p15:clr>
        </p15:guide>
        <p15:guide id="5" pos="846" userDrawn="1">
          <p15:clr>
            <a:srgbClr val="FBAE40"/>
          </p15:clr>
        </p15:guide>
        <p15:guide id="6" pos="5778" userDrawn="1">
          <p15:clr>
            <a:srgbClr val="FBAE40"/>
          </p15:clr>
        </p15:guide>
        <p15:guide id="7" orient="horz" pos="283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171227" y="3595481"/>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426337" y="3600244"/>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426740" y="3886322"/>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285694" y="2873315"/>
            <a:ext cx="974708" cy="315670"/>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171227" y="4372230"/>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426337" y="4376993"/>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426740" y="4663071"/>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171227" y="5129313"/>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426337" y="5134076"/>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426740" y="5420154"/>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3639663" y="3595481"/>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3884834" y="3600244"/>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3885236" y="3886322"/>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3744190" y="2873315"/>
            <a:ext cx="974708" cy="315670"/>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3639663" y="4372230"/>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3884834" y="4376993"/>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3885236" y="4663071"/>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3639663" y="5129313"/>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3884834" y="5134076"/>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3885236" y="5420154"/>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7125090" y="3595481"/>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7380201" y="3600244"/>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7380604" y="3886322"/>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7239558" y="2873315"/>
            <a:ext cx="974708" cy="315670"/>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7125090" y="4372230"/>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7380201" y="4376993"/>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7380604" y="4663071"/>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7125090" y="5129313"/>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7380201" y="5134076"/>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7380604" y="5420154"/>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Tree>
    <p:extLst>
      <p:ext uri="{BB962C8B-B14F-4D97-AF65-F5344CB8AC3E}">
        <p14:creationId xmlns:p14="http://schemas.microsoft.com/office/powerpoint/2010/main" val="106884214"/>
      </p:ext>
    </p:extLst>
  </p:cSld>
  <p:clrMapOvr>
    <a:masterClrMapping/>
  </p:clrMapOvr>
  <p:extLst>
    <p:ext uri="{DCECCB84-F9BA-43D5-87BE-67443E8EF086}">
      <p15:sldGuideLst xmlns:p15="http://schemas.microsoft.com/office/powerpoint/2012/main">
        <p15:guide id="1" orient="horz" pos="1728" userDrawn="1">
          <p15:clr>
            <a:srgbClr val="FBAE40"/>
          </p15:clr>
        </p15:guide>
        <p15:guide id="2" orient="horz" pos="1920" userDrawn="1">
          <p15:clr>
            <a:srgbClr val="FBAE40"/>
          </p15:clr>
        </p15:guide>
        <p15:guide id="3" orient="horz" pos="2304" userDrawn="1">
          <p15:clr>
            <a:srgbClr val="FBAE40"/>
          </p15:clr>
        </p15:guide>
        <p15:guide id="4" orient="horz" pos="2784" userDrawn="1">
          <p15:clr>
            <a:srgbClr val="FBAE40"/>
          </p15:clr>
        </p15:guide>
        <p15:guide id="5" orient="horz" pos="3264" userDrawn="1">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Closing slide_EQB_02">
    <p:bg>
      <p:bgPr>
        <a:solidFill>
          <a:srgbClr val="002577"/>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0367404" y="761267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6657791"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pic>
        <p:nvPicPr>
          <p:cNvPr id="3" name="Picture 2">
            <a:extLst>
              <a:ext uri="{FF2B5EF4-FFF2-40B4-BE49-F238E27FC236}">
                <a16:creationId xmlns:a16="http://schemas.microsoft.com/office/drawing/2014/main" id="{B58552A4-945F-4610-A94D-A4A14E312BA2}"/>
              </a:ext>
            </a:extLst>
          </p:cNvPr>
          <p:cNvPicPr>
            <a:picLocks noChangeAspect="1"/>
          </p:cNvPicPr>
          <p:nvPr userDrawn="1"/>
        </p:nvPicPr>
        <p:blipFill>
          <a:blip r:embed="rId2"/>
          <a:stretch>
            <a:fillRect/>
          </a:stretch>
        </p:blipFill>
        <p:spPr>
          <a:xfrm>
            <a:off x="3915265" y="3200400"/>
            <a:ext cx="3142270" cy="1828800"/>
          </a:xfrm>
          <a:prstGeom prst="rect">
            <a:avLst/>
          </a:prstGeom>
        </p:spPr>
      </p:pic>
    </p:spTree>
    <p:extLst>
      <p:ext uri="{BB962C8B-B14F-4D97-AF65-F5344CB8AC3E}">
        <p14:creationId xmlns:p14="http://schemas.microsoft.com/office/powerpoint/2010/main" val="259631197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Closing slide_EQB_01">
    <p:bg>
      <p:bgPr>
        <a:solidFill>
          <a:srgbClr val="002577"/>
        </a:solidFill>
        <a:effectLst/>
      </p:bgPr>
    </p:bg>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335372" y="2975959"/>
            <a:ext cx="10302058" cy="2277683"/>
          </a:xfrm>
          <a:prstGeom prst="rect">
            <a:avLst/>
          </a:prstGeom>
        </p:spPr>
        <p:txBody>
          <a:bodyPr anchor="ctr" anchorCtr="0"/>
          <a:lstStyle>
            <a:lvl1pPr marL="0" indent="0" algn="ctr">
              <a:buNone/>
              <a:defRPr sz="6000" b="1" i="0">
                <a:solidFill>
                  <a:srgbClr val="FFFFFF"/>
                </a:solidFill>
                <a:latin typeface="IBM Eliot Sans Medium" panose="020B0703050000000000"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0367404" y="761267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6657791"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
        <p:nvSpPr>
          <p:cNvPr id="9" name="Footer Placeholder 3">
            <a:extLst>
              <a:ext uri="{FF2B5EF4-FFF2-40B4-BE49-F238E27FC236}">
                <a16:creationId xmlns:a16="http://schemas.microsoft.com/office/drawing/2014/main" id="{B7EEA3BB-9DF6-2740-85AD-76D22B6E3889}"/>
              </a:ext>
            </a:extLst>
          </p:cNvPr>
          <p:cNvSpPr txBox="1">
            <a:spLocks/>
          </p:cNvSpPr>
          <p:nvPr userDrawn="1"/>
        </p:nvSpPr>
        <p:spPr>
          <a:xfrm>
            <a:off x="275755" y="7615599"/>
            <a:ext cx="1699493" cy="218918"/>
          </a:xfrm>
          <a:prstGeom prst="rect">
            <a:avLst/>
          </a:prstGeom>
        </p:spPr>
        <p:txBody>
          <a:bodyPr vert="horz" lIns="68580" tIns="34290" rIns="68580" bIns="3429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20" dirty="0">
                <a:solidFill>
                  <a:srgbClr val="FFFFFF"/>
                </a:solidFill>
                <a:latin typeface="IBM Eliot Sans Medium" panose="020B0703050000000000" pitchFamily="34" charset="0"/>
              </a:rPr>
              <a:t>Equitable</a:t>
            </a:r>
          </a:p>
        </p:txBody>
      </p:sp>
    </p:spTree>
    <p:extLst>
      <p:ext uri="{BB962C8B-B14F-4D97-AF65-F5344CB8AC3E}">
        <p14:creationId xmlns:p14="http://schemas.microsoft.com/office/powerpoint/2010/main" val="318780926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Introduction slide_EQB_01">
    <p:bg>
      <p:bgPr>
        <a:solidFill>
          <a:srgbClr val="002577"/>
        </a:solidFill>
        <a:effectLst/>
      </p:bgPr>
    </p:bg>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342900" y="2975966"/>
            <a:ext cx="10287000" cy="2277683"/>
          </a:xfrm>
          <a:prstGeom prst="rect">
            <a:avLst/>
          </a:prstGeom>
        </p:spPr>
        <p:txBody>
          <a:bodyPr anchor="ctr" anchorCtr="0"/>
          <a:lstStyle>
            <a:lvl1pPr marL="0" indent="0" algn="ctr">
              <a:lnSpc>
                <a:spcPct val="85000"/>
              </a:lnSpc>
              <a:buNone/>
              <a:defRPr sz="6000" b="1" i="0">
                <a:solidFill>
                  <a:srgbClr val="FFFFFF"/>
                </a:solidFill>
                <a:latin typeface="IBM Eliot Sans" panose="020B0503050000000000"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3764496" y="6793654"/>
            <a:ext cx="3455497" cy="313752"/>
          </a:xfrm>
          <a:prstGeom prst="rect">
            <a:avLst/>
          </a:prstGeom>
        </p:spPr>
        <p:txBody>
          <a:bodyPr/>
          <a:lstStyle>
            <a:lvl1pPr marL="0" indent="0" algn="ctr">
              <a:buNone/>
              <a:defRPr sz="1350" b="1" i="0">
                <a:solidFill>
                  <a:srgbClr val="FFFFFF"/>
                </a:solidFill>
                <a:latin typeface="IBM Eliot Sans Medium" panose="020B0703050000000000"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4082009" y="7057716"/>
            <a:ext cx="2824065" cy="313752"/>
          </a:xfrm>
          <a:prstGeom prst="rect">
            <a:avLst/>
          </a:prstGeom>
        </p:spPr>
        <p:txBody>
          <a:bodyPr/>
          <a:lstStyle>
            <a:lvl1pPr marL="0" indent="0" algn="ctr">
              <a:buNone/>
              <a:defRPr sz="1350" b="0" i="0">
                <a:solidFill>
                  <a:srgbClr val="FFFFFF"/>
                </a:solidFill>
                <a:latin typeface="IBM Eliot Sans Medium" panose="020B0703050000000000" pitchFamily="34" charset="0"/>
              </a:defRPr>
            </a:lvl1pPr>
          </a:lstStyle>
          <a:p>
            <a:pPr lvl="0"/>
            <a:r>
              <a:rPr lang="en-US" dirty="0"/>
              <a:t>Month 00 2019</a:t>
            </a:r>
          </a:p>
        </p:txBody>
      </p:sp>
      <p:pic>
        <p:nvPicPr>
          <p:cNvPr id="3" name="Picture 2">
            <a:extLst>
              <a:ext uri="{FF2B5EF4-FFF2-40B4-BE49-F238E27FC236}">
                <a16:creationId xmlns:a16="http://schemas.microsoft.com/office/drawing/2014/main" id="{9380F1DD-D3EB-43BB-AE7B-2905A76F70EB}"/>
              </a:ext>
            </a:extLst>
          </p:cNvPr>
          <p:cNvPicPr>
            <a:picLocks noChangeAspect="1"/>
          </p:cNvPicPr>
          <p:nvPr userDrawn="1"/>
        </p:nvPicPr>
        <p:blipFill>
          <a:blip r:embed="rId2"/>
          <a:stretch>
            <a:fillRect/>
          </a:stretch>
        </p:blipFill>
        <p:spPr>
          <a:xfrm>
            <a:off x="4315689" y="315057"/>
            <a:ext cx="2356703" cy="1371600"/>
          </a:xfrm>
          <a:prstGeom prst="rect">
            <a:avLst/>
          </a:prstGeom>
        </p:spPr>
      </p:pic>
    </p:spTree>
    <p:extLst>
      <p:ext uri="{BB962C8B-B14F-4D97-AF65-F5344CB8AC3E}">
        <p14:creationId xmlns:p14="http://schemas.microsoft.com/office/powerpoint/2010/main" val="3965813069"/>
      </p:ext>
    </p:extLst>
  </p:cSld>
  <p:clrMapOvr>
    <a:masterClrMapping/>
  </p:clrMapOvr>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Section Title_EQB_01">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03E93E3C-8850-C746-8B80-26AB503292F8}"/>
              </a:ext>
            </a:extLst>
          </p:cNvPr>
          <p:cNvSpPr>
            <a:spLocks noGrp="1"/>
          </p:cNvSpPr>
          <p:nvPr>
            <p:ph type="body" sz="quarter" idx="13" hasCustomPrompt="1"/>
          </p:nvPr>
        </p:nvSpPr>
        <p:spPr>
          <a:xfrm>
            <a:off x="342901" y="5927064"/>
            <a:ext cx="10286999" cy="1549248"/>
          </a:xfrm>
          <a:prstGeom prst="rect">
            <a:avLst/>
          </a:prstGeom>
        </p:spPr>
        <p:txBody>
          <a:bodyPr/>
          <a:lstStyle>
            <a:lvl1pPr marL="0" indent="0" algn="ctr">
              <a:buNone/>
              <a:defRPr sz="4051" b="1" i="0">
                <a:solidFill>
                  <a:srgbClr val="FFFFFF"/>
                </a:solidFill>
                <a:latin typeface="IBM Eliot Sans" panose="020B0503050000000000" pitchFamily="34" charset="0"/>
              </a:defRPr>
            </a:lvl1pPr>
          </a:lstStyle>
          <a:p>
            <a:pPr lvl="0"/>
            <a:r>
              <a:rPr lang="en-US" dirty="0"/>
              <a:t>Section Title Here</a:t>
            </a:r>
          </a:p>
        </p:txBody>
      </p:sp>
      <p:sp>
        <p:nvSpPr>
          <p:cNvPr id="9" name="Slide Number Placeholder 5">
            <a:extLst>
              <a:ext uri="{FF2B5EF4-FFF2-40B4-BE49-F238E27FC236}">
                <a16:creationId xmlns:a16="http://schemas.microsoft.com/office/drawing/2014/main" id="{065FD2F7-360C-EB48-9E5E-E9E9C1CEAAF3}"/>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0" name="Footer Placeholder 3">
            <a:extLst>
              <a:ext uri="{FF2B5EF4-FFF2-40B4-BE49-F238E27FC236}">
                <a16:creationId xmlns:a16="http://schemas.microsoft.com/office/drawing/2014/main" id="{5DB8C44D-A4C4-424F-B506-8A8D714C2B24}"/>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70439566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Section Title_EQB_02">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DC5DEFF-DF4D-8F4E-933C-542362FED5E6}"/>
              </a:ext>
            </a:extLst>
          </p:cNvPr>
          <p:cNvSpPr>
            <a:spLocks noGrp="1"/>
          </p:cNvSpPr>
          <p:nvPr>
            <p:ph type="ctrTitle" hasCustomPrompt="1"/>
          </p:nvPr>
        </p:nvSpPr>
        <p:spPr>
          <a:xfrm>
            <a:off x="269729" y="502920"/>
            <a:ext cx="2374419" cy="305258"/>
          </a:xfrm>
          <a:prstGeom prst="rect">
            <a:avLst/>
          </a:prstGeom>
        </p:spPr>
        <p:txBody>
          <a:bodyPr anchor="b">
            <a:noAutofit/>
          </a:bodyPr>
          <a:lstStyle>
            <a:lvl1pPr algn="l">
              <a:defRPr sz="1200" b="0" i="0">
                <a:solidFill>
                  <a:srgbClr val="FFFFFF"/>
                </a:solidFill>
                <a:latin typeface="IBM Plex Sans Light" panose="020B0403050000000000" pitchFamily="34" charset="0"/>
              </a:defRPr>
            </a:lvl1pPr>
          </a:lstStyle>
          <a:p>
            <a:r>
              <a:rPr lang="en-US" dirty="0"/>
              <a:t>SECTION HEADER</a:t>
            </a:r>
          </a:p>
        </p:txBody>
      </p:sp>
      <p:sp>
        <p:nvSpPr>
          <p:cNvPr id="11" name="Subtitle 2">
            <a:extLst>
              <a:ext uri="{FF2B5EF4-FFF2-40B4-BE49-F238E27FC236}">
                <a16:creationId xmlns:a16="http://schemas.microsoft.com/office/drawing/2014/main" id="{0C50B0D1-0C9D-624A-9F21-E20643433FDF}"/>
              </a:ext>
            </a:extLst>
          </p:cNvPr>
          <p:cNvSpPr>
            <a:spLocks noGrp="1"/>
          </p:cNvSpPr>
          <p:nvPr>
            <p:ph type="subTitle" idx="1" hasCustomPrompt="1"/>
          </p:nvPr>
        </p:nvSpPr>
        <p:spPr>
          <a:xfrm>
            <a:off x="253020" y="1275250"/>
            <a:ext cx="4204680" cy="707280"/>
          </a:xfrm>
          <a:prstGeom prst="rect">
            <a:avLst/>
          </a:prstGeom>
        </p:spPr>
        <p:txBody>
          <a:bodyPr anchor="ctr" anchorCtr="0">
            <a:noAutofit/>
          </a:bodyPr>
          <a:lstStyle>
            <a:lvl1pPr marL="0" indent="0" algn="l">
              <a:buNone/>
              <a:defRPr sz="4125" b="1" i="0">
                <a:solidFill>
                  <a:srgbClr val="FFFFFF"/>
                </a:solidFill>
                <a:latin typeface="IBM Eliot Sans Medium" panose="020B07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p:txBody>
      </p:sp>
      <p:sp>
        <p:nvSpPr>
          <p:cNvPr id="12" name="Text Placeholder 14">
            <a:extLst>
              <a:ext uri="{FF2B5EF4-FFF2-40B4-BE49-F238E27FC236}">
                <a16:creationId xmlns:a16="http://schemas.microsoft.com/office/drawing/2014/main" id="{29B10177-CC44-8C47-8D0E-F72734A81A5B}"/>
              </a:ext>
            </a:extLst>
          </p:cNvPr>
          <p:cNvSpPr>
            <a:spLocks noGrp="1"/>
          </p:cNvSpPr>
          <p:nvPr>
            <p:ph type="body" sz="quarter" idx="13" hasCustomPrompt="1"/>
          </p:nvPr>
        </p:nvSpPr>
        <p:spPr>
          <a:xfrm>
            <a:off x="253022" y="2106296"/>
            <a:ext cx="4204679" cy="2008507"/>
          </a:xfrm>
          <a:prstGeom prst="rect">
            <a:avLst/>
          </a:prstGeom>
        </p:spPr>
        <p:txBody>
          <a:bodyPr/>
          <a:lstStyle>
            <a:lvl1pPr marL="0" indent="0">
              <a:buNone/>
              <a:defRPr sz="4125" b="1" i="0">
                <a:solidFill>
                  <a:srgbClr val="73C0FF"/>
                </a:solidFill>
                <a:latin typeface="IBM Eliot Sans Medium" panose="020B0703050000000000" pitchFamily="34" charset="0"/>
              </a:defRPr>
            </a:lvl1pPr>
          </a:lstStyle>
          <a:p>
            <a:pPr lvl="0"/>
            <a:r>
              <a:rPr lang="en-US" dirty="0"/>
              <a:t>Title Here</a:t>
            </a:r>
          </a:p>
        </p:txBody>
      </p:sp>
      <p:sp>
        <p:nvSpPr>
          <p:cNvPr id="7" name="Slide Number Placeholder 5">
            <a:extLst>
              <a:ext uri="{FF2B5EF4-FFF2-40B4-BE49-F238E27FC236}">
                <a16:creationId xmlns:a16="http://schemas.microsoft.com/office/drawing/2014/main" id="{F4D911AD-1037-E842-93B2-0783C9117522}"/>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E34AEB90-AA0C-3E4C-A502-88A2543AE8F6}"/>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261825273"/>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Section Title_EQB_03">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70F1CF1-190E-D04C-B754-73CA21E11314}"/>
              </a:ext>
            </a:extLst>
          </p:cNvPr>
          <p:cNvSpPr>
            <a:spLocks noGrp="1"/>
          </p:cNvSpPr>
          <p:nvPr>
            <p:ph type="ctrTitle" hasCustomPrompt="1"/>
          </p:nvPr>
        </p:nvSpPr>
        <p:spPr>
          <a:xfrm>
            <a:off x="291457" y="78058"/>
            <a:ext cx="1832846" cy="2286000"/>
          </a:xfrm>
          <a:prstGeom prst="rect">
            <a:avLst/>
          </a:prstGeom>
        </p:spPr>
        <p:txBody>
          <a:bodyPr anchor="b">
            <a:normAutofit/>
          </a:bodyPr>
          <a:lstStyle>
            <a:lvl1pPr algn="l">
              <a:defRPr sz="11250" b="1" i="0">
                <a:solidFill>
                  <a:srgbClr val="73C0FF"/>
                </a:solidFill>
                <a:latin typeface="IBM Eliot Sans" panose="020B0503050000000000" pitchFamily="34" charset="0"/>
              </a:defRPr>
            </a:lvl1pPr>
          </a:lstStyle>
          <a:p>
            <a:r>
              <a:rPr lang="en-US" dirty="0"/>
              <a:t>2</a:t>
            </a:r>
          </a:p>
        </p:txBody>
      </p:sp>
      <p:sp>
        <p:nvSpPr>
          <p:cNvPr id="7" name="Subtitle 2">
            <a:extLst>
              <a:ext uri="{FF2B5EF4-FFF2-40B4-BE49-F238E27FC236}">
                <a16:creationId xmlns:a16="http://schemas.microsoft.com/office/drawing/2014/main" id="{8CB514DA-CD07-F544-9B85-5F93F1704E27}"/>
              </a:ext>
            </a:extLst>
          </p:cNvPr>
          <p:cNvSpPr>
            <a:spLocks noGrp="1"/>
          </p:cNvSpPr>
          <p:nvPr>
            <p:ph type="subTitle" idx="1" hasCustomPrompt="1"/>
          </p:nvPr>
        </p:nvSpPr>
        <p:spPr>
          <a:xfrm>
            <a:off x="249640" y="2653993"/>
            <a:ext cx="4208061" cy="2680009"/>
          </a:xfrm>
          <a:prstGeom prst="rect">
            <a:avLst/>
          </a:prstGeom>
        </p:spPr>
        <p:txBody>
          <a:bodyPr>
            <a:noAutofit/>
          </a:bodyPr>
          <a:lstStyle>
            <a:lvl1pPr marL="0" indent="0" algn="l">
              <a:buNone/>
              <a:defRPr sz="4125" b="1" i="0">
                <a:solidFill>
                  <a:srgbClr val="FFFFFF"/>
                </a:solidFill>
                <a:latin typeface="IBM Eliot Sans Medium" panose="020B07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a:p>
            <a:r>
              <a:rPr lang="en-US" dirty="0"/>
              <a:t>Title Here</a:t>
            </a:r>
          </a:p>
        </p:txBody>
      </p:sp>
      <p:sp>
        <p:nvSpPr>
          <p:cNvPr id="8" name="Slide Number Placeholder 5">
            <a:extLst>
              <a:ext uri="{FF2B5EF4-FFF2-40B4-BE49-F238E27FC236}">
                <a16:creationId xmlns:a16="http://schemas.microsoft.com/office/drawing/2014/main" id="{AD16FFEE-BBC8-DD42-806B-070FB8BB209E}"/>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B8A155C0-57F6-0342-A9B6-29220FA83EFE}"/>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06142835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Section Title_EQB_0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5BD66A3-0EDE-C940-9AFE-0C44154DCBEC}"/>
              </a:ext>
            </a:extLst>
          </p:cNvPr>
          <p:cNvSpPr>
            <a:spLocks noGrp="1"/>
          </p:cNvSpPr>
          <p:nvPr>
            <p:ph type="pic" sz="quarter" idx="14"/>
          </p:nvPr>
        </p:nvSpPr>
        <p:spPr>
          <a:xfrm>
            <a:off x="5486400" y="0"/>
            <a:ext cx="5486400" cy="8229600"/>
          </a:xfrm>
          <a:prstGeom prst="rect">
            <a:avLst/>
          </a:prstGeom>
        </p:spPr>
        <p:txBody>
          <a:bodyPr/>
          <a:lstStyle>
            <a:lvl1pPr>
              <a:defRPr b="0" i="0">
                <a:solidFill>
                  <a:schemeClr val="bg1"/>
                </a:solidFill>
                <a:latin typeface="IBM Eliot Sans Medium" panose="020B0703050000000000" pitchFamily="34" charset="0"/>
              </a:defRPr>
            </a:lvl1pPr>
          </a:lstStyle>
          <a:p>
            <a:endParaRPr lang="en-US" dirty="0"/>
          </a:p>
        </p:txBody>
      </p:sp>
      <p:sp>
        <p:nvSpPr>
          <p:cNvPr id="3" name="Slide Number Placeholder 2">
            <a:extLst>
              <a:ext uri="{FF2B5EF4-FFF2-40B4-BE49-F238E27FC236}">
                <a16:creationId xmlns:a16="http://schemas.microsoft.com/office/drawing/2014/main" id="{A6D8B1B1-53FF-7846-B33B-C48FA774DAB4}"/>
              </a:ext>
            </a:extLst>
          </p:cNvPr>
          <p:cNvSpPr>
            <a:spLocks noGrp="1"/>
          </p:cNvSpPr>
          <p:nvPr>
            <p:ph type="sldNum" sz="quarter" idx="10"/>
          </p:nvPr>
        </p:nvSpPr>
        <p:spPr>
          <a:xfrm>
            <a:off x="10420228" y="7620500"/>
            <a:ext cx="297575"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34B305FC-CE85-9C4D-9496-9E13F5A46672}"/>
              </a:ext>
            </a:extLst>
          </p:cNvPr>
          <p:cNvSpPr>
            <a:spLocks noGrp="1"/>
          </p:cNvSpPr>
          <p:nvPr>
            <p:ph type="ftr" sz="quarter" idx="11"/>
          </p:nvPr>
        </p:nvSpPr>
        <p:spPr>
          <a:xfrm>
            <a:off x="6710718" y="7517567"/>
            <a:ext cx="3703320" cy="438150"/>
          </a:xfrm>
          <a:prstGeom prst="rect">
            <a:avLst/>
          </a:prstGeom>
        </p:spPr>
        <p:txBody>
          <a:bodyPr/>
          <a:lstStyle/>
          <a:p>
            <a:r>
              <a:rPr lang="en-US"/>
              <a:t>Presentation Title Here – Month 00, 000</a:t>
            </a:r>
            <a:endParaRPr lang="en-US" dirty="0"/>
          </a:p>
        </p:txBody>
      </p:sp>
      <p:sp>
        <p:nvSpPr>
          <p:cNvPr id="9" name="Title 1">
            <a:extLst>
              <a:ext uri="{FF2B5EF4-FFF2-40B4-BE49-F238E27FC236}">
                <a16:creationId xmlns:a16="http://schemas.microsoft.com/office/drawing/2014/main" id="{953A63EE-7B5E-AC41-AF30-A8329D900CE3}"/>
              </a:ext>
            </a:extLst>
          </p:cNvPr>
          <p:cNvSpPr>
            <a:spLocks noGrp="1"/>
          </p:cNvSpPr>
          <p:nvPr>
            <p:ph type="ctrTitle" hasCustomPrompt="1"/>
          </p:nvPr>
        </p:nvSpPr>
        <p:spPr>
          <a:xfrm>
            <a:off x="269729" y="499294"/>
            <a:ext cx="2374419" cy="305258"/>
          </a:xfrm>
          <a:prstGeom prst="rect">
            <a:avLst/>
          </a:prstGeom>
        </p:spPr>
        <p:txBody>
          <a:bodyPr anchor="b">
            <a:noAutofit/>
          </a:bodyPr>
          <a:lstStyle>
            <a:lvl1pPr algn="l">
              <a:defRPr sz="1200" b="0" i="0">
                <a:solidFill>
                  <a:srgbClr val="FFFFFF"/>
                </a:solidFill>
                <a:latin typeface="IBM Eliot Sans Medium" panose="020B0703050000000000" pitchFamily="34" charset="0"/>
                <a:cs typeface="Segoe UI" panose="020B0502040204020203" pitchFamily="34" charset="0"/>
              </a:defRPr>
            </a:lvl1pPr>
          </a:lstStyle>
          <a:p>
            <a:r>
              <a:rPr lang="en-US" dirty="0"/>
              <a:t>SECTION HEADER</a:t>
            </a:r>
          </a:p>
        </p:txBody>
      </p:sp>
      <p:sp>
        <p:nvSpPr>
          <p:cNvPr id="12" name="Subtitle 2">
            <a:extLst>
              <a:ext uri="{FF2B5EF4-FFF2-40B4-BE49-F238E27FC236}">
                <a16:creationId xmlns:a16="http://schemas.microsoft.com/office/drawing/2014/main" id="{02809DAA-26DF-5B49-97D5-55F4E679A385}"/>
              </a:ext>
            </a:extLst>
          </p:cNvPr>
          <p:cNvSpPr>
            <a:spLocks noGrp="1"/>
          </p:cNvSpPr>
          <p:nvPr>
            <p:ph type="subTitle" idx="1" hasCustomPrompt="1"/>
          </p:nvPr>
        </p:nvSpPr>
        <p:spPr>
          <a:xfrm>
            <a:off x="253020" y="1275250"/>
            <a:ext cx="4204680" cy="707280"/>
          </a:xfrm>
          <a:prstGeom prst="rect">
            <a:avLst/>
          </a:prstGeom>
        </p:spPr>
        <p:txBody>
          <a:bodyPr anchor="ctr" anchorCtr="0">
            <a:noAutofit/>
          </a:bodyPr>
          <a:lstStyle>
            <a:lvl1pPr marL="0" indent="0" algn="l">
              <a:buNone/>
              <a:defRPr sz="4125" b="1" i="0">
                <a:solidFill>
                  <a:srgbClr val="FFFFFF"/>
                </a:solidFill>
                <a:latin typeface="IBM Eliot Sans" panose="020B05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p:txBody>
      </p:sp>
      <p:sp>
        <p:nvSpPr>
          <p:cNvPr id="13" name="Text Placeholder 14">
            <a:extLst>
              <a:ext uri="{FF2B5EF4-FFF2-40B4-BE49-F238E27FC236}">
                <a16:creationId xmlns:a16="http://schemas.microsoft.com/office/drawing/2014/main" id="{78F75C61-183D-EF4C-9121-F45C77D48F17}"/>
              </a:ext>
            </a:extLst>
          </p:cNvPr>
          <p:cNvSpPr>
            <a:spLocks noGrp="1"/>
          </p:cNvSpPr>
          <p:nvPr>
            <p:ph type="body" sz="quarter" idx="13" hasCustomPrompt="1"/>
          </p:nvPr>
        </p:nvSpPr>
        <p:spPr>
          <a:xfrm>
            <a:off x="253022" y="2106296"/>
            <a:ext cx="4204679" cy="2008507"/>
          </a:xfrm>
          <a:prstGeom prst="rect">
            <a:avLst/>
          </a:prstGeom>
        </p:spPr>
        <p:txBody>
          <a:bodyPr/>
          <a:lstStyle>
            <a:lvl1pPr marL="0" indent="0">
              <a:buNone/>
              <a:defRPr sz="4125" b="1" i="0">
                <a:solidFill>
                  <a:srgbClr val="73C0FF"/>
                </a:solidFill>
                <a:latin typeface="IBM Eliot Sans Medium" panose="020B0703050000000000" pitchFamily="34" charset="0"/>
              </a:defRPr>
            </a:lvl1pPr>
          </a:lstStyle>
          <a:p>
            <a:pPr lvl="0"/>
            <a:r>
              <a:rPr lang="en-US" dirty="0"/>
              <a:t>Title Here</a:t>
            </a:r>
          </a:p>
        </p:txBody>
      </p:sp>
    </p:spTree>
    <p:extLst>
      <p:ext uri="{BB962C8B-B14F-4D97-AF65-F5344CB8AC3E}">
        <p14:creationId xmlns:p14="http://schemas.microsoft.com/office/powerpoint/2010/main" val="1000963372"/>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Key Take Away_EQB_01">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44794C84-E508-5D48-991B-AAF4D51C70D9}"/>
              </a:ext>
            </a:extLst>
          </p:cNvPr>
          <p:cNvSpPr>
            <a:spLocks noGrp="1"/>
          </p:cNvSpPr>
          <p:nvPr>
            <p:ph type="body" sz="quarter" idx="12" hasCustomPrompt="1"/>
          </p:nvPr>
        </p:nvSpPr>
        <p:spPr>
          <a:xfrm>
            <a:off x="251428" y="2208618"/>
            <a:ext cx="4734517" cy="1554208"/>
          </a:xfrm>
          <a:prstGeom prst="rect">
            <a:avLst/>
          </a:prstGeom>
        </p:spPr>
        <p:txBody>
          <a:bodyPr anchor="t" anchorCtr="0"/>
          <a:lstStyle>
            <a:lvl1pPr marL="0" indent="0">
              <a:lnSpc>
                <a:spcPct val="85000"/>
              </a:lnSpc>
              <a:buNone/>
              <a:defRPr sz="3375" b="1" i="0">
                <a:solidFill>
                  <a:srgbClr val="73C0FF"/>
                </a:solidFill>
                <a:latin typeface="IBM Eliot Sans" panose="020B0503050000000000"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FDEC2ED5-F426-9043-BFB3-17DFE08D5C81}"/>
              </a:ext>
            </a:extLst>
          </p:cNvPr>
          <p:cNvSpPr>
            <a:spLocks noGrp="1"/>
          </p:cNvSpPr>
          <p:nvPr>
            <p:ph type="body" sz="quarter" idx="14" hasCustomPrompt="1"/>
          </p:nvPr>
        </p:nvSpPr>
        <p:spPr>
          <a:xfrm>
            <a:off x="267114" y="4038600"/>
            <a:ext cx="4734517" cy="2819400"/>
          </a:xfrm>
          <a:prstGeom prst="rect">
            <a:avLst/>
          </a:prstGeom>
        </p:spPr>
        <p:txBody>
          <a:bodyPr/>
          <a:lstStyle>
            <a:lvl1pPr marL="0" indent="0">
              <a:lnSpc>
                <a:spcPts val="1500"/>
              </a:lnSpc>
              <a:spcBef>
                <a:spcPts val="0"/>
              </a:spcBef>
              <a:buNone/>
              <a:defRPr sz="1200" b="0" i="0" spc="8" baseline="0">
                <a:solidFill>
                  <a:srgbClr val="FFFFFF"/>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6" name="Slide Number Placeholder 5">
            <a:extLst>
              <a:ext uri="{FF2B5EF4-FFF2-40B4-BE49-F238E27FC236}">
                <a16:creationId xmlns:a16="http://schemas.microsoft.com/office/drawing/2014/main" id="{CC068CD4-070E-8A4A-80E7-B747C9F15563}"/>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7D53B226-C0E3-8143-9553-0819E57E8003}"/>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408377312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Key Take Away_EQB_0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9B9916-33A5-F845-9B53-350A76D40650}"/>
              </a:ext>
            </a:extLst>
          </p:cNvPr>
          <p:cNvSpPr>
            <a:spLocks noGrp="1"/>
          </p:cNvSpPr>
          <p:nvPr>
            <p:ph type="sldNum" sz="quarter" idx="10"/>
          </p:nvPr>
        </p:nvSpPr>
        <p:spPr>
          <a:xfrm>
            <a:off x="10420228" y="7620500"/>
            <a:ext cx="297575"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52C9064A-C798-FE4D-981A-1D4C6367E47A}"/>
              </a:ext>
            </a:extLst>
          </p:cNvPr>
          <p:cNvSpPr>
            <a:spLocks noGrp="1"/>
          </p:cNvSpPr>
          <p:nvPr>
            <p:ph type="ftr" sz="quarter" idx="11"/>
          </p:nvPr>
        </p:nvSpPr>
        <p:spPr>
          <a:xfrm>
            <a:off x="6710718" y="7517567"/>
            <a:ext cx="3703320" cy="438150"/>
          </a:xfrm>
          <a:prstGeom prst="rect">
            <a:avLst/>
          </a:prstGeom>
        </p:spPr>
        <p:txBody>
          <a:bodyPr/>
          <a:lstStyle/>
          <a:p>
            <a:r>
              <a:rPr lang="en-US"/>
              <a:t>Presentation Title Here – Month 00, 000</a:t>
            </a:r>
            <a:endParaRPr lang="en-US" dirty="0"/>
          </a:p>
        </p:txBody>
      </p:sp>
      <p:sp>
        <p:nvSpPr>
          <p:cNvPr id="14" name="Picture Placeholder 2">
            <a:extLst>
              <a:ext uri="{FF2B5EF4-FFF2-40B4-BE49-F238E27FC236}">
                <a16:creationId xmlns:a16="http://schemas.microsoft.com/office/drawing/2014/main" id="{DBC9AD28-0C12-6644-8CBE-0959C72CA305}"/>
              </a:ext>
            </a:extLst>
          </p:cNvPr>
          <p:cNvSpPr>
            <a:spLocks noGrp="1"/>
          </p:cNvSpPr>
          <p:nvPr>
            <p:ph type="pic" sz="quarter" idx="14"/>
          </p:nvPr>
        </p:nvSpPr>
        <p:spPr>
          <a:xfrm>
            <a:off x="5482114" y="0"/>
            <a:ext cx="5490686" cy="8229600"/>
          </a:xfrm>
          <a:prstGeom prst="rect">
            <a:avLst/>
          </a:prstGeom>
          <a:solidFill>
            <a:schemeClr val="bg1">
              <a:lumMod val="95000"/>
            </a:schemeClr>
          </a:solidFill>
          <a:ln>
            <a:noFill/>
          </a:ln>
        </p:spPr>
        <p:txBody>
          <a:bodyPr anchor="ctr"/>
          <a:lstStyle>
            <a:lvl1pPr marL="0" marR="0" indent="0" algn="ctr" defTabSz="822940" rtl="0" eaLnBrk="1" fontAlgn="auto" latinLnBrk="0" hangingPunct="1">
              <a:lnSpc>
                <a:spcPct val="90000"/>
              </a:lnSpc>
              <a:spcBef>
                <a:spcPts val="900"/>
              </a:spcBef>
              <a:spcAft>
                <a:spcPts val="0"/>
              </a:spcAft>
              <a:buClrTx/>
              <a:buSzTx/>
              <a:buFont typeface="Arial" panose="020B0604020202020204" pitchFamily="34" charset="0"/>
              <a:buNone/>
              <a:tabLst/>
              <a:defRPr sz="1200">
                <a:solidFill>
                  <a:srgbClr val="75787B"/>
                </a:solidFill>
                <a:latin typeface="IBM Eliot Sans Medium" panose="020B0703050000000000" pitchFamily="34" charset="0"/>
                <a:cs typeface="Segoe UI" panose="020B0502040204020203" pitchFamily="34" charset="0"/>
              </a:defRPr>
            </a:lvl1pPr>
          </a:lstStyle>
          <a:p>
            <a:endParaRPr lang="en-US" dirty="0"/>
          </a:p>
        </p:txBody>
      </p:sp>
      <p:sp>
        <p:nvSpPr>
          <p:cNvPr id="9" name="Text Placeholder 2">
            <a:extLst>
              <a:ext uri="{FF2B5EF4-FFF2-40B4-BE49-F238E27FC236}">
                <a16:creationId xmlns:a16="http://schemas.microsoft.com/office/drawing/2014/main" id="{68F6FF84-D854-EA44-9D0E-A499B83FD5C9}"/>
              </a:ext>
            </a:extLst>
          </p:cNvPr>
          <p:cNvSpPr>
            <a:spLocks noGrp="1"/>
          </p:cNvSpPr>
          <p:nvPr>
            <p:ph type="body" sz="quarter" idx="12" hasCustomPrompt="1"/>
          </p:nvPr>
        </p:nvSpPr>
        <p:spPr>
          <a:xfrm>
            <a:off x="251428" y="2208618"/>
            <a:ext cx="4734517" cy="1554208"/>
          </a:xfrm>
          <a:prstGeom prst="rect">
            <a:avLst/>
          </a:prstGeom>
        </p:spPr>
        <p:txBody>
          <a:bodyPr/>
          <a:lstStyle>
            <a:lvl1pPr marL="0" indent="0">
              <a:buNone/>
              <a:defRPr sz="3375" b="1" i="0">
                <a:solidFill>
                  <a:srgbClr val="73C0FF"/>
                </a:solidFill>
                <a:latin typeface="IBM Eliot Sans" panose="020B0503050000000000"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9E8D5EE4-D590-8844-B0D8-8876B8E0ACEA}"/>
              </a:ext>
            </a:extLst>
          </p:cNvPr>
          <p:cNvSpPr>
            <a:spLocks noGrp="1"/>
          </p:cNvSpPr>
          <p:nvPr>
            <p:ph type="body" sz="quarter" idx="15" hasCustomPrompt="1"/>
          </p:nvPr>
        </p:nvSpPr>
        <p:spPr>
          <a:xfrm>
            <a:off x="267114" y="4038600"/>
            <a:ext cx="4734517" cy="2819400"/>
          </a:xfrm>
          <a:prstGeom prst="rect">
            <a:avLst/>
          </a:prstGeom>
        </p:spPr>
        <p:txBody>
          <a:bodyPr/>
          <a:lstStyle>
            <a:lvl1pPr marL="0" indent="0">
              <a:lnSpc>
                <a:spcPts val="1500"/>
              </a:lnSpc>
              <a:spcBef>
                <a:spcPts val="0"/>
              </a:spcBef>
              <a:buNone/>
              <a:defRPr sz="1200" b="0" i="0" spc="8" baseline="0">
                <a:solidFill>
                  <a:srgbClr val="FFFFFF"/>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408773255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Quote_01">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5E9BD7DA-3207-8440-A6E1-4855224A285B}"/>
              </a:ext>
            </a:extLst>
          </p:cNvPr>
          <p:cNvSpPr>
            <a:spLocks noGrp="1"/>
          </p:cNvSpPr>
          <p:nvPr>
            <p:ph type="body" sz="quarter" idx="12" hasCustomPrompt="1"/>
          </p:nvPr>
        </p:nvSpPr>
        <p:spPr>
          <a:xfrm>
            <a:off x="289321" y="2143120"/>
            <a:ext cx="7490222" cy="5172080"/>
          </a:xfrm>
          <a:prstGeom prst="rect">
            <a:avLst/>
          </a:prstGeom>
        </p:spPr>
        <p:txBody>
          <a:bodyPr/>
          <a:lstStyle>
            <a:lvl1pPr marL="0" indent="0">
              <a:lnSpc>
                <a:spcPts val="4125"/>
              </a:lnSpc>
              <a:buNone/>
              <a:defRPr sz="3375" b="1" i="0">
                <a:solidFill>
                  <a:srgbClr val="FFFFFF"/>
                </a:solidFill>
                <a:latin typeface="IBM Eliot Sans Medium" panose="020B0703050000000000" pitchFamily="34" charset="0"/>
              </a:defRPr>
            </a:lvl1pPr>
          </a:lstStyle>
          <a:p>
            <a:pPr lvl="0"/>
            <a:r>
              <a:rPr lang="en-US" dirty="0"/>
              <a:t>“We’ve been Protecting financial security since 1859. Planning for your retirement, life insurance protection, saving for educations and investing for the future.”</a:t>
            </a:r>
          </a:p>
        </p:txBody>
      </p:sp>
      <p:sp>
        <p:nvSpPr>
          <p:cNvPr id="6" name="Slide Number Placeholder 5">
            <a:extLst>
              <a:ext uri="{FF2B5EF4-FFF2-40B4-BE49-F238E27FC236}">
                <a16:creationId xmlns:a16="http://schemas.microsoft.com/office/drawing/2014/main" id="{7EBC8160-20C6-E943-A92B-B30D19CB7B5B}"/>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DB2FA80-B6CF-8F42-A2D3-A2CA70DE2AB5}"/>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640809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A04949F9-5C16-D948-BC73-F6925A668F95}"/>
              </a:ext>
            </a:extLst>
          </p:cNvPr>
          <p:cNvCxnSpPr>
            <a:cxnSpLocks/>
          </p:cNvCxnSpPr>
          <p:nvPr userDrawn="1"/>
        </p:nvCxnSpPr>
        <p:spPr>
          <a:xfrm flipV="1">
            <a:off x="4751123" y="3086103"/>
            <a:ext cx="0" cy="81250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9" name="Straight Connector 38">
            <a:extLst>
              <a:ext uri="{FF2B5EF4-FFF2-40B4-BE49-F238E27FC236}">
                <a16:creationId xmlns:a16="http://schemas.microsoft.com/office/drawing/2014/main" id="{806D1E39-48CB-8244-A02E-DAF14DEB8FC0}"/>
              </a:ext>
            </a:extLst>
          </p:cNvPr>
          <p:cNvCxnSpPr>
            <a:cxnSpLocks/>
          </p:cNvCxnSpPr>
          <p:nvPr userDrawn="1"/>
        </p:nvCxnSpPr>
        <p:spPr>
          <a:xfrm flipV="1">
            <a:off x="7423793" y="3086103"/>
            <a:ext cx="0" cy="81250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521988" y="4927429"/>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245053" y="4927429"/>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342902" y="3770771"/>
            <a:ext cx="10302057"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21" name="Oval 20">
            <a:extLst>
              <a:ext uri="{FF2B5EF4-FFF2-40B4-BE49-F238E27FC236}">
                <a16:creationId xmlns:a16="http://schemas.microsoft.com/office/drawing/2014/main" id="{F26B1D1D-E92C-1D4B-ACAF-EB15342A29BC}"/>
              </a:ext>
            </a:extLst>
          </p:cNvPr>
          <p:cNvSpPr>
            <a:spLocks noChangeAspect="1"/>
          </p:cNvSpPr>
          <p:nvPr userDrawn="1"/>
        </p:nvSpPr>
        <p:spPr>
          <a:xfrm>
            <a:off x="380628"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cxnSp>
        <p:nvCxnSpPr>
          <p:cNvPr id="28" name="Straight Connector 27">
            <a:extLst>
              <a:ext uri="{FF2B5EF4-FFF2-40B4-BE49-F238E27FC236}">
                <a16:creationId xmlns:a16="http://schemas.microsoft.com/office/drawing/2014/main" id="{D8C676B9-4875-244A-8656-0AEF21A85369}"/>
              </a:ext>
            </a:extLst>
          </p:cNvPr>
          <p:cNvCxnSpPr>
            <a:cxnSpLocks/>
          </p:cNvCxnSpPr>
          <p:nvPr userDrawn="1"/>
        </p:nvCxnSpPr>
        <p:spPr>
          <a:xfrm flipV="1">
            <a:off x="1922863" y="3086103"/>
            <a:ext cx="0" cy="81250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1" name="Straight Connector 30">
            <a:extLst>
              <a:ext uri="{FF2B5EF4-FFF2-40B4-BE49-F238E27FC236}">
                <a16:creationId xmlns:a16="http://schemas.microsoft.com/office/drawing/2014/main" id="{4C0992D0-9D94-FE43-9FF9-C15BA40AC4E1}"/>
              </a:ext>
            </a:extLst>
          </p:cNvPr>
          <p:cNvCxnSpPr>
            <a:cxnSpLocks/>
          </p:cNvCxnSpPr>
          <p:nvPr userDrawn="1"/>
        </p:nvCxnSpPr>
        <p:spPr>
          <a:xfrm flipH="1">
            <a:off x="488580" y="4052776"/>
            <a:ext cx="3155" cy="671624"/>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CAA4926A-FE88-5343-9825-033975560D10}"/>
              </a:ext>
            </a:extLst>
          </p:cNvPr>
          <p:cNvCxnSpPr>
            <a:cxnSpLocks/>
          </p:cNvCxnSpPr>
          <p:nvPr userDrawn="1"/>
        </p:nvCxnSpPr>
        <p:spPr>
          <a:xfrm flipH="1">
            <a:off x="3309340" y="4052776"/>
            <a:ext cx="2810" cy="671624"/>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3" name="Straight Connector 32">
            <a:extLst>
              <a:ext uri="{FF2B5EF4-FFF2-40B4-BE49-F238E27FC236}">
                <a16:creationId xmlns:a16="http://schemas.microsoft.com/office/drawing/2014/main" id="{DA5B14E9-673D-8748-8CBB-1D150B6054D1}"/>
              </a:ext>
            </a:extLst>
          </p:cNvPr>
          <p:cNvCxnSpPr>
            <a:cxnSpLocks/>
          </p:cNvCxnSpPr>
          <p:nvPr userDrawn="1"/>
        </p:nvCxnSpPr>
        <p:spPr>
          <a:xfrm>
            <a:off x="6175886" y="3898608"/>
            <a:ext cx="0" cy="82579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4" name="Straight Connector 33">
            <a:extLst>
              <a:ext uri="{FF2B5EF4-FFF2-40B4-BE49-F238E27FC236}">
                <a16:creationId xmlns:a16="http://schemas.microsoft.com/office/drawing/2014/main" id="{3C026C9E-393D-004E-8ABE-7B5F64C3B378}"/>
              </a:ext>
            </a:extLst>
          </p:cNvPr>
          <p:cNvCxnSpPr>
            <a:cxnSpLocks/>
          </p:cNvCxnSpPr>
          <p:nvPr userDrawn="1"/>
        </p:nvCxnSpPr>
        <p:spPr>
          <a:xfrm>
            <a:off x="8729275" y="3898608"/>
            <a:ext cx="0" cy="82579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3357726" y="4927429"/>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3080791" y="4927429"/>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1964341" y="2683530"/>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1687408" y="2683530"/>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4783756" y="2683530"/>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4506822" y="2683530"/>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7444555" y="2683530"/>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7167622" y="2683530"/>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6223852" y="4927429"/>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5946919" y="4927429"/>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8776189" y="4927429"/>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8499255" y="4927429"/>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7</a:t>
            </a:r>
          </a:p>
        </p:txBody>
      </p:sp>
      <p:sp>
        <p:nvSpPr>
          <p:cNvPr id="93" name="Oval 92">
            <a:extLst>
              <a:ext uri="{FF2B5EF4-FFF2-40B4-BE49-F238E27FC236}">
                <a16:creationId xmlns:a16="http://schemas.microsoft.com/office/drawing/2014/main" id="{71D9E360-840C-C14E-9E34-91B52C55EB8E}"/>
              </a:ext>
            </a:extLst>
          </p:cNvPr>
          <p:cNvSpPr>
            <a:spLocks noChangeAspect="1"/>
          </p:cNvSpPr>
          <p:nvPr userDrawn="1"/>
        </p:nvSpPr>
        <p:spPr>
          <a:xfrm>
            <a:off x="1813334"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94" name="Oval 93">
            <a:extLst>
              <a:ext uri="{FF2B5EF4-FFF2-40B4-BE49-F238E27FC236}">
                <a16:creationId xmlns:a16="http://schemas.microsoft.com/office/drawing/2014/main" id="{3D190410-9AAD-414A-9592-A1812AA459ED}"/>
              </a:ext>
            </a:extLst>
          </p:cNvPr>
          <p:cNvSpPr>
            <a:spLocks noChangeAspect="1"/>
          </p:cNvSpPr>
          <p:nvPr userDrawn="1"/>
        </p:nvSpPr>
        <p:spPr>
          <a:xfrm>
            <a:off x="3201216"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95" name="Oval 94">
            <a:extLst>
              <a:ext uri="{FF2B5EF4-FFF2-40B4-BE49-F238E27FC236}">
                <a16:creationId xmlns:a16="http://schemas.microsoft.com/office/drawing/2014/main" id="{F7F85F4E-C6D0-054E-B77C-C539A61F98F8}"/>
              </a:ext>
            </a:extLst>
          </p:cNvPr>
          <p:cNvSpPr>
            <a:spLocks noChangeAspect="1"/>
          </p:cNvSpPr>
          <p:nvPr userDrawn="1"/>
        </p:nvSpPr>
        <p:spPr>
          <a:xfrm>
            <a:off x="4641594"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96" name="Oval 95">
            <a:extLst>
              <a:ext uri="{FF2B5EF4-FFF2-40B4-BE49-F238E27FC236}">
                <a16:creationId xmlns:a16="http://schemas.microsoft.com/office/drawing/2014/main" id="{12AEBB64-3484-1C41-A0D9-3B06C5A2E958}"/>
              </a:ext>
            </a:extLst>
          </p:cNvPr>
          <p:cNvSpPr>
            <a:spLocks noChangeAspect="1"/>
          </p:cNvSpPr>
          <p:nvPr userDrawn="1"/>
        </p:nvSpPr>
        <p:spPr>
          <a:xfrm>
            <a:off x="6066357"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97" name="Oval 96">
            <a:extLst>
              <a:ext uri="{FF2B5EF4-FFF2-40B4-BE49-F238E27FC236}">
                <a16:creationId xmlns:a16="http://schemas.microsoft.com/office/drawing/2014/main" id="{14D986E9-B2C4-9842-80E7-2623847DED17}"/>
              </a:ext>
            </a:extLst>
          </p:cNvPr>
          <p:cNvSpPr>
            <a:spLocks noChangeAspect="1"/>
          </p:cNvSpPr>
          <p:nvPr userDrawn="1"/>
        </p:nvSpPr>
        <p:spPr>
          <a:xfrm>
            <a:off x="7314264"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98" name="Oval 97">
            <a:extLst>
              <a:ext uri="{FF2B5EF4-FFF2-40B4-BE49-F238E27FC236}">
                <a16:creationId xmlns:a16="http://schemas.microsoft.com/office/drawing/2014/main" id="{0B385FB9-DF96-5F48-A3C0-6D2C693FE84F}"/>
              </a:ext>
            </a:extLst>
          </p:cNvPr>
          <p:cNvSpPr>
            <a:spLocks noChangeAspect="1"/>
          </p:cNvSpPr>
          <p:nvPr userDrawn="1"/>
        </p:nvSpPr>
        <p:spPr>
          <a:xfrm>
            <a:off x="8619747"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Tree>
    <p:extLst>
      <p:ext uri="{BB962C8B-B14F-4D97-AF65-F5344CB8AC3E}">
        <p14:creationId xmlns:p14="http://schemas.microsoft.com/office/powerpoint/2010/main" val="1715775544"/>
      </p:ext>
    </p:extLst>
  </p:cSld>
  <p:clrMapOvr>
    <a:masterClrMapping/>
  </p:clrMapOvr>
  <p:extLst>
    <p:ext uri="{DCECCB84-F9BA-43D5-87BE-67443E8EF086}">
      <p15:sldGuideLst xmlns:p15="http://schemas.microsoft.com/office/powerpoint/2012/main">
        <p15:guide id="4" orient="horz" pos="1728" userDrawn="1">
          <p15:clr>
            <a:srgbClr val="FBAE40"/>
          </p15:clr>
        </p15:guide>
        <p15:guide id="5" orient="horz" pos="3360" userDrawn="1">
          <p15:clr>
            <a:srgbClr val="FBAE40"/>
          </p15:clr>
        </p15:guide>
        <p15:guide id="6" orient="horz" pos="3096" userDrawn="1">
          <p15:clr>
            <a:srgbClr val="FBAE40"/>
          </p15:clr>
        </p15:guide>
        <p15:guide id="7" pos="1206" userDrawn="1">
          <p15:clr>
            <a:srgbClr val="FBAE40"/>
          </p15:clr>
        </p15:guide>
        <p15:guide id="8" pos="2088" userDrawn="1">
          <p15:clr>
            <a:srgbClr val="FBAE40"/>
          </p15:clr>
        </p15:guide>
        <p15:guide id="9" pos="2988" userDrawn="1">
          <p15:clr>
            <a:srgbClr val="FBAE40"/>
          </p15:clr>
        </p15:guide>
        <p15:guide id="10" pos="306" userDrawn="1">
          <p15:clr>
            <a:srgbClr val="FBAE40"/>
          </p15:clr>
        </p15:guide>
        <p15:guide id="11" pos="3888" userDrawn="1">
          <p15:clr>
            <a:srgbClr val="FBAE40"/>
          </p15:clr>
        </p15:guide>
        <p15:guide id="12" pos="4770" userDrawn="1">
          <p15:clr>
            <a:srgbClr val="FBAE40"/>
          </p15:clr>
        </p15:guide>
        <p15:guide id="13" orient="horz" pos="2376" userDrawn="1">
          <p15:clr>
            <a:srgbClr val="FBAE40"/>
          </p15:clr>
        </p15:guide>
        <p15:guide id="14" orient="horz" pos="1920" userDrawn="1">
          <p15:clr>
            <a:srgbClr val="FBAE40"/>
          </p15:clr>
        </p15:guide>
        <p15:guide id="15" orient="horz" pos="3000" userDrawn="1">
          <p15:clr>
            <a:srgbClr val="FBAE40"/>
          </p15:clr>
        </p15:guide>
        <p15:guide id="17" pos="5670" userDrawn="1">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Quote_02">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676BE2EB-7844-CC4A-A2D4-71E7754B56FB}"/>
              </a:ext>
            </a:extLst>
          </p:cNvPr>
          <p:cNvSpPr>
            <a:spLocks noGrp="1"/>
          </p:cNvSpPr>
          <p:nvPr>
            <p:ph type="body" sz="quarter" idx="12" hasCustomPrompt="1"/>
          </p:nvPr>
        </p:nvSpPr>
        <p:spPr>
          <a:xfrm>
            <a:off x="289321" y="2143120"/>
            <a:ext cx="7490222" cy="5172080"/>
          </a:xfrm>
          <a:prstGeom prst="rect">
            <a:avLst/>
          </a:prstGeom>
        </p:spPr>
        <p:txBody>
          <a:bodyPr/>
          <a:lstStyle>
            <a:lvl1pPr marL="0" indent="0">
              <a:lnSpc>
                <a:spcPts val="4125"/>
              </a:lnSpc>
              <a:buNone/>
              <a:defRPr sz="3375" b="1" i="0">
                <a:solidFill>
                  <a:srgbClr val="FFFFFF"/>
                </a:solidFill>
                <a:latin typeface="IBM Eliot Sans Medium" panose="020B0703050000000000"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5" name="Picture 4">
            <a:extLst>
              <a:ext uri="{FF2B5EF4-FFF2-40B4-BE49-F238E27FC236}">
                <a16:creationId xmlns:a16="http://schemas.microsoft.com/office/drawing/2014/main" id="{D6BA6FC5-8E36-5A44-B3BC-47360495D3C8}"/>
              </a:ext>
            </a:extLst>
          </p:cNvPr>
          <p:cNvPicPr>
            <a:picLocks noChangeAspect="1"/>
          </p:cNvPicPr>
          <p:nvPr userDrawn="1"/>
        </p:nvPicPr>
        <p:blipFill>
          <a:blip r:embed="rId2"/>
          <a:stretch>
            <a:fillRect/>
          </a:stretch>
        </p:blipFill>
        <p:spPr>
          <a:xfrm>
            <a:off x="119270" y="-147890"/>
            <a:ext cx="1371600" cy="1828800"/>
          </a:xfrm>
          <a:prstGeom prst="rect">
            <a:avLst/>
          </a:prstGeom>
        </p:spPr>
      </p:pic>
      <p:sp>
        <p:nvSpPr>
          <p:cNvPr id="6" name="Slide Number Placeholder 5">
            <a:extLst>
              <a:ext uri="{FF2B5EF4-FFF2-40B4-BE49-F238E27FC236}">
                <a16:creationId xmlns:a16="http://schemas.microsoft.com/office/drawing/2014/main" id="{C9457D4C-A279-8447-B589-1347DD4B9994}"/>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D6F93BC9-D559-6142-B163-CAE4B023D4FE}"/>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402139905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Information slide_EQB_01">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F866E1F3-4609-0640-AD1B-2F672B8B8E10}"/>
              </a:ext>
            </a:extLst>
          </p:cNvPr>
          <p:cNvCxnSpPr>
            <a:cxnSpLocks/>
          </p:cNvCxnSpPr>
          <p:nvPr userDrawn="1"/>
        </p:nvCxnSpPr>
        <p:spPr>
          <a:xfrm>
            <a:off x="342901" y="2743200"/>
            <a:ext cx="507332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0DC03F-BC76-6843-947D-9AC312F7898F}"/>
              </a:ext>
            </a:extLst>
          </p:cNvPr>
          <p:cNvCxnSpPr>
            <a:cxnSpLocks/>
          </p:cNvCxnSpPr>
          <p:nvPr userDrawn="1"/>
        </p:nvCxnSpPr>
        <p:spPr>
          <a:xfrm>
            <a:off x="8055940"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12">
            <a:extLst>
              <a:ext uri="{FF2B5EF4-FFF2-40B4-BE49-F238E27FC236}">
                <a16:creationId xmlns:a16="http://schemas.microsoft.com/office/drawing/2014/main" id="{6420E7E7-DD61-044F-8ED4-E50CB9288425}"/>
              </a:ext>
            </a:extLst>
          </p:cNvPr>
          <p:cNvSpPr>
            <a:spLocks noGrp="1"/>
          </p:cNvSpPr>
          <p:nvPr>
            <p:ph type="body" sz="quarter" idx="42" hasCustomPrompt="1"/>
          </p:nvPr>
        </p:nvSpPr>
        <p:spPr>
          <a:xfrm>
            <a:off x="5421363" y="3070125"/>
            <a:ext cx="5109332" cy="1409173"/>
          </a:xfrm>
          <a:prstGeom prst="rect">
            <a:avLst/>
          </a:prstGeom>
        </p:spPr>
        <p:txBody>
          <a:bodyPr>
            <a:noAutofit/>
          </a:bodyPr>
          <a:lstStyle>
            <a:lvl1pPr marL="0" indent="0">
              <a:buNone/>
              <a:defRPr sz="7500" b="1" i="0">
                <a:solidFill>
                  <a:srgbClr val="73C0FF"/>
                </a:solidFill>
                <a:latin typeface="IBM Eliot Sans" panose="020B0503050000000000" pitchFamily="34" charset="0"/>
              </a:defRPr>
            </a:lvl1pPr>
          </a:lstStyle>
          <a:p>
            <a:pPr lvl="0"/>
            <a:r>
              <a:rPr lang="en-US" dirty="0"/>
              <a:t>$98.5 bn</a:t>
            </a:r>
          </a:p>
        </p:txBody>
      </p:sp>
      <p:cxnSp>
        <p:nvCxnSpPr>
          <p:cNvPr id="29" name="Straight Connector 28">
            <a:extLst>
              <a:ext uri="{FF2B5EF4-FFF2-40B4-BE49-F238E27FC236}">
                <a16:creationId xmlns:a16="http://schemas.microsoft.com/office/drawing/2014/main" id="{69DC0626-E8A0-CC44-B39F-BADA08786F58}"/>
              </a:ext>
            </a:extLst>
          </p:cNvPr>
          <p:cNvCxnSpPr>
            <a:cxnSpLocks/>
          </p:cNvCxnSpPr>
          <p:nvPr userDrawn="1"/>
        </p:nvCxnSpPr>
        <p:spPr>
          <a:xfrm>
            <a:off x="5544285" y="2743200"/>
            <a:ext cx="508561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4D519E8D-D528-264C-B18E-C97E841908B2}"/>
              </a:ext>
            </a:extLst>
          </p:cNvPr>
          <p:cNvSpPr>
            <a:spLocks noGrp="1"/>
          </p:cNvSpPr>
          <p:nvPr>
            <p:ph type="body" sz="quarter" idx="43" hasCustomPrompt="1"/>
          </p:nvPr>
        </p:nvSpPr>
        <p:spPr>
          <a:xfrm>
            <a:off x="8113014" y="5748433"/>
            <a:ext cx="2454727" cy="1063913"/>
          </a:xfrm>
          <a:prstGeom prst="rect">
            <a:avLst/>
          </a:prstGeom>
        </p:spPr>
        <p:txBody>
          <a:bodyPr>
            <a:noAutofit/>
          </a:bodyPr>
          <a:lstStyle>
            <a:lvl1pPr marL="0" indent="0">
              <a:buNone/>
              <a:defRPr sz="5220" b="1" i="0">
                <a:solidFill>
                  <a:srgbClr val="FFFFFF"/>
                </a:solidFill>
                <a:latin typeface="IBM Eliot Sans" panose="020B0503050000000000" pitchFamily="34" charset="0"/>
              </a:defRPr>
            </a:lvl1pPr>
          </a:lstStyle>
          <a:p>
            <a:pPr lvl="0"/>
            <a:r>
              <a:rPr lang="en-US" dirty="0"/>
              <a:t>$7.8</a:t>
            </a:r>
          </a:p>
        </p:txBody>
      </p:sp>
      <p:sp>
        <p:nvSpPr>
          <p:cNvPr id="36" name="Text Placeholder 4">
            <a:extLst>
              <a:ext uri="{FF2B5EF4-FFF2-40B4-BE49-F238E27FC236}">
                <a16:creationId xmlns:a16="http://schemas.microsoft.com/office/drawing/2014/main" id="{2D9F6F1A-5F61-7F4C-AD28-CE1C6274B425}"/>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7" name="Text Placeholder 2">
            <a:extLst>
              <a:ext uri="{FF2B5EF4-FFF2-40B4-BE49-F238E27FC236}">
                <a16:creationId xmlns:a16="http://schemas.microsoft.com/office/drawing/2014/main" id="{33193676-CE7F-014B-8984-394F01AFD7F6}"/>
              </a:ext>
            </a:extLst>
          </p:cNvPr>
          <p:cNvSpPr>
            <a:spLocks noGrp="1"/>
          </p:cNvSpPr>
          <p:nvPr>
            <p:ph type="body" sz="quarter" idx="53" hasCustomPrompt="1"/>
          </p:nvPr>
        </p:nvSpPr>
        <p:spPr>
          <a:xfrm>
            <a:off x="282133" y="2838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38" name="Text Placeholder 2">
            <a:extLst>
              <a:ext uri="{FF2B5EF4-FFF2-40B4-BE49-F238E27FC236}">
                <a16:creationId xmlns:a16="http://schemas.microsoft.com/office/drawing/2014/main" id="{4A4C2A17-7BBD-B443-BB9F-8D2F027BAC48}"/>
              </a:ext>
            </a:extLst>
          </p:cNvPr>
          <p:cNvSpPr>
            <a:spLocks noGrp="1"/>
          </p:cNvSpPr>
          <p:nvPr>
            <p:ph type="body" sz="quarter" idx="54" hasCustomPrompt="1"/>
          </p:nvPr>
        </p:nvSpPr>
        <p:spPr>
          <a:xfrm>
            <a:off x="5471971" y="2838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cxnSp>
        <p:nvCxnSpPr>
          <p:cNvPr id="39" name="Straight Connector 38">
            <a:extLst>
              <a:ext uri="{FF2B5EF4-FFF2-40B4-BE49-F238E27FC236}">
                <a16:creationId xmlns:a16="http://schemas.microsoft.com/office/drawing/2014/main" id="{F82A2387-3CB5-2B47-9852-686F85A316AD}"/>
              </a:ext>
            </a:extLst>
          </p:cNvPr>
          <p:cNvCxnSpPr>
            <a:cxnSpLocks/>
          </p:cNvCxnSpPr>
          <p:nvPr userDrawn="1"/>
        </p:nvCxnSpPr>
        <p:spPr>
          <a:xfrm>
            <a:off x="5544285" y="5029200"/>
            <a:ext cx="508561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0" name="Text Placeholder 2">
            <a:extLst>
              <a:ext uri="{FF2B5EF4-FFF2-40B4-BE49-F238E27FC236}">
                <a16:creationId xmlns:a16="http://schemas.microsoft.com/office/drawing/2014/main" id="{ADA70AE5-180D-EF44-89AF-B6EBEF9AB7E8}"/>
              </a:ext>
            </a:extLst>
          </p:cNvPr>
          <p:cNvSpPr>
            <a:spLocks noGrp="1"/>
          </p:cNvSpPr>
          <p:nvPr>
            <p:ph type="body" sz="quarter" idx="55" hasCustomPrompt="1"/>
          </p:nvPr>
        </p:nvSpPr>
        <p:spPr>
          <a:xfrm>
            <a:off x="5471971" y="5124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1" name="Text Placeholder 12">
            <a:extLst>
              <a:ext uri="{FF2B5EF4-FFF2-40B4-BE49-F238E27FC236}">
                <a16:creationId xmlns:a16="http://schemas.microsoft.com/office/drawing/2014/main" id="{FD565EAE-E121-4A42-A387-679C3C7CB248}"/>
              </a:ext>
            </a:extLst>
          </p:cNvPr>
          <p:cNvSpPr>
            <a:spLocks noGrp="1"/>
          </p:cNvSpPr>
          <p:nvPr>
            <p:ph type="body" sz="quarter" idx="56" hasCustomPrompt="1"/>
          </p:nvPr>
        </p:nvSpPr>
        <p:spPr>
          <a:xfrm>
            <a:off x="5452110" y="5748433"/>
            <a:ext cx="2454727" cy="1063913"/>
          </a:xfrm>
          <a:prstGeom prst="rect">
            <a:avLst/>
          </a:prstGeom>
        </p:spPr>
        <p:txBody>
          <a:bodyPr>
            <a:noAutofit/>
          </a:bodyPr>
          <a:lstStyle>
            <a:lvl1pPr marL="0" indent="0">
              <a:buNone/>
              <a:defRPr sz="5220" b="1" i="0">
                <a:solidFill>
                  <a:srgbClr val="FFFFFF"/>
                </a:solidFill>
                <a:latin typeface="IBM Eliot Sans" panose="020B0503050000000000" pitchFamily="34" charset="0"/>
              </a:defRPr>
            </a:lvl1pPr>
          </a:lstStyle>
          <a:p>
            <a:pPr lvl="0"/>
            <a:r>
              <a:rPr lang="en-US" dirty="0"/>
              <a:t>$6.67</a:t>
            </a:r>
          </a:p>
        </p:txBody>
      </p:sp>
      <p:sp>
        <p:nvSpPr>
          <p:cNvPr id="42" name="Text Placeholder 2">
            <a:extLst>
              <a:ext uri="{FF2B5EF4-FFF2-40B4-BE49-F238E27FC236}">
                <a16:creationId xmlns:a16="http://schemas.microsoft.com/office/drawing/2014/main" id="{29FFAB77-0A1A-B048-A12C-5CA16F894718}"/>
              </a:ext>
            </a:extLst>
          </p:cNvPr>
          <p:cNvSpPr>
            <a:spLocks noGrp="1"/>
          </p:cNvSpPr>
          <p:nvPr>
            <p:ph type="body" sz="quarter" idx="57" hasCustomPrompt="1"/>
          </p:nvPr>
        </p:nvSpPr>
        <p:spPr>
          <a:xfrm>
            <a:off x="8138971" y="5124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17" name="Text Placeholder 3">
            <a:extLst>
              <a:ext uri="{FF2B5EF4-FFF2-40B4-BE49-F238E27FC236}">
                <a16:creationId xmlns:a16="http://schemas.microsoft.com/office/drawing/2014/main" id="{E66A1CE6-8C86-9A48-8465-BD6367E411E0}"/>
              </a:ext>
            </a:extLst>
          </p:cNvPr>
          <p:cNvSpPr>
            <a:spLocks noGrp="1"/>
          </p:cNvSpPr>
          <p:nvPr>
            <p:ph type="body" sz="quarter" idx="58" hasCustomPrompt="1"/>
          </p:nvPr>
        </p:nvSpPr>
        <p:spPr>
          <a:xfrm>
            <a:off x="282178" y="3566172"/>
            <a:ext cx="2634680" cy="3721598"/>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smtClean="0">
                <a:solidFill>
                  <a:srgbClr val="FFFFFF"/>
                </a:solidFill>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18" name="Slide Number Placeholder 5">
            <a:extLst>
              <a:ext uri="{FF2B5EF4-FFF2-40B4-BE49-F238E27FC236}">
                <a16:creationId xmlns:a16="http://schemas.microsoft.com/office/drawing/2014/main" id="{AC7287D5-11DD-5B4A-8097-9F078F3AAAED}"/>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E93B38B8-5AEF-0348-9075-45E2BACBD96B}"/>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387657634"/>
      </p:ext>
    </p:extLst>
  </p:cSld>
  <p:clrMapOvr>
    <a:masterClrMapping/>
  </p:clrMapOvr>
  <p:extLst>
    <p:ext uri="{DCECCB84-F9BA-43D5-87BE-67443E8EF086}">
      <p15:sldGuideLst xmlns:p15="http://schemas.microsoft.com/office/powerpoint/2012/main">
        <p15:guide id="1" orient="horz" pos="2304" userDrawn="1">
          <p15:clr>
            <a:srgbClr val="FBAE40"/>
          </p15:clr>
        </p15:guide>
        <p15:guide id="2" pos="3492" userDrawn="1">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Information slide_EQB_02">
    <p:spTree>
      <p:nvGrpSpPr>
        <p:cNvPr id="1" name=""/>
        <p:cNvGrpSpPr/>
        <p:nvPr/>
      </p:nvGrpSpPr>
      <p:grpSpPr>
        <a:xfrm>
          <a:off x="0" y="0"/>
          <a:ext cx="0" cy="0"/>
          <a:chOff x="0" y="0"/>
          <a:chExt cx="0" cy="0"/>
        </a:xfrm>
      </p:grpSpPr>
      <p:sp>
        <p:nvSpPr>
          <p:cNvPr id="20" name="Text Placeholder 4">
            <a:extLst>
              <a:ext uri="{FF2B5EF4-FFF2-40B4-BE49-F238E27FC236}">
                <a16:creationId xmlns:a16="http://schemas.microsoft.com/office/drawing/2014/main" id="{1FD3CAC5-B928-1E43-985B-1CDAAED26F86}"/>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E5D9F62-74D1-F84E-8D16-FD3617B440A5}"/>
              </a:ext>
            </a:extLst>
          </p:cNvPr>
          <p:cNvCxnSpPr>
            <a:cxnSpLocks/>
          </p:cNvCxnSpPr>
          <p:nvPr userDrawn="1"/>
        </p:nvCxnSpPr>
        <p:spPr>
          <a:xfrm>
            <a:off x="342901" y="2743200"/>
            <a:ext cx="507332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72EA457-55F2-2B45-87E1-23BED43E31C9}"/>
              </a:ext>
            </a:extLst>
          </p:cNvPr>
          <p:cNvCxnSpPr>
            <a:cxnSpLocks/>
          </p:cNvCxnSpPr>
          <p:nvPr userDrawn="1"/>
        </p:nvCxnSpPr>
        <p:spPr>
          <a:xfrm>
            <a:off x="5544285" y="2743200"/>
            <a:ext cx="508561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8A3AEC4A-DA82-F346-87B6-8439448FB085}"/>
              </a:ext>
            </a:extLst>
          </p:cNvPr>
          <p:cNvSpPr>
            <a:spLocks noGrp="1"/>
          </p:cNvSpPr>
          <p:nvPr>
            <p:ph type="body" sz="quarter" idx="57" hasCustomPrompt="1"/>
          </p:nvPr>
        </p:nvSpPr>
        <p:spPr>
          <a:xfrm>
            <a:off x="282133" y="2838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30" name="Text Placeholder 12">
            <a:extLst>
              <a:ext uri="{FF2B5EF4-FFF2-40B4-BE49-F238E27FC236}">
                <a16:creationId xmlns:a16="http://schemas.microsoft.com/office/drawing/2014/main" id="{FAA45053-AF9A-8A42-8C1C-B1D59EDAB86E}"/>
              </a:ext>
            </a:extLst>
          </p:cNvPr>
          <p:cNvSpPr>
            <a:spLocks noGrp="1"/>
          </p:cNvSpPr>
          <p:nvPr>
            <p:ph type="body" sz="quarter" idx="58" hasCustomPrompt="1"/>
          </p:nvPr>
        </p:nvSpPr>
        <p:spPr>
          <a:xfrm>
            <a:off x="8113014" y="5748433"/>
            <a:ext cx="2454727" cy="1063913"/>
          </a:xfrm>
          <a:prstGeom prst="rect">
            <a:avLst/>
          </a:prstGeom>
        </p:spPr>
        <p:txBody>
          <a:bodyPr>
            <a:noAutofit/>
          </a:bodyPr>
          <a:lstStyle>
            <a:lvl1pPr marL="0" indent="0">
              <a:buNone/>
              <a:defRPr sz="5220" b="1" i="0">
                <a:solidFill>
                  <a:srgbClr val="FFFFFF"/>
                </a:solidFill>
                <a:latin typeface="IBM Eliot Sans" panose="020B0503050000000000" pitchFamily="34" charset="0"/>
              </a:defRPr>
            </a:lvl1pPr>
          </a:lstStyle>
          <a:p>
            <a:pPr lvl="0"/>
            <a:r>
              <a:rPr lang="en-US" dirty="0"/>
              <a:t>$7.8</a:t>
            </a:r>
          </a:p>
        </p:txBody>
      </p:sp>
      <p:cxnSp>
        <p:nvCxnSpPr>
          <p:cNvPr id="31" name="Straight Connector 30">
            <a:extLst>
              <a:ext uri="{FF2B5EF4-FFF2-40B4-BE49-F238E27FC236}">
                <a16:creationId xmlns:a16="http://schemas.microsoft.com/office/drawing/2014/main" id="{893818ED-5294-A94D-9F3C-F2FC141FB85E}"/>
              </a:ext>
            </a:extLst>
          </p:cNvPr>
          <p:cNvCxnSpPr>
            <a:cxnSpLocks/>
          </p:cNvCxnSpPr>
          <p:nvPr userDrawn="1"/>
        </p:nvCxnSpPr>
        <p:spPr>
          <a:xfrm>
            <a:off x="5544285" y="5029200"/>
            <a:ext cx="508561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4" name="Text Placeholder 2">
            <a:extLst>
              <a:ext uri="{FF2B5EF4-FFF2-40B4-BE49-F238E27FC236}">
                <a16:creationId xmlns:a16="http://schemas.microsoft.com/office/drawing/2014/main" id="{8A8C42AC-F045-5143-A125-4529C9C5D66C}"/>
              </a:ext>
            </a:extLst>
          </p:cNvPr>
          <p:cNvSpPr>
            <a:spLocks noGrp="1"/>
          </p:cNvSpPr>
          <p:nvPr>
            <p:ph type="body" sz="quarter" idx="55" hasCustomPrompt="1"/>
          </p:nvPr>
        </p:nvSpPr>
        <p:spPr>
          <a:xfrm>
            <a:off x="5471971" y="5124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35" name="Text Placeholder 12">
            <a:extLst>
              <a:ext uri="{FF2B5EF4-FFF2-40B4-BE49-F238E27FC236}">
                <a16:creationId xmlns:a16="http://schemas.microsoft.com/office/drawing/2014/main" id="{3D308CE3-5995-5340-BD37-E4001D0AC950}"/>
              </a:ext>
            </a:extLst>
          </p:cNvPr>
          <p:cNvSpPr>
            <a:spLocks noGrp="1"/>
          </p:cNvSpPr>
          <p:nvPr>
            <p:ph type="body" sz="quarter" idx="56" hasCustomPrompt="1"/>
          </p:nvPr>
        </p:nvSpPr>
        <p:spPr>
          <a:xfrm>
            <a:off x="5452110" y="5748433"/>
            <a:ext cx="2454727" cy="1063913"/>
          </a:xfrm>
          <a:prstGeom prst="rect">
            <a:avLst/>
          </a:prstGeom>
        </p:spPr>
        <p:txBody>
          <a:bodyPr>
            <a:noAutofit/>
          </a:bodyPr>
          <a:lstStyle>
            <a:lvl1pPr marL="0" indent="0">
              <a:buNone/>
              <a:defRPr sz="5220" b="1" i="0">
                <a:solidFill>
                  <a:srgbClr val="FFFFFF"/>
                </a:solidFill>
                <a:latin typeface="IBM Eliot Sans" panose="020B0503050000000000" pitchFamily="34" charset="0"/>
              </a:defRPr>
            </a:lvl1pPr>
          </a:lstStyle>
          <a:p>
            <a:pPr lvl="0"/>
            <a:r>
              <a:rPr lang="en-US" dirty="0"/>
              <a:t>$6.67</a:t>
            </a:r>
          </a:p>
        </p:txBody>
      </p:sp>
      <p:sp>
        <p:nvSpPr>
          <p:cNvPr id="40" name="Text Placeholder 2">
            <a:extLst>
              <a:ext uri="{FF2B5EF4-FFF2-40B4-BE49-F238E27FC236}">
                <a16:creationId xmlns:a16="http://schemas.microsoft.com/office/drawing/2014/main" id="{E0489F57-D1D5-ED43-8741-6354365AFA98}"/>
              </a:ext>
            </a:extLst>
          </p:cNvPr>
          <p:cNvSpPr>
            <a:spLocks noGrp="1"/>
          </p:cNvSpPr>
          <p:nvPr>
            <p:ph type="body" sz="quarter" idx="59" hasCustomPrompt="1"/>
          </p:nvPr>
        </p:nvSpPr>
        <p:spPr>
          <a:xfrm>
            <a:off x="8138971" y="5124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cxnSp>
        <p:nvCxnSpPr>
          <p:cNvPr id="41" name="Straight Connector 40">
            <a:extLst>
              <a:ext uri="{FF2B5EF4-FFF2-40B4-BE49-F238E27FC236}">
                <a16:creationId xmlns:a16="http://schemas.microsoft.com/office/drawing/2014/main" id="{6323367B-FA48-F84A-AE52-85D29A5ED268}"/>
              </a:ext>
            </a:extLst>
          </p:cNvPr>
          <p:cNvCxnSpPr>
            <a:cxnSpLocks/>
          </p:cNvCxnSpPr>
          <p:nvPr userDrawn="1"/>
        </p:nvCxnSpPr>
        <p:spPr>
          <a:xfrm>
            <a:off x="8055940"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12">
            <a:extLst>
              <a:ext uri="{FF2B5EF4-FFF2-40B4-BE49-F238E27FC236}">
                <a16:creationId xmlns:a16="http://schemas.microsoft.com/office/drawing/2014/main" id="{91CE0284-FE07-B042-AC13-8591B4DAB1FE}"/>
              </a:ext>
            </a:extLst>
          </p:cNvPr>
          <p:cNvSpPr>
            <a:spLocks noGrp="1"/>
          </p:cNvSpPr>
          <p:nvPr>
            <p:ph type="body" sz="quarter" idx="60" hasCustomPrompt="1"/>
          </p:nvPr>
        </p:nvSpPr>
        <p:spPr>
          <a:xfrm>
            <a:off x="8113014" y="3475133"/>
            <a:ext cx="2454727" cy="1063913"/>
          </a:xfrm>
          <a:prstGeom prst="rect">
            <a:avLst/>
          </a:prstGeom>
        </p:spPr>
        <p:txBody>
          <a:bodyPr>
            <a:noAutofit/>
          </a:bodyPr>
          <a:lstStyle>
            <a:lvl1pPr marL="0" indent="0">
              <a:buNone/>
              <a:defRPr sz="5220" b="1" i="0">
                <a:solidFill>
                  <a:srgbClr val="FFFFFF"/>
                </a:solidFill>
                <a:latin typeface="IBM Eliot Sans" panose="020B0503050000000000" pitchFamily="34" charset="0"/>
              </a:defRPr>
            </a:lvl1pPr>
          </a:lstStyle>
          <a:p>
            <a:pPr lvl="0"/>
            <a:r>
              <a:rPr lang="en-US" dirty="0"/>
              <a:t>$7.8</a:t>
            </a:r>
          </a:p>
        </p:txBody>
      </p:sp>
      <p:sp>
        <p:nvSpPr>
          <p:cNvPr id="43" name="Text Placeholder 2">
            <a:extLst>
              <a:ext uri="{FF2B5EF4-FFF2-40B4-BE49-F238E27FC236}">
                <a16:creationId xmlns:a16="http://schemas.microsoft.com/office/drawing/2014/main" id="{447AEE74-3902-2F41-975F-AB8C18C5646D}"/>
              </a:ext>
            </a:extLst>
          </p:cNvPr>
          <p:cNvSpPr>
            <a:spLocks noGrp="1"/>
          </p:cNvSpPr>
          <p:nvPr>
            <p:ph type="body" sz="quarter" idx="61" hasCustomPrompt="1"/>
          </p:nvPr>
        </p:nvSpPr>
        <p:spPr>
          <a:xfrm>
            <a:off x="5471971" y="283464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4" name="Text Placeholder 12">
            <a:extLst>
              <a:ext uri="{FF2B5EF4-FFF2-40B4-BE49-F238E27FC236}">
                <a16:creationId xmlns:a16="http://schemas.microsoft.com/office/drawing/2014/main" id="{B11DF6E8-BA8F-A343-A9A7-26D4F9BB7FAD}"/>
              </a:ext>
            </a:extLst>
          </p:cNvPr>
          <p:cNvSpPr>
            <a:spLocks noGrp="1"/>
          </p:cNvSpPr>
          <p:nvPr>
            <p:ph type="body" sz="quarter" idx="62" hasCustomPrompt="1"/>
          </p:nvPr>
        </p:nvSpPr>
        <p:spPr>
          <a:xfrm>
            <a:off x="5546275" y="3475133"/>
            <a:ext cx="2454727" cy="1063913"/>
          </a:xfrm>
          <a:prstGeom prst="rect">
            <a:avLst/>
          </a:prstGeom>
        </p:spPr>
        <p:txBody>
          <a:bodyPr>
            <a:noAutofit/>
          </a:bodyPr>
          <a:lstStyle>
            <a:lvl1pPr marL="0" indent="0">
              <a:buNone/>
              <a:defRPr sz="5220" b="1" i="0">
                <a:solidFill>
                  <a:srgbClr val="73C0FF"/>
                </a:solidFill>
                <a:latin typeface="IBM Eliot Sans" panose="020B0503050000000000" pitchFamily="34" charset="0"/>
              </a:defRPr>
            </a:lvl1pPr>
          </a:lstStyle>
          <a:p>
            <a:pPr lvl="0"/>
            <a:r>
              <a:rPr lang="en-US" dirty="0"/>
              <a:t>$6.67</a:t>
            </a:r>
          </a:p>
        </p:txBody>
      </p:sp>
      <p:sp>
        <p:nvSpPr>
          <p:cNvPr id="45" name="Text Placeholder 2">
            <a:extLst>
              <a:ext uri="{FF2B5EF4-FFF2-40B4-BE49-F238E27FC236}">
                <a16:creationId xmlns:a16="http://schemas.microsoft.com/office/drawing/2014/main" id="{4EDF6B51-11AC-704A-97B2-A04FBFC4E431}"/>
              </a:ext>
            </a:extLst>
          </p:cNvPr>
          <p:cNvSpPr>
            <a:spLocks noGrp="1"/>
          </p:cNvSpPr>
          <p:nvPr>
            <p:ph type="body" sz="quarter" idx="63" hasCustomPrompt="1"/>
          </p:nvPr>
        </p:nvSpPr>
        <p:spPr>
          <a:xfrm>
            <a:off x="8138971" y="283464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cxnSp>
        <p:nvCxnSpPr>
          <p:cNvPr id="51" name="Straight Connector 50">
            <a:extLst>
              <a:ext uri="{FF2B5EF4-FFF2-40B4-BE49-F238E27FC236}">
                <a16:creationId xmlns:a16="http://schemas.microsoft.com/office/drawing/2014/main" id="{0BF62093-8215-604A-88E7-A23A609BEA61}"/>
              </a:ext>
            </a:extLst>
          </p:cNvPr>
          <p:cNvCxnSpPr>
            <a:cxnSpLocks/>
          </p:cNvCxnSpPr>
          <p:nvPr userDrawn="1"/>
        </p:nvCxnSpPr>
        <p:spPr>
          <a:xfrm>
            <a:off x="8055940" y="29083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80B543A9-50A9-B24A-AB3D-59895EEEF159}"/>
              </a:ext>
            </a:extLst>
          </p:cNvPr>
          <p:cNvSpPr>
            <a:spLocks noGrp="1"/>
          </p:cNvSpPr>
          <p:nvPr>
            <p:ph type="body" sz="quarter" idx="64" hasCustomPrompt="1"/>
          </p:nvPr>
        </p:nvSpPr>
        <p:spPr>
          <a:xfrm>
            <a:off x="282178" y="3566164"/>
            <a:ext cx="2634680" cy="3721606"/>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smtClean="0">
                <a:solidFill>
                  <a:srgbClr val="FFFFFF"/>
                </a:solidFill>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23" name="Slide Number Placeholder 5">
            <a:extLst>
              <a:ext uri="{FF2B5EF4-FFF2-40B4-BE49-F238E27FC236}">
                <a16:creationId xmlns:a16="http://schemas.microsoft.com/office/drawing/2014/main" id="{BD3F08A0-4A63-E244-ABDD-976D88B060A4}"/>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2340C9E0-1D03-4E4A-BA3B-85A03C2A01DF}"/>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825865757"/>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Information slide_EQB_03">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D3B957D0-7A04-AA42-B0A7-4D42C6A01B0D}"/>
              </a:ext>
            </a:extLst>
          </p:cNvPr>
          <p:cNvCxnSpPr>
            <a:cxnSpLocks/>
          </p:cNvCxnSpPr>
          <p:nvPr userDrawn="1"/>
        </p:nvCxnSpPr>
        <p:spPr>
          <a:xfrm>
            <a:off x="3731837"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12">
            <a:extLst>
              <a:ext uri="{FF2B5EF4-FFF2-40B4-BE49-F238E27FC236}">
                <a16:creationId xmlns:a16="http://schemas.microsoft.com/office/drawing/2014/main" id="{4213EA62-46A0-C048-B111-C692D2727201}"/>
              </a:ext>
            </a:extLst>
          </p:cNvPr>
          <p:cNvSpPr>
            <a:spLocks noGrp="1"/>
          </p:cNvSpPr>
          <p:nvPr>
            <p:ph type="body" sz="quarter" idx="42" hasCustomPrompt="1"/>
          </p:nvPr>
        </p:nvSpPr>
        <p:spPr>
          <a:xfrm>
            <a:off x="245830" y="3312519"/>
            <a:ext cx="3366653" cy="1063913"/>
          </a:xfrm>
          <a:prstGeom prst="rect">
            <a:avLst/>
          </a:prstGeom>
        </p:spPr>
        <p:txBody>
          <a:bodyPr>
            <a:noAutofit/>
          </a:bodyPr>
          <a:lstStyle>
            <a:lvl1pPr marL="0" indent="0">
              <a:buNone/>
              <a:defRPr sz="5220" b="1" i="0">
                <a:solidFill>
                  <a:srgbClr val="73C0FF"/>
                </a:solidFill>
                <a:latin typeface="IBM Eliot Sans" panose="020B0503050000000000" pitchFamily="34" charset="0"/>
              </a:defRPr>
            </a:lvl1pPr>
          </a:lstStyle>
          <a:p>
            <a:pPr lvl="0"/>
            <a:r>
              <a:rPr lang="en-US" dirty="0"/>
              <a:t>$6.67 bn</a:t>
            </a:r>
          </a:p>
        </p:txBody>
      </p:sp>
      <p:sp>
        <p:nvSpPr>
          <p:cNvPr id="38" name="Text Placeholder 12">
            <a:extLst>
              <a:ext uri="{FF2B5EF4-FFF2-40B4-BE49-F238E27FC236}">
                <a16:creationId xmlns:a16="http://schemas.microsoft.com/office/drawing/2014/main" id="{DB292C36-D2BD-D84C-BECF-935BEE8C31F4}"/>
              </a:ext>
            </a:extLst>
          </p:cNvPr>
          <p:cNvSpPr>
            <a:spLocks noGrp="1"/>
          </p:cNvSpPr>
          <p:nvPr>
            <p:ph type="body" sz="quarter" idx="43" hasCustomPrompt="1"/>
          </p:nvPr>
        </p:nvSpPr>
        <p:spPr>
          <a:xfrm>
            <a:off x="3785352" y="3311222"/>
            <a:ext cx="3366653" cy="1063913"/>
          </a:xfrm>
          <a:prstGeom prst="rect">
            <a:avLst/>
          </a:prstGeom>
        </p:spPr>
        <p:txBody>
          <a:bodyPr>
            <a:noAutofit/>
          </a:bodyPr>
          <a:lstStyle>
            <a:lvl1pPr marL="0" indent="0">
              <a:buNone/>
              <a:defRPr sz="5220" b="1" i="0">
                <a:solidFill>
                  <a:srgbClr val="FFFFFF"/>
                </a:solidFill>
                <a:latin typeface="IBM Eliot Sans" panose="020B0503050000000000" pitchFamily="34" charset="0"/>
              </a:defRPr>
            </a:lvl1pPr>
          </a:lstStyle>
          <a:p>
            <a:pPr lvl="0"/>
            <a:r>
              <a:rPr lang="en-US" dirty="0"/>
              <a:t>$7.8 bn</a:t>
            </a:r>
          </a:p>
        </p:txBody>
      </p:sp>
      <p:sp>
        <p:nvSpPr>
          <p:cNvPr id="39" name="Text Placeholder 12">
            <a:extLst>
              <a:ext uri="{FF2B5EF4-FFF2-40B4-BE49-F238E27FC236}">
                <a16:creationId xmlns:a16="http://schemas.microsoft.com/office/drawing/2014/main" id="{B6874B26-F31F-F748-8186-544B9E8273D6}"/>
              </a:ext>
            </a:extLst>
          </p:cNvPr>
          <p:cNvSpPr>
            <a:spLocks noGrp="1"/>
          </p:cNvSpPr>
          <p:nvPr>
            <p:ph type="body" sz="quarter" idx="44" hasCustomPrompt="1"/>
          </p:nvPr>
        </p:nvSpPr>
        <p:spPr>
          <a:xfrm>
            <a:off x="7242138" y="3311222"/>
            <a:ext cx="3366653" cy="1063913"/>
          </a:xfrm>
          <a:prstGeom prst="rect">
            <a:avLst/>
          </a:prstGeom>
        </p:spPr>
        <p:txBody>
          <a:bodyPr>
            <a:noAutofit/>
          </a:bodyPr>
          <a:lstStyle>
            <a:lvl1pPr marL="0" indent="0">
              <a:buNone/>
              <a:defRPr sz="5220" b="1" i="0">
                <a:solidFill>
                  <a:srgbClr val="FFFFFF"/>
                </a:solidFill>
                <a:latin typeface="IBM Eliot Sans" panose="020B0503050000000000" pitchFamily="34" charset="0"/>
              </a:defRPr>
            </a:lvl1pPr>
          </a:lstStyle>
          <a:p>
            <a:pPr lvl="0"/>
            <a:r>
              <a:rPr lang="en-US" dirty="0"/>
              <a:t>$7.8 bn</a:t>
            </a:r>
          </a:p>
        </p:txBody>
      </p:sp>
      <p:sp>
        <p:nvSpPr>
          <p:cNvPr id="40" name="Text Placeholder 4">
            <a:extLst>
              <a:ext uri="{FF2B5EF4-FFF2-40B4-BE49-F238E27FC236}">
                <a16:creationId xmlns:a16="http://schemas.microsoft.com/office/drawing/2014/main" id="{594E4948-6C0F-1743-8F69-87F2985AB180}"/>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41" name="Straight Connector 40">
            <a:extLst>
              <a:ext uri="{FF2B5EF4-FFF2-40B4-BE49-F238E27FC236}">
                <a16:creationId xmlns:a16="http://schemas.microsoft.com/office/drawing/2014/main" id="{92FA3CFD-1383-E740-9B0C-2EEDCB17EB27}"/>
              </a:ext>
            </a:extLst>
          </p:cNvPr>
          <p:cNvCxnSpPr>
            <a:cxnSpLocks/>
          </p:cNvCxnSpPr>
          <p:nvPr userDrawn="1"/>
        </p:nvCxnSpPr>
        <p:spPr>
          <a:xfrm>
            <a:off x="342900" y="2743200"/>
            <a:ext cx="10287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AB563A6A-5F52-F347-B158-2A50E23F9BB6}"/>
              </a:ext>
            </a:extLst>
          </p:cNvPr>
          <p:cNvSpPr>
            <a:spLocks noGrp="1"/>
          </p:cNvSpPr>
          <p:nvPr>
            <p:ph type="body" sz="quarter" idx="57" hasCustomPrompt="1"/>
          </p:nvPr>
        </p:nvSpPr>
        <p:spPr>
          <a:xfrm>
            <a:off x="282133" y="2838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3" name="Text Placeholder 2">
            <a:extLst>
              <a:ext uri="{FF2B5EF4-FFF2-40B4-BE49-F238E27FC236}">
                <a16:creationId xmlns:a16="http://schemas.microsoft.com/office/drawing/2014/main" id="{6AAFD104-7C5A-E948-ABC9-F2215834BD42}"/>
              </a:ext>
            </a:extLst>
          </p:cNvPr>
          <p:cNvSpPr>
            <a:spLocks noGrp="1"/>
          </p:cNvSpPr>
          <p:nvPr>
            <p:ph type="body" sz="quarter" idx="58" hasCustomPrompt="1"/>
          </p:nvPr>
        </p:nvSpPr>
        <p:spPr>
          <a:xfrm>
            <a:off x="3815908" y="2838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362F5F7C-E1B9-0647-AF32-20A80D7CACFE}"/>
              </a:ext>
            </a:extLst>
          </p:cNvPr>
          <p:cNvSpPr>
            <a:spLocks noGrp="1"/>
          </p:cNvSpPr>
          <p:nvPr>
            <p:ph type="body" sz="quarter" idx="59" hasCustomPrompt="1"/>
          </p:nvPr>
        </p:nvSpPr>
        <p:spPr>
          <a:xfrm>
            <a:off x="7283008" y="2838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C19A404B-667A-874A-8471-30221F0436B7}"/>
              </a:ext>
            </a:extLst>
          </p:cNvPr>
          <p:cNvSpPr>
            <a:spLocks noGrp="1"/>
          </p:cNvSpPr>
          <p:nvPr>
            <p:ph type="body" sz="quarter" idx="60" hasCustomPrompt="1"/>
          </p:nvPr>
        </p:nvSpPr>
        <p:spPr>
          <a:xfrm>
            <a:off x="282133" y="5124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6" name="Text Placeholder 2">
            <a:extLst>
              <a:ext uri="{FF2B5EF4-FFF2-40B4-BE49-F238E27FC236}">
                <a16:creationId xmlns:a16="http://schemas.microsoft.com/office/drawing/2014/main" id="{3E3CCEC4-FA0D-664B-BCFD-0E4E3D7AFA33}"/>
              </a:ext>
            </a:extLst>
          </p:cNvPr>
          <p:cNvSpPr>
            <a:spLocks noGrp="1"/>
          </p:cNvSpPr>
          <p:nvPr>
            <p:ph type="body" sz="quarter" idx="61" hasCustomPrompt="1"/>
          </p:nvPr>
        </p:nvSpPr>
        <p:spPr>
          <a:xfrm>
            <a:off x="3815908" y="5124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7" name="Text Placeholder 2">
            <a:extLst>
              <a:ext uri="{FF2B5EF4-FFF2-40B4-BE49-F238E27FC236}">
                <a16:creationId xmlns:a16="http://schemas.microsoft.com/office/drawing/2014/main" id="{B61C1FAB-2D6B-A34C-B965-2635360CD2C1}"/>
              </a:ext>
            </a:extLst>
          </p:cNvPr>
          <p:cNvSpPr>
            <a:spLocks noGrp="1"/>
          </p:cNvSpPr>
          <p:nvPr>
            <p:ph type="body" sz="quarter" idx="62" hasCustomPrompt="1"/>
          </p:nvPr>
        </p:nvSpPr>
        <p:spPr>
          <a:xfrm>
            <a:off x="7283008" y="5124850"/>
            <a:ext cx="1793081" cy="208122"/>
          </a:xfrm>
          <a:prstGeom prst="rect">
            <a:avLst/>
          </a:prstGeom>
        </p:spPr>
        <p:txBody>
          <a:bodyPr/>
          <a:lstStyle>
            <a:lvl1pPr marL="0" indent="0">
              <a:buNone/>
              <a:defRPr sz="900" b="1" i="0">
                <a:solidFill>
                  <a:srgbClr val="FFFFFF"/>
                </a:solidFill>
                <a:latin typeface="IBM Eliot Sans Medium" panose="020B0703050000000000" pitchFamily="34" charset="0"/>
                <a:cs typeface="Segoe UI" panose="020B0502040204020203" pitchFamily="34" charset="0"/>
              </a:defRPr>
            </a:lvl1pPr>
          </a:lstStyle>
          <a:p>
            <a:pPr lvl="0"/>
            <a:r>
              <a:rPr lang="en-US" dirty="0"/>
              <a:t>Headline</a:t>
            </a:r>
          </a:p>
        </p:txBody>
      </p:sp>
      <p:sp>
        <p:nvSpPr>
          <p:cNvPr id="48" name="Text Placeholder 47">
            <a:extLst>
              <a:ext uri="{FF2B5EF4-FFF2-40B4-BE49-F238E27FC236}">
                <a16:creationId xmlns:a16="http://schemas.microsoft.com/office/drawing/2014/main" id="{B6893E18-66C7-114D-A9EE-1EDDCCF757E0}"/>
              </a:ext>
            </a:extLst>
          </p:cNvPr>
          <p:cNvSpPr>
            <a:spLocks noGrp="1"/>
          </p:cNvSpPr>
          <p:nvPr>
            <p:ph type="body" sz="quarter" idx="26" hasCustomPrompt="1"/>
          </p:nvPr>
        </p:nvSpPr>
        <p:spPr>
          <a:xfrm>
            <a:off x="286398" y="5486400"/>
            <a:ext cx="2568446" cy="1828800"/>
          </a:xfrm>
          <a:prstGeom prst="rect">
            <a:avLst/>
          </a:prstGeom>
        </p:spPr>
        <p:txBody>
          <a:bodyPr>
            <a:normAutofit/>
          </a:bodyPr>
          <a:lstStyle>
            <a:lvl1pPr marL="0" marR="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sz="900" b="0" i="0">
                <a:solidFill>
                  <a:srgbClr val="FFFFFF"/>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49" name="Text Placeholder 47">
            <a:extLst>
              <a:ext uri="{FF2B5EF4-FFF2-40B4-BE49-F238E27FC236}">
                <a16:creationId xmlns:a16="http://schemas.microsoft.com/office/drawing/2014/main" id="{81AA2E14-F288-D84C-BC8D-723D2B5DC5A4}"/>
              </a:ext>
            </a:extLst>
          </p:cNvPr>
          <p:cNvSpPr>
            <a:spLocks noGrp="1"/>
          </p:cNvSpPr>
          <p:nvPr>
            <p:ph type="body" sz="quarter" idx="52" hasCustomPrompt="1"/>
          </p:nvPr>
        </p:nvSpPr>
        <p:spPr>
          <a:xfrm>
            <a:off x="3825046" y="5486400"/>
            <a:ext cx="2568446" cy="1828800"/>
          </a:xfrm>
          <a:prstGeom prst="rect">
            <a:avLst/>
          </a:prstGeom>
        </p:spPr>
        <p:txBody>
          <a:bodyPr>
            <a:normAutofit/>
          </a:bodyPr>
          <a:lstStyle>
            <a:lvl1pPr marL="0" marR="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sz="900" b="0" i="0">
                <a:solidFill>
                  <a:srgbClr val="FFFFFF"/>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0" name="Text Placeholder 47">
            <a:extLst>
              <a:ext uri="{FF2B5EF4-FFF2-40B4-BE49-F238E27FC236}">
                <a16:creationId xmlns:a16="http://schemas.microsoft.com/office/drawing/2014/main" id="{EBF9A7CB-BD6D-C549-8D16-F85A877388E6}"/>
              </a:ext>
            </a:extLst>
          </p:cNvPr>
          <p:cNvSpPr>
            <a:spLocks noGrp="1"/>
          </p:cNvSpPr>
          <p:nvPr>
            <p:ph type="body" sz="quarter" idx="54" hasCustomPrompt="1"/>
          </p:nvPr>
        </p:nvSpPr>
        <p:spPr>
          <a:xfrm>
            <a:off x="7286164" y="5486400"/>
            <a:ext cx="2568446" cy="1828800"/>
          </a:xfrm>
          <a:prstGeom prst="rect">
            <a:avLst/>
          </a:prstGeom>
        </p:spPr>
        <p:txBody>
          <a:bodyPr>
            <a:normAutofit/>
          </a:bodyPr>
          <a:lstStyle>
            <a:lvl1pPr marL="0" marR="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sz="900" b="0" i="0">
                <a:solidFill>
                  <a:srgbClr val="FFFFFF"/>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51" name="Straight Connector 50">
            <a:extLst>
              <a:ext uri="{FF2B5EF4-FFF2-40B4-BE49-F238E27FC236}">
                <a16:creationId xmlns:a16="http://schemas.microsoft.com/office/drawing/2014/main" id="{850EC673-7D97-6A44-B5BB-6FE42552ADA7}"/>
              </a:ext>
            </a:extLst>
          </p:cNvPr>
          <p:cNvCxnSpPr>
            <a:cxnSpLocks/>
          </p:cNvCxnSpPr>
          <p:nvPr userDrawn="1"/>
        </p:nvCxnSpPr>
        <p:spPr>
          <a:xfrm>
            <a:off x="7227512"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025D663-6FA1-5C4B-997B-5ADE62671730}"/>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D98CE7A7-D98D-9F44-8E94-6A1450364D9D}"/>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860315836"/>
      </p:ext>
    </p:extLst>
  </p:cSld>
  <p:clrMapOvr>
    <a:masterClrMapping/>
  </p:clrMapOvr>
  <p:extLst>
    <p:ext uri="{DCECCB84-F9BA-43D5-87BE-67443E8EF086}">
      <p15:sldGuideLst xmlns:p15="http://schemas.microsoft.com/office/powerpoint/2012/main">
        <p15:guide id="1" orient="horz" pos="1728" userDrawn="1">
          <p15:clr>
            <a:srgbClr val="FBAE40"/>
          </p15:clr>
        </p15:guide>
        <p15:guide id="2" pos="2448" userDrawn="1">
          <p15:clr>
            <a:srgbClr val="FBAE40"/>
          </p15:clr>
        </p15:guide>
        <p15:guide id="3" pos="4625" userDrawn="1">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Information slide_WT_16">
    <p:spTree>
      <p:nvGrpSpPr>
        <p:cNvPr id="1" name=""/>
        <p:cNvGrpSpPr/>
        <p:nvPr/>
      </p:nvGrpSpPr>
      <p:grpSpPr>
        <a:xfrm>
          <a:off x="0" y="0"/>
          <a:ext cx="0" cy="0"/>
          <a:chOff x="0" y="0"/>
          <a:chExt cx="0" cy="0"/>
        </a:xfrm>
      </p:grpSpPr>
      <p:sp>
        <p:nvSpPr>
          <p:cNvPr id="5" name="Picture Placeholder 71">
            <a:extLst>
              <a:ext uri="{FF2B5EF4-FFF2-40B4-BE49-F238E27FC236}">
                <a16:creationId xmlns:a16="http://schemas.microsoft.com/office/drawing/2014/main" id="{4B44A06D-1DA3-5343-B222-543919237BC6}"/>
              </a:ext>
            </a:extLst>
          </p:cNvPr>
          <p:cNvSpPr>
            <a:spLocks noGrp="1"/>
          </p:cNvSpPr>
          <p:nvPr>
            <p:ph type="pic" sz="quarter" idx="23" hasCustomPrompt="1"/>
          </p:nvPr>
        </p:nvSpPr>
        <p:spPr>
          <a:xfrm>
            <a:off x="0" y="0"/>
            <a:ext cx="10972800" cy="8229600"/>
          </a:xfrm>
          <a:prstGeom prst="rect">
            <a:avLst/>
          </a:prstGeom>
        </p:spPr>
        <p:txBody>
          <a:bodyPr anchor="ctr"/>
          <a:lstStyle>
            <a:lvl1pPr marL="0" marR="0" indent="0" algn="ctr" defTabSz="822899" rtl="0" eaLnBrk="1" fontAlgn="auto" latinLnBrk="0" hangingPunct="1">
              <a:lnSpc>
                <a:spcPct val="90000"/>
              </a:lnSpc>
              <a:spcBef>
                <a:spcPts val="900"/>
              </a:spcBef>
              <a:spcAft>
                <a:spcPts val="0"/>
              </a:spcAft>
              <a:buClrTx/>
              <a:buSzTx/>
              <a:buFont typeface="Arial" panose="020B0604020202020204" pitchFamily="34" charset="0"/>
              <a:buNone/>
              <a:tabLst/>
              <a:defRPr>
                <a:solidFill>
                  <a:srgbClr val="002577"/>
                </a:solidFill>
                <a:latin typeface="IBM Eliot Sans Medium" panose="020B0703050000000000" pitchFamily="34" charset="0"/>
                <a:cs typeface="Segoe UI" panose="020B0502040204020203" pitchFamily="34" charset="0"/>
              </a:defRPr>
            </a:lvl1pPr>
          </a:lstStyle>
          <a:p>
            <a:pPr marL="0" marR="0" lvl="0" indent="0" algn="ctr"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Place image here</a:t>
            </a:r>
          </a:p>
        </p:txBody>
      </p:sp>
      <p:sp>
        <p:nvSpPr>
          <p:cNvPr id="10" name="Slide Number Placeholder 5">
            <a:extLst>
              <a:ext uri="{FF2B5EF4-FFF2-40B4-BE49-F238E27FC236}">
                <a16:creationId xmlns:a16="http://schemas.microsoft.com/office/drawing/2014/main" id="{4D63682A-316C-EA44-827A-3E6C506639CE}"/>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D4C6B07-9A7A-A142-A800-18293A6956A5}"/>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545B3894-6357-E847-8D11-6A4DA2DD83AA}"/>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860EC1C9-4D19-C046-9E31-4EA4C9EE1E6D}"/>
              </a:ext>
            </a:extLst>
          </p:cNvPr>
          <p:cNvSpPr>
            <a:spLocks noGrp="1"/>
          </p:cNvSpPr>
          <p:nvPr>
            <p:ph type="body" sz="quarter" idx="27" hasCustomPrompt="1"/>
          </p:nvPr>
        </p:nvSpPr>
        <p:spPr>
          <a:xfrm>
            <a:off x="283913" y="3104425"/>
            <a:ext cx="2436019" cy="265834"/>
          </a:xfrm>
          <a:prstGeom prst="rect">
            <a:avLst/>
          </a:prstGeom>
        </p:spPr>
        <p:txBody>
          <a:bodyPr/>
          <a:lstStyle>
            <a:lvl1pPr marL="0" indent="0">
              <a:buNone/>
              <a:defRPr sz="900" b="1" i="0">
                <a:solidFill>
                  <a:srgbClr val="FFFFFF"/>
                </a:solidFill>
                <a:latin typeface="IBM Eliot Sans Medium" panose="020B0703050000000000" pitchFamily="34" charset="0"/>
              </a:defRPr>
            </a:lvl1pPr>
          </a:lstStyle>
          <a:p>
            <a:pPr lvl="0"/>
            <a:r>
              <a:rPr lang="en-US" dirty="0"/>
              <a:t>Body Headline</a:t>
            </a:r>
          </a:p>
        </p:txBody>
      </p:sp>
      <p:sp>
        <p:nvSpPr>
          <p:cNvPr id="15" name="Text Placeholder 2">
            <a:extLst>
              <a:ext uri="{FF2B5EF4-FFF2-40B4-BE49-F238E27FC236}">
                <a16:creationId xmlns:a16="http://schemas.microsoft.com/office/drawing/2014/main" id="{602A9129-0660-CD46-A219-B840D39917AE}"/>
              </a:ext>
            </a:extLst>
          </p:cNvPr>
          <p:cNvSpPr>
            <a:spLocks noGrp="1"/>
          </p:cNvSpPr>
          <p:nvPr>
            <p:ph type="body" sz="quarter" idx="28" hasCustomPrompt="1"/>
          </p:nvPr>
        </p:nvSpPr>
        <p:spPr>
          <a:xfrm>
            <a:off x="282132" y="3397650"/>
            <a:ext cx="3440432" cy="2332038"/>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re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Uga</a:t>
            </a:r>
            <a:r>
              <a:rPr lang="en-US" dirty="0">
                <a:solidFill>
                  <a:srgbClr val="FFFFFF"/>
                </a:solidFill>
                <a:effectLst/>
                <a:latin typeface="Segoe UI" panose="020B0502040204020203" pitchFamily="34" charset="0"/>
              </a:rPr>
              <a:t>. Ut et </a:t>
            </a:r>
            <a:r>
              <a:rPr lang="en-US" dirty="0" err="1">
                <a:solidFill>
                  <a:srgbClr val="FFFFFF"/>
                </a:solidFill>
                <a:effectLst/>
                <a:latin typeface="Segoe UI" panose="020B0502040204020203" pitchFamily="34" charset="0"/>
              </a:rPr>
              <a:t>aliquas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duciisq</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uatibus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quos mod </a:t>
            </a:r>
            <a:r>
              <a:rPr lang="en-US" dirty="0" err="1">
                <a:solidFill>
                  <a:srgbClr val="FFFFFF"/>
                </a:solidFill>
                <a:effectLst/>
                <a:latin typeface="Segoe UI" panose="020B0502040204020203" pitchFamily="34" charset="0"/>
              </a:rPr>
              <a:t>ulpa</a:t>
            </a:r>
            <a:r>
              <a:rPr lang="en-US" dirty="0">
                <a:solidFill>
                  <a:srgbClr val="FFFFFF"/>
                </a:solidFill>
                <a:effectLst/>
                <a:latin typeface="Segoe UI" panose="020B0502040204020203" pitchFamily="34" charset="0"/>
              </a:rPr>
              <a:t> non </a:t>
            </a:r>
            <a:r>
              <a:rPr lang="en-US" dirty="0" err="1">
                <a:solidFill>
                  <a:srgbClr val="FFFFFF"/>
                </a:solidFill>
                <a:effectLst/>
                <a:latin typeface="Segoe UI" panose="020B0502040204020203" pitchFamily="34" charset="0"/>
              </a:rPr>
              <a:t>rerorer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spelicil</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eatia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officit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ventium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nulpa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quist</a:t>
            </a:r>
            <a:r>
              <a:rPr lang="en-US" dirty="0">
                <a:solidFill>
                  <a:srgbClr val="FFFFFF"/>
                </a:solidFill>
                <a:effectLst/>
                <a:latin typeface="Segoe UI" panose="020B0502040204020203" pitchFamily="34" charset="0"/>
              </a:rPr>
              <a:t>, quid </a:t>
            </a:r>
            <a:r>
              <a:rPr lang="en-US" dirty="0" err="1">
                <a:solidFill>
                  <a:srgbClr val="FFFFFF"/>
                </a:solidFill>
                <a:effectLst/>
                <a:latin typeface="Segoe UI" panose="020B0502040204020203" pitchFamily="34" charset="0"/>
              </a:rPr>
              <a:t>earum</a:t>
            </a:r>
            <a:r>
              <a:rPr lang="en-US" dirty="0">
                <a:solidFill>
                  <a:srgbClr val="FFFFFF"/>
                </a:solidFill>
                <a:effectLst/>
                <a:latin typeface="Segoe UI" panose="020B0502040204020203" pitchFamily="34" charset="0"/>
              </a:rPr>
              <a:t>, cum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blaut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miligen</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tiorit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moloribus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est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harum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eatendi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dolessus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ero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restionseque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dist</a:t>
            </a:r>
            <a:r>
              <a:rPr lang="en-US" dirty="0">
                <a:solidFill>
                  <a:srgbClr val="FFFFFF"/>
                </a:solidFill>
                <a:effectLst/>
                <a:latin typeface="Segoe UI" panose="020B0502040204020203" pitchFamily="34" charset="0"/>
              </a:rPr>
              <a:t>, cone nit </a:t>
            </a:r>
            <a:r>
              <a:rPr lang="en-US" dirty="0" err="1">
                <a:solidFill>
                  <a:srgbClr val="FFFFFF"/>
                </a:solidFill>
                <a:effectLst/>
                <a:latin typeface="Segoe UI" panose="020B0502040204020203" pitchFamily="34" charset="0"/>
              </a:rPr>
              <a:t>iducips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ustionem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volecturitia</a:t>
            </a:r>
            <a:r>
              <a:rPr lang="en-US" dirty="0">
                <a:solidFill>
                  <a:srgbClr val="FFFFFF"/>
                </a:solidFill>
                <a:effectLst/>
                <a:latin typeface="Segoe UI" panose="020B0502040204020203" pitchFamily="34" charset="0"/>
              </a:rPr>
              <a:t> dis </a:t>
            </a:r>
            <a:r>
              <a:rPr lang="en-US" dirty="0" err="1">
                <a:solidFill>
                  <a:srgbClr val="FFFFFF"/>
                </a:solidFill>
                <a:effectLst/>
                <a:latin typeface="Segoe UI" panose="020B0502040204020203" pitchFamily="34" charset="0"/>
              </a:rPr>
              <a:t>ducimusam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faccum</a:t>
            </a:r>
            <a:r>
              <a:rPr lang="en-US" dirty="0">
                <a:solidFill>
                  <a:srgbClr val="FFFFFF"/>
                </a:solidFill>
                <a:effectLst/>
                <a:latin typeface="Segoe UI" panose="020B0502040204020203" pitchFamily="34" charset="0"/>
              </a:rPr>
              <a:t>, sim </a:t>
            </a:r>
            <a:r>
              <a:rPr lang="en-US" dirty="0" err="1">
                <a:solidFill>
                  <a:srgbClr val="FFFFFF"/>
                </a:solidFill>
                <a:effectLst/>
                <a:latin typeface="Segoe UI" panose="020B0502040204020203" pitchFamily="34" charset="0"/>
              </a:rPr>
              <a:t>apitas</a:t>
            </a:r>
            <a:r>
              <a:rPr lang="en-US" dirty="0">
                <a:solidFill>
                  <a:srgbClr val="FFFFFF"/>
                </a:solidFill>
                <a:effectLst/>
                <a:latin typeface="Segoe UI" panose="020B0502040204020203" pitchFamily="34" charset="0"/>
              </a:rPr>
              <a:t> et abo.</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endParaRPr lang="en-US" dirty="0">
              <a:solidFill>
                <a:srgbClr val="002677"/>
              </a:solidFill>
              <a:effectLst/>
              <a:latin typeface="Segoe UI" panose="020B0502040204020203" pitchFamily="34" charset="0"/>
            </a:endParaRPr>
          </a:p>
        </p:txBody>
      </p:sp>
      <p:sp>
        <p:nvSpPr>
          <p:cNvPr id="13" name="Footer Placeholder 3">
            <a:extLst>
              <a:ext uri="{FF2B5EF4-FFF2-40B4-BE49-F238E27FC236}">
                <a16:creationId xmlns:a16="http://schemas.microsoft.com/office/drawing/2014/main" id="{8411E9FF-8F2B-FF45-B5E5-30DC5B2251F3}"/>
              </a:ext>
            </a:extLst>
          </p:cNvPr>
          <p:cNvSpPr txBox="1">
            <a:spLocks/>
          </p:cNvSpPr>
          <p:nvPr userDrawn="1"/>
        </p:nvSpPr>
        <p:spPr>
          <a:xfrm>
            <a:off x="352044" y="7612677"/>
            <a:ext cx="1733932" cy="221840"/>
          </a:xfrm>
          <a:prstGeom prst="rect">
            <a:avLst/>
          </a:prstGeom>
        </p:spPr>
        <p:txBody>
          <a:bodyPr vert="horz" lIns="68580" tIns="34290" rIns="68580" bIns="34290" rtlCol="0" anchor="ctr"/>
          <a:lstStyle>
            <a:defPPr>
              <a:defRPr lang="en-US"/>
            </a:defPPr>
            <a:lvl1pPr marL="0" algn="r" defTabSz="457200" rtl="0" eaLnBrk="1" latinLnBrk="0" hangingPunct="1">
              <a:defRPr sz="960" b="1" i="0" kern="1200">
                <a:solidFill>
                  <a:srgbClr val="FFFFFF"/>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720" dirty="0">
              <a:latin typeface="IBM Eliot Sans Medium" panose="020B0703050000000000" pitchFamily="34" charset="0"/>
            </a:endParaRPr>
          </a:p>
        </p:txBody>
      </p:sp>
    </p:spTree>
    <p:extLst>
      <p:ext uri="{BB962C8B-B14F-4D97-AF65-F5344CB8AC3E}">
        <p14:creationId xmlns:p14="http://schemas.microsoft.com/office/powerpoint/2010/main" val="3369552053"/>
      </p:ext>
    </p:extLst>
  </p:cSld>
  <p:clrMapOvr>
    <a:masterClrMapping/>
  </p:clrMapOvr>
  <p:extLst>
    <p:ext uri="{DCECCB84-F9BA-43D5-87BE-67443E8EF086}">
      <p15:sldGuideLst xmlns:p15="http://schemas.microsoft.com/office/powerpoint/2012/main">
        <p15:guide id="1" orient="horz" pos="1992" userDrawn="1">
          <p15:clr>
            <a:srgbClr val="FBAE40"/>
          </p15:clr>
        </p15:guide>
        <p15:guide id="2" orient="horz" pos="2208" userDrawn="1">
          <p15:clr>
            <a:srgbClr val="FBAE40"/>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Map slide_EQB_01">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3A56F3F-3B95-2C48-AA04-EE83014629AA}"/>
              </a:ext>
            </a:extLst>
          </p:cNvPr>
          <p:cNvPicPr>
            <a:picLocks noChangeAspect="1"/>
          </p:cNvPicPr>
          <p:nvPr userDrawn="1"/>
        </p:nvPicPr>
        <p:blipFill>
          <a:blip r:embed="rId2"/>
          <a:stretch>
            <a:fillRect/>
          </a:stretch>
        </p:blipFill>
        <p:spPr>
          <a:xfrm>
            <a:off x="1292352" y="1545338"/>
            <a:ext cx="8332470" cy="6249353"/>
          </a:xfrm>
          <a:prstGeom prst="rect">
            <a:avLst/>
          </a:prstGeom>
        </p:spPr>
      </p:pic>
      <p:sp>
        <p:nvSpPr>
          <p:cNvPr id="21" name="Text Placeholder 4">
            <a:extLst>
              <a:ext uri="{FF2B5EF4-FFF2-40B4-BE49-F238E27FC236}">
                <a16:creationId xmlns:a16="http://schemas.microsoft.com/office/drawing/2014/main" id="{97FA2F48-D94E-F746-975E-497A7E78721B}"/>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4" name="Text Placeholder 14">
            <a:extLst>
              <a:ext uri="{FF2B5EF4-FFF2-40B4-BE49-F238E27FC236}">
                <a16:creationId xmlns:a16="http://schemas.microsoft.com/office/drawing/2014/main" id="{194FDAB7-518D-FB45-8952-11E914DCA51E}"/>
              </a:ext>
            </a:extLst>
          </p:cNvPr>
          <p:cNvSpPr>
            <a:spLocks noGrp="1"/>
          </p:cNvSpPr>
          <p:nvPr>
            <p:ph type="body" sz="quarter" idx="16" hasCustomPrompt="1"/>
          </p:nvPr>
        </p:nvSpPr>
        <p:spPr>
          <a:xfrm>
            <a:off x="864930" y="3465881"/>
            <a:ext cx="1333414" cy="438150"/>
          </a:xfrm>
          <a:prstGeom prst="rect">
            <a:avLst/>
          </a:prstGeom>
        </p:spPr>
        <p:txBody>
          <a:bodyPr anchor="ctr">
            <a:normAutofit/>
          </a:bodyPr>
          <a:lstStyle>
            <a:lvl1pPr marL="0" indent="0" algn="l">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15" name="Text Placeholder 14">
            <a:extLst>
              <a:ext uri="{FF2B5EF4-FFF2-40B4-BE49-F238E27FC236}">
                <a16:creationId xmlns:a16="http://schemas.microsoft.com/office/drawing/2014/main" id="{0C0051A0-C26A-6740-BCCD-37161553B456}"/>
              </a:ext>
            </a:extLst>
          </p:cNvPr>
          <p:cNvSpPr>
            <a:spLocks noGrp="1"/>
          </p:cNvSpPr>
          <p:nvPr>
            <p:ph type="body" sz="quarter" idx="20" hasCustomPrompt="1"/>
          </p:nvPr>
        </p:nvSpPr>
        <p:spPr>
          <a:xfrm>
            <a:off x="607918" y="3465881"/>
            <a:ext cx="335144" cy="438150"/>
          </a:xfrm>
          <a:prstGeom prst="rect">
            <a:avLst/>
          </a:prstGeom>
        </p:spPr>
        <p:txBody>
          <a:bodyPr anchor="ctr">
            <a:normAutofit/>
          </a:bodyPr>
          <a:lstStyle>
            <a:lvl1pPr marL="0" indent="0" algn="r">
              <a:buNone/>
              <a:defRPr sz="1200" b="1" i="0">
                <a:solidFill>
                  <a:srgbClr val="73C0FF"/>
                </a:solidFill>
                <a:latin typeface="IBM Eliot Sans" panose="020B0503050000000000" pitchFamily="34" charset="0"/>
                <a:cs typeface="Segoe UI" panose="020B0502040204020203" pitchFamily="34" charset="0"/>
              </a:defRPr>
            </a:lvl1pPr>
          </a:lstStyle>
          <a:p>
            <a:pPr lvl="0"/>
            <a:r>
              <a:rPr lang="en-US" dirty="0"/>
              <a:t>1</a:t>
            </a:r>
          </a:p>
        </p:txBody>
      </p:sp>
      <p:sp>
        <p:nvSpPr>
          <p:cNvPr id="16" name="Text Placeholder 14">
            <a:extLst>
              <a:ext uri="{FF2B5EF4-FFF2-40B4-BE49-F238E27FC236}">
                <a16:creationId xmlns:a16="http://schemas.microsoft.com/office/drawing/2014/main" id="{8C647649-F2DF-2247-8BBC-D4099C163814}"/>
              </a:ext>
            </a:extLst>
          </p:cNvPr>
          <p:cNvSpPr>
            <a:spLocks noGrp="1"/>
          </p:cNvSpPr>
          <p:nvPr>
            <p:ph type="body" sz="quarter" idx="21" hasCustomPrompt="1"/>
          </p:nvPr>
        </p:nvSpPr>
        <p:spPr>
          <a:xfrm>
            <a:off x="864930" y="6082081"/>
            <a:ext cx="1333414" cy="438150"/>
          </a:xfrm>
          <a:prstGeom prst="rect">
            <a:avLst/>
          </a:prstGeom>
        </p:spPr>
        <p:txBody>
          <a:bodyPr anchor="ctr">
            <a:normAutofit/>
          </a:bodyPr>
          <a:lstStyle>
            <a:lvl1pPr marL="0" indent="0" algn="l">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17" name="Text Placeholder 14">
            <a:extLst>
              <a:ext uri="{FF2B5EF4-FFF2-40B4-BE49-F238E27FC236}">
                <a16:creationId xmlns:a16="http://schemas.microsoft.com/office/drawing/2014/main" id="{8E67F552-031C-2149-81E4-A270C4D5FC47}"/>
              </a:ext>
            </a:extLst>
          </p:cNvPr>
          <p:cNvSpPr>
            <a:spLocks noGrp="1"/>
          </p:cNvSpPr>
          <p:nvPr>
            <p:ph type="body" sz="quarter" idx="22" hasCustomPrompt="1"/>
          </p:nvPr>
        </p:nvSpPr>
        <p:spPr>
          <a:xfrm>
            <a:off x="607918" y="6082081"/>
            <a:ext cx="335144" cy="438150"/>
          </a:xfrm>
          <a:prstGeom prst="rect">
            <a:avLst/>
          </a:prstGeom>
        </p:spPr>
        <p:txBody>
          <a:bodyPr anchor="ctr">
            <a:normAutofit/>
          </a:bodyPr>
          <a:lstStyle>
            <a:lvl1pPr marL="0" indent="0" algn="r">
              <a:buNone/>
              <a:defRPr sz="1200" b="1" i="0">
                <a:solidFill>
                  <a:srgbClr val="73C0FF"/>
                </a:solidFill>
                <a:latin typeface="IBM Eliot Sans" panose="020B0503050000000000" pitchFamily="34" charset="0"/>
                <a:cs typeface="Segoe UI" panose="020B0502040204020203" pitchFamily="34" charset="0"/>
              </a:defRPr>
            </a:lvl1pPr>
          </a:lstStyle>
          <a:p>
            <a:pPr lvl="0"/>
            <a:r>
              <a:rPr lang="en-US" dirty="0"/>
              <a:t>2</a:t>
            </a:r>
          </a:p>
        </p:txBody>
      </p:sp>
      <p:sp>
        <p:nvSpPr>
          <p:cNvPr id="19" name="Text Placeholder 14">
            <a:extLst>
              <a:ext uri="{FF2B5EF4-FFF2-40B4-BE49-F238E27FC236}">
                <a16:creationId xmlns:a16="http://schemas.microsoft.com/office/drawing/2014/main" id="{2810C657-DEED-D642-9507-F5CCD842A2F4}"/>
              </a:ext>
            </a:extLst>
          </p:cNvPr>
          <p:cNvSpPr>
            <a:spLocks noGrp="1"/>
          </p:cNvSpPr>
          <p:nvPr>
            <p:ph type="body" sz="quarter" idx="23" hasCustomPrompt="1"/>
          </p:nvPr>
        </p:nvSpPr>
        <p:spPr>
          <a:xfrm>
            <a:off x="8406666" y="3925274"/>
            <a:ext cx="1333414" cy="438150"/>
          </a:xfrm>
          <a:prstGeom prst="rect">
            <a:avLst/>
          </a:prstGeom>
        </p:spPr>
        <p:txBody>
          <a:bodyPr anchor="ctr">
            <a:normAutofit/>
          </a:bodyPr>
          <a:lstStyle>
            <a:lvl1pPr marL="0" indent="0" algn="l">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20" name="Text Placeholder 14">
            <a:extLst>
              <a:ext uri="{FF2B5EF4-FFF2-40B4-BE49-F238E27FC236}">
                <a16:creationId xmlns:a16="http://schemas.microsoft.com/office/drawing/2014/main" id="{967F1B28-92B9-A441-B22A-1626A925EF6A}"/>
              </a:ext>
            </a:extLst>
          </p:cNvPr>
          <p:cNvSpPr>
            <a:spLocks noGrp="1"/>
          </p:cNvSpPr>
          <p:nvPr>
            <p:ph type="body" sz="quarter" idx="24" hasCustomPrompt="1"/>
          </p:nvPr>
        </p:nvSpPr>
        <p:spPr>
          <a:xfrm>
            <a:off x="8149654" y="3925274"/>
            <a:ext cx="335144" cy="438150"/>
          </a:xfrm>
          <a:prstGeom prst="rect">
            <a:avLst/>
          </a:prstGeom>
        </p:spPr>
        <p:txBody>
          <a:bodyPr anchor="ctr">
            <a:normAutofit/>
          </a:bodyPr>
          <a:lstStyle>
            <a:lvl1pPr marL="0" indent="0" algn="r">
              <a:buNone/>
              <a:defRPr sz="1200" b="1" i="0">
                <a:solidFill>
                  <a:srgbClr val="73C0FF"/>
                </a:solidFill>
                <a:latin typeface="IBM Eliot Sans" panose="020B0503050000000000" pitchFamily="34" charset="0"/>
                <a:cs typeface="Segoe UI" panose="020B0502040204020203" pitchFamily="34" charset="0"/>
              </a:defRPr>
            </a:lvl1pPr>
          </a:lstStyle>
          <a:p>
            <a:pPr lvl="0"/>
            <a:r>
              <a:rPr lang="en-US" dirty="0"/>
              <a:t>3</a:t>
            </a:r>
          </a:p>
        </p:txBody>
      </p:sp>
      <p:sp>
        <p:nvSpPr>
          <p:cNvPr id="22" name="Text Placeholder 14">
            <a:extLst>
              <a:ext uri="{FF2B5EF4-FFF2-40B4-BE49-F238E27FC236}">
                <a16:creationId xmlns:a16="http://schemas.microsoft.com/office/drawing/2014/main" id="{E25A3D71-DB0A-C041-876A-04CBBFDFEAF1}"/>
              </a:ext>
            </a:extLst>
          </p:cNvPr>
          <p:cNvSpPr>
            <a:spLocks noGrp="1"/>
          </p:cNvSpPr>
          <p:nvPr>
            <p:ph type="body" sz="quarter" idx="25" hasCustomPrompt="1"/>
          </p:nvPr>
        </p:nvSpPr>
        <p:spPr>
          <a:xfrm>
            <a:off x="8880401" y="5686790"/>
            <a:ext cx="1333414" cy="438150"/>
          </a:xfrm>
          <a:prstGeom prst="rect">
            <a:avLst/>
          </a:prstGeom>
        </p:spPr>
        <p:txBody>
          <a:bodyPr anchor="ctr">
            <a:normAutofit/>
          </a:bodyPr>
          <a:lstStyle>
            <a:lvl1pPr marL="0" indent="0" algn="l">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23" name="Text Placeholder 14">
            <a:extLst>
              <a:ext uri="{FF2B5EF4-FFF2-40B4-BE49-F238E27FC236}">
                <a16:creationId xmlns:a16="http://schemas.microsoft.com/office/drawing/2014/main" id="{FB764867-989C-AE4D-A868-A26D5448D7C6}"/>
              </a:ext>
            </a:extLst>
          </p:cNvPr>
          <p:cNvSpPr>
            <a:spLocks noGrp="1"/>
          </p:cNvSpPr>
          <p:nvPr>
            <p:ph type="body" sz="quarter" idx="26" hasCustomPrompt="1"/>
          </p:nvPr>
        </p:nvSpPr>
        <p:spPr>
          <a:xfrm>
            <a:off x="8623389" y="5686790"/>
            <a:ext cx="335144" cy="438150"/>
          </a:xfrm>
          <a:prstGeom prst="rect">
            <a:avLst/>
          </a:prstGeom>
        </p:spPr>
        <p:txBody>
          <a:bodyPr anchor="ctr">
            <a:normAutofit/>
          </a:bodyPr>
          <a:lstStyle>
            <a:lvl1pPr marL="0" indent="0" algn="r">
              <a:buNone/>
              <a:defRPr sz="1200" b="1" i="0">
                <a:solidFill>
                  <a:srgbClr val="73C0FF"/>
                </a:solidFill>
                <a:latin typeface="IBM Eliot Sans" panose="020B0503050000000000" pitchFamily="34" charset="0"/>
                <a:cs typeface="Segoe UI" panose="020B0502040204020203" pitchFamily="34" charset="0"/>
              </a:defRPr>
            </a:lvl1pPr>
          </a:lstStyle>
          <a:p>
            <a:pPr lvl="0"/>
            <a:r>
              <a:rPr lang="en-US" dirty="0"/>
              <a:t>4</a:t>
            </a:r>
          </a:p>
        </p:txBody>
      </p:sp>
      <p:sp>
        <p:nvSpPr>
          <p:cNvPr id="24" name="Slide Number Placeholder 5">
            <a:extLst>
              <a:ext uri="{FF2B5EF4-FFF2-40B4-BE49-F238E27FC236}">
                <a16:creationId xmlns:a16="http://schemas.microsoft.com/office/drawing/2014/main" id="{7C35F52A-02BE-8D48-8796-6EF9D30F1CD2}"/>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56D159EA-B9B8-894D-A6C4-2EAA44864F59}"/>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409422882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Map slide_EQB_0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270329-E48C-584A-8D9E-A0256F6089BE}"/>
              </a:ext>
            </a:extLst>
          </p:cNvPr>
          <p:cNvPicPr>
            <a:picLocks noChangeAspect="1"/>
          </p:cNvPicPr>
          <p:nvPr userDrawn="1"/>
        </p:nvPicPr>
        <p:blipFill>
          <a:blip r:embed="rId2"/>
          <a:stretch>
            <a:fillRect/>
          </a:stretch>
        </p:blipFill>
        <p:spPr>
          <a:xfrm>
            <a:off x="966980" y="1453896"/>
            <a:ext cx="8757666" cy="6568250"/>
          </a:xfrm>
          <a:prstGeom prst="rect">
            <a:avLst/>
          </a:prstGeom>
        </p:spPr>
      </p:pic>
      <p:sp>
        <p:nvSpPr>
          <p:cNvPr id="22" name="Text Placeholder 4">
            <a:extLst>
              <a:ext uri="{FF2B5EF4-FFF2-40B4-BE49-F238E27FC236}">
                <a16:creationId xmlns:a16="http://schemas.microsoft.com/office/drawing/2014/main" id="{C48540CD-AA9F-C142-9158-E73E8A97C959}"/>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8" name="Text Placeholder 14">
            <a:extLst>
              <a:ext uri="{FF2B5EF4-FFF2-40B4-BE49-F238E27FC236}">
                <a16:creationId xmlns:a16="http://schemas.microsoft.com/office/drawing/2014/main" id="{4DF7846F-EB15-0949-A39B-D57E8F47E357}"/>
              </a:ext>
            </a:extLst>
          </p:cNvPr>
          <p:cNvSpPr>
            <a:spLocks noGrp="1"/>
          </p:cNvSpPr>
          <p:nvPr>
            <p:ph type="body" sz="quarter" idx="16" hasCustomPrompt="1"/>
          </p:nvPr>
        </p:nvSpPr>
        <p:spPr>
          <a:xfrm>
            <a:off x="516843" y="3857625"/>
            <a:ext cx="1333414" cy="438150"/>
          </a:xfrm>
          <a:prstGeom prst="rect">
            <a:avLst/>
          </a:prstGeom>
        </p:spPr>
        <p:txBody>
          <a:bodyPr anchor="ctr">
            <a:normAutofit/>
          </a:bodyPr>
          <a:lstStyle>
            <a:lvl1pPr marL="0" indent="0" algn="l">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29" name="Text Placeholder 14">
            <a:extLst>
              <a:ext uri="{FF2B5EF4-FFF2-40B4-BE49-F238E27FC236}">
                <a16:creationId xmlns:a16="http://schemas.microsoft.com/office/drawing/2014/main" id="{CC2A54B3-2F8C-1A40-B7CB-05B79A702E0A}"/>
              </a:ext>
            </a:extLst>
          </p:cNvPr>
          <p:cNvSpPr>
            <a:spLocks noGrp="1"/>
          </p:cNvSpPr>
          <p:nvPr>
            <p:ph type="body" sz="quarter" idx="20" hasCustomPrompt="1"/>
          </p:nvPr>
        </p:nvSpPr>
        <p:spPr>
          <a:xfrm>
            <a:off x="256609" y="3857625"/>
            <a:ext cx="335144" cy="438150"/>
          </a:xfrm>
          <a:prstGeom prst="rect">
            <a:avLst/>
          </a:prstGeom>
        </p:spPr>
        <p:txBody>
          <a:bodyPr anchor="ctr">
            <a:normAutofit/>
          </a:bodyPr>
          <a:lstStyle>
            <a:lvl1pPr marL="0" indent="0" algn="r">
              <a:buNone/>
              <a:defRPr sz="12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30" name="Text Placeholder 14">
            <a:extLst>
              <a:ext uri="{FF2B5EF4-FFF2-40B4-BE49-F238E27FC236}">
                <a16:creationId xmlns:a16="http://schemas.microsoft.com/office/drawing/2014/main" id="{57F9853B-35CD-AE43-BCF7-0762A2692A7E}"/>
              </a:ext>
            </a:extLst>
          </p:cNvPr>
          <p:cNvSpPr>
            <a:spLocks noGrp="1"/>
          </p:cNvSpPr>
          <p:nvPr>
            <p:ph type="body" sz="quarter" idx="21" hasCustomPrompt="1"/>
          </p:nvPr>
        </p:nvSpPr>
        <p:spPr>
          <a:xfrm>
            <a:off x="1221693" y="6054725"/>
            <a:ext cx="1333414" cy="438150"/>
          </a:xfrm>
          <a:prstGeom prst="rect">
            <a:avLst/>
          </a:prstGeom>
        </p:spPr>
        <p:txBody>
          <a:bodyPr anchor="ctr">
            <a:normAutofit/>
          </a:bodyPr>
          <a:lstStyle>
            <a:lvl1pPr marL="0" indent="0" algn="l">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31" name="Text Placeholder 14">
            <a:extLst>
              <a:ext uri="{FF2B5EF4-FFF2-40B4-BE49-F238E27FC236}">
                <a16:creationId xmlns:a16="http://schemas.microsoft.com/office/drawing/2014/main" id="{74769082-203C-D945-A5A8-915FA88B6567}"/>
              </a:ext>
            </a:extLst>
          </p:cNvPr>
          <p:cNvSpPr>
            <a:spLocks noGrp="1"/>
          </p:cNvSpPr>
          <p:nvPr>
            <p:ph type="body" sz="quarter" idx="22" hasCustomPrompt="1"/>
          </p:nvPr>
        </p:nvSpPr>
        <p:spPr>
          <a:xfrm>
            <a:off x="961459" y="6054725"/>
            <a:ext cx="335144" cy="438150"/>
          </a:xfrm>
          <a:prstGeom prst="rect">
            <a:avLst/>
          </a:prstGeom>
        </p:spPr>
        <p:txBody>
          <a:bodyPr anchor="ctr">
            <a:normAutofit/>
          </a:bodyPr>
          <a:lstStyle>
            <a:lvl1pPr marL="0" indent="0" algn="r">
              <a:buNone/>
              <a:defRPr sz="12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32" name="Text Placeholder 14">
            <a:extLst>
              <a:ext uri="{FF2B5EF4-FFF2-40B4-BE49-F238E27FC236}">
                <a16:creationId xmlns:a16="http://schemas.microsoft.com/office/drawing/2014/main" id="{C5E74914-8360-234F-9206-56B6C622ACE4}"/>
              </a:ext>
            </a:extLst>
          </p:cNvPr>
          <p:cNvSpPr>
            <a:spLocks noGrp="1"/>
          </p:cNvSpPr>
          <p:nvPr>
            <p:ph type="body" sz="quarter" idx="23" hasCustomPrompt="1"/>
          </p:nvPr>
        </p:nvSpPr>
        <p:spPr>
          <a:xfrm>
            <a:off x="9151830" y="5953125"/>
            <a:ext cx="1333414" cy="438150"/>
          </a:xfrm>
          <a:prstGeom prst="rect">
            <a:avLst/>
          </a:prstGeom>
        </p:spPr>
        <p:txBody>
          <a:bodyPr anchor="ctr">
            <a:normAutofit/>
          </a:bodyPr>
          <a:lstStyle>
            <a:lvl1pPr marL="0" indent="0" algn="l">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33" name="Text Placeholder 14">
            <a:extLst>
              <a:ext uri="{FF2B5EF4-FFF2-40B4-BE49-F238E27FC236}">
                <a16:creationId xmlns:a16="http://schemas.microsoft.com/office/drawing/2014/main" id="{E41D87EE-3D8C-A245-8D18-D8F0C2E368D1}"/>
              </a:ext>
            </a:extLst>
          </p:cNvPr>
          <p:cNvSpPr>
            <a:spLocks noGrp="1"/>
          </p:cNvSpPr>
          <p:nvPr>
            <p:ph type="body" sz="quarter" idx="24" hasCustomPrompt="1"/>
          </p:nvPr>
        </p:nvSpPr>
        <p:spPr>
          <a:xfrm>
            <a:off x="8900278" y="5953125"/>
            <a:ext cx="335144" cy="438150"/>
          </a:xfrm>
          <a:prstGeom prst="rect">
            <a:avLst/>
          </a:prstGeom>
        </p:spPr>
        <p:txBody>
          <a:bodyPr anchor="ctr">
            <a:normAutofit/>
          </a:bodyPr>
          <a:lstStyle>
            <a:lvl1pPr marL="0" indent="0" algn="r">
              <a:buNone/>
              <a:defRPr sz="12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34" name="Text Placeholder 14">
            <a:extLst>
              <a:ext uri="{FF2B5EF4-FFF2-40B4-BE49-F238E27FC236}">
                <a16:creationId xmlns:a16="http://schemas.microsoft.com/office/drawing/2014/main" id="{DB9A65C1-CA3B-8445-A62C-8ACDE32DAFF8}"/>
              </a:ext>
            </a:extLst>
          </p:cNvPr>
          <p:cNvSpPr>
            <a:spLocks noGrp="1"/>
          </p:cNvSpPr>
          <p:nvPr>
            <p:ph type="body" sz="quarter" idx="25" hasCustomPrompt="1"/>
          </p:nvPr>
        </p:nvSpPr>
        <p:spPr>
          <a:xfrm>
            <a:off x="9151830" y="4289425"/>
            <a:ext cx="1333414" cy="438150"/>
          </a:xfrm>
          <a:prstGeom prst="rect">
            <a:avLst/>
          </a:prstGeom>
        </p:spPr>
        <p:txBody>
          <a:bodyPr anchor="ctr">
            <a:normAutofit/>
          </a:bodyPr>
          <a:lstStyle>
            <a:lvl1pPr marL="0" indent="0" algn="l">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35" name="Text Placeholder 14">
            <a:extLst>
              <a:ext uri="{FF2B5EF4-FFF2-40B4-BE49-F238E27FC236}">
                <a16:creationId xmlns:a16="http://schemas.microsoft.com/office/drawing/2014/main" id="{EEED265C-8845-FC48-96B3-6771743EC33B}"/>
              </a:ext>
            </a:extLst>
          </p:cNvPr>
          <p:cNvSpPr>
            <a:spLocks noGrp="1"/>
          </p:cNvSpPr>
          <p:nvPr>
            <p:ph type="body" sz="quarter" idx="26" hasCustomPrompt="1"/>
          </p:nvPr>
        </p:nvSpPr>
        <p:spPr>
          <a:xfrm>
            <a:off x="8900278" y="4289425"/>
            <a:ext cx="335144" cy="438150"/>
          </a:xfrm>
          <a:prstGeom prst="rect">
            <a:avLst/>
          </a:prstGeom>
        </p:spPr>
        <p:txBody>
          <a:bodyPr anchor="ctr">
            <a:normAutofit/>
          </a:bodyPr>
          <a:lstStyle>
            <a:lvl1pPr marL="0" indent="0" algn="r">
              <a:buNone/>
              <a:defRPr sz="12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14" name="Slide Number Placeholder 5">
            <a:extLst>
              <a:ext uri="{FF2B5EF4-FFF2-40B4-BE49-F238E27FC236}">
                <a16:creationId xmlns:a16="http://schemas.microsoft.com/office/drawing/2014/main" id="{CC53045E-983F-F84B-B049-87D0C80FC761}"/>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329E02F2-CA2F-624C-B91D-28BBB479EAFD}"/>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09029717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Closing slide_EQB_01">
    <p:bg>
      <p:bgPr>
        <a:solidFill>
          <a:srgbClr val="002577"/>
        </a:solidFill>
        <a:effectLst/>
      </p:bgPr>
    </p:bg>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335372" y="2975959"/>
            <a:ext cx="10302058" cy="2277683"/>
          </a:xfrm>
          <a:prstGeom prst="rect">
            <a:avLst/>
          </a:prstGeom>
        </p:spPr>
        <p:txBody>
          <a:bodyPr anchor="ctr" anchorCtr="0"/>
          <a:lstStyle>
            <a:lvl1pPr marL="0" indent="0" algn="ctr">
              <a:buNone/>
              <a:defRPr sz="6000" b="1" i="0">
                <a:solidFill>
                  <a:srgbClr val="FFFFFF"/>
                </a:solidFill>
                <a:latin typeface="IBM Eliot Sans Medium" panose="020B0703050000000000"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0367404" y="761267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6657791"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
        <p:nvSpPr>
          <p:cNvPr id="9" name="Footer Placeholder 3">
            <a:extLst>
              <a:ext uri="{FF2B5EF4-FFF2-40B4-BE49-F238E27FC236}">
                <a16:creationId xmlns:a16="http://schemas.microsoft.com/office/drawing/2014/main" id="{B7EEA3BB-9DF6-2740-85AD-76D22B6E3889}"/>
              </a:ext>
            </a:extLst>
          </p:cNvPr>
          <p:cNvSpPr txBox="1">
            <a:spLocks/>
          </p:cNvSpPr>
          <p:nvPr userDrawn="1"/>
        </p:nvSpPr>
        <p:spPr>
          <a:xfrm>
            <a:off x="275755" y="7615599"/>
            <a:ext cx="1699493" cy="218918"/>
          </a:xfrm>
          <a:prstGeom prst="rect">
            <a:avLst/>
          </a:prstGeom>
        </p:spPr>
        <p:txBody>
          <a:bodyPr vert="horz" lIns="68580" tIns="34290" rIns="68580" bIns="3429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20" dirty="0">
                <a:solidFill>
                  <a:srgbClr val="FFFFFF"/>
                </a:solidFill>
                <a:latin typeface="IBM Eliot Sans Medium" panose="020B0703050000000000" pitchFamily="34" charset="0"/>
              </a:rPr>
              <a:t>Equitable</a:t>
            </a:r>
          </a:p>
        </p:txBody>
      </p:sp>
    </p:spTree>
    <p:extLst>
      <p:ext uri="{BB962C8B-B14F-4D97-AF65-F5344CB8AC3E}">
        <p14:creationId xmlns:p14="http://schemas.microsoft.com/office/powerpoint/2010/main" val="350308792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Closing slide_EQB_02">
    <p:bg>
      <p:bgPr>
        <a:solidFill>
          <a:srgbClr val="002577"/>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0367404" y="761267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6657791"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pic>
        <p:nvPicPr>
          <p:cNvPr id="3" name="Picture 2">
            <a:extLst>
              <a:ext uri="{FF2B5EF4-FFF2-40B4-BE49-F238E27FC236}">
                <a16:creationId xmlns:a16="http://schemas.microsoft.com/office/drawing/2014/main" id="{902E6AE2-629D-44FC-8847-06BFAD349E80}"/>
              </a:ext>
            </a:extLst>
          </p:cNvPr>
          <p:cNvPicPr>
            <a:picLocks noChangeAspect="1"/>
          </p:cNvPicPr>
          <p:nvPr userDrawn="1"/>
        </p:nvPicPr>
        <p:blipFill>
          <a:blip r:embed="rId2"/>
          <a:stretch>
            <a:fillRect/>
          </a:stretch>
        </p:blipFill>
        <p:spPr>
          <a:xfrm>
            <a:off x="3915265" y="3200400"/>
            <a:ext cx="3142270" cy="1828800"/>
          </a:xfrm>
          <a:prstGeom prst="rect">
            <a:avLst/>
          </a:prstGeom>
        </p:spPr>
      </p:pic>
    </p:spTree>
    <p:extLst>
      <p:ext uri="{BB962C8B-B14F-4D97-AF65-F5344CB8AC3E}">
        <p14:creationId xmlns:p14="http://schemas.microsoft.com/office/powerpoint/2010/main" val="417671045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Contents_WT_01">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A97AE83C-BB17-4853-95ED-0D5814379EA8}"/>
              </a:ext>
            </a:extLst>
          </p:cNvPr>
          <p:cNvSpPr/>
          <p:nvPr userDrawn="1"/>
        </p:nvSpPr>
        <p:spPr>
          <a:xfrm>
            <a:off x="0" y="2286000"/>
            <a:ext cx="10972800" cy="5029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solidFill>
                <a:schemeClr val="tx2"/>
              </a:solidFill>
              <a:latin typeface="IBM Eliot Sans Medium" panose="020B0703050000000000" pitchFamily="34" charset="0"/>
            </a:endParaRPr>
          </a:p>
        </p:txBody>
      </p:sp>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627344"/>
            <a:ext cx="10972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4">
            <a:extLst>
              <a:ext uri="{FF2B5EF4-FFF2-40B4-BE49-F238E27FC236}">
                <a16:creationId xmlns:a16="http://schemas.microsoft.com/office/drawing/2014/main" id="{96DC2001-AC0D-3F41-87FE-27FD1320B3FC}"/>
              </a:ext>
            </a:extLst>
          </p:cNvPr>
          <p:cNvSpPr>
            <a:spLocks noGrp="1"/>
          </p:cNvSpPr>
          <p:nvPr>
            <p:ph type="body" sz="quarter" idx="12" hasCustomPrompt="1"/>
          </p:nvPr>
        </p:nvSpPr>
        <p:spPr>
          <a:xfrm>
            <a:off x="271239" y="3670363"/>
            <a:ext cx="2330263"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5490716" y="2021304"/>
            <a:ext cx="0" cy="521208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8154584" y="2021304"/>
            <a:ext cx="0" cy="521208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FA7C2E4F-5A3D-FE46-B30F-595E936418C2}"/>
              </a:ext>
            </a:extLst>
          </p:cNvPr>
          <p:cNvSpPr>
            <a:spLocks noGrp="1"/>
          </p:cNvSpPr>
          <p:nvPr>
            <p:ph type="ctrTitle" hasCustomPrompt="1"/>
          </p:nvPr>
        </p:nvSpPr>
        <p:spPr>
          <a:xfrm>
            <a:off x="273649" y="400485"/>
            <a:ext cx="4355503" cy="575833"/>
          </a:xfrm>
          <a:prstGeom prst="rect">
            <a:avLst/>
          </a:prstGeom>
        </p:spPr>
        <p:txBody>
          <a:bodyPr anchor="t">
            <a:noAutofit/>
          </a:bodyPr>
          <a:lstStyle>
            <a:lvl1pPr algn="l">
              <a:defRPr sz="2625" b="1" i="0">
                <a:solidFill>
                  <a:schemeClr val="bg2"/>
                </a:solidFill>
                <a:latin typeface="IBM Eliot Sans Medium" panose="020B0703050000000000" pitchFamily="34" charset="0"/>
              </a:defRPr>
            </a:lvl1pPr>
          </a:lstStyle>
          <a:p>
            <a:r>
              <a:rPr lang="en-US" dirty="0"/>
              <a:t>Contents</a:t>
            </a:r>
          </a:p>
        </p:txBody>
      </p:sp>
      <p:sp>
        <p:nvSpPr>
          <p:cNvPr id="27" name="Slide Number Placeholder 5">
            <a:extLst>
              <a:ext uri="{FF2B5EF4-FFF2-40B4-BE49-F238E27FC236}">
                <a16:creationId xmlns:a16="http://schemas.microsoft.com/office/drawing/2014/main" id="{C97F4025-1428-E848-AB50-95898C85EE26}"/>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chemeClr val="bg2"/>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6A745FEC-0DCE-D347-A303-F04698E05187}"/>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chemeClr val="bg2"/>
                </a:solidFill>
                <a:latin typeface="IBM Eliot Sans Medium" panose="020B0703050000000000" pitchFamily="34" charset="0"/>
              </a:defRPr>
            </a:lvl1pPr>
          </a:lstStyle>
          <a:p>
            <a:r>
              <a:rPr lang="en-US"/>
              <a:t>Presentation Title Here – Month 00, 000</a:t>
            </a:r>
            <a:endParaRPr lang="en-US" dirty="0"/>
          </a:p>
        </p:txBody>
      </p:sp>
      <p:sp>
        <p:nvSpPr>
          <p:cNvPr id="31" name="Text Placeholder 2">
            <a:extLst>
              <a:ext uri="{FF2B5EF4-FFF2-40B4-BE49-F238E27FC236}">
                <a16:creationId xmlns:a16="http://schemas.microsoft.com/office/drawing/2014/main" id="{45E99F75-E396-854D-A64C-EFF76DC40AFB}"/>
              </a:ext>
            </a:extLst>
          </p:cNvPr>
          <p:cNvSpPr>
            <a:spLocks noGrp="1"/>
          </p:cNvSpPr>
          <p:nvPr>
            <p:ph type="body" sz="quarter" idx="21" hasCustomPrompt="1"/>
          </p:nvPr>
        </p:nvSpPr>
        <p:spPr>
          <a:xfrm>
            <a:off x="250633" y="2471062"/>
            <a:ext cx="990749" cy="990597"/>
          </a:xfrm>
          <a:prstGeom prst="rect">
            <a:avLst/>
          </a:prstGeom>
        </p:spPr>
        <p:txBody>
          <a:bodyPr/>
          <a:lstStyle>
            <a:lvl1pPr marL="0" indent="0" algn="l">
              <a:buNone/>
              <a:defRPr sz="5625" b="1" i="0">
                <a:solidFill>
                  <a:schemeClr val="tx2"/>
                </a:solidFill>
                <a:latin typeface="IBM Eliot Sans" panose="020B0503050000000000" pitchFamily="34" charset="0"/>
              </a:defRPr>
            </a:lvl1pPr>
          </a:lstStyle>
          <a:p>
            <a:pPr lvl="0"/>
            <a:r>
              <a:rPr lang="en-US" dirty="0"/>
              <a:t>1</a:t>
            </a:r>
          </a:p>
        </p:txBody>
      </p:sp>
      <p:sp>
        <p:nvSpPr>
          <p:cNvPr id="37" name="Text Placeholder 4">
            <a:extLst>
              <a:ext uri="{FF2B5EF4-FFF2-40B4-BE49-F238E27FC236}">
                <a16:creationId xmlns:a16="http://schemas.microsoft.com/office/drawing/2014/main" id="{74C5EE9B-493D-B04D-A576-C96F91A0BBE3}"/>
              </a:ext>
            </a:extLst>
          </p:cNvPr>
          <p:cNvSpPr>
            <a:spLocks noGrp="1"/>
          </p:cNvSpPr>
          <p:nvPr>
            <p:ph type="body" sz="quarter" idx="23" hasCustomPrompt="1"/>
          </p:nvPr>
        </p:nvSpPr>
        <p:spPr>
          <a:xfrm>
            <a:off x="3032128" y="36576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3" name="Text Placeholder 4">
            <a:extLst>
              <a:ext uri="{FF2B5EF4-FFF2-40B4-BE49-F238E27FC236}">
                <a16:creationId xmlns:a16="http://schemas.microsoft.com/office/drawing/2014/main" id="{705B5911-3B2D-CC4C-874A-11225C04D0ED}"/>
              </a:ext>
            </a:extLst>
          </p:cNvPr>
          <p:cNvSpPr>
            <a:spLocks noGrp="1"/>
          </p:cNvSpPr>
          <p:nvPr>
            <p:ph type="body" sz="quarter" idx="27" hasCustomPrompt="1"/>
          </p:nvPr>
        </p:nvSpPr>
        <p:spPr>
          <a:xfrm>
            <a:off x="5775328" y="36576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011D8F1D-5590-9C4F-809E-6F6E15283648}"/>
              </a:ext>
            </a:extLst>
          </p:cNvPr>
          <p:cNvSpPr>
            <a:spLocks noGrp="1"/>
          </p:cNvSpPr>
          <p:nvPr>
            <p:ph type="body" sz="quarter" idx="31" hasCustomPrompt="1"/>
          </p:nvPr>
        </p:nvSpPr>
        <p:spPr>
          <a:xfrm>
            <a:off x="8518528" y="36576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36" name="Text Placeholder 2">
            <a:extLst>
              <a:ext uri="{FF2B5EF4-FFF2-40B4-BE49-F238E27FC236}">
                <a16:creationId xmlns:a16="http://schemas.microsoft.com/office/drawing/2014/main" id="{3BA4ADCC-84A0-AE45-8374-C9C0D3F6119C}"/>
              </a:ext>
            </a:extLst>
          </p:cNvPr>
          <p:cNvSpPr>
            <a:spLocks noGrp="1"/>
          </p:cNvSpPr>
          <p:nvPr>
            <p:ph type="body" sz="quarter" idx="36" hasCustomPrompt="1"/>
          </p:nvPr>
        </p:nvSpPr>
        <p:spPr>
          <a:xfrm>
            <a:off x="2993833" y="2471062"/>
            <a:ext cx="990749" cy="990597"/>
          </a:xfrm>
          <a:prstGeom prst="rect">
            <a:avLst/>
          </a:prstGeom>
        </p:spPr>
        <p:txBody>
          <a:bodyPr/>
          <a:lstStyle>
            <a:lvl1pPr marL="0" indent="0" algn="l">
              <a:buNone/>
              <a:defRPr sz="5625" b="1" i="0">
                <a:solidFill>
                  <a:schemeClr val="tx2"/>
                </a:solidFill>
                <a:latin typeface="IBM Eliot Sans" panose="020B0503050000000000" pitchFamily="34" charset="0"/>
              </a:defRPr>
            </a:lvl1pPr>
          </a:lstStyle>
          <a:p>
            <a:pPr lvl="0"/>
            <a:r>
              <a:rPr lang="en-US" dirty="0"/>
              <a:t>2</a:t>
            </a:r>
          </a:p>
        </p:txBody>
      </p:sp>
      <p:sp>
        <p:nvSpPr>
          <p:cNvPr id="42" name="Text Placeholder 2">
            <a:extLst>
              <a:ext uri="{FF2B5EF4-FFF2-40B4-BE49-F238E27FC236}">
                <a16:creationId xmlns:a16="http://schemas.microsoft.com/office/drawing/2014/main" id="{5991205A-62B3-A64A-88D3-52FA74BEEEDD}"/>
              </a:ext>
            </a:extLst>
          </p:cNvPr>
          <p:cNvSpPr>
            <a:spLocks noGrp="1"/>
          </p:cNvSpPr>
          <p:nvPr>
            <p:ph type="body" sz="quarter" idx="38" hasCustomPrompt="1"/>
          </p:nvPr>
        </p:nvSpPr>
        <p:spPr>
          <a:xfrm>
            <a:off x="5737033" y="2471062"/>
            <a:ext cx="990749" cy="990597"/>
          </a:xfrm>
          <a:prstGeom prst="rect">
            <a:avLst/>
          </a:prstGeom>
        </p:spPr>
        <p:txBody>
          <a:bodyPr/>
          <a:lstStyle>
            <a:lvl1pPr marL="0" indent="0" algn="l">
              <a:buNone/>
              <a:defRPr sz="5625" b="1" i="0">
                <a:solidFill>
                  <a:schemeClr val="tx2"/>
                </a:solidFill>
                <a:latin typeface="IBM Eliot Sans" panose="020B0503050000000000" pitchFamily="34" charset="0"/>
              </a:defRPr>
            </a:lvl1pPr>
          </a:lstStyle>
          <a:p>
            <a:pPr lvl="0"/>
            <a:r>
              <a:rPr lang="en-US" dirty="0"/>
              <a:t>3</a:t>
            </a:r>
          </a:p>
        </p:txBody>
      </p:sp>
      <p:sp>
        <p:nvSpPr>
          <p:cNvPr id="52" name="Text Placeholder 2">
            <a:extLst>
              <a:ext uri="{FF2B5EF4-FFF2-40B4-BE49-F238E27FC236}">
                <a16:creationId xmlns:a16="http://schemas.microsoft.com/office/drawing/2014/main" id="{0F815BA2-DF20-C347-B889-CB5E7C4A0CED}"/>
              </a:ext>
            </a:extLst>
          </p:cNvPr>
          <p:cNvSpPr>
            <a:spLocks noGrp="1"/>
          </p:cNvSpPr>
          <p:nvPr>
            <p:ph type="body" sz="quarter" idx="40" hasCustomPrompt="1"/>
          </p:nvPr>
        </p:nvSpPr>
        <p:spPr>
          <a:xfrm>
            <a:off x="8480233" y="2471062"/>
            <a:ext cx="990749" cy="990597"/>
          </a:xfrm>
          <a:prstGeom prst="rect">
            <a:avLst/>
          </a:prstGeom>
        </p:spPr>
        <p:txBody>
          <a:bodyPr/>
          <a:lstStyle>
            <a:lvl1pPr marL="0" indent="0" algn="l">
              <a:buNone/>
              <a:defRPr sz="5625" b="1" i="0">
                <a:solidFill>
                  <a:schemeClr val="tx2"/>
                </a:solidFill>
                <a:latin typeface="IBM Eliot Sans" panose="020B0503050000000000" pitchFamily="34" charset="0"/>
              </a:defRPr>
            </a:lvl1pPr>
          </a:lstStyle>
          <a:p>
            <a:pPr lvl="0"/>
            <a:r>
              <a:rPr lang="en-US" dirty="0"/>
              <a:t>4</a:t>
            </a:r>
          </a:p>
        </p:txBody>
      </p:sp>
      <p:sp>
        <p:nvSpPr>
          <p:cNvPr id="54" name="Text Placeholder 4">
            <a:extLst>
              <a:ext uri="{FF2B5EF4-FFF2-40B4-BE49-F238E27FC236}">
                <a16:creationId xmlns:a16="http://schemas.microsoft.com/office/drawing/2014/main" id="{5A7E8000-DC19-1D4F-9A5E-531B5751FC86}"/>
              </a:ext>
            </a:extLst>
          </p:cNvPr>
          <p:cNvSpPr>
            <a:spLocks noGrp="1"/>
          </p:cNvSpPr>
          <p:nvPr>
            <p:ph type="body" sz="quarter" idx="41" hasCustomPrompt="1"/>
          </p:nvPr>
        </p:nvSpPr>
        <p:spPr>
          <a:xfrm>
            <a:off x="271239" y="6159563"/>
            <a:ext cx="2330263"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5" name="Text Placeholder 2">
            <a:extLst>
              <a:ext uri="{FF2B5EF4-FFF2-40B4-BE49-F238E27FC236}">
                <a16:creationId xmlns:a16="http://schemas.microsoft.com/office/drawing/2014/main" id="{143BB231-9E79-B948-B4DC-6003601A93E6}"/>
              </a:ext>
            </a:extLst>
          </p:cNvPr>
          <p:cNvSpPr>
            <a:spLocks noGrp="1"/>
          </p:cNvSpPr>
          <p:nvPr>
            <p:ph type="body" sz="quarter" idx="42" hasCustomPrompt="1"/>
          </p:nvPr>
        </p:nvSpPr>
        <p:spPr>
          <a:xfrm>
            <a:off x="250633" y="4960262"/>
            <a:ext cx="990749" cy="990597"/>
          </a:xfrm>
          <a:prstGeom prst="rect">
            <a:avLst/>
          </a:prstGeom>
        </p:spPr>
        <p:txBody>
          <a:bodyPr/>
          <a:lstStyle>
            <a:lvl1pPr marL="0" indent="0" algn="l">
              <a:buNone/>
              <a:defRPr sz="5625" b="1" i="0">
                <a:solidFill>
                  <a:schemeClr val="tx2"/>
                </a:solidFill>
                <a:latin typeface="IBM Eliot Sans" panose="020B0503050000000000" pitchFamily="34" charset="0"/>
              </a:defRPr>
            </a:lvl1pPr>
          </a:lstStyle>
          <a:p>
            <a:pPr lvl="0"/>
            <a:r>
              <a:rPr lang="en-US" dirty="0"/>
              <a:t>5</a:t>
            </a:r>
          </a:p>
        </p:txBody>
      </p:sp>
      <p:sp>
        <p:nvSpPr>
          <p:cNvPr id="56" name="Text Placeholder 4">
            <a:extLst>
              <a:ext uri="{FF2B5EF4-FFF2-40B4-BE49-F238E27FC236}">
                <a16:creationId xmlns:a16="http://schemas.microsoft.com/office/drawing/2014/main" id="{4DAE56D6-9E95-A649-B4C9-07D39FCA8979}"/>
              </a:ext>
            </a:extLst>
          </p:cNvPr>
          <p:cNvSpPr>
            <a:spLocks noGrp="1"/>
          </p:cNvSpPr>
          <p:nvPr>
            <p:ph type="body" sz="quarter" idx="43" hasCustomPrompt="1"/>
          </p:nvPr>
        </p:nvSpPr>
        <p:spPr>
          <a:xfrm>
            <a:off x="3032128" y="61468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7" name="Text Placeholder 4">
            <a:extLst>
              <a:ext uri="{FF2B5EF4-FFF2-40B4-BE49-F238E27FC236}">
                <a16:creationId xmlns:a16="http://schemas.microsoft.com/office/drawing/2014/main" id="{CBA30A8D-AE69-6D4A-901B-2CA3F1353868}"/>
              </a:ext>
            </a:extLst>
          </p:cNvPr>
          <p:cNvSpPr>
            <a:spLocks noGrp="1"/>
          </p:cNvSpPr>
          <p:nvPr>
            <p:ph type="body" sz="quarter" idx="44" hasCustomPrompt="1"/>
          </p:nvPr>
        </p:nvSpPr>
        <p:spPr>
          <a:xfrm>
            <a:off x="5775328" y="61468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8" name="Text Placeholder 4">
            <a:extLst>
              <a:ext uri="{FF2B5EF4-FFF2-40B4-BE49-F238E27FC236}">
                <a16:creationId xmlns:a16="http://schemas.microsoft.com/office/drawing/2014/main" id="{9B4A676C-3C2C-754D-A494-C95EA23B9A50}"/>
              </a:ext>
            </a:extLst>
          </p:cNvPr>
          <p:cNvSpPr>
            <a:spLocks noGrp="1"/>
          </p:cNvSpPr>
          <p:nvPr>
            <p:ph type="body" sz="quarter" idx="45" hasCustomPrompt="1"/>
          </p:nvPr>
        </p:nvSpPr>
        <p:spPr>
          <a:xfrm>
            <a:off x="8518528" y="61468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9" name="Text Placeholder 2">
            <a:extLst>
              <a:ext uri="{FF2B5EF4-FFF2-40B4-BE49-F238E27FC236}">
                <a16:creationId xmlns:a16="http://schemas.microsoft.com/office/drawing/2014/main" id="{06D2C611-C7BC-2445-B6E1-D6F2CE80DF83}"/>
              </a:ext>
            </a:extLst>
          </p:cNvPr>
          <p:cNvSpPr>
            <a:spLocks noGrp="1"/>
          </p:cNvSpPr>
          <p:nvPr>
            <p:ph type="body" sz="quarter" idx="46" hasCustomPrompt="1"/>
          </p:nvPr>
        </p:nvSpPr>
        <p:spPr>
          <a:xfrm>
            <a:off x="2993833" y="4960262"/>
            <a:ext cx="990749" cy="990597"/>
          </a:xfrm>
          <a:prstGeom prst="rect">
            <a:avLst/>
          </a:prstGeom>
        </p:spPr>
        <p:txBody>
          <a:bodyPr/>
          <a:lstStyle>
            <a:lvl1pPr marL="0" indent="0" algn="l">
              <a:buNone/>
              <a:defRPr sz="5625" b="1" i="0">
                <a:solidFill>
                  <a:schemeClr val="tx2"/>
                </a:solidFill>
                <a:latin typeface="IBM Eliot Sans" panose="020B0503050000000000" pitchFamily="34" charset="0"/>
              </a:defRPr>
            </a:lvl1pPr>
          </a:lstStyle>
          <a:p>
            <a:pPr lvl="0"/>
            <a:r>
              <a:rPr lang="en-US" dirty="0"/>
              <a:t>6</a:t>
            </a:r>
          </a:p>
        </p:txBody>
      </p:sp>
      <p:sp>
        <p:nvSpPr>
          <p:cNvPr id="60" name="Text Placeholder 2">
            <a:extLst>
              <a:ext uri="{FF2B5EF4-FFF2-40B4-BE49-F238E27FC236}">
                <a16:creationId xmlns:a16="http://schemas.microsoft.com/office/drawing/2014/main" id="{B05ACC63-2749-C44E-AF5C-7AEA316C91AB}"/>
              </a:ext>
            </a:extLst>
          </p:cNvPr>
          <p:cNvSpPr>
            <a:spLocks noGrp="1"/>
          </p:cNvSpPr>
          <p:nvPr>
            <p:ph type="body" sz="quarter" idx="47" hasCustomPrompt="1"/>
          </p:nvPr>
        </p:nvSpPr>
        <p:spPr>
          <a:xfrm>
            <a:off x="5737033" y="4960262"/>
            <a:ext cx="990749" cy="990597"/>
          </a:xfrm>
          <a:prstGeom prst="rect">
            <a:avLst/>
          </a:prstGeom>
        </p:spPr>
        <p:txBody>
          <a:bodyPr/>
          <a:lstStyle>
            <a:lvl1pPr marL="0" indent="0" algn="l">
              <a:buNone/>
              <a:defRPr sz="5625" b="1" i="0">
                <a:solidFill>
                  <a:schemeClr val="tx2"/>
                </a:solidFill>
                <a:latin typeface="IBM Eliot Sans" panose="020B0503050000000000" pitchFamily="34" charset="0"/>
              </a:defRPr>
            </a:lvl1pPr>
          </a:lstStyle>
          <a:p>
            <a:pPr lvl="0"/>
            <a:r>
              <a:rPr lang="en-US" dirty="0"/>
              <a:t>7</a:t>
            </a:r>
          </a:p>
        </p:txBody>
      </p:sp>
      <p:sp>
        <p:nvSpPr>
          <p:cNvPr id="61" name="Text Placeholder 2">
            <a:extLst>
              <a:ext uri="{FF2B5EF4-FFF2-40B4-BE49-F238E27FC236}">
                <a16:creationId xmlns:a16="http://schemas.microsoft.com/office/drawing/2014/main" id="{16AF4496-A798-E14B-B314-8070E2372506}"/>
              </a:ext>
            </a:extLst>
          </p:cNvPr>
          <p:cNvSpPr>
            <a:spLocks noGrp="1"/>
          </p:cNvSpPr>
          <p:nvPr>
            <p:ph type="body" sz="quarter" idx="48" hasCustomPrompt="1"/>
          </p:nvPr>
        </p:nvSpPr>
        <p:spPr>
          <a:xfrm>
            <a:off x="8480233" y="4960262"/>
            <a:ext cx="990749" cy="990597"/>
          </a:xfrm>
          <a:prstGeom prst="rect">
            <a:avLst/>
          </a:prstGeom>
        </p:spPr>
        <p:txBody>
          <a:bodyPr/>
          <a:lstStyle>
            <a:lvl1pPr marL="0" indent="0" algn="l">
              <a:buNone/>
              <a:defRPr sz="5625" b="1" i="0">
                <a:solidFill>
                  <a:schemeClr val="tx2"/>
                </a:solidFill>
                <a:latin typeface="IBM Eliot Sans" panose="020B0503050000000000" pitchFamily="34" charset="0"/>
              </a:defRPr>
            </a:lvl1pPr>
          </a:lstStyle>
          <a:p>
            <a:pPr lvl="0"/>
            <a:r>
              <a:rPr lang="en-US" dirty="0"/>
              <a:t>8</a:t>
            </a:r>
          </a:p>
        </p:txBody>
      </p:sp>
      <p:cxnSp>
        <p:nvCxnSpPr>
          <p:cNvPr id="24" name="Straight Connector 23">
            <a:extLst>
              <a:ext uri="{FF2B5EF4-FFF2-40B4-BE49-F238E27FC236}">
                <a16:creationId xmlns:a16="http://schemas.microsoft.com/office/drawing/2014/main" id="{3C29D39F-8C88-4EA6-88BE-77BB584C11E7}"/>
              </a:ext>
            </a:extLst>
          </p:cNvPr>
          <p:cNvCxnSpPr/>
          <p:nvPr userDrawn="1"/>
        </p:nvCxnSpPr>
        <p:spPr>
          <a:xfrm>
            <a:off x="2686050" y="2021304"/>
            <a:ext cx="0" cy="521208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77932"/>
      </p:ext>
    </p:extLst>
  </p:cSld>
  <p:clrMapOvr>
    <a:masterClrMapping/>
  </p:clrMapOvr>
  <p:extLst>
    <p:ext uri="{DCECCB84-F9BA-43D5-87BE-67443E8EF086}">
      <p15:sldGuideLst xmlns:p15="http://schemas.microsoft.com/office/powerpoint/2012/main">
        <p15:guide id="1" pos="1962" userDrawn="1">
          <p15:clr>
            <a:srgbClr val="FBAE40"/>
          </p15:clr>
        </p15:guide>
        <p15:guide id="2" pos="3690" userDrawn="1">
          <p15:clr>
            <a:srgbClr val="FBAE40"/>
          </p15:clr>
        </p15:guide>
        <p15:guide id="3" pos="5418" userDrawn="1">
          <p15:clr>
            <a:srgbClr val="FBAE40"/>
          </p15:clr>
        </p15:guide>
        <p15:guide id="4" orient="horz" pos="31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4B62D430-3622-F944-8030-6A8F1702A9AA}"/>
              </a:ext>
            </a:extLst>
          </p:cNvPr>
          <p:cNvSpPr/>
          <p:nvPr userDrawn="1"/>
        </p:nvSpPr>
        <p:spPr>
          <a:xfrm>
            <a:off x="342902" y="3772557"/>
            <a:ext cx="10302057"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279547" y="4712567"/>
            <a:ext cx="1983458" cy="585964"/>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3369FF"/>
                </a:solidFill>
                <a:latin typeface="IBM Eliot Sans" panose="020B05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279547" y="4409639"/>
            <a:ext cx="1793102" cy="245105"/>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279555" y="5431074"/>
            <a:ext cx="2250167" cy="1884129"/>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sz="900" b="0"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grpSp>
        <p:nvGrpSpPr>
          <p:cNvPr id="2" name="Group 1">
            <a:extLst>
              <a:ext uri="{FF2B5EF4-FFF2-40B4-BE49-F238E27FC236}">
                <a16:creationId xmlns:a16="http://schemas.microsoft.com/office/drawing/2014/main" id="{56C1D83D-A1B9-DE45-8FA3-F7858C2331AD}"/>
              </a:ext>
            </a:extLst>
          </p:cNvPr>
          <p:cNvGrpSpPr/>
          <p:nvPr userDrawn="1"/>
        </p:nvGrpSpPr>
        <p:grpSpPr>
          <a:xfrm>
            <a:off x="2941690" y="3742365"/>
            <a:ext cx="129092" cy="332320"/>
            <a:chOff x="3237268" y="2942083"/>
            <a:chExt cx="192553" cy="371766"/>
          </a:xfrm>
        </p:grpSpPr>
        <p:cxnSp>
          <p:nvCxnSpPr>
            <p:cNvPr id="24" name="Straight Connector 23">
              <a:extLst>
                <a:ext uri="{FF2B5EF4-FFF2-40B4-BE49-F238E27FC236}">
                  <a16:creationId xmlns:a16="http://schemas.microsoft.com/office/drawing/2014/main" id="{03CF5AED-830E-1048-8ACE-5F69D17C6FEB}"/>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F813389-9B03-514C-AE4E-465F459D64E9}"/>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2870347" y="4712567"/>
            <a:ext cx="1983458" cy="585964"/>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3369FF"/>
                </a:solidFill>
                <a:latin typeface="IBM Eliot Sans" panose="020B05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2870347" y="4409639"/>
            <a:ext cx="1793102" cy="245105"/>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2870355" y="5431074"/>
            <a:ext cx="2250167" cy="1884129"/>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sz="900" b="0"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5480197" y="4712567"/>
            <a:ext cx="1983458" cy="585964"/>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3369FF"/>
                </a:solidFill>
                <a:latin typeface="IBM Eliot Sans" panose="020B05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5480197" y="4409639"/>
            <a:ext cx="1793102" cy="245105"/>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5480205" y="5431074"/>
            <a:ext cx="2250167" cy="1884129"/>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sz="900" b="0"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8023372" y="4712567"/>
            <a:ext cx="1983458" cy="585964"/>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3369FF"/>
                </a:solidFill>
                <a:latin typeface="IBM Eliot Sans" panose="020B05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8023372" y="4409639"/>
            <a:ext cx="1793102" cy="245105"/>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8023380" y="5431074"/>
            <a:ext cx="2250167" cy="1884129"/>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sz="900" b="0"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grpSp>
        <p:nvGrpSpPr>
          <p:cNvPr id="53" name="Group 52">
            <a:extLst>
              <a:ext uri="{FF2B5EF4-FFF2-40B4-BE49-F238E27FC236}">
                <a16:creationId xmlns:a16="http://schemas.microsoft.com/office/drawing/2014/main" id="{1D94545F-B896-DA4A-9C9E-67D1A40FFFB8}"/>
              </a:ext>
            </a:extLst>
          </p:cNvPr>
          <p:cNvGrpSpPr/>
          <p:nvPr userDrawn="1"/>
        </p:nvGrpSpPr>
        <p:grpSpPr>
          <a:xfrm>
            <a:off x="5546197" y="3742365"/>
            <a:ext cx="129092" cy="332320"/>
            <a:chOff x="3237268" y="2942083"/>
            <a:chExt cx="192553" cy="371766"/>
          </a:xfrm>
        </p:grpSpPr>
        <p:cxnSp>
          <p:nvCxnSpPr>
            <p:cNvPr id="54" name="Straight Connector 53">
              <a:extLst>
                <a:ext uri="{FF2B5EF4-FFF2-40B4-BE49-F238E27FC236}">
                  <a16:creationId xmlns:a16="http://schemas.microsoft.com/office/drawing/2014/main" id="{5CE0664B-4083-3E4F-859C-FA8AB2062871}"/>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0213AF2-CE79-F14F-9B5F-30325124201A}"/>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51D054C1-A28A-6C40-8DA9-AF4BD32A9B4B}"/>
              </a:ext>
            </a:extLst>
          </p:cNvPr>
          <p:cNvGrpSpPr/>
          <p:nvPr userDrawn="1"/>
        </p:nvGrpSpPr>
        <p:grpSpPr>
          <a:xfrm>
            <a:off x="8074504" y="3742365"/>
            <a:ext cx="129092" cy="332320"/>
            <a:chOff x="3237268" y="2942083"/>
            <a:chExt cx="192553" cy="371766"/>
          </a:xfrm>
        </p:grpSpPr>
        <p:cxnSp>
          <p:nvCxnSpPr>
            <p:cNvPr id="57" name="Straight Connector 56">
              <a:extLst>
                <a:ext uri="{FF2B5EF4-FFF2-40B4-BE49-F238E27FC236}">
                  <a16:creationId xmlns:a16="http://schemas.microsoft.com/office/drawing/2014/main" id="{3C317751-A226-4B4F-964E-EA37D4EF133D}"/>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B42E7E1-2968-604F-8D00-DA7500C3B365}"/>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89413883"/>
      </p:ext>
    </p:extLst>
  </p:cSld>
  <p:clrMapOvr>
    <a:masterClrMapping/>
  </p:clrMapOvr>
  <p:extLst>
    <p:ext uri="{DCECCB84-F9BA-43D5-87BE-67443E8EF086}">
      <p15:sldGuideLst xmlns:p15="http://schemas.microsoft.com/office/powerpoint/2012/main">
        <p15:guide id="1" orient="horz" pos="2880" userDrawn="1">
          <p15:clr>
            <a:srgbClr val="FBAE40"/>
          </p15:clr>
        </p15:guide>
        <p15:guide id="2" orient="horz" pos="3000" userDrawn="1">
          <p15:clr>
            <a:srgbClr val="FBAE40"/>
          </p15:clr>
        </p15:guide>
        <p15:guide id="3" pos="1854" userDrawn="1">
          <p15:clr>
            <a:srgbClr val="FBAE40"/>
          </p15:clr>
        </p15:guide>
        <p15:guide id="4" pos="3492" userDrawn="1">
          <p15:clr>
            <a:srgbClr val="FBAE40"/>
          </p15:clr>
        </p15:guide>
        <p15:guide id="5" pos="5094" userDrawn="1">
          <p15:clr>
            <a:srgbClr val="FBAE40"/>
          </p15:clr>
        </p15:guide>
        <p15:guide id="6" orient="horz" pos="2592" userDrawn="1">
          <p15:clr>
            <a:srgbClr val="FBAE40"/>
          </p15:clr>
        </p15:guide>
        <p15:guide id="7" orient="horz" pos="3288" userDrawn="1">
          <p15:clr>
            <a:srgbClr val="FBAE40"/>
          </p15:clr>
        </p15:guide>
        <p15:guide id="8" orient="horz" pos="3456" userDrawn="1">
          <p15:clr>
            <a:srgbClr val="FBAE40"/>
          </p15:clr>
        </p15:guide>
        <p15:guide id="9" orient="horz" pos="2448" userDrawn="1">
          <p15:clr>
            <a:srgbClr val="FBAE40"/>
          </p15:clr>
        </p15:guide>
        <p15:guide id="10" orient="horz" pos="2472" userDrawn="1">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Section Title_MB_01">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D699D66-FB69-D74D-8D14-D34010B9AD99}"/>
              </a:ext>
            </a:extLst>
          </p:cNvPr>
          <p:cNvSpPr>
            <a:spLocks noGrp="1"/>
          </p:cNvSpPr>
          <p:nvPr>
            <p:ph type="ctrTitle" hasCustomPrompt="1"/>
          </p:nvPr>
        </p:nvSpPr>
        <p:spPr>
          <a:xfrm>
            <a:off x="269729" y="504676"/>
            <a:ext cx="2374419" cy="305258"/>
          </a:xfrm>
          <a:prstGeom prst="rect">
            <a:avLst/>
          </a:prstGeom>
        </p:spPr>
        <p:txBody>
          <a:bodyPr anchor="b">
            <a:noAutofit/>
          </a:bodyPr>
          <a:lstStyle>
            <a:lvl1pPr algn="l">
              <a:defRPr sz="1200" b="0" i="0">
                <a:solidFill>
                  <a:srgbClr val="FFFFFF"/>
                </a:solidFill>
                <a:latin typeface="IBM Eliot Sans Medium" panose="020B0703050000000000" pitchFamily="34" charset="0"/>
                <a:cs typeface="Segoe UI" panose="020B0502040204020203" pitchFamily="34" charset="0"/>
              </a:defRPr>
            </a:lvl1pPr>
          </a:lstStyle>
          <a:p>
            <a:r>
              <a:rPr lang="en-US" dirty="0"/>
              <a:t>SECTION HEADER</a:t>
            </a:r>
          </a:p>
        </p:txBody>
      </p:sp>
      <p:sp>
        <p:nvSpPr>
          <p:cNvPr id="9" name="Subtitle 2">
            <a:extLst>
              <a:ext uri="{FF2B5EF4-FFF2-40B4-BE49-F238E27FC236}">
                <a16:creationId xmlns:a16="http://schemas.microsoft.com/office/drawing/2014/main" id="{4EAE71ED-CCA7-7041-8EA1-89E842E5E7DC}"/>
              </a:ext>
            </a:extLst>
          </p:cNvPr>
          <p:cNvSpPr>
            <a:spLocks noGrp="1"/>
          </p:cNvSpPr>
          <p:nvPr>
            <p:ph type="subTitle" idx="1" hasCustomPrompt="1"/>
          </p:nvPr>
        </p:nvSpPr>
        <p:spPr>
          <a:xfrm>
            <a:off x="253020" y="1275250"/>
            <a:ext cx="4204680" cy="707280"/>
          </a:xfrm>
          <a:prstGeom prst="rect">
            <a:avLst/>
          </a:prstGeom>
        </p:spPr>
        <p:txBody>
          <a:bodyPr>
            <a:noAutofit/>
          </a:bodyPr>
          <a:lstStyle>
            <a:lvl1pPr marL="0" indent="0" algn="l">
              <a:buNone/>
              <a:defRPr sz="4125" b="1" i="0">
                <a:solidFill>
                  <a:srgbClr val="FFFFFF"/>
                </a:solidFill>
                <a:latin typeface="IBM Eliot Sans Medium" panose="020B07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p:txBody>
      </p:sp>
      <p:sp>
        <p:nvSpPr>
          <p:cNvPr id="10" name="Text Placeholder 14">
            <a:extLst>
              <a:ext uri="{FF2B5EF4-FFF2-40B4-BE49-F238E27FC236}">
                <a16:creationId xmlns:a16="http://schemas.microsoft.com/office/drawing/2014/main" id="{75231186-8295-4841-8BFE-2BFEB7ADFB42}"/>
              </a:ext>
            </a:extLst>
          </p:cNvPr>
          <p:cNvSpPr>
            <a:spLocks noGrp="1"/>
          </p:cNvSpPr>
          <p:nvPr>
            <p:ph type="body" sz="quarter" idx="13" hasCustomPrompt="1"/>
          </p:nvPr>
        </p:nvSpPr>
        <p:spPr>
          <a:xfrm>
            <a:off x="253022" y="2106296"/>
            <a:ext cx="4204679" cy="2008507"/>
          </a:xfrm>
          <a:prstGeom prst="rect">
            <a:avLst/>
          </a:prstGeom>
        </p:spPr>
        <p:txBody>
          <a:bodyPr/>
          <a:lstStyle>
            <a:lvl1pPr marL="0" indent="0">
              <a:buNone/>
              <a:defRPr sz="4125" b="1" i="0">
                <a:solidFill>
                  <a:srgbClr val="002577"/>
                </a:solidFill>
                <a:latin typeface="IBM Eliot Sans Medium" panose="020B0703050000000000" pitchFamily="34" charset="0"/>
              </a:defRPr>
            </a:lvl1pPr>
          </a:lstStyle>
          <a:p>
            <a:pPr lvl="0"/>
            <a:r>
              <a:rPr lang="en-US" dirty="0"/>
              <a:t>Title Here</a:t>
            </a:r>
          </a:p>
        </p:txBody>
      </p:sp>
      <p:sp>
        <p:nvSpPr>
          <p:cNvPr id="7" name="Slide Number Placeholder 5">
            <a:extLst>
              <a:ext uri="{FF2B5EF4-FFF2-40B4-BE49-F238E27FC236}">
                <a16:creationId xmlns:a16="http://schemas.microsoft.com/office/drawing/2014/main" id="{C5F814D2-9360-8441-B325-95B6F3AACD08}"/>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4CBAF6D0-BAEE-614A-B1CA-EA87B135F944}"/>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928328006"/>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Section Title_MB_02">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4E384A2-BCF1-3241-B6BC-F230C3CEF37C}"/>
              </a:ext>
            </a:extLst>
          </p:cNvPr>
          <p:cNvSpPr>
            <a:spLocks noGrp="1"/>
          </p:cNvSpPr>
          <p:nvPr>
            <p:ph type="ctrTitle" hasCustomPrompt="1"/>
          </p:nvPr>
        </p:nvSpPr>
        <p:spPr>
          <a:xfrm>
            <a:off x="291457" y="78058"/>
            <a:ext cx="1832846" cy="2286000"/>
          </a:xfrm>
          <a:prstGeom prst="rect">
            <a:avLst/>
          </a:prstGeom>
        </p:spPr>
        <p:txBody>
          <a:bodyPr anchor="b">
            <a:normAutofit/>
          </a:bodyPr>
          <a:lstStyle>
            <a:lvl1pPr algn="l">
              <a:defRPr sz="11250" b="0" i="0">
                <a:solidFill>
                  <a:srgbClr val="002577"/>
                </a:solidFill>
                <a:latin typeface="IBM Eliot Sans" panose="020B0503050000000000" pitchFamily="34" charset="0"/>
              </a:defRPr>
            </a:lvl1pPr>
          </a:lstStyle>
          <a:p>
            <a:r>
              <a:rPr lang="en-US" dirty="0"/>
              <a:t>3</a:t>
            </a:r>
          </a:p>
        </p:txBody>
      </p:sp>
      <p:sp>
        <p:nvSpPr>
          <p:cNvPr id="8" name="Subtitle 2">
            <a:extLst>
              <a:ext uri="{FF2B5EF4-FFF2-40B4-BE49-F238E27FC236}">
                <a16:creationId xmlns:a16="http://schemas.microsoft.com/office/drawing/2014/main" id="{428056BC-493E-FF40-B5D6-A7C54EE28580}"/>
              </a:ext>
            </a:extLst>
          </p:cNvPr>
          <p:cNvSpPr>
            <a:spLocks noGrp="1"/>
          </p:cNvSpPr>
          <p:nvPr>
            <p:ph type="subTitle" idx="1" hasCustomPrompt="1"/>
          </p:nvPr>
        </p:nvSpPr>
        <p:spPr>
          <a:xfrm>
            <a:off x="249640" y="2653993"/>
            <a:ext cx="4208061" cy="2680009"/>
          </a:xfrm>
          <a:prstGeom prst="rect">
            <a:avLst/>
          </a:prstGeom>
        </p:spPr>
        <p:txBody>
          <a:bodyPr>
            <a:noAutofit/>
          </a:bodyPr>
          <a:lstStyle>
            <a:lvl1pPr marL="0" indent="0" algn="l">
              <a:buNone/>
              <a:defRPr sz="4125" b="1" i="0">
                <a:solidFill>
                  <a:srgbClr val="FFFFFF"/>
                </a:solidFill>
                <a:latin typeface="IBM Eliot Sans Medium" panose="020B07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a:p>
            <a:r>
              <a:rPr lang="en-US" dirty="0"/>
              <a:t>Title Here</a:t>
            </a:r>
          </a:p>
        </p:txBody>
      </p:sp>
      <p:sp>
        <p:nvSpPr>
          <p:cNvPr id="6" name="Slide Number Placeholder 5">
            <a:extLst>
              <a:ext uri="{FF2B5EF4-FFF2-40B4-BE49-F238E27FC236}">
                <a16:creationId xmlns:a16="http://schemas.microsoft.com/office/drawing/2014/main" id="{A5D9549C-1A7F-714B-B6C9-B8C94AE1F759}"/>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C0D08BCB-2DAE-7944-8628-ECC7F5339C55}"/>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87294354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Section Title_MB_03">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21406DAD-A14C-D64F-851C-3E4251E0E9D8}"/>
              </a:ext>
            </a:extLst>
          </p:cNvPr>
          <p:cNvSpPr>
            <a:spLocks noGrp="1"/>
          </p:cNvSpPr>
          <p:nvPr>
            <p:ph type="pic" sz="quarter" idx="14"/>
          </p:nvPr>
        </p:nvSpPr>
        <p:spPr>
          <a:xfrm>
            <a:off x="5486400" y="0"/>
            <a:ext cx="5486400" cy="8229600"/>
          </a:xfrm>
          <a:prstGeom prst="rect">
            <a:avLst/>
          </a:prstGeom>
        </p:spPr>
        <p:txBody>
          <a:bodyPr/>
          <a:lstStyle>
            <a:lvl1pPr>
              <a:defRPr b="0" i="0">
                <a:solidFill>
                  <a:schemeClr val="bg1"/>
                </a:solidFill>
                <a:latin typeface="IBM Eliot Sans Medium" panose="020B0703050000000000" pitchFamily="34" charset="0"/>
              </a:defRPr>
            </a:lvl1pPr>
          </a:lstStyle>
          <a:p>
            <a:endParaRPr lang="en-US" dirty="0"/>
          </a:p>
        </p:txBody>
      </p:sp>
      <p:sp>
        <p:nvSpPr>
          <p:cNvPr id="9" name="Title 1">
            <a:extLst>
              <a:ext uri="{FF2B5EF4-FFF2-40B4-BE49-F238E27FC236}">
                <a16:creationId xmlns:a16="http://schemas.microsoft.com/office/drawing/2014/main" id="{9059DB96-38BB-8C44-BEE6-79E193D3EF2D}"/>
              </a:ext>
            </a:extLst>
          </p:cNvPr>
          <p:cNvSpPr>
            <a:spLocks noGrp="1"/>
          </p:cNvSpPr>
          <p:nvPr>
            <p:ph type="ctrTitle" hasCustomPrompt="1"/>
          </p:nvPr>
        </p:nvSpPr>
        <p:spPr>
          <a:xfrm>
            <a:off x="269729" y="499293"/>
            <a:ext cx="2374419" cy="305258"/>
          </a:xfrm>
          <a:prstGeom prst="rect">
            <a:avLst/>
          </a:prstGeom>
        </p:spPr>
        <p:txBody>
          <a:bodyPr anchor="b">
            <a:noAutofit/>
          </a:bodyPr>
          <a:lstStyle>
            <a:lvl1pPr algn="l">
              <a:defRPr sz="1200" b="0" i="0">
                <a:solidFill>
                  <a:srgbClr val="FFFFFF"/>
                </a:solidFill>
                <a:latin typeface="IBM Eliot Sans Medium" panose="020B0703050000000000" pitchFamily="34" charset="0"/>
                <a:cs typeface="Segoe UI" panose="020B0502040204020203" pitchFamily="34" charset="0"/>
              </a:defRPr>
            </a:lvl1pPr>
          </a:lstStyle>
          <a:p>
            <a:r>
              <a:rPr lang="en-US" dirty="0"/>
              <a:t>SECTION HEADER</a:t>
            </a:r>
          </a:p>
        </p:txBody>
      </p:sp>
      <p:sp>
        <p:nvSpPr>
          <p:cNvPr id="10" name="Subtitle 2">
            <a:extLst>
              <a:ext uri="{FF2B5EF4-FFF2-40B4-BE49-F238E27FC236}">
                <a16:creationId xmlns:a16="http://schemas.microsoft.com/office/drawing/2014/main" id="{1C7C2759-5413-9647-B398-F269CDC851E4}"/>
              </a:ext>
            </a:extLst>
          </p:cNvPr>
          <p:cNvSpPr>
            <a:spLocks noGrp="1"/>
          </p:cNvSpPr>
          <p:nvPr>
            <p:ph type="subTitle" idx="1" hasCustomPrompt="1"/>
          </p:nvPr>
        </p:nvSpPr>
        <p:spPr>
          <a:xfrm>
            <a:off x="253020" y="1275250"/>
            <a:ext cx="4204680" cy="707280"/>
          </a:xfrm>
          <a:prstGeom prst="rect">
            <a:avLst/>
          </a:prstGeom>
        </p:spPr>
        <p:txBody>
          <a:bodyPr>
            <a:noAutofit/>
          </a:bodyPr>
          <a:lstStyle>
            <a:lvl1pPr marL="0" indent="0" algn="l">
              <a:buNone/>
              <a:defRPr sz="4125" b="1" i="0">
                <a:solidFill>
                  <a:srgbClr val="FFFFFF"/>
                </a:solidFill>
                <a:latin typeface="IBM Eliot Sans Medium" panose="020B07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p:txBody>
      </p:sp>
      <p:sp>
        <p:nvSpPr>
          <p:cNvPr id="11" name="Text Placeholder 14">
            <a:extLst>
              <a:ext uri="{FF2B5EF4-FFF2-40B4-BE49-F238E27FC236}">
                <a16:creationId xmlns:a16="http://schemas.microsoft.com/office/drawing/2014/main" id="{14A76205-1D2B-DA47-AF5A-87614A4421F3}"/>
              </a:ext>
            </a:extLst>
          </p:cNvPr>
          <p:cNvSpPr>
            <a:spLocks noGrp="1"/>
          </p:cNvSpPr>
          <p:nvPr>
            <p:ph type="body" sz="quarter" idx="13" hasCustomPrompt="1"/>
          </p:nvPr>
        </p:nvSpPr>
        <p:spPr>
          <a:xfrm>
            <a:off x="253022" y="2106296"/>
            <a:ext cx="4204679" cy="2008507"/>
          </a:xfrm>
          <a:prstGeom prst="rect">
            <a:avLst/>
          </a:prstGeom>
        </p:spPr>
        <p:txBody>
          <a:bodyPr/>
          <a:lstStyle>
            <a:lvl1pPr marL="0" indent="0">
              <a:buNone/>
              <a:defRPr sz="4125" b="1" i="0">
                <a:solidFill>
                  <a:srgbClr val="002577"/>
                </a:solidFill>
                <a:latin typeface="IBM Eliot Sans Medium" panose="020B0703050000000000" pitchFamily="34" charset="0"/>
              </a:defRPr>
            </a:lvl1pPr>
          </a:lstStyle>
          <a:p>
            <a:pPr lvl="0"/>
            <a:r>
              <a:rPr lang="en-US" dirty="0"/>
              <a:t>Title Here</a:t>
            </a:r>
          </a:p>
        </p:txBody>
      </p:sp>
    </p:spTree>
    <p:extLst>
      <p:ext uri="{BB962C8B-B14F-4D97-AF65-F5344CB8AC3E}">
        <p14:creationId xmlns:p14="http://schemas.microsoft.com/office/powerpoint/2010/main" val="1518161267"/>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Key Take Away_MB_01">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497F86E8-6969-EA49-AA59-76B41BBA1513}"/>
              </a:ext>
            </a:extLst>
          </p:cNvPr>
          <p:cNvSpPr>
            <a:spLocks noGrp="1"/>
          </p:cNvSpPr>
          <p:nvPr>
            <p:ph type="body" sz="quarter" idx="12" hasCustomPrompt="1"/>
          </p:nvPr>
        </p:nvSpPr>
        <p:spPr>
          <a:xfrm>
            <a:off x="251428" y="2208618"/>
            <a:ext cx="4734517" cy="1554208"/>
          </a:xfrm>
          <a:prstGeom prst="rect">
            <a:avLst/>
          </a:prstGeom>
        </p:spPr>
        <p:txBody>
          <a:bodyPr/>
          <a:lstStyle>
            <a:lvl1pPr marL="0" indent="0">
              <a:buNone/>
              <a:defRPr sz="3375" b="1" i="0">
                <a:solidFill>
                  <a:srgbClr val="002577"/>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6" name="Text Placeholder 3">
            <a:extLst>
              <a:ext uri="{FF2B5EF4-FFF2-40B4-BE49-F238E27FC236}">
                <a16:creationId xmlns:a16="http://schemas.microsoft.com/office/drawing/2014/main" id="{2B3A8364-80DE-D642-9543-1056990AD93A}"/>
              </a:ext>
            </a:extLst>
          </p:cNvPr>
          <p:cNvSpPr>
            <a:spLocks noGrp="1"/>
          </p:cNvSpPr>
          <p:nvPr>
            <p:ph type="body" sz="quarter" idx="14" hasCustomPrompt="1"/>
          </p:nvPr>
        </p:nvSpPr>
        <p:spPr>
          <a:xfrm>
            <a:off x="267115" y="4038600"/>
            <a:ext cx="4716842" cy="2819400"/>
          </a:xfrm>
          <a:prstGeom prst="rect">
            <a:avLst/>
          </a:prstGeom>
        </p:spPr>
        <p:txBody>
          <a:bodyPr/>
          <a:lstStyle>
            <a:lvl1pPr marL="0" indent="0">
              <a:lnSpc>
                <a:spcPts val="1500"/>
              </a:lnSpc>
              <a:spcBef>
                <a:spcPts val="0"/>
              </a:spcBef>
              <a:buNone/>
              <a:defRPr sz="1200" b="0" i="0" spc="8" baseline="0">
                <a:solidFill>
                  <a:srgbClr val="FFFFFF"/>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8" name="Slide Number Placeholder 5">
            <a:extLst>
              <a:ext uri="{FF2B5EF4-FFF2-40B4-BE49-F238E27FC236}">
                <a16:creationId xmlns:a16="http://schemas.microsoft.com/office/drawing/2014/main" id="{6761FD42-7C1C-7946-814E-DC90712C876C}"/>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4E36A7DB-6B36-7146-8869-6F59D0A72F47}"/>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89211552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Key Take Away_MB_0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505416-E8B1-5949-8598-E56FF2546D13}"/>
              </a:ext>
            </a:extLst>
          </p:cNvPr>
          <p:cNvSpPr>
            <a:spLocks noGrp="1"/>
          </p:cNvSpPr>
          <p:nvPr>
            <p:ph type="sldNum" sz="quarter" idx="10"/>
          </p:nvPr>
        </p:nvSpPr>
        <p:spPr>
          <a:xfrm>
            <a:off x="10377460" y="7617108"/>
            <a:ext cx="280140"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AC239665-67ED-2843-AAE5-0D382A721D3A}"/>
              </a:ext>
            </a:extLst>
          </p:cNvPr>
          <p:cNvSpPr>
            <a:spLocks noGrp="1"/>
          </p:cNvSpPr>
          <p:nvPr>
            <p:ph type="ftr" sz="quarter" idx="11"/>
          </p:nvPr>
        </p:nvSpPr>
        <p:spPr>
          <a:xfrm>
            <a:off x="6662893" y="7514175"/>
            <a:ext cx="3703320" cy="438150"/>
          </a:xfrm>
          <a:prstGeom prst="rect">
            <a:avLst/>
          </a:prstGeom>
        </p:spPr>
        <p:txBody>
          <a:bodyPr/>
          <a:lstStyle/>
          <a:p>
            <a:r>
              <a:rPr lang="en-US"/>
              <a:t>Presentation Title Here – Month 00, 000</a:t>
            </a:r>
            <a:endParaRPr lang="en-US" dirty="0"/>
          </a:p>
        </p:txBody>
      </p:sp>
      <p:sp>
        <p:nvSpPr>
          <p:cNvPr id="7" name="Picture Placeholder 2">
            <a:extLst>
              <a:ext uri="{FF2B5EF4-FFF2-40B4-BE49-F238E27FC236}">
                <a16:creationId xmlns:a16="http://schemas.microsoft.com/office/drawing/2014/main" id="{E8B3310A-4204-8D44-AD12-6E4744492166}"/>
              </a:ext>
            </a:extLst>
          </p:cNvPr>
          <p:cNvSpPr>
            <a:spLocks noGrp="1"/>
          </p:cNvSpPr>
          <p:nvPr>
            <p:ph type="pic" sz="quarter" idx="14"/>
          </p:nvPr>
        </p:nvSpPr>
        <p:spPr>
          <a:xfrm>
            <a:off x="5482114" y="7137"/>
            <a:ext cx="5490686" cy="8222464"/>
          </a:xfrm>
          <a:prstGeom prst="rect">
            <a:avLst/>
          </a:prstGeom>
          <a:solidFill>
            <a:schemeClr val="bg1">
              <a:lumMod val="95000"/>
            </a:schemeClr>
          </a:solidFill>
          <a:ln>
            <a:noFill/>
          </a:ln>
        </p:spPr>
        <p:txBody>
          <a:bodyPr anchor="ctr"/>
          <a:lstStyle>
            <a:lvl1pPr marL="0" indent="0" algn="ctr">
              <a:buNone/>
              <a:defRPr sz="1200">
                <a:solidFill>
                  <a:srgbClr val="75787B"/>
                </a:solidFill>
                <a:latin typeface="IBM Eliot Sans Medium" panose="020B0703050000000000" pitchFamily="34" charset="0"/>
                <a:cs typeface="Segoe UI" panose="020B0502040204020203" pitchFamily="34" charset="0"/>
              </a:defRPr>
            </a:lvl1pPr>
          </a:lstStyle>
          <a:p>
            <a:endParaRPr lang="en-US" dirty="0"/>
          </a:p>
        </p:txBody>
      </p:sp>
      <p:sp>
        <p:nvSpPr>
          <p:cNvPr id="8" name="Text Placeholder 2">
            <a:extLst>
              <a:ext uri="{FF2B5EF4-FFF2-40B4-BE49-F238E27FC236}">
                <a16:creationId xmlns:a16="http://schemas.microsoft.com/office/drawing/2014/main" id="{C84DB24E-2DEE-B441-A310-4D29BD8E59E7}"/>
              </a:ext>
            </a:extLst>
          </p:cNvPr>
          <p:cNvSpPr>
            <a:spLocks noGrp="1"/>
          </p:cNvSpPr>
          <p:nvPr>
            <p:ph type="body" sz="quarter" idx="12" hasCustomPrompt="1"/>
          </p:nvPr>
        </p:nvSpPr>
        <p:spPr>
          <a:xfrm>
            <a:off x="251428" y="2208618"/>
            <a:ext cx="4734517" cy="1554208"/>
          </a:xfrm>
          <a:prstGeom prst="rect">
            <a:avLst/>
          </a:prstGeom>
        </p:spPr>
        <p:txBody>
          <a:bodyPr/>
          <a:lstStyle>
            <a:lvl1pPr marL="0" indent="0">
              <a:buNone/>
              <a:defRPr sz="3375" b="1" i="0">
                <a:solidFill>
                  <a:srgbClr val="002577"/>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10" name="Text Placeholder 3">
            <a:extLst>
              <a:ext uri="{FF2B5EF4-FFF2-40B4-BE49-F238E27FC236}">
                <a16:creationId xmlns:a16="http://schemas.microsoft.com/office/drawing/2014/main" id="{F4AACDFD-649E-D241-B7D9-6FBEF01C7931}"/>
              </a:ext>
            </a:extLst>
          </p:cNvPr>
          <p:cNvSpPr>
            <a:spLocks noGrp="1"/>
          </p:cNvSpPr>
          <p:nvPr>
            <p:ph type="body" sz="quarter" idx="15" hasCustomPrompt="1"/>
          </p:nvPr>
        </p:nvSpPr>
        <p:spPr>
          <a:xfrm>
            <a:off x="267115" y="4038600"/>
            <a:ext cx="4716842" cy="2819400"/>
          </a:xfrm>
          <a:prstGeom prst="rect">
            <a:avLst/>
          </a:prstGeom>
        </p:spPr>
        <p:txBody>
          <a:bodyPr/>
          <a:lstStyle>
            <a:lvl1pPr marL="0" indent="0">
              <a:lnSpc>
                <a:spcPts val="1500"/>
              </a:lnSpc>
              <a:spcBef>
                <a:spcPts val="0"/>
              </a:spcBef>
              <a:buNone/>
              <a:defRPr sz="1200" b="0" i="0" spc="8" baseline="0">
                <a:solidFill>
                  <a:srgbClr val="FFFFFF"/>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179471720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Key Take Away_LB_01">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25784E16-54A4-5749-9787-C19890A6B986}"/>
              </a:ext>
            </a:extLst>
          </p:cNvPr>
          <p:cNvSpPr>
            <a:spLocks noGrp="1"/>
          </p:cNvSpPr>
          <p:nvPr>
            <p:ph type="body" sz="quarter" idx="12" hasCustomPrompt="1"/>
          </p:nvPr>
        </p:nvSpPr>
        <p:spPr>
          <a:xfrm>
            <a:off x="251428" y="2208618"/>
            <a:ext cx="4734517" cy="1554208"/>
          </a:xfrm>
          <a:prstGeom prst="rect">
            <a:avLst/>
          </a:prstGeom>
        </p:spPr>
        <p:txBody>
          <a:bodyPr/>
          <a:lstStyle>
            <a:lvl1pPr marL="0" indent="0">
              <a:lnSpc>
                <a:spcPct val="85000"/>
              </a:lnSpc>
              <a:buNone/>
              <a:defRPr sz="3375" b="1" i="0">
                <a:solidFill>
                  <a:srgbClr val="002577"/>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4" name="Text Placeholder 3">
            <a:extLst>
              <a:ext uri="{FF2B5EF4-FFF2-40B4-BE49-F238E27FC236}">
                <a16:creationId xmlns:a16="http://schemas.microsoft.com/office/drawing/2014/main" id="{B2869647-7650-C74B-A047-92E7266794C6}"/>
              </a:ext>
            </a:extLst>
          </p:cNvPr>
          <p:cNvSpPr>
            <a:spLocks noGrp="1"/>
          </p:cNvSpPr>
          <p:nvPr>
            <p:ph type="body" sz="quarter" idx="14" hasCustomPrompt="1"/>
          </p:nvPr>
        </p:nvSpPr>
        <p:spPr>
          <a:xfrm>
            <a:off x="267114" y="4038600"/>
            <a:ext cx="4734517" cy="2819400"/>
          </a:xfrm>
          <a:prstGeom prst="rect">
            <a:avLst/>
          </a:prstGeom>
        </p:spPr>
        <p:txBody>
          <a:bodyPr/>
          <a:lstStyle>
            <a:lvl1pPr marL="0" indent="0">
              <a:lnSpc>
                <a:spcPts val="1500"/>
              </a:lnSpc>
              <a:spcBef>
                <a:spcPts val="0"/>
              </a:spcBef>
              <a:buNone/>
              <a:defRPr sz="1200" b="0" i="0" spc="8"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6" name="Slide Number Placeholder 5">
            <a:extLst>
              <a:ext uri="{FF2B5EF4-FFF2-40B4-BE49-F238E27FC236}">
                <a16:creationId xmlns:a16="http://schemas.microsoft.com/office/drawing/2014/main" id="{62BFCF0B-F5B5-884C-AB70-4F0D255DE319}"/>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A036E336-9A20-B64F-A76C-FE1BB8E7356E}"/>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924518605"/>
      </p:ext>
    </p:extLst>
  </p:cSld>
  <p:clrMapOvr>
    <a:masterClrMapping/>
  </p:clrMapOvr>
  <p:extLst>
    <p:ext uri="{DCECCB84-F9BA-43D5-87BE-67443E8EF086}">
      <p15:sldGuideLst xmlns:p15="http://schemas.microsoft.com/office/powerpoint/2012/main">
        <p15:guide id="1" pos="3140" userDrawn="1">
          <p15:clr>
            <a:srgbClr val="FBAE4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Key Take Away_LB_0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3032FDD-FC9E-AB4C-8234-3D0D62778D5E}"/>
              </a:ext>
            </a:extLst>
          </p:cNvPr>
          <p:cNvSpPr>
            <a:spLocks noGrp="1"/>
          </p:cNvSpPr>
          <p:nvPr>
            <p:ph type="pic" sz="quarter" idx="14"/>
          </p:nvPr>
        </p:nvSpPr>
        <p:spPr>
          <a:xfrm>
            <a:off x="5482114" y="0"/>
            <a:ext cx="5490686" cy="8229600"/>
          </a:xfrm>
          <a:prstGeom prst="rect">
            <a:avLst/>
          </a:prstGeom>
          <a:solidFill>
            <a:schemeClr val="bg1">
              <a:lumMod val="95000"/>
            </a:schemeClr>
          </a:solidFill>
          <a:ln>
            <a:no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6" name="Text Placeholder 2">
            <a:extLst>
              <a:ext uri="{FF2B5EF4-FFF2-40B4-BE49-F238E27FC236}">
                <a16:creationId xmlns:a16="http://schemas.microsoft.com/office/drawing/2014/main" id="{8384CAD2-BB35-2441-9FC3-D2010114F9A8}"/>
              </a:ext>
            </a:extLst>
          </p:cNvPr>
          <p:cNvSpPr>
            <a:spLocks noGrp="1"/>
          </p:cNvSpPr>
          <p:nvPr>
            <p:ph type="body" sz="quarter" idx="12" hasCustomPrompt="1"/>
          </p:nvPr>
        </p:nvSpPr>
        <p:spPr>
          <a:xfrm>
            <a:off x="251428" y="2208618"/>
            <a:ext cx="4734517" cy="1554208"/>
          </a:xfrm>
          <a:prstGeom prst="rect">
            <a:avLst/>
          </a:prstGeom>
        </p:spPr>
        <p:txBody>
          <a:bodyPr/>
          <a:lstStyle>
            <a:lvl1pPr marL="0" indent="0">
              <a:lnSpc>
                <a:spcPct val="85000"/>
              </a:lnSpc>
              <a:buNone/>
              <a:defRPr sz="3375" b="1" i="0">
                <a:solidFill>
                  <a:srgbClr val="002577"/>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5" name="Text Placeholder 3">
            <a:extLst>
              <a:ext uri="{FF2B5EF4-FFF2-40B4-BE49-F238E27FC236}">
                <a16:creationId xmlns:a16="http://schemas.microsoft.com/office/drawing/2014/main" id="{E4C60CCA-485D-8445-9A7C-885EF35C594B}"/>
              </a:ext>
            </a:extLst>
          </p:cNvPr>
          <p:cNvSpPr>
            <a:spLocks noGrp="1"/>
          </p:cNvSpPr>
          <p:nvPr>
            <p:ph type="body" sz="quarter" idx="15" hasCustomPrompt="1"/>
          </p:nvPr>
        </p:nvSpPr>
        <p:spPr>
          <a:xfrm>
            <a:off x="267115" y="4038600"/>
            <a:ext cx="4716842" cy="2819400"/>
          </a:xfrm>
          <a:prstGeom prst="rect">
            <a:avLst/>
          </a:prstGeom>
        </p:spPr>
        <p:txBody>
          <a:bodyPr/>
          <a:lstStyle>
            <a:lvl1pPr marL="0" indent="0">
              <a:lnSpc>
                <a:spcPts val="1500"/>
              </a:lnSpc>
              <a:spcBef>
                <a:spcPts val="0"/>
              </a:spcBef>
              <a:buNone/>
              <a:defRPr sz="1200" b="0" i="0" spc="8"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7" name="Slide Number Placeholder 5">
            <a:extLst>
              <a:ext uri="{FF2B5EF4-FFF2-40B4-BE49-F238E27FC236}">
                <a16:creationId xmlns:a16="http://schemas.microsoft.com/office/drawing/2014/main" id="{08AAA384-1BA9-204E-9201-2EE77A99345A}"/>
              </a:ext>
            </a:extLst>
          </p:cNvPr>
          <p:cNvSpPr>
            <a:spLocks noGrp="1"/>
          </p:cNvSpPr>
          <p:nvPr>
            <p:ph type="sldNum" sz="quarter" idx="4"/>
          </p:nvPr>
        </p:nvSpPr>
        <p:spPr>
          <a:xfrm>
            <a:off x="3862056"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38C8224F-49B7-2648-BF9F-F857E67B3F62}"/>
              </a:ext>
            </a:extLst>
          </p:cNvPr>
          <p:cNvSpPr>
            <a:spLocks noGrp="1"/>
          </p:cNvSpPr>
          <p:nvPr>
            <p:ph type="ftr" sz="quarter" idx="3"/>
          </p:nvPr>
        </p:nvSpPr>
        <p:spPr>
          <a:xfrm>
            <a:off x="152444"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74937913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1346836"/>
            <a:ext cx="9326880" cy="2865120"/>
          </a:xfrm>
        </p:spPr>
        <p:txBody>
          <a:bodyPr anchor="b"/>
          <a:lstStyle>
            <a:lvl1pPr algn="ctr">
              <a:defRPr sz="7200"/>
            </a:lvl1pPr>
          </a:lstStyle>
          <a:p>
            <a:r>
              <a:rPr lang="en-US"/>
              <a:t>Click to edit Master title style</a:t>
            </a:r>
            <a:endParaRPr lang="en-US" dirty="0"/>
          </a:p>
        </p:txBody>
      </p:sp>
      <p:sp>
        <p:nvSpPr>
          <p:cNvPr id="3" name="Subtitle 2"/>
          <p:cNvSpPr>
            <a:spLocks noGrp="1"/>
          </p:cNvSpPr>
          <p:nvPr>
            <p:ph type="subTitle" idx="1"/>
          </p:nvPr>
        </p:nvSpPr>
        <p:spPr>
          <a:xfrm>
            <a:off x="1371600" y="4322446"/>
            <a:ext cx="82296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2/27/2023</a:t>
            </a:fld>
            <a:endParaRPr lang="en-US" dirty="0"/>
          </a:p>
        </p:txBody>
      </p:sp>
      <p:sp>
        <p:nvSpPr>
          <p:cNvPr id="5" name="Footer Placeholder 4"/>
          <p:cNvSpPr>
            <a:spLocks noGrp="1"/>
          </p:cNvSpPr>
          <p:nvPr>
            <p:ph type="ftr" sz="quarter" idx="11"/>
          </p:nvPr>
        </p:nvSpPr>
        <p:spPr/>
        <p:txBody>
          <a:bodyPr/>
          <a:lstStyle/>
          <a:p>
            <a:r>
              <a:rPr lang="en-US"/>
              <a:t>Presentation Title Here – Month 00, 000</a:t>
            </a:r>
            <a:endParaRPr lang="en-US" dirty="0"/>
          </a:p>
        </p:txBody>
      </p:sp>
      <p:sp>
        <p:nvSpPr>
          <p:cNvPr id="6" name="Slide Number Placeholder 5"/>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1231999687"/>
      </p:ext>
    </p:extLst>
  </p:cSld>
  <p:clrMapOvr>
    <a:masterClrMapping/>
  </p:clrMapOvr>
  <p:hf hdr="0" dt="0"/>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2/27/2023</a:t>
            </a:fld>
            <a:endParaRPr lang="en-US" dirty="0"/>
          </a:p>
        </p:txBody>
      </p:sp>
      <p:sp>
        <p:nvSpPr>
          <p:cNvPr id="5" name="Footer Placeholder 4"/>
          <p:cNvSpPr>
            <a:spLocks noGrp="1"/>
          </p:cNvSpPr>
          <p:nvPr>
            <p:ph type="ftr" sz="quarter" idx="11"/>
          </p:nvPr>
        </p:nvSpPr>
        <p:spPr/>
        <p:txBody>
          <a:bodyPr/>
          <a:lstStyle/>
          <a:p>
            <a:r>
              <a:rPr lang="en-US"/>
              <a:t>Presentation Title Here – Month 00, 000</a:t>
            </a:r>
            <a:endParaRPr lang="en-US" dirty="0"/>
          </a:p>
        </p:txBody>
      </p:sp>
      <p:sp>
        <p:nvSpPr>
          <p:cNvPr id="6" name="Slide Number Placeholder 5"/>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3319716584"/>
      </p:ext>
    </p:extLst>
  </p:cSld>
  <p:clrMapOvr>
    <a:masterClrMapping/>
  </p:clrMapOvr>
  <p:hf hdr="0" dt="0"/>
</p:sldLayout>
</file>

<file path=ppt/slideLayouts/slideLayout1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8666" y="2051688"/>
            <a:ext cx="9464040" cy="3423284"/>
          </a:xfrm>
        </p:spPr>
        <p:txBody>
          <a:bodyPr anchor="b"/>
          <a:lstStyle>
            <a:lvl1pPr>
              <a:defRPr sz="7200"/>
            </a:lvl1pPr>
          </a:lstStyle>
          <a:p>
            <a:r>
              <a:rPr lang="en-US"/>
              <a:t>Click to edit Master title style</a:t>
            </a:r>
            <a:endParaRPr lang="en-US" dirty="0"/>
          </a:p>
        </p:txBody>
      </p:sp>
      <p:sp>
        <p:nvSpPr>
          <p:cNvPr id="3" name="Text Placeholder 2"/>
          <p:cNvSpPr>
            <a:spLocks noGrp="1"/>
          </p:cNvSpPr>
          <p:nvPr>
            <p:ph type="body" idx="1"/>
          </p:nvPr>
        </p:nvSpPr>
        <p:spPr>
          <a:xfrm>
            <a:off x="748666" y="5507358"/>
            <a:ext cx="9464040" cy="1800224"/>
          </a:xfrm>
        </p:spPr>
        <p:txBody>
          <a:bodyPr/>
          <a:lstStyle>
            <a:lvl1pPr marL="0" indent="0">
              <a:buNone/>
              <a:defRPr sz="2880">
                <a:solidFill>
                  <a:schemeClr val="tx1"/>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2/27/2023</a:t>
            </a:fld>
            <a:endParaRPr lang="en-US" dirty="0"/>
          </a:p>
        </p:txBody>
      </p:sp>
      <p:sp>
        <p:nvSpPr>
          <p:cNvPr id="5" name="Footer Placeholder 4"/>
          <p:cNvSpPr>
            <a:spLocks noGrp="1"/>
          </p:cNvSpPr>
          <p:nvPr>
            <p:ph type="ftr" sz="quarter" idx="11"/>
          </p:nvPr>
        </p:nvSpPr>
        <p:spPr/>
        <p:txBody>
          <a:bodyPr/>
          <a:lstStyle/>
          <a:p>
            <a:r>
              <a:rPr lang="en-US"/>
              <a:t>Presentation Title Here – Month 00, 000</a:t>
            </a:r>
            <a:endParaRPr lang="en-US" dirty="0"/>
          </a:p>
        </p:txBody>
      </p:sp>
      <p:sp>
        <p:nvSpPr>
          <p:cNvPr id="6" name="Slide Number Placeholder 5"/>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70110135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0367404"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6657791"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pic>
        <p:nvPicPr>
          <p:cNvPr id="3" name="Picture 2">
            <a:extLst>
              <a:ext uri="{FF2B5EF4-FFF2-40B4-BE49-F238E27FC236}">
                <a16:creationId xmlns:a16="http://schemas.microsoft.com/office/drawing/2014/main" id="{0F9955C5-DD46-4B00-971C-DCB0D9EA5229}"/>
              </a:ext>
            </a:extLst>
          </p:cNvPr>
          <p:cNvPicPr>
            <a:picLocks noChangeAspect="1"/>
          </p:cNvPicPr>
          <p:nvPr userDrawn="1"/>
        </p:nvPicPr>
        <p:blipFill>
          <a:blip r:embed="rId2"/>
          <a:stretch>
            <a:fillRect/>
          </a:stretch>
        </p:blipFill>
        <p:spPr>
          <a:xfrm>
            <a:off x="3915265" y="3200400"/>
            <a:ext cx="3142270" cy="1828800"/>
          </a:xfrm>
          <a:prstGeom prst="rect">
            <a:avLst/>
          </a:prstGeom>
        </p:spPr>
      </p:pic>
    </p:spTree>
    <p:extLst>
      <p:ext uri="{BB962C8B-B14F-4D97-AF65-F5344CB8AC3E}">
        <p14:creationId xmlns:p14="http://schemas.microsoft.com/office/powerpoint/2010/main" val="26544978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ography slide_WT_01">
    <p:bg>
      <p:bgPr>
        <a:solidFill>
          <a:schemeClr val="bg1"/>
        </a:solidFill>
        <a:effectLst/>
      </p:bgPr>
    </p:bg>
    <p:spTree>
      <p:nvGrpSpPr>
        <p:cNvPr id="1" name=""/>
        <p:cNvGrpSpPr/>
        <p:nvPr/>
      </p:nvGrpSpPr>
      <p:grpSpPr>
        <a:xfrm>
          <a:off x="0" y="0"/>
          <a:ext cx="0" cy="0"/>
          <a:chOff x="0" y="0"/>
          <a:chExt cx="0" cy="0"/>
        </a:xfrm>
      </p:grpSpPr>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2869861" y="2219018"/>
            <a:ext cx="3844898" cy="330290"/>
          </a:xfrm>
          <a:prstGeom prst="rect">
            <a:avLst/>
          </a:prstGeom>
        </p:spPr>
        <p:txBody>
          <a:bodyPr/>
          <a:lstStyle>
            <a:lvl1pPr marL="0" indent="0">
              <a:buNone/>
              <a:defRPr sz="1875"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2869861" y="2600110"/>
            <a:ext cx="3844898" cy="333683"/>
          </a:xfrm>
          <a:prstGeom prst="rect">
            <a:avLst/>
          </a:prstGeom>
        </p:spPr>
        <p:txBody>
          <a:bodyPr/>
          <a:lstStyle>
            <a:lvl1pPr marL="0" indent="0">
              <a:buNone/>
              <a:defRPr sz="1875" b="1" i="0">
                <a:solidFill>
                  <a:srgbClr val="002677"/>
                </a:solidFill>
                <a:latin typeface="IBM Eliot Sans Medium" panose="020B0703050000000000"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341349" y="2180916"/>
            <a:ext cx="2050488" cy="2733984"/>
          </a:xfrm>
          <a:prstGeom prst="ellipse">
            <a:avLst/>
          </a:prstGeom>
          <a:ln>
            <a:noFill/>
          </a:ln>
        </p:spPr>
        <p:txBody>
          <a:bodyPr/>
          <a:lstStyle>
            <a:lvl1pPr>
              <a:defRPr b="0" i="0">
                <a:latin typeface="IBM Eliot Sans Medium" panose="020B0703050000000000" pitchFamily="34" charset="0"/>
              </a:defRPr>
            </a:lvl1pPr>
          </a:lstStyle>
          <a:p>
            <a:endParaRPr lang="en-US" dirty="0"/>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2869407" y="3390900"/>
            <a:ext cx="5217319" cy="3924300"/>
          </a:xfrm>
          <a:prstGeom prst="rect">
            <a:avLst/>
          </a:prstGeom>
        </p:spPr>
        <p:txBody>
          <a:bodyPr/>
          <a:lstStyle>
            <a:lvl1pPr marL="0" indent="0">
              <a:lnSpc>
                <a:spcPts val="1500"/>
              </a:lnSpc>
              <a:spcBef>
                <a:spcPts val="0"/>
              </a:spcBef>
              <a:buNone/>
              <a:defRPr lang="en-US" sz="12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174083815"/>
      </p:ext>
    </p:extLst>
  </p:cSld>
  <p:clrMapOvr>
    <a:masterClrMapping/>
  </p:clrMapOvr>
  <p:extLst>
    <p:ext uri="{DCECCB84-F9BA-43D5-87BE-67443E8EF086}">
      <p15:sldGuideLst xmlns:p15="http://schemas.microsoft.com/office/powerpoint/2012/main">
        <p15:guide id="1" orient="horz" pos="1440" userDrawn="1">
          <p15:clr>
            <a:srgbClr val="FBAE40"/>
          </p15:clr>
        </p15:guide>
        <p15:guide id="2" orient="horz" pos="1824" userDrawn="1">
          <p15:clr>
            <a:srgbClr val="FBAE40"/>
          </p15:clr>
        </p15:guide>
        <p15:guide id="3" orient="horz" pos="2136" userDrawn="1">
          <p15:clr>
            <a:srgbClr val="FBAE40"/>
          </p15:clr>
        </p15:guide>
        <p15:guide id="6" pos="1512" userDrawn="1">
          <p15:clr>
            <a:srgbClr val="FBAE4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54380" y="2190750"/>
            <a:ext cx="466344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54980" y="2190750"/>
            <a:ext cx="466344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2/27/2023</a:t>
            </a:fld>
            <a:endParaRPr lang="en-US" dirty="0"/>
          </a:p>
        </p:txBody>
      </p:sp>
      <p:sp>
        <p:nvSpPr>
          <p:cNvPr id="6" name="Footer Placeholder 5"/>
          <p:cNvSpPr>
            <a:spLocks noGrp="1"/>
          </p:cNvSpPr>
          <p:nvPr>
            <p:ph type="ftr" sz="quarter" idx="11"/>
          </p:nvPr>
        </p:nvSpPr>
        <p:spPr/>
        <p:txBody>
          <a:bodyPr/>
          <a:lstStyle/>
          <a:p>
            <a:r>
              <a:rPr lang="en-US"/>
              <a:t>Presentation Title Here – Month 00, 000</a:t>
            </a:r>
            <a:endParaRPr lang="en-US" dirty="0"/>
          </a:p>
        </p:txBody>
      </p:sp>
      <p:sp>
        <p:nvSpPr>
          <p:cNvPr id="7" name="Slide Number Placeholder 6"/>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2642308923"/>
      </p:ext>
    </p:extLst>
  </p:cSld>
  <p:clrMapOvr>
    <a:masterClrMapping/>
  </p:clrMapOvr>
  <p:hf hdr="0" dt="0"/>
</p:sldLayout>
</file>

<file path=ppt/slideLayouts/slideLayout2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809" y="438152"/>
            <a:ext cx="9464040" cy="159067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55810" y="2017396"/>
            <a:ext cx="4642008"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755810" y="3006090"/>
            <a:ext cx="4642008"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54981" y="2017396"/>
            <a:ext cx="4664869"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5554981" y="3006090"/>
            <a:ext cx="4664869"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2/27/2023</a:t>
            </a:fld>
            <a:endParaRPr lang="en-US" dirty="0"/>
          </a:p>
        </p:txBody>
      </p:sp>
      <p:sp>
        <p:nvSpPr>
          <p:cNvPr id="8" name="Footer Placeholder 7"/>
          <p:cNvSpPr>
            <a:spLocks noGrp="1"/>
          </p:cNvSpPr>
          <p:nvPr>
            <p:ph type="ftr" sz="quarter" idx="11"/>
          </p:nvPr>
        </p:nvSpPr>
        <p:spPr/>
        <p:txBody>
          <a:bodyPr/>
          <a:lstStyle/>
          <a:p>
            <a:r>
              <a:rPr lang="en-US"/>
              <a:t>Presentation Title Here – Month 00, 000</a:t>
            </a:r>
            <a:endParaRPr lang="en-US" dirty="0"/>
          </a:p>
        </p:txBody>
      </p:sp>
      <p:sp>
        <p:nvSpPr>
          <p:cNvPr id="9" name="Slide Number Placeholder 8"/>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4242064792"/>
      </p:ext>
    </p:extLst>
  </p:cSld>
  <p:clrMapOvr>
    <a:masterClrMapping/>
  </p:clrMapOvr>
  <p:hf hdr="0" dt="0"/>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2/27/2023</a:t>
            </a:fld>
            <a:endParaRPr lang="en-US" dirty="0"/>
          </a:p>
        </p:txBody>
      </p:sp>
      <p:sp>
        <p:nvSpPr>
          <p:cNvPr id="4" name="Footer Placeholder 3"/>
          <p:cNvSpPr>
            <a:spLocks noGrp="1"/>
          </p:cNvSpPr>
          <p:nvPr>
            <p:ph type="ftr" sz="quarter" idx="11"/>
          </p:nvPr>
        </p:nvSpPr>
        <p:spPr/>
        <p:txBody>
          <a:bodyPr/>
          <a:lstStyle/>
          <a:p>
            <a:r>
              <a:rPr lang="en-US"/>
              <a:t>Presentation Title Here – Month 00, 000</a:t>
            </a:r>
            <a:endParaRPr lang="en-US" dirty="0"/>
          </a:p>
        </p:txBody>
      </p:sp>
      <p:sp>
        <p:nvSpPr>
          <p:cNvPr id="5" name="Slide Number Placeholder 4"/>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2224460724"/>
      </p:ext>
    </p:extLst>
  </p:cSld>
  <p:clrMapOvr>
    <a:masterClrMapping/>
  </p:clrMapOvr>
  <p:hf hdr="0" dt="0"/>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2/27/2023</a:t>
            </a:fld>
            <a:endParaRPr lang="en-US" dirty="0"/>
          </a:p>
        </p:txBody>
      </p:sp>
      <p:sp>
        <p:nvSpPr>
          <p:cNvPr id="3" name="Footer Placeholder 2"/>
          <p:cNvSpPr>
            <a:spLocks noGrp="1"/>
          </p:cNvSpPr>
          <p:nvPr>
            <p:ph type="ftr" sz="quarter" idx="11"/>
          </p:nvPr>
        </p:nvSpPr>
        <p:spPr/>
        <p:txBody>
          <a:bodyPr/>
          <a:lstStyle/>
          <a:p>
            <a:r>
              <a:rPr lang="en-US"/>
              <a:t>Presentation Title Here – Month 00, 000</a:t>
            </a:r>
            <a:endParaRPr lang="en-US" dirty="0"/>
          </a:p>
        </p:txBody>
      </p:sp>
      <p:sp>
        <p:nvSpPr>
          <p:cNvPr id="4" name="Slide Number Placeholder 3"/>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512411427"/>
      </p:ext>
    </p:extLst>
  </p:cSld>
  <p:clrMapOvr>
    <a:masterClrMapping/>
  </p:clrMapOvr>
  <p:hf hdr="0" dt="0"/>
</p:sldLayout>
</file>

<file path=ppt/slideLayouts/slideLayout2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09" y="548640"/>
            <a:ext cx="3539014" cy="1920240"/>
          </a:xfrm>
        </p:spPr>
        <p:txBody>
          <a:bodyPr anchor="b"/>
          <a:lstStyle>
            <a:lvl1pPr>
              <a:defRPr sz="3840"/>
            </a:lvl1pPr>
          </a:lstStyle>
          <a:p>
            <a:r>
              <a:rPr lang="en-US"/>
              <a:t>Click to edit Master title style</a:t>
            </a:r>
            <a:endParaRPr lang="en-US" dirty="0"/>
          </a:p>
        </p:txBody>
      </p:sp>
      <p:sp>
        <p:nvSpPr>
          <p:cNvPr id="3" name="Content Placeholder 2"/>
          <p:cNvSpPr>
            <a:spLocks noGrp="1"/>
          </p:cNvSpPr>
          <p:nvPr>
            <p:ph idx="1"/>
          </p:nvPr>
        </p:nvSpPr>
        <p:spPr>
          <a:xfrm>
            <a:off x="4664869" y="1184912"/>
            <a:ext cx="555498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55809" y="2468880"/>
            <a:ext cx="353901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2/27/2023</a:t>
            </a:fld>
            <a:endParaRPr lang="en-US" dirty="0"/>
          </a:p>
        </p:txBody>
      </p:sp>
      <p:sp>
        <p:nvSpPr>
          <p:cNvPr id="6" name="Footer Placeholder 5"/>
          <p:cNvSpPr>
            <a:spLocks noGrp="1"/>
          </p:cNvSpPr>
          <p:nvPr>
            <p:ph type="ftr" sz="quarter" idx="11"/>
          </p:nvPr>
        </p:nvSpPr>
        <p:spPr/>
        <p:txBody>
          <a:bodyPr/>
          <a:lstStyle/>
          <a:p>
            <a:r>
              <a:rPr lang="en-US"/>
              <a:t>Presentation Title Here – Month 00, 000</a:t>
            </a:r>
            <a:endParaRPr lang="en-US" dirty="0"/>
          </a:p>
        </p:txBody>
      </p:sp>
      <p:sp>
        <p:nvSpPr>
          <p:cNvPr id="7" name="Slide Number Placeholder 6"/>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2788473627"/>
      </p:ext>
    </p:extLst>
  </p:cSld>
  <p:clrMapOvr>
    <a:masterClrMapping/>
  </p:clrMapOvr>
  <p:hf hdr="0" dt="0"/>
</p:sldLayout>
</file>

<file path=ppt/slideLayouts/slideLayout2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09" y="548640"/>
            <a:ext cx="3539014" cy="1920240"/>
          </a:xfrm>
        </p:spPr>
        <p:txBody>
          <a:bodyPr anchor="b"/>
          <a:lstStyle>
            <a:lvl1pPr>
              <a:defRPr sz="3840"/>
            </a:lvl1pPr>
          </a:lstStyle>
          <a:p>
            <a:r>
              <a:rPr lang="en-US"/>
              <a:t>Click to edit Master title style</a:t>
            </a:r>
            <a:endParaRPr lang="en-US" dirty="0"/>
          </a:p>
        </p:txBody>
      </p:sp>
      <p:sp>
        <p:nvSpPr>
          <p:cNvPr id="3" name="Picture Placeholder 2"/>
          <p:cNvSpPr>
            <a:spLocks noGrp="1" noChangeAspect="1"/>
          </p:cNvSpPr>
          <p:nvPr>
            <p:ph type="pic" idx="1"/>
          </p:nvPr>
        </p:nvSpPr>
        <p:spPr>
          <a:xfrm>
            <a:off x="4664869" y="1184912"/>
            <a:ext cx="5554980" cy="584835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755809" y="2468880"/>
            <a:ext cx="353901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2/27/2023</a:t>
            </a:fld>
            <a:endParaRPr lang="en-US" dirty="0"/>
          </a:p>
        </p:txBody>
      </p:sp>
      <p:sp>
        <p:nvSpPr>
          <p:cNvPr id="6" name="Footer Placeholder 5"/>
          <p:cNvSpPr>
            <a:spLocks noGrp="1"/>
          </p:cNvSpPr>
          <p:nvPr>
            <p:ph type="ftr" sz="quarter" idx="11"/>
          </p:nvPr>
        </p:nvSpPr>
        <p:spPr/>
        <p:txBody>
          <a:bodyPr/>
          <a:lstStyle/>
          <a:p>
            <a:r>
              <a:rPr lang="en-US"/>
              <a:t>Presentation Title Here – Month 00, 000</a:t>
            </a:r>
            <a:endParaRPr lang="en-US" dirty="0"/>
          </a:p>
        </p:txBody>
      </p:sp>
      <p:sp>
        <p:nvSpPr>
          <p:cNvPr id="7" name="Slide Number Placeholder 6"/>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3943093242"/>
      </p:ext>
    </p:extLst>
  </p:cSld>
  <p:clrMapOvr>
    <a:masterClrMapping/>
  </p:clrMapOvr>
  <p:hf hdr="0" dt="0"/>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2/27/2023</a:t>
            </a:fld>
            <a:endParaRPr lang="en-US" dirty="0"/>
          </a:p>
        </p:txBody>
      </p:sp>
      <p:sp>
        <p:nvSpPr>
          <p:cNvPr id="5" name="Footer Placeholder 4"/>
          <p:cNvSpPr>
            <a:spLocks noGrp="1"/>
          </p:cNvSpPr>
          <p:nvPr>
            <p:ph type="ftr" sz="quarter" idx="11"/>
          </p:nvPr>
        </p:nvSpPr>
        <p:spPr/>
        <p:txBody>
          <a:bodyPr/>
          <a:lstStyle/>
          <a:p>
            <a:r>
              <a:rPr lang="en-US"/>
              <a:t>Presentation Title Here – Month 00, 000</a:t>
            </a:r>
            <a:endParaRPr lang="en-US" dirty="0"/>
          </a:p>
        </p:txBody>
      </p:sp>
      <p:sp>
        <p:nvSpPr>
          <p:cNvPr id="6" name="Slide Number Placeholder 5"/>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18197021"/>
      </p:ext>
    </p:extLst>
  </p:cSld>
  <p:clrMapOvr>
    <a:masterClrMapping/>
  </p:clrMapOvr>
  <p:hf hdr="0" dt="0"/>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2411" y="438150"/>
            <a:ext cx="2366010" cy="697420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54381" y="438150"/>
            <a:ext cx="6960870"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2/27/2023</a:t>
            </a:fld>
            <a:endParaRPr lang="en-US" dirty="0"/>
          </a:p>
        </p:txBody>
      </p:sp>
      <p:sp>
        <p:nvSpPr>
          <p:cNvPr id="5" name="Footer Placeholder 4"/>
          <p:cNvSpPr>
            <a:spLocks noGrp="1"/>
          </p:cNvSpPr>
          <p:nvPr>
            <p:ph type="ftr" sz="quarter" idx="11"/>
          </p:nvPr>
        </p:nvSpPr>
        <p:spPr/>
        <p:txBody>
          <a:bodyPr/>
          <a:lstStyle/>
          <a:p>
            <a:r>
              <a:rPr lang="en-US"/>
              <a:t>Presentation Title Here – Month 00, 000</a:t>
            </a:r>
            <a:endParaRPr lang="en-US" dirty="0"/>
          </a:p>
        </p:txBody>
      </p:sp>
      <p:sp>
        <p:nvSpPr>
          <p:cNvPr id="6" name="Slide Number Placeholder 5"/>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3255124534"/>
      </p:ext>
    </p:extLst>
  </p:cSld>
  <p:clrMapOvr>
    <a:masterClrMapping/>
  </p:clrMapOvr>
  <p:hf hdr="0" dt="0"/>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Introduction slide_EQB_01">
    <p:bg>
      <p:bgPr>
        <a:solidFill>
          <a:srgbClr val="002577"/>
        </a:solidFill>
        <a:effectLst/>
      </p:bgPr>
    </p:bg>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342900" y="2975966"/>
            <a:ext cx="10287000" cy="2277683"/>
          </a:xfrm>
          <a:prstGeom prst="rect">
            <a:avLst/>
          </a:prstGeom>
        </p:spPr>
        <p:txBody>
          <a:bodyPr anchor="ctr" anchorCtr="0"/>
          <a:lstStyle>
            <a:lvl1pPr marL="0" indent="0" algn="ctr">
              <a:lnSpc>
                <a:spcPct val="85000"/>
              </a:lnSpc>
              <a:buNone/>
              <a:defRPr sz="6000" b="1" i="0">
                <a:solidFill>
                  <a:srgbClr val="FFFFFF"/>
                </a:solidFill>
                <a:latin typeface="IBM Eliot Sans" panose="020B0503050000000000"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3764496" y="6793654"/>
            <a:ext cx="3455497" cy="313752"/>
          </a:xfrm>
          <a:prstGeom prst="rect">
            <a:avLst/>
          </a:prstGeom>
        </p:spPr>
        <p:txBody>
          <a:bodyPr/>
          <a:lstStyle>
            <a:lvl1pPr marL="0" indent="0" algn="ctr">
              <a:buNone/>
              <a:defRPr sz="1350" b="1" i="0">
                <a:solidFill>
                  <a:srgbClr val="FFFFFF"/>
                </a:solidFill>
                <a:latin typeface="IBM Eliot Sans Medium" panose="020B0703050000000000"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4082009" y="7057716"/>
            <a:ext cx="2824065" cy="313752"/>
          </a:xfrm>
          <a:prstGeom prst="rect">
            <a:avLst/>
          </a:prstGeom>
        </p:spPr>
        <p:txBody>
          <a:bodyPr/>
          <a:lstStyle>
            <a:lvl1pPr marL="0" indent="0" algn="ctr">
              <a:buNone/>
              <a:defRPr sz="1350" b="0" i="0">
                <a:solidFill>
                  <a:srgbClr val="FFFFFF"/>
                </a:solidFill>
                <a:latin typeface="IBM Eliot Sans Medium" panose="020B0703050000000000" pitchFamily="34" charset="0"/>
              </a:defRPr>
            </a:lvl1pPr>
          </a:lstStyle>
          <a:p>
            <a:pPr lvl="0"/>
            <a:r>
              <a:rPr lang="en-US" dirty="0"/>
              <a:t>Month 00 2019</a:t>
            </a:r>
          </a:p>
        </p:txBody>
      </p:sp>
      <p:pic>
        <p:nvPicPr>
          <p:cNvPr id="3" name="Picture 2">
            <a:extLst>
              <a:ext uri="{FF2B5EF4-FFF2-40B4-BE49-F238E27FC236}">
                <a16:creationId xmlns:a16="http://schemas.microsoft.com/office/drawing/2014/main" id="{5891EF80-1CAA-485E-A121-29C17F1DB9C2}"/>
              </a:ext>
            </a:extLst>
          </p:cNvPr>
          <p:cNvPicPr>
            <a:picLocks noChangeAspect="1"/>
          </p:cNvPicPr>
          <p:nvPr userDrawn="1"/>
        </p:nvPicPr>
        <p:blipFill>
          <a:blip r:embed="rId2"/>
          <a:stretch>
            <a:fillRect/>
          </a:stretch>
        </p:blipFill>
        <p:spPr>
          <a:xfrm>
            <a:off x="4315691" y="444462"/>
            <a:ext cx="2356700" cy="1371600"/>
          </a:xfrm>
          <a:prstGeom prst="rect">
            <a:avLst/>
          </a:prstGeom>
        </p:spPr>
      </p:pic>
    </p:spTree>
    <p:extLst>
      <p:ext uri="{BB962C8B-B14F-4D97-AF65-F5344CB8AC3E}">
        <p14:creationId xmlns:p14="http://schemas.microsoft.com/office/powerpoint/2010/main" val="226518990"/>
      </p:ext>
    </p:extLst>
  </p:cSld>
  <p:clrMapOvr>
    <a:masterClrMapping/>
  </p:clrMapOvr>
  <p:extLst>
    <p:ext uri="{DCECCB84-F9BA-43D5-87BE-67443E8EF086}">
      <p15:sldGuideLst xmlns:p15="http://schemas.microsoft.com/office/powerpoint/2012/main"/>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1346836"/>
            <a:ext cx="9326880" cy="2865120"/>
          </a:xfrm>
        </p:spPr>
        <p:txBody>
          <a:bodyPr anchor="b"/>
          <a:lstStyle>
            <a:lvl1pPr algn="ctr">
              <a:defRPr sz="7200"/>
            </a:lvl1pPr>
          </a:lstStyle>
          <a:p>
            <a:r>
              <a:rPr lang="en-US"/>
              <a:t>Click to edit Master title style</a:t>
            </a:r>
            <a:endParaRPr lang="en-US" dirty="0"/>
          </a:p>
        </p:txBody>
      </p:sp>
      <p:sp>
        <p:nvSpPr>
          <p:cNvPr id="3" name="Subtitle 2"/>
          <p:cNvSpPr>
            <a:spLocks noGrp="1"/>
          </p:cNvSpPr>
          <p:nvPr>
            <p:ph type="subTitle" idx="1"/>
          </p:nvPr>
        </p:nvSpPr>
        <p:spPr>
          <a:xfrm>
            <a:off x="1371600" y="4322446"/>
            <a:ext cx="82296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2/27/2023</a:t>
            </a:fld>
            <a:endParaRPr lang="en-US" dirty="0"/>
          </a:p>
        </p:txBody>
      </p:sp>
      <p:sp>
        <p:nvSpPr>
          <p:cNvPr id="5" name="Footer Placeholder 4"/>
          <p:cNvSpPr>
            <a:spLocks noGrp="1"/>
          </p:cNvSpPr>
          <p:nvPr>
            <p:ph type="ftr" sz="quarter" idx="11"/>
          </p:nvPr>
        </p:nvSpPr>
        <p:spPr/>
        <p:txBody>
          <a:bodyPr/>
          <a:lstStyle/>
          <a:p>
            <a:r>
              <a:rPr lang="en-US"/>
              <a:t>Presentation Title Here – Month 00, 000</a:t>
            </a:r>
            <a:endParaRPr lang="en-US" dirty="0"/>
          </a:p>
        </p:txBody>
      </p:sp>
      <p:sp>
        <p:nvSpPr>
          <p:cNvPr id="6" name="Slide Number Placeholder 5"/>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3717440083"/>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359295" y="2463601"/>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359295" y="2722253"/>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359476" y="2385349"/>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273649" y="400485"/>
            <a:ext cx="4184053" cy="575833"/>
          </a:xfrm>
          <a:prstGeom prst="rect">
            <a:avLst/>
          </a:prstGeom>
        </p:spPr>
        <p:txBody>
          <a:bodyPr anchor="b">
            <a:noAutofit/>
          </a:bodyPr>
          <a:lstStyle>
            <a:lvl1pPr algn="l">
              <a:defRPr sz="2625" b="1" i="0">
                <a:solidFill>
                  <a:srgbClr val="002677"/>
                </a:solidFill>
                <a:latin typeface="IBM Eliot Sans Medium" panose="020B0703050000000000"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364611" y="3046738"/>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4814876" y="2463601"/>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4814876" y="2722253"/>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3815057" y="2385349"/>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4820192" y="3046588"/>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8275626" y="2463601"/>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8275626" y="2725528"/>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7275807" y="2385349"/>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8280942" y="3039408"/>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8280942" y="6640301"/>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359295" y="4278650"/>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359295" y="4537302"/>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359476" y="4200398"/>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364611" y="4861787"/>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4814876" y="4278650"/>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4814876" y="4537302"/>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3815057" y="4200398"/>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95" name="Text Placeholder 17">
            <a:extLst>
              <a:ext uri="{FF2B5EF4-FFF2-40B4-BE49-F238E27FC236}">
                <a16:creationId xmlns:a16="http://schemas.microsoft.com/office/drawing/2014/main" id="{F8ED6090-491F-8548-BE5A-3FC6A6CC2E78}"/>
              </a:ext>
            </a:extLst>
          </p:cNvPr>
          <p:cNvSpPr>
            <a:spLocks noGrp="1"/>
          </p:cNvSpPr>
          <p:nvPr>
            <p:ph type="body" sz="quarter" idx="89" hasCustomPrompt="1"/>
          </p:nvPr>
        </p:nvSpPr>
        <p:spPr>
          <a:xfrm>
            <a:off x="4820192" y="4861637"/>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8275626" y="4278650"/>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8275626" y="4540577"/>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7275807" y="4200398"/>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8280942" y="4854457"/>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359295" y="6066199"/>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359295" y="6324851"/>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359476" y="5987947"/>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364611" y="6649336"/>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4814876" y="6066199"/>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4814876" y="6324851"/>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3815057" y="5987947"/>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4820192" y="6649186"/>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8275626" y="6066199"/>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8275626" y="6328126"/>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7275807" y="5987947"/>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8280942" y="6642006"/>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Tree>
    <p:extLst>
      <p:ext uri="{BB962C8B-B14F-4D97-AF65-F5344CB8AC3E}">
        <p14:creationId xmlns:p14="http://schemas.microsoft.com/office/powerpoint/2010/main" val="1550853286"/>
      </p:ext>
    </p:extLst>
  </p:cSld>
  <p:clrMapOvr>
    <a:masterClrMapping/>
  </p:clrMapOvr>
  <p:extLst>
    <p:ext uri="{DCECCB84-F9BA-43D5-87BE-67443E8EF086}">
      <p15:sldGuideLst xmlns:p15="http://schemas.microsoft.com/office/powerpoint/2012/main"/>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2/27/2023</a:t>
            </a:fld>
            <a:endParaRPr lang="en-US" dirty="0"/>
          </a:p>
        </p:txBody>
      </p:sp>
      <p:sp>
        <p:nvSpPr>
          <p:cNvPr id="5" name="Footer Placeholder 4"/>
          <p:cNvSpPr>
            <a:spLocks noGrp="1"/>
          </p:cNvSpPr>
          <p:nvPr>
            <p:ph type="ftr" sz="quarter" idx="11"/>
          </p:nvPr>
        </p:nvSpPr>
        <p:spPr/>
        <p:txBody>
          <a:bodyPr/>
          <a:lstStyle/>
          <a:p>
            <a:r>
              <a:rPr lang="en-US"/>
              <a:t>Presentation Title Here – Month 00, 000</a:t>
            </a:r>
            <a:endParaRPr lang="en-US" dirty="0"/>
          </a:p>
        </p:txBody>
      </p:sp>
      <p:sp>
        <p:nvSpPr>
          <p:cNvPr id="6" name="Slide Number Placeholder 5"/>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662017174"/>
      </p:ext>
    </p:extLst>
  </p:cSld>
  <p:clrMapOvr>
    <a:masterClrMapping/>
  </p:clrMapOvr>
  <p:hf hdr="0" dt="0"/>
</p:sldLayout>
</file>

<file path=ppt/slideLayouts/slideLayout2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8666" y="2051688"/>
            <a:ext cx="9464040" cy="3423284"/>
          </a:xfrm>
        </p:spPr>
        <p:txBody>
          <a:bodyPr anchor="b"/>
          <a:lstStyle>
            <a:lvl1pPr>
              <a:defRPr sz="7200"/>
            </a:lvl1pPr>
          </a:lstStyle>
          <a:p>
            <a:r>
              <a:rPr lang="en-US"/>
              <a:t>Click to edit Master title style</a:t>
            </a:r>
            <a:endParaRPr lang="en-US" dirty="0"/>
          </a:p>
        </p:txBody>
      </p:sp>
      <p:sp>
        <p:nvSpPr>
          <p:cNvPr id="3" name="Text Placeholder 2"/>
          <p:cNvSpPr>
            <a:spLocks noGrp="1"/>
          </p:cNvSpPr>
          <p:nvPr>
            <p:ph type="body" idx="1"/>
          </p:nvPr>
        </p:nvSpPr>
        <p:spPr>
          <a:xfrm>
            <a:off x="748666" y="5507358"/>
            <a:ext cx="9464040" cy="1800224"/>
          </a:xfrm>
        </p:spPr>
        <p:txBody>
          <a:bodyPr/>
          <a:lstStyle>
            <a:lvl1pPr marL="0" indent="0">
              <a:buNone/>
              <a:defRPr sz="2880">
                <a:solidFill>
                  <a:schemeClr val="tx1"/>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2/27/2023</a:t>
            </a:fld>
            <a:endParaRPr lang="en-US" dirty="0"/>
          </a:p>
        </p:txBody>
      </p:sp>
      <p:sp>
        <p:nvSpPr>
          <p:cNvPr id="5" name="Footer Placeholder 4"/>
          <p:cNvSpPr>
            <a:spLocks noGrp="1"/>
          </p:cNvSpPr>
          <p:nvPr>
            <p:ph type="ftr" sz="quarter" idx="11"/>
          </p:nvPr>
        </p:nvSpPr>
        <p:spPr/>
        <p:txBody>
          <a:bodyPr/>
          <a:lstStyle/>
          <a:p>
            <a:r>
              <a:rPr lang="en-US"/>
              <a:t>Presentation Title Here – Month 00, 000</a:t>
            </a:r>
            <a:endParaRPr lang="en-US" dirty="0"/>
          </a:p>
        </p:txBody>
      </p:sp>
      <p:sp>
        <p:nvSpPr>
          <p:cNvPr id="6" name="Slide Number Placeholder 5"/>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3055383352"/>
      </p:ext>
    </p:extLst>
  </p:cSld>
  <p:clrMapOvr>
    <a:masterClrMapping/>
  </p:clrMapOvr>
  <p:hf hdr="0" dt="0"/>
</p:sldLayout>
</file>

<file path=ppt/slideLayouts/slideLayout2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54380" y="2190750"/>
            <a:ext cx="466344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54980" y="2190750"/>
            <a:ext cx="466344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2/27/2023</a:t>
            </a:fld>
            <a:endParaRPr lang="en-US" dirty="0"/>
          </a:p>
        </p:txBody>
      </p:sp>
      <p:sp>
        <p:nvSpPr>
          <p:cNvPr id="6" name="Footer Placeholder 5"/>
          <p:cNvSpPr>
            <a:spLocks noGrp="1"/>
          </p:cNvSpPr>
          <p:nvPr>
            <p:ph type="ftr" sz="quarter" idx="11"/>
          </p:nvPr>
        </p:nvSpPr>
        <p:spPr/>
        <p:txBody>
          <a:bodyPr/>
          <a:lstStyle/>
          <a:p>
            <a:r>
              <a:rPr lang="en-US"/>
              <a:t>Presentation Title Here – Month 00, 000</a:t>
            </a:r>
            <a:endParaRPr lang="en-US" dirty="0"/>
          </a:p>
        </p:txBody>
      </p:sp>
      <p:sp>
        <p:nvSpPr>
          <p:cNvPr id="7" name="Slide Number Placeholder 6"/>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1939210718"/>
      </p:ext>
    </p:extLst>
  </p:cSld>
  <p:clrMapOvr>
    <a:masterClrMapping/>
  </p:clrMapOvr>
  <p:hf hdr="0" dt="0"/>
</p:sldLayout>
</file>

<file path=ppt/slideLayouts/slideLayout2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809" y="438152"/>
            <a:ext cx="9464040" cy="159067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55810" y="2017396"/>
            <a:ext cx="4642008"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755810" y="3006090"/>
            <a:ext cx="4642008"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54981" y="2017396"/>
            <a:ext cx="4664869"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5554981" y="3006090"/>
            <a:ext cx="4664869"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2/27/2023</a:t>
            </a:fld>
            <a:endParaRPr lang="en-US" dirty="0"/>
          </a:p>
        </p:txBody>
      </p:sp>
      <p:sp>
        <p:nvSpPr>
          <p:cNvPr id="8" name="Footer Placeholder 7"/>
          <p:cNvSpPr>
            <a:spLocks noGrp="1"/>
          </p:cNvSpPr>
          <p:nvPr>
            <p:ph type="ftr" sz="quarter" idx="11"/>
          </p:nvPr>
        </p:nvSpPr>
        <p:spPr/>
        <p:txBody>
          <a:bodyPr/>
          <a:lstStyle/>
          <a:p>
            <a:r>
              <a:rPr lang="en-US"/>
              <a:t>Presentation Title Here – Month 00, 000</a:t>
            </a:r>
            <a:endParaRPr lang="en-US" dirty="0"/>
          </a:p>
        </p:txBody>
      </p:sp>
      <p:sp>
        <p:nvSpPr>
          <p:cNvPr id="9" name="Slide Number Placeholder 8"/>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1557192560"/>
      </p:ext>
    </p:extLst>
  </p:cSld>
  <p:clrMapOvr>
    <a:masterClrMapping/>
  </p:clrMapOvr>
  <p:hf hdr="0" dt="0"/>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2/27/2023</a:t>
            </a:fld>
            <a:endParaRPr lang="en-US" dirty="0"/>
          </a:p>
        </p:txBody>
      </p:sp>
      <p:sp>
        <p:nvSpPr>
          <p:cNvPr id="4" name="Footer Placeholder 3"/>
          <p:cNvSpPr>
            <a:spLocks noGrp="1"/>
          </p:cNvSpPr>
          <p:nvPr>
            <p:ph type="ftr" sz="quarter" idx="11"/>
          </p:nvPr>
        </p:nvSpPr>
        <p:spPr/>
        <p:txBody>
          <a:bodyPr/>
          <a:lstStyle/>
          <a:p>
            <a:r>
              <a:rPr lang="en-US"/>
              <a:t>Presentation Title Here – Month 00, 000</a:t>
            </a:r>
            <a:endParaRPr lang="en-US" dirty="0"/>
          </a:p>
        </p:txBody>
      </p:sp>
      <p:sp>
        <p:nvSpPr>
          <p:cNvPr id="5" name="Slide Number Placeholder 4"/>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3917646562"/>
      </p:ext>
    </p:extLst>
  </p:cSld>
  <p:clrMapOvr>
    <a:masterClrMapping/>
  </p:clrMapOvr>
  <p:hf hdr="0" dt="0"/>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2/27/2023</a:t>
            </a:fld>
            <a:endParaRPr lang="en-US" dirty="0"/>
          </a:p>
        </p:txBody>
      </p:sp>
      <p:sp>
        <p:nvSpPr>
          <p:cNvPr id="3" name="Footer Placeholder 2"/>
          <p:cNvSpPr>
            <a:spLocks noGrp="1"/>
          </p:cNvSpPr>
          <p:nvPr>
            <p:ph type="ftr" sz="quarter" idx="11"/>
          </p:nvPr>
        </p:nvSpPr>
        <p:spPr/>
        <p:txBody>
          <a:bodyPr/>
          <a:lstStyle/>
          <a:p>
            <a:r>
              <a:rPr lang="en-US"/>
              <a:t>Presentation Title Here – Month 00, 000</a:t>
            </a:r>
            <a:endParaRPr lang="en-US" dirty="0"/>
          </a:p>
        </p:txBody>
      </p:sp>
      <p:sp>
        <p:nvSpPr>
          <p:cNvPr id="4" name="Slide Number Placeholder 3"/>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2651179103"/>
      </p:ext>
    </p:extLst>
  </p:cSld>
  <p:clrMapOvr>
    <a:masterClrMapping/>
  </p:clrMapOvr>
  <p:hf hdr="0" dt="0"/>
</p:sldLayout>
</file>

<file path=ppt/slideLayouts/slideLayout2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09" y="548640"/>
            <a:ext cx="3539014" cy="1920240"/>
          </a:xfrm>
        </p:spPr>
        <p:txBody>
          <a:bodyPr anchor="b"/>
          <a:lstStyle>
            <a:lvl1pPr>
              <a:defRPr sz="3840"/>
            </a:lvl1pPr>
          </a:lstStyle>
          <a:p>
            <a:r>
              <a:rPr lang="en-US"/>
              <a:t>Click to edit Master title style</a:t>
            </a:r>
            <a:endParaRPr lang="en-US" dirty="0"/>
          </a:p>
        </p:txBody>
      </p:sp>
      <p:sp>
        <p:nvSpPr>
          <p:cNvPr id="3" name="Content Placeholder 2"/>
          <p:cNvSpPr>
            <a:spLocks noGrp="1"/>
          </p:cNvSpPr>
          <p:nvPr>
            <p:ph idx="1"/>
          </p:nvPr>
        </p:nvSpPr>
        <p:spPr>
          <a:xfrm>
            <a:off x="4664869" y="1184912"/>
            <a:ext cx="555498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55809" y="2468880"/>
            <a:ext cx="353901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2/27/2023</a:t>
            </a:fld>
            <a:endParaRPr lang="en-US" dirty="0"/>
          </a:p>
        </p:txBody>
      </p:sp>
      <p:sp>
        <p:nvSpPr>
          <p:cNvPr id="6" name="Footer Placeholder 5"/>
          <p:cNvSpPr>
            <a:spLocks noGrp="1"/>
          </p:cNvSpPr>
          <p:nvPr>
            <p:ph type="ftr" sz="quarter" idx="11"/>
          </p:nvPr>
        </p:nvSpPr>
        <p:spPr/>
        <p:txBody>
          <a:bodyPr/>
          <a:lstStyle/>
          <a:p>
            <a:r>
              <a:rPr lang="en-US"/>
              <a:t>Presentation Title Here – Month 00, 000</a:t>
            </a:r>
            <a:endParaRPr lang="en-US" dirty="0"/>
          </a:p>
        </p:txBody>
      </p:sp>
      <p:sp>
        <p:nvSpPr>
          <p:cNvPr id="7" name="Slide Number Placeholder 6"/>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3775201825"/>
      </p:ext>
    </p:extLst>
  </p:cSld>
  <p:clrMapOvr>
    <a:masterClrMapping/>
  </p:clrMapOvr>
  <p:hf hdr="0" dt="0"/>
</p:sldLayout>
</file>

<file path=ppt/slideLayouts/slideLayout2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09" y="548640"/>
            <a:ext cx="3539014" cy="1920240"/>
          </a:xfrm>
        </p:spPr>
        <p:txBody>
          <a:bodyPr anchor="b"/>
          <a:lstStyle>
            <a:lvl1pPr>
              <a:defRPr sz="3840"/>
            </a:lvl1pPr>
          </a:lstStyle>
          <a:p>
            <a:r>
              <a:rPr lang="en-US"/>
              <a:t>Click to edit Master title style</a:t>
            </a:r>
            <a:endParaRPr lang="en-US" dirty="0"/>
          </a:p>
        </p:txBody>
      </p:sp>
      <p:sp>
        <p:nvSpPr>
          <p:cNvPr id="3" name="Picture Placeholder 2"/>
          <p:cNvSpPr>
            <a:spLocks noGrp="1" noChangeAspect="1"/>
          </p:cNvSpPr>
          <p:nvPr>
            <p:ph type="pic" idx="1"/>
          </p:nvPr>
        </p:nvSpPr>
        <p:spPr>
          <a:xfrm>
            <a:off x="4664869" y="1184912"/>
            <a:ext cx="5554980" cy="584835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755809" y="2468880"/>
            <a:ext cx="353901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2/27/2023</a:t>
            </a:fld>
            <a:endParaRPr lang="en-US" dirty="0"/>
          </a:p>
        </p:txBody>
      </p:sp>
      <p:sp>
        <p:nvSpPr>
          <p:cNvPr id="6" name="Footer Placeholder 5"/>
          <p:cNvSpPr>
            <a:spLocks noGrp="1"/>
          </p:cNvSpPr>
          <p:nvPr>
            <p:ph type="ftr" sz="quarter" idx="11"/>
          </p:nvPr>
        </p:nvSpPr>
        <p:spPr/>
        <p:txBody>
          <a:bodyPr/>
          <a:lstStyle/>
          <a:p>
            <a:r>
              <a:rPr lang="en-US"/>
              <a:t>Presentation Title Here – Month 00, 000</a:t>
            </a:r>
            <a:endParaRPr lang="en-US" dirty="0"/>
          </a:p>
        </p:txBody>
      </p:sp>
      <p:sp>
        <p:nvSpPr>
          <p:cNvPr id="7" name="Slide Number Placeholder 6"/>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3871589181"/>
      </p:ext>
    </p:extLst>
  </p:cSld>
  <p:clrMapOvr>
    <a:masterClrMapping/>
  </p:clrMapOvr>
  <p:hf hdr="0" dt="0"/>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2/27/2023</a:t>
            </a:fld>
            <a:endParaRPr lang="en-US" dirty="0"/>
          </a:p>
        </p:txBody>
      </p:sp>
      <p:sp>
        <p:nvSpPr>
          <p:cNvPr id="5" name="Footer Placeholder 4"/>
          <p:cNvSpPr>
            <a:spLocks noGrp="1"/>
          </p:cNvSpPr>
          <p:nvPr>
            <p:ph type="ftr" sz="quarter" idx="11"/>
          </p:nvPr>
        </p:nvSpPr>
        <p:spPr/>
        <p:txBody>
          <a:bodyPr/>
          <a:lstStyle/>
          <a:p>
            <a:r>
              <a:rPr lang="en-US"/>
              <a:t>Presentation Title Here – Month 00, 000</a:t>
            </a:r>
            <a:endParaRPr lang="en-US" dirty="0"/>
          </a:p>
        </p:txBody>
      </p:sp>
      <p:sp>
        <p:nvSpPr>
          <p:cNvPr id="6" name="Slide Number Placeholder 5"/>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2192597751"/>
      </p:ext>
    </p:extLst>
  </p:cSld>
  <p:clrMapOvr>
    <a:masterClrMapping/>
  </p:clrMapOvr>
  <p:hf hdr="0" dt="0"/>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2411" y="438150"/>
            <a:ext cx="2366010" cy="697420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54381" y="438150"/>
            <a:ext cx="6960870"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2/27/2023</a:t>
            </a:fld>
            <a:endParaRPr lang="en-US" dirty="0"/>
          </a:p>
        </p:txBody>
      </p:sp>
      <p:sp>
        <p:nvSpPr>
          <p:cNvPr id="5" name="Footer Placeholder 4"/>
          <p:cNvSpPr>
            <a:spLocks noGrp="1"/>
          </p:cNvSpPr>
          <p:nvPr>
            <p:ph type="ftr" sz="quarter" idx="11"/>
          </p:nvPr>
        </p:nvSpPr>
        <p:spPr/>
        <p:txBody>
          <a:bodyPr/>
          <a:lstStyle/>
          <a:p>
            <a:r>
              <a:rPr lang="en-US"/>
              <a:t>Presentation Title Here – Month 00, 000</a:t>
            </a:r>
            <a:endParaRPr lang="en-US" dirty="0"/>
          </a:p>
        </p:txBody>
      </p:sp>
      <p:sp>
        <p:nvSpPr>
          <p:cNvPr id="6" name="Slide Number Placeholder 5"/>
          <p:cNvSpPr>
            <a:spLocks noGrp="1"/>
          </p:cNvSpPr>
          <p:nvPr>
            <p:ph type="sldNum" sz="quarter" idx="12"/>
          </p:nvPr>
        </p:nvSpPr>
        <p:spPr/>
        <p:txBody>
          <a:bodyPr/>
          <a:lstStyle/>
          <a:p>
            <a:fld id="{2C7AFF3D-0B71-614B-ACB6-7F45BDA6A838}" type="slidenum">
              <a:rPr lang="en-US" smtClean="0"/>
              <a:pPr/>
              <a:t>‹#›</a:t>
            </a:fld>
            <a:endParaRPr lang="en-US" dirty="0"/>
          </a:p>
        </p:txBody>
      </p:sp>
    </p:spTree>
    <p:extLst>
      <p:ext uri="{BB962C8B-B14F-4D97-AF65-F5344CB8AC3E}">
        <p14:creationId xmlns:p14="http://schemas.microsoft.com/office/powerpoint/2010/main" val="3642519588"/>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289321" y="2143120"/>
            <a:ext cx="7490222" cy="5172080"/>
          </a:xfrm>
          <a:prstGeom prst="rect">
            <a:avLst/>
          </a:prstGeom>
        </p:spPr>
        <p:txBody>
          <a:bodyPr/>
          <a:lstStyle>
            <a:lvl1pPr marL="0" indent="9525">
              <a:lnSpc>
                <a:spcPts val="4125"/>
              </a:lnSpc>
              <a:buNone/>
              <a:tabLst/>
              <a:defRPr sz="3375" b="1" i="0">
                <a:solidFill>
                  <a:srgbClr val="002577"/>
                </a:solidFill>
                <a:latin typeface="IBM Eliot Sans Medium" panose="020B0703050000000000" pitchFamily="34" charset="0"/>
              </a:defRPr>
            </a:lvl1pPr>
          </a:lstStyle>
          <a:p>
            <a:pPr lvl="0"/>
            <a:r>
              <a:rPr lang="en-US" dirty="0"/>
              <a:t>“We’ve been Protecting financial security since 1859. Planning for your retirement, life insurance protection, saving for educations and investing for the future.”</a:t>
            </a:r>
          </a:p>
        </p:txBody>
      </p:sp>
    </p:spTree>
    <p:extLst>
      <p:ext uri="{BB962C8B-B14F-4D97-AF65-F5344CB8AC3E}">
        <p14:creationId xmlns:p14="http://schemas.microsoft.com/office/powerpoint/2010/main" val="2170225923"/>
      </p:ext>
    </p:extLst>
  </p:cSld>
  <p:clrMapOvr>
    <a:masterClrMapping/>
  </p:clrMapOvr>
  <p:extLst>
    <p:ext uri="{DCECCB84-F9BA-43D5-87BE-67443E8EF086}">
      <p15:sldGuideLst xmlns:p15="http://schemas.microsoft.com/office/powerpoint/2012/main">
        <p15:guide id="1" orient="horz" pos="1440" userDrawn="1">
          <p15:clr>
            <a:srgbClr val="FBAE40"/>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Contents_WT_07">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7389496" y="857441"/>
            <a:ext cx="2920758" cy="653860"/>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7389496" y="2229041"/>
            <a:ext cx="2920758" cy="653860"/>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7389496" y="3600641"/>
            <a:ext cx="2920758" cy="653860"/>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7389496" y="4972241"/>
            <a:ext cx="2920758" cy="653860"/>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7389496" y="6343841"/>
            <a:ext cx="2920758" cy="653860"/>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6282587" y="662798"/>
            <a:ext cx="997805" cy="919796"/>
          </a:xfrm>
          <a:prstGeom prst="rect">
            <a:avLst/>
          </a:prstGeom>
        </p:spPr>
        <p:txBody>
          <a:bodyPr/>
          <a:lstStyle>
            <a:lvl1pPr marL="0" indent="0">
              <a:buNone/>
              <a:defRPr sz="5625" b="1" i="0">
                <a:solidFill>
                  <a:srgbClr val="3369FF"/>
                </a:solidFill>
                <a:latin typeface="IBM Eliot Sans" panose="020B0503050000000000" pitchFamily="34" charset="0"/>
                <a:cs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6282587" y="2044789"/>
            <a:ext cx="997805" cy="919796"/>
          </a:xfrm>
          <a:prstGeom prst="rect">
            <a:avLst/>
          </a:prstGeom>
        </p:spPr>
        <p:txBody>
          <a:bodyPr/>
          <a:lstStyle>
            <a:lvl1pPr marL="0" indent="0">
              <a:buNone/>
              <a:defRPr sz="5625" b="1" i="0">
                <a:solidFill>
                  <a:srgbClr val="3369FF"/>
                </a:solidFill>
                <a:latin typeface="IBM Eliot Sans" panose="020B0503050000000000" pitchFamily="34" charset="0"/>
                <a:cs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6282587" y="3426780"/>
            <a:ext cx="997805" cy="919796"/>
          </a:xfrm>
          <a:prstGeom prst="rect">
            <a:avLst/>
          </a:prstGeom>
        </p:spPr>
        <p:txBody>
          <a:bodyPr/>
          <a:lstStyle>
            <a:lvl1pPr marL="0" indent="0">
              <a:buNone/>
              <a:defRPr sz="5625" b="1" i="0">
                <a:solidFill>
                  <a:srgbClr val="3369FF"/>
                </a:solidFill>
                <a:latin typeface="IBM Eliot Sans" panose="020B0503050000000000" pitchFamily="34" charset="0"/>
                <a:cs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6282587" y="4787989"/>
            <a:ext cx="997805" cy="919796"/>
          </a:xfrm>
          <a:prstGeom prst="rect">
            <a:avLst/>
          </a:prstGeom>
        </p:spPr>
        <p:txBody>
          <a:bodyPr/>
          <a:lstStyle>
            <a:lvl1pPr marL="0" indent="0">
              <a:buNone/>
              <a:defRPr sz="5625" b="1" i="0">
                <a:solidFill>
                  <a:srgbClr val="3369FF"/>
                </a:solidFill>
                <a:latin typeface="IBM Eliot Sans" panose="020B0503050000000000" pitchFamily="34" charset="0"/>
                <a:cs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6282587" y="6159589"/>
            <a:ext cx="997805" cy="919796"/>
          </a:xfrm>
          <a:prstGeom prst="rect">
            <a:avLst/>
          </a:prstGeom>
        </p:spPr>
        <p:txBody>
          <a:bodyPr/>
          <a:lstStyle>
            <a:lvl1pPr marL="0" indent="0">
              <a:buNone/>
              <a:defRPr sz="5625" b="1" i="0">
                <a:solidFill>
                  <a:srgbClr val="3369FF"/>
                </a:solidFill>
                <a:latin typeface="IBM Eliot Sans" panose="020B0503050000000000" pitchFamily="34" charset="0"/>
                <a:cs typeface="Segoe UI" panose="020B0502040204020203" pitchFamily="34" charset="0"/>
              </a:defRPr>
            </a:lvl1pPr>
          </a:lstStyle>
          <a:p>
            <a:pPr lvl="0"/>
            <a:r>
              <a:rPr lang="en-US" dirty="0"/>
              <a:t>5</a:t>
            </a:r>
          </a:p>
        </p:txBody>
      </p:sp>
    </p:spTree>
    <p:extLst>
      <p:ext uri="{BB962C8B-B14F-4D97-AF65-F5344CB8AC3E}">
        <p14:creationId xmlns:p14="http://schemas.microsoft.com/office/powerpoint/2010/main" val="1827269914"/>
      </p:ext>
    </p:extLst>
  </p:cSld>
  <p:clrMapOvr>
    <a:masterClrMapping/>
  </p:clrMapOvr>
  <p:extLst>
    <p:ext uri="{DCECCB84-F9BA-43D5-87BE-67443E8EF086}">
      <p15:sldGuideLst xmlns:p15="http://schemas.microsoft.com/office/powerpoint/2012/main">
        <p15:guide id="1" pos="4032">
          <p15:clr>
            <a:srgbClr val="FBAE40"/>
          </p15:clr>
        </p15:guide>
        <p15:guide id="2" pos="4698">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Section Title_WT_0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C0B67F8-4B23-4242-B45B-74CFFAD9C918}"/>
              </a:ext>
            </a:extLst>
          </p:cNvPr>
          <p:cNvSpPr>
            <a:spLocks noGrp="1"/>
          </p:cNvSpPr>
          <p:nvPr>
            <p:ph type="ctrTitle" hasCustomPrompt="1"/>
          </p:nvPr>
        </p:nvSpPr>
        <p:spPr>
          <a:xfrm>
            <a:off x="269729" y="517147"/>
            <a:ext cx="2374419" cy="305258"/>
          </a:xfrm>
          <a:prstGeom prst="rect">
            <a:avLst/>
          </a:prstGeom>
        </p:spPr>
        <p:txBody>
          <a:bodyPr anchor="b">
            <a:noAutofit/>
          </a:bodyPr>
          <a:lstStyle>
            <a:lvl1pPr algn="l">
              <a:defRPr sz="1200" b="0" i="0">
                <a:solidFill>
                  <a:srgbClr val="002677"/>
                </a:solidFill>
                <a:latin typeface="IBM Plex Sans Light" panose="020B0403050000000000" pitchFamily="34" charset="0"/>
              </a:defRPr>
            </a:lvl1pPr>
          </a:lstStyle>
          <a:p>
            <a:r>
              <a:rPr lang="en-US" dirty="0"/>
              <a:t>SECTION HEADER</a:t>
            </a:r>
          </a:p>
        </p:txBody>
      </p:sp>
      <p:sp>
        <p:nvSpPr>
          <p:cNvPr id="6" name="Subtitle 2">
            <a:extLst>
              <a:ext uri="{FF2B5EF4-FFF2-40B4-BE49-F238E27FC236}">
                <a16:creationId xmlns:a16="http://schemas.microsoft.com/office/drawing/2014/main" id="{2BD905AF-340E-BB48-968E-98622EF3A828}"/>
              </a:ext>
            </a:extLst>
          </p:cNvPr>
          <p:cNvSpPr>
            <a:spLocks noGrp="1"/>
          </p:cNvSpPr>
          <p:nvPr>
            <p:ph type="subTitle" idx="1" hasCustomPrompt="1"/>
          </p:nvPr>
        </p:nvSpPr>
        <p:spPr>
          <a:xfrm>
            <a:off x="253020" y="1275250"/>
            <a:ext cx="4204680" cy="707280"/>
          </a:xfrm>
          <a:prstGeom prst="rect">
            <a:avLst/>
          </a:prstGeom>
        </p:spPr>
        <p:txBody>
          <a:bodyPr anchor="ctr" anchorCtr="0">
            <a:noAutofit/>
          </a:bodyPr>
          <a:lstStyle>
            <a:lvl1pPr marL="0" indent="0" algn="l">
              <a:buNone/>
              <a:defRPr sz="4125" b="1" i="0">
                <a:solidFill>
                  <a:srgbClr val="002677"/>
                </a:solidFill>
                <a:latin typeface="IBM Eliot Sans" panose="020B05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p:txBody>
      </p:sp>
      <p:sp>
        <p:nvSpPr>
          <p:cNvPr id="7" name="Text Placeholder 14">
            <a:extLst>
              <a:ext uri="{FF2B5EF4-FFF2-40B4-BE49-F238E27FC236}">
                <a16:creationId xmlns:a16="http://schemas.microsoft.com/office/drawing/2014/main" id="{B3C1B4ED-375C-F840-82BA-0FEF778ECC00}"/>
              </a:ext>
            </a:extLst>
          </p:cNvPr>
          <p:cNvSpPr>
            <a:spLocks noGrp="1"/>
          </p:cNvSpPr>
          <p:nvPr>
            <p:ph type="body" sz="quarter" idx="13" hasCustomPrompt="1"/>
          </p:nvPr>
        </p:nvSpPr>
        <p:spPr>
          <a:xfrm>
            <a:off x="253022" y="2106296"/>
            <a:ext cx="4204679" cy="2008507"/>
          </a:xfrm>
          <a:prstGeom prst="rect">
            <a:avLst/>
          </a:prstGeom>
        </p:spPr>
        <p:txBody>
          <a:bodyPr/>
          <a:lstStyle>
            <a:lvl1pPr marL="0" indent="0">
              <a:buNone/>
              <a:defRPr sz="4125" b="1" i="0">
                <a:solidFill>
                  <a:srgbClr val="3369FF"/>
                </a:solidFill>
                <a:latin typeface="IBM Eliot Sans Medium" panose="020B0703050000000000" pitchFamily="34" charset="0"/>
              </a:defRPr>
            </a:lvl1pPr>
          </a:lstStyle>
          <a:p>
            <a:pPr lvl="0"/>
            <a:r>
              <a:rPr lang="en-US" dirty="0"/>
              <a:t>Title Here</a:t>
            </a:r>
          </a:p>
        </p:txBody>
      </p:sp>
      <p:sp>
        <p:nvSpPr>
          <p:cNvPr id="8" name="Slide Number Placeholder 5">
            <a:extLst>
              <a:ext uri="{FF2B5EF4-FFF2-40B4-BE49-F238E27FC236}">
                <a16:creationId xmlns:a16="http://schemas.microsoft.com/office/drawing/2014/main" id="{5BB234D2-4E19-174B-B5CE-5A78159B41EE}"/>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FBD589BE-546F-9544-BEC8-7CB3EF705415}"/>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798100513"/>
      </p:ext>
    </p:extLst>
  </p:cSld>
  <p:clrMapOvr>
    <a:masterClrMapping/>
  </p:clrMapOvr>
  <p:extLst>
    <p:ext uri="{DCECCB84-F9BA-43D5-87BE-67443E8EF086}">
      <p15:sldGuideLst xmlns:p15="http://schemas.microsoft.com/office/powerpoint/2012/main">
        <p15:guide id="1" orient="horz" pos="353">
          <p15:clr>
            <a:srgbClr val="FBAE40"/>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Closing slide_EQB_01">
    <p:bg>
      <p:bgPr>
        <a:solidFill>
          <a:srgbClr val="002577"/>
        </a:solidFill>
        <a:effectLst/>
      </p:bgPr>
    </p:bg>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335372" y="2975959"/>
            <a:ext cx="10302058" cy="2277683"/>
          </a:xfrm>
          <a:prstGeom prst="rect">
            <a:avLst/>
          </a:prstGeom>
        </p:spPr>
        <p:txBody>
          <a:bodyPr anchor="ctr" anchorCtr="0"/>
          <a:lstStyle>
            <a:lvl1pPr marL="0" indent="0" algn="ctr">
              <a:buNone/>
              <a:defRPr sz="6000" b="1" i="0">
                <a:solidFill>
                  <a:srgbClr val="FFFFFF"/>
                </a:solidFill>
                <a:latin typeface="IBM Eliot Sans Medium" panose="020B0703050000000000"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0367404" y="761267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6657791"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
        <p:nvSpPr>
          <p:cNvPr id="9" name="Footer Placeholder 3">
            <a:extLst>
              <a:ext uri="{FF2B5EF4-FFF2-40B4-BE49-F238E27FC236}">
                <a16:creationId xmlns:a16="http://schemas.microsoft.com/office/drawing/2014/main" id="{B7EEA3BB-9DF6-2740-85AD-76D22B6E3889}"/>
              </a:ext>
            </a:extLst>
          </p:cNvPr>
          <p:cNvSpPr txBox="1">
            <a:spLocks/>
          </p:cNvSpPr>
          <p:nvPr userDrawn="1"/>
        </p:nvSpPr>
        <p:spPr>
          <a:xfrm>
            <a:off x="275755" y="7615599"/>
            <a:ext cx="1699493" cy="218918"/>
          </a:xfrm>
          <a:prstGeom prst="rect">
            <a:avLst/>
          </a:prstGeom>
        </p:spPr>
        <p:txBody>
          <a:bodyPr vert="horz" lIns="68580" tIns="34290" rIns="68580" bIns="3429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20" dirty="0">
                <a:solidFill>
                  <a:srgbClr val="FFFFFF"/>
                </a:solidFill>
                <a:latin typeface="IBM Eliot Sans Medium" panose="020B0703050000000000" pitchFamily="34" charset="0"/>
              </a:rPr>
              <a:t>Equitable</a:t>
            </a:r>
          </a:p>
        </p:txBody>
      </p:sp>
    </p:spTree>
    <p:extLst>
      <p:ext uri="{BB962C8B-B14F-4D97-AF65-F5344CB8AC3E}">
        <p14:creationId xmlns:p14="http://schemas.microsoft.com/office/powerpoint/2010/main" val="386516621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userDrawn="1">
  <p:cSld name="Closing slide_EQB_02">
    <p:bg>
      <p:bgPr>
        <a:solidFill>
          <a:srgbClr val="002577"/>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0367404" y="761267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6657791"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pic>
        <p:nvPicPr>
          <p:cNvPr id="3" name="Picture 2">
            <a:extLst>
              <a:ext uri="{FF2B5EF4-FFF2-40B4-BE49-F238E27FC236}">
                <a16:creationId xmlns:a16="http://schemas.microsoft.com/office/drawing/2014/main" id="{C797D137-FBE8-46D3-A35E-EEA02336EDB0}"/>
              </a:ext>
            </a:extLst>
          </p:cNvPr>
          <p:cNvPicPr>
            <a:picLocks noChangeAspect="1"/>
          </p:cNvPicPr>
          <p:nvPr userDrawn="1"/>
        </p:nvPicPr>
        <p:blipFill>
          <a:blip r:embed="rId2"/>
          <a:stretch>
            <a:fillRect/>
          </a:stretch>
        </p:blipFill>
        <p:spPr>
          <a:xfrm>
            <a:off x="3915263" y="3200400"/>
            <a:ext cx="3142273" cy="1828800"/>
          </a:xfrm>
          <a:prstGeom prst="rect">
            <a:avLst/>
          </a:prstGeom>
        </p:spPr>
      </p:pic>
    </p:spTree>
    <p:extLst>
      <p:ext uri="{BB962C8B-B14F-4D97-AF65-F5344CB8AC3E}">
        <p14:creationId xmlns:p14="http://schemas.microsoft.com/office/powerpoint/2010/main" val="297768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289321" y="2143120"/>
            <a:ext cx="7490222" cy="5172080"/>
          </a:xfrm>
          <a:prstGeom prst="rect">
            <a:avLst/>
          </a:prstGeom>
        </p:spPr>
        <p:txBody>
          <a:bodyPr/>
          <a:lstStyle>
            <a:lvl1pPr marL="0" indent="0">
              <a:lnSpc>
                <a:spcPts val="4125"/>
              </a:lnSpc>
              <a:buNone/>
              <a:defRPr sz="3375" b="1" i="0">
                <a:solidFill>
                  <a:srgbClr val="002577"/>
                </a:solidFill>
                <a:latin typeface="IBM Eliot Sans Medium" panose="020B0703050000000000"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2"/>
          <a:stretch>
            <a:fillRect/>
          </a:stretch>
        </p:blipFill>
        <p:spPr>
          <a:xfrm>
            <a:off x="119270" y="-139150"/>
            <a:ext cx="1371600" cy="1828800"/>
          </a:xfrm>
          <a:prstGeom prst="rect">
            <a:avLst/>
          </a:prstGeom>
        </p:spPr>
      </p:pic>
    </p:spTree>
    <p:extLst>
      <p:ext uri="{BB962C8B-B14F-4D97-AF65-F5344CB8AC3E}">
        <p14:creationId xmlns:p14="http://schemas.microsoft.com/office/powerpoint/2010/main" val="3940997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256610" y="459462"/>
            <a:ext cx="4201091" cy="139961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279872" y="4525081"/>
            <a:ext cx="2568178"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3737151" y="4525081"/>
            <a:ext cx="2568178"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7250994" y="4525081"/>
            <a:ext cx="2568178"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286397" y="3072384"/>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3734447" y="3072384"/>
            <a:ext cx="1028700" cy="1371600"/>
          </a:xfrm>
          <a:prstGeom prst="rect">
            <a:avLst/>
          </a:prstGeom>
        </p:spPr>
        <p:txBody>
          <a:bodyPr/>
          <a:lstStyle>
            <a:lvl2pPr>
              <a:defRPr sz="600" b="0" i="0">
                <a:latin typeface="IBM Eliot Sans Medium" panose="020B0703050000000000" pitchFamily="34" charset="0"/>
              </a:defRPr>
            </a:lvl2pPr>
          </a:lstStyle>
          <a:p>
            <a:pPr lvl="1"/>
            <a:endParaRPr lang="en-US" dirty="0"/>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7248065" y="3072384"/>
            <a:ext cx="1028700" cy="1371600"/>
          </a:xfrm>
          <a:prstGeom prst="rect">
            <a:avLst/>
          </a:prstGeom>
        </p:spPr>
        <p:txBody>
          <a:bodyPr/>
          <a:lstStyle>
            <a:lvl2pPr>
              <a:defRPr sz="600" b="0" i="0">
                <a:latin typeface="IBM Eliot Sans Medium" panose="020B0703050000000000" pitchFamily="34" charset="0"/>
              </a:defRPr>
            </a:lvl2pPr>
          </a:lstStyle>
          <a:p>
            <a:pPr lvl="1"/>
            <a:endParaRPr lang="en-US" dirty="0"/>
          </a:p>
        </p:txBody>
      </p:sp>
      <p:sp>
        <p:nvSpPr>
          <p:cNvPr id="26" name="Text Placeholder 5">
            <a:extLst>
              <a:ext uri="{FF2B5EF4-FFF2-40B4-BE49-F238E27FC236}">
                <a16:creationId xmlns:a16="http://schemas.microsoft.com/office/drawing/2014/main" id="{35C852C2-C2A7-EA43-906E-C79B168FE0DA}"/>
              </a:ext>
            </a:extLst>
          </p:cNvPr>
          <p:cNvSpPr>
            <a:spLocks noGrp="1"/>
          </p:cNvSpPr>
          <p:nvPr>
            <p:ph type="body" sz="quarter" idx="72" hasCustomPrompt="1"/>
          </p:nvPr>
        </p:nvSpPr>
        <p:spPr>
          <a:xfrm>
            <a:off x="275943" y="4822998"/>
            <a:ext cx="2714710" cy="2492202"/>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7C8E18A9-E9D3-D642-BEEA-AC621C4D853F}"/>
              </a:ext>
            </a:extLst>
          </p:cNvPr>
          <p:cNvSpPr>
            <a:spLocks noGrp="1"/>
          </p:cNvSpPr>
          <p:nvPr>
            <p:ph type="body" sz="quarter" idx="73" hasCustomPrompt="1"/>
          </p:nvPr>
        </p:nvSpPr>
        <p:spPr>
          <a:xfrm>
            <a:off x="3726155" y="4822998"/>
            <a:ext cx="2714710" cy="2492202"/>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C3D1D24F-ABFE-E742-8B7F-DB0A53E74E5B}"/>
              </a:ext>
            </a:extLst>
          </p:cNvPr>
          <p:cNvSpPr>
            <a:spLocks noGrp="1"/>
          </p:cNvSpPr>
          <p:nvPr>
            <p:ph type="body" sz="quarter" idx="74" hasCustomPrompt="1"/>
          </p:nvPr>
        </p:nvSpPr>
        <p:spPr>
          <a:xfrm>
            <a:off x="7247067" y="4822998"/>
            <a:ext cx="2714710" cy="2492202"/>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830570709"/>
      </p:ext>
    </p:extLst>
  </p:cSld>
  <p:clrMapOvr>
    <a:masterClrMapping/>
  </p:clrMapOvr>
  <p:extLst>
    <p:ext uri="{DCECCB84-F9BA-43D5-87BE-67443E8EF086}">
      <p15:sldGuideLst xmlns:p15="http://schemas.microsoft.com/office/powerpoint/2012/main">
        <p15:guide id="5" orient="horz" pos="2064" userDrawn="1">
          <p15:clr>
            <a:srgbClr val="FBAE40"/>
          </p15:clr>
        </p15:guide>
        <p15:guide id="6" orient="horz" pos="2664" userDrawn="1">
          <p15:clr>
            <a:srgbClr val="FBAE40"/>
          </p15:clr>
        </p15:guide>
        <p15:guide id="9" orient="horz" pos="2880" userDrawn="1">
          <p15:clr>
            <a:srgbClr val="FBAE40"/>
          </p15:clr>
        </p15:guide>
        <p15:guide id="10" orient="horz" pos="3024" userDrawn="1">
          <p15:clr>
            <a:srgbClr val="FBAE40"/>
          </p15:clr>
        </p15:guide>
        <p15:guide id="11" orient="horz" pos="1896"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256610" y="459462"/>
            <a:ext cx="4201091" cy="139961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279872" y="4525081"/>
            <a:ext cx="2271305"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2867530" y="4525081"/>
            <a:ext cx="2271305"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5476398" y="4525081"/>
            <a:ext cx="2271305"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8078196" y="4525081"/>
            <a:ext cx="2271305"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286397" y="3072384"/>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2877197" y="3072384"/>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5477522" y="3072384"/>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8077847" y="3072384"/>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2877742" y="4820239"/>
            <a:ext cx="2064261" cy="2494963"/>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solidFill>
                  <a:srgbClr val="002577"/>
                </a:solidFill>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275945" y="4820240"/>
            <a:ext cx="2064261" cy="2494963"/>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solidFill>
                  <a:srgbClr val="002577"/>
                </a:solidFill>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5479540" y="4820236"/>
            <a:ext cx="2064261" cy="2494964"/>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solidFill>
                  <a:srgbClr val="002577"/>
                </a:solidFill>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8081339" y="4820236"/>
            <a:ext cx="2064261" cy="2494964"/>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solidFill>
                  <a:srgbClr val="002577"/>
                </a:solidFill>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819970525"/>
      </p:ext>
    </p:extLst>
  </p:cSld>
  <p:clrMapOvr>
    <a:masterClrMapping/>
  </p:clrMapOvr>
  <p:extLst>
    <p:ext uri="{DCECCB84-F9BA-43D5-87BE-67443E8EF086}">
      <p15:sldGuideLst xmlns:p15="http://schemas.microsoft.com/office/powerpoint/2012/main">
        <p15:guide id="7" orient="horz" pos="2088" userDrawn="1">
          <p15:clr>
            <a:srgbClr val="FBAE40"/>
          </p15:clr>
        </p15:guide>
        <p15:guide id="8" orient="horz" pos="2664" userDrawn="1">
          <p15:clr>
            <a:srgbClr val="FBAE40"/>
          </p15:clr>
        </p15:guide>
        <p15:guide id="9" orient="horz" pos="2880" userDrawn="1">
          <p15:clr>
            <a:srgbClr val="FBAE40"/>
          </p15:clr>
        </p15:guide>
        <p15:guide id="10" orient="horz" pos="3024"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formation slide_WT_0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682A8E-0AB0-A24F-A5C7-CFEC79E53445}"/>
              </a:ext>
            </a:extLst>
          </p:cNvPr>
          <p:cNvSpPr/>
          <p:nvPr userDrawn="1"/>
        </p:nvSpPr>
        <p:spPr>
          <a:xfrm>
            <a:off x="342899" y="3009900"/>
            <a:ext cx="3422142" cy="43053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n>
                <a:noFill/>
              </a:ln>
              <a:latin typeface="IBM Eliot Sans Medium" panose="020B0703050000000000" pitchFamily="34" charset="0"/>
            </a:endParaRPr>
          </a:p>
        </p:txBody>
      </p:sp>
      <p:sp>
        <p:nvSpPr>
          <p:cNvPr id="6" name="Rectangle 5">
            <a:extLst>
              <a:ext uri="{FF2B5EF4-FFF2-40B4-BE49-F238E27FC236}">
                <a16:creationId xmlns:a16="http://schemas.microsoft.com/office/drawing/2014/main" id="{D586B1C2-4F27-5345-8739-AAB8E4A18D6C}"/>
              </a:ext>
            </a:extLst>
          </p:cNvPr>
          <p:cNvSpPr/>
          <p:nvPr userDrawn="1"/>
        </p:nvSpPr>
        <p:spPr>
          <a:xfrm>
            <a:off x="7204897" y="3009902"/>
            <a:ext cx="3422142" cy="4305299"/>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DF67A002-FD12-AD40-8FC6-33ADE9F19081}"/>
              </a:ext>
            </a:extLst>
          </p:cNvPr>
          <p:cNvSpPr/>
          <p:nvPr userDrawn="1"/>
        </p:nvSpPr>
        <p:spPr>
          <a:xfrm>
            <a:off x="3781688" y="3009900"/>
            <a:ext cx="3422142" cy="43053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19" name="Slide Number Placeholder 5">
            <a:extLst>
              <a:ext uri="{FF2B5EF4-FFF2-40B4-BE49-F238E27FC236}">
                <a16:creationId xmlns:a16="http://schemas.microsoft.com/office/drawing/2014/main" id="{0759F02F-F474-474F-B0E6-0D758B042F8A}"/>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0" name="Footer Placeholder 3">
            <a:extLst>
              <a:ext uri="{FF2B5EF4-FFF2-40B4-BE49-F238E27FC236}">
                <a16:creationId xmlns:a16="http://schemas.microsoft.com/office/drawing/2014/main" id="{FBF3BBDA-0DB4-6D49-8F11-6FA88CE9D72E}"/>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1" name="Text Placeholder 4">
            <a:extLst>
              <a:ext uri="{FF2B5EF4-FFF2-40B4-BE49-F238E27FC236}">
                <a16:creationId xmlns:a16="http://schemas.microsoft.com/office/drawing/2014/main" id="{CB48635D-BFE8-4C4E-85B1-F4D715E598B6}"/>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2" name="Text Placeholder 4">
            <a:extLst>
              <a:ext uri="{FF2B5EF4-FFF2-40B4-BE49-F238E27FC236}">
                <a16:creationId xmlns:a16="http://schemas.microsoft.com/office/drawing/2014/main" id="{29F61871-D212-FB46-A1E0-5330B1E24FE5}"/>
              </a:ext>
            </a:extLst>
          </p:cNvPr>
          <p:cNvSpPr>
            <a:spLocks noGrp="1"/>
          </p:cNvSpPr>
          <p:nvPr>
            <p:ph type="body" sz="quarter" idx="54" hasCustomPrompt="1"/>
          </p:nvPr>
        </p:nvSpPr>
        <p:spPr>
          <a:xfrm>
            <a:off x="273973" y="1443310"/>
            <a:ext cx="4201091" cy="476998"/>
          </a:xfrm>
          <a:prstGeom prst="rect">
            <a:avLst/>
          </a:prstGeom>
        </p:spPr>
        <p:txBody>
          <a:bodyPr>
            <a:noAutofit/>
          </a:bodyPr>
          <a:lstStyle>
            <a:lvl1pPr marL="0" indent="0">
              <a:lnSpc>
                <a:spcPts val="2250"/>
              </a:lnSpc>
              <a:buNone/>
              <a:defRPr sz="1350" b="1" i="0">
                <a:solidFill>
                  <a:srgbClr val="002677"/>
                </a:solidFill>
                <a:latin typeface="IBM Eliot Sans Medium" panose="020B0703050000000000" pitchFamily="34" charset="0"/>
              </a:defRPr>
            </a:lvl1pPr>
          </a:lstStyle>
          <a:p>
            <a:pPr lvl="0"/>
            <a:r>
              <a:rPr lang="en-US" dirty="0"/>
              <a:t>Page Subtitle Here</a:t>
            </a:r>
          </a:p>
        </p:txBody>
      </p:sp>
      <p:sp>
        <p:nvSpPr>
          <p:cNvPr id="54" name="Text Placeholder 35">
            <a:extLst>
              <a:ext uri="{FF2B5EF4-FFF2-40B4-BE49-F238E27FC236}">
                <a16:creationId xmlns:a16="http://schemas.microsoft.com/office/drawing/2014/main" id="{82D614ED-C6D3-264A-ACB4-18E083D515A9}"/>
              </a:ext>
            </a:extLst>
          </p:cNvPr>
          <p:cNvSpPr>
            <a:spLocks noGrp="1"/>
          </p:cNvSpPr>
          <p:nvPr>
            <p:ph type="body" sz="quarter" idx="56" hasCustomPrompt="1"/>
          </p:nvPr>
        </p:nvSpPr>
        <p:spPr>
          <a:xfrm>
            <a:off x="531215" y="4978100"/>
            <a:ext cx="2568178" cy="273050"/>
          </a:xfrm>
          <a:prstGeom prst="rect">
            <a:avLst/>
          </a:prstGeom>
        </p:spPr>
        <p:txBody>
          <a:bodyPr anchor="t"/>
          <a:lstStyle>
            <a:lvl1pPr marL="0" indent="0">
              <a:buNone/>
              <a:defRPr sz="900" b="1" i="0">
                <a:solidFill>
                  <a:srgbClr val="FFFFFF"/>
                </a:solidFill>
                <a:latin typeface="IBM Eliot Sans Medium" panose="020B0703050000000000" pitchFamily="34" charset="0"/>
              </a:defRPr>
            </a:lvl1pPr>
          </a:lstStyle>
          <a:p>
            <a:pPr lvl="0"/>
            <a:r>
              <a:rPr lang="en-US" dirty="0"/>
              <a:t>Body Headline</a:t>
            </a:r>
          </a:p>
        </p:txBody>
      </p:sp>
      <p:sp>
        <p:nvSpPr>
          <p:cNvPr id="55" name="Text Placeholder 35">
            <a:extLst>
              <a:ext uri="{FF2B5EF4-FFF2-40B4-BE49-F238E27FC236}">
                <a16:creationId xmlns:a16="http://schemas.microsoft.com/office/drawing/2014/main" id="{064BFA76-4218-9749-BFDB-0BFA32812CFE}"/>
              </a:ext>
            </a:extLst>
          </p:cNvPr>
          <p:cNvSpPr>
            <a:spLocks noGrp="1"/>
          </p:cNvSpPr>
          <p:nvPr>
            <p:ph type="body" sz="quarter" idx="58" hasCustomPrompt="1"/>
          </p:nvPr>
        </p:nvSpPr>
        <p:spPr>
          <a:xfrm>
            <a:off x="3988494" y="4978100"/>
            <a:ext cx="2568178" cy="273050"/>
          </a:xfrm>
          <a:prstGeom prst="rect">
            <a:avLst/>
          </a:prstGeom>
        </p:spPr>
        <p:txBody>
          <a:bodyPr anchor="t"/>
          <a:lstStyle>
            <a:lvl1pPr marL="0" indent="0">
              <a:buNone/>
              <a:defRPr sz="900" b="1" i="0">
                <a:solidFill>
                  <a:srgbClr val="FFFFFF"/>
                </a:solidFill>
                <a:latin typeface="IBM Eliot Sans Medium" panose="020B0703050000000000" pitchFamily="34" charset="0"/>
              </a:defRPr>
            </a:lvl1pPr>
          </a:lstStyle>
          <a:p>
            <a:pPr lvl="0"/>
            <a:r>
              <a:rPr lang="en-US" dirty="0"/>
              <a:t>Body Headline</a:t>
            </a:r>
          </a:p>
        </p:txBody>
      </p:sp>
      <p:sp>
        <p:nvSpPr>
          <p:cNvPr id="56" name="Text Placeholder 35">
            <a:extLst>
              <a:ext uri="{FF2B5EF4-FFF2-40B4-BE49-F238E27FC236}">
                <a16:creationId xmlns:a16="http://schemas.microsoft.com/office/drawing/2014/main" id="{AC4B0846-8D4C-5A44-AB59-730B0D8BAE06}"/>
              </a:ext>
            </a:extLst>
          </p:cNvPr>
          <p:cNvSpPr>
            <a:spLocks noGrp="1"/>
          </p:cNvSpPr>
          <p:nvPr>
            <p:ph type="body" sz="quarter" idx="59" hasCustomPrompt="1"/>
          </p:nvPr>
        </p:nvSpPr>
        <p:spPr>
          <a:xfrm>
            <a:off x="7417494" y="4978100"/>
            <a:ext cx="2568178" cy="273050"/>
          </a:xfrm>
          <a:prstGeom prst="rect">
            <a:avLst/>
          </a:prstGeom>
        </p:spPr>
        <p:txBody>
          <a:bodyPr anchor="t"/>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25" name="Picture Placeholder 2">
            <a:extLst>
              <a:ext uri="{FF2B5EF4-FFF2-40B4-BE49-F238E27FC236}">
                <a16:creationId xmlns:a16="http://schemas.microsoft.com/office/drawing/2014/main" id="{6FF3F498-C214-D344-94C1-AE54D68085A4}"/>
              </a:ext>
            </a:extLst>
          </p:cNvPr>
          <p:cNvSpPr>
            <a:spLocks noGrp="1"/>
          </p:cNvSpPr>
          <p:nvPr>
            <p:ph type="pic" sz="quarter" idx="61" hasCustomPrompt="1"/>
          </p:nvPr>
        </p:nvSpPr>
        <p:spPr>
          <a:xfrm>
            <a:off x="552450" y="3343102"/>
            <a:ext cx="1028700" cy="1371600"/>
          </a:xfrm>
          <a:prstGeom prst="rect">
            <a:avLst/>
          </a:prstGeom>
        </p:spPr>
        <p:txBody>
          <a:bodyPr/>
          <a:lstStyle>
            <a:lvl1pPr marL="0" indent="0" algn="ctr">
              <a:buNone/>
              <a:defRPr sz="600" b="0" i="0">
                <a:solidFill>
                  <a:schemeClr val="bg1"/>
                </a:solidFill>
                <a:latin typeface="IBM Eliot Sans Medium" panose="020B0703050000000000" pitchFamily="34" charset="0"/>
              </a:defRPr>
            </a:lvl1pPr>
          </a:lstStyle>
          <a:p>
            <a:r>
              <a:rPr lang="en-US" dirty="0"/>
              <a:t>Image</a:t>
            </a:r>
          </a:p>
        </p:txBody>
      </p:sp>
      <p:sp>
        <p:nvSpPr>
          <p:cNvPr id="26" name="Picture Placeholder 2">
            <a:extLst>
              <a:ext uri="{FF2B5EF4-FFF2-40B4-BE49-F238E27FC236}">
                <a16:creationId xmlns:a16="http://schemas.microsoft.com/office/drawing/2014/main" id="{320DA53D-30DC-CD40-BDF2-CBF6A74AF732}"/>
              </a:ext>
            </a:extLst>
          </p:cNvPr>
          <p:cNvSpPr>
            <a:spLocks noGrp="1"/>
          </p:cNvSpPr>
          <p:nvPr>
            <p:ph type="pic" sz="quarter" idx="62" hasCustomPrompt="1"/>
          </p:nvPr>
        </p:nvSpPr>
        <p:spPr>
          <a:xfrm>
            <a:off x="3971925" y="3343102"/>
            <a:ext cx="1028700" cy="1371600"/>
          </a:xfrm>
          <a:prstGeom prst="rect">
            <a:avLst/>
          </a:prstGeom>
        </p:spPr>
        <p:txBody>
          <a:bodyPr/>
          <a:lstStyle>
            <a:lvl1pPr marL="0" indent="0" algn="ctr">
              <a:buNone/>
              <a:defRPr sz="600" b="0" i="0">
                <a:solidFill>
                  <a:schemeClr val="bg1"/>
                </a:solidFill>
                <a:latin typeface="IBM Eliot Sans Medium" panose="020B0703050000000000" pitchFamily="34" charset="0"/>
              </a:defRPr>
            </a:lvl1pPr>
          </a:lstStyle>
          <a:p>
            <a:r>
              <a:rPr lang="en-US" dirty="0"/>
              <a:t>Image</a:t>
            </a:r>
          </a:p>
        </p:txBody>
      </p:sp>
      <p:sp>
        <p:nvSpPr>
          <p:cNvPr id="27" name="Picture Placeholder 2">
            <a:extLst>
              <a:ext uri="{FF2B5EF4-FFF2-40B4-BE49-F238E27FC236}">
                <a16:creationId xmlns:a16="http://schemas.microsoft.com/office/drawing/2014/main" id="{A1055217-ADD6-0544-A10B-C3E480F436FE}"/>
              </a:ext>
            </a:extLst>
          </p:cNvPr>
          <p:cNvSpPr>
            <a:spLocks noGrp="1"/>
          </p:cNvSpPr>
          <p:nvPr>
            <p:ph type="pic" sz="quarter" idx="63" hasCustomPrompt="1"/>
          </p:nvPr>
        </p:nvSpPr>
        <p:spPr>
          <a:xfrm>
            <a:off x="7400925" y="3343102"/>
            <a:ext cx="1028700" cy="1371600"/>
          </a:xfrm>
          <a:prstGeom prst="rect">
            <a:avLst/>
          </a:prstGeom>
        </p:spPr>
        <p:txBody>
          <a:bodyPr/>
          <a:lstStyle>
            <a:lvl1pPr marL="0" indent="0" algn="ctr">
              <a:buNone/>
              <a:defRPr sz="600" b="0" i="0">
                <a:latin typeface="IBM Eliot Sans Medium" panose="020B0703050000000000" pitchFamily="34" charset="0"/>
              </a:defRPr>
            </a:lvl1pPr>
          </a:lstStyle>
          <a:p>
            <a:r>
              <a:rPr lang="en-US" dirty="0"/>
              <a:t>Image</a:t>
            </a:r>
          </a:p>
        </p:txBody>
      </p:sp>
      <p:sp>
        <p:nvSpPr>
          <p:cNvPr id="8" name="Text Placeholder 7">
            <a:extLst>
              <a:ext uri="{FF2B5EF4-FFF2-40B4-BE49-F238E27FC236}">
                <a16:creationId xmlns:a16="http://schemas.microsoft.com/office/drawing/2014/main" id="{9D3DD26B-BA00-5B44-A8FE-62F25E12967A}"/>
              </a:ext>
            </a:extLst>
          </p:cNvPr>
          <p:cNvSpPr>
            <a:spLocks noGrp="1"/>
          </p:cNvSpPr>
          <p:nvPr>
            <p:ph type="body" sz="quarter" idx="64" hasCustomPrompt="1"/>
          </p:nvPr>
        </p:nvSpPr>
        <p:spPr>
          <a:xfrm>
            <a:off x="552450" y="5276282"/>
            <a:ext cx="2677668" cy="1612201"/>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 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Placeholder 7">
            <a:extLst>
              <a:ext uri="{FF2B5EF4-FFF2-40B4-BE49-F238E27FC236}">
                <a16:creationId xmlns:a16="http://schemas.microsoft.com/office/drawing/2014/main" id="{BE0A17F4-35C3-3042-96BA-17C275EC2838}"/>
              </a:ext>
            </a:extLst>
          </p:cNvPr>
          <p:cNvSpPr>
            <a:spLocks noGrp="1"/>
          </p:cNvSpPr>
          <p:nvPr>
            <p:ph type="body" sz="quarter" idx="65" hasCustomPrompt="1"/>
          </p:nvPr>
        </p:nvSpPr>
        <p:spPr>
          <a:xfrm>
            <a:off x="3981450" y="5276282"/>
            <a:ext cx="2677668" cy="1612201"/>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 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 Placeholder 7">
            <a:extLst>
              <a:ext uri="{FF2B5EF4-FFF2-40B4-BE49-F238E27FC236}">
                <a16:creationId xmlns:a16="http://schemas.microsoft.com/office/drawing/2014/main" id="{2428D181-0ACB-754A-9EBE-3E2B9F49CCAF}"/>
              </a:ext>
            </a:extLst>
          </p:cNvPr>
          <p:cNvSpPr>
            <a:spLocks noGrp="1"/>
          </p:cNvSpPr>
          <p:nvPr>
            <p:ph type="body" sz="quarter" idx="66" hasCustomPrompt="1"/>
          </p:nvPr>
        </p:nvSpPr>
        <p:spPr>
          <a:xfrm>
            <a:off x="7403592" y="5276282"/>
            <a:ext cx="2677668" cy="1612201"/>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 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5816084"/>
      </p:ext>
    </p:extLst>
  </p:cSld>
  <p:clrMapOvr>
    <a:masterClrMapping/>
  </p:clrMapOvr>
  <p:extLst>
    <p:ext uri="{DCECCB84-F9BA-43D5-87BE-67443E8EF086}">
      <p15:sldGuideLst xmlns:p15="http://schemas.microsoft.com/office/powerpoint/2012/main">
        <p15:guide id="1" orient="horz" pos="2088" userDrawn="1">
          <p15:clr>
            <a:srgbClr val="FBAE40"/>
          </p15:clr>
        </p15:guide>
        <p15:guide id="3" orient="horz" pos="3168" userDrawn="1">
          <p15:clr>
            <a:srgbClr val="FBAE40"/>
          </p15:clr>
        </p15:guide>
        <p15:guide id="9" pos="378" userDrawn="1">
          <p15:clr>
            <a:srgbClr val="FBAE40"/>
          </p15:clr>
        </p15:guide>
        <p15:guide id="11" orient="horz" pos="436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ormation slide_WT_0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234ADA-DD1C-A74C-916C-C972FB304774}"/>
              </a:ext>
            </a:extLst>
          </p:cNvPr>
          <p:cNvSpPr/>
          <p:nvPr userDrawn="1"/>
        </p:nvSpPr>
        <p:spPr>
          <a:xfrm>
            <a:off x="342900" y="3009900"/>
            <a:ext cx="2551176" cy="4306824"/>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n>
                <a:noFill/>
              </a:ln>
              <a:solidFill>
                <a:srgbClr val="E9E9E9"/>
              </a:solidFill>
              <a:latin typeface="IBM Eliot Sans Medium" panose="020B0703050000000000" pitchFamily="34" charset="0"/>
            </a:endParaRPr>
          </a:p>
        </p:txBody>
      </p:sp>
      <p:sp>
        <p:nvSpPr>
          <p:cNvPr id="6" name="Rectangle 5">
            <a:extLst>
              <a:ext uri="{FF2B5EF4-FFF2-40B4-BE49-F238E27FC236}">
                <a16:creationId xmlns:a16="http://schemas.microsoft.com/office/drawing/2014/main" id="{B494BCB9-3949-2E45-85C9-5CEE1536AB52}"/>
              </a:ext>
            </a:extLst>
          </p:cNvPr>
          <p:cNvSpPr/>
          <p:nvPr userDrawn="1"/>
        </p:nvSpPr>
        <p:spPr>
          <a:xfrm>
            <a:off x="5500942" y="3009900"/>
            <a:ext cx="2551176" cy="4306824"/>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AE271C14-ED70-8C4F-9A9D-0038D0B4F6A8}"/>
              </a:ext>
            </a:extLst>
          </p:cNvPr>
          <p:cNvSpPr/>
          <p:nvPr userDrawn="1"/>
        </p:nvSpPr>
        <p:spPr>
          <a:xfrm>
            <a:off x="8079819" y="3009900"/>
            <a:ext cx="2551176" cy="43053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solidFill>
                <a:srgbClr val="FFFFFF"/>
              </a:solidFill>
              <a:latin typeface="IBM Eliot Sans Medium" panose="020B0703050000000000" pitchFamily="34" charset="0"/>
            </a:endParaRPr>
          </a:p>
        </p:txBody>
      </p:sp>
      <p:sp>
        <p:nvSpPr>
          <p:cNvPr id="8" name="Rectangle 7">
            <a:extLst>
              <a:ext uri="{FF2B5EF4-FFF2-40B4-BE49-F238E27FC236}">
                <a16:creationId xmlns:a16="http://schemas.microsoft.com/office/drawing/2014/main" id="{C7CCE8E2-20BB-4D4B-B82D-272D8D226EE3}"/>
              </a:ext>
            </a:extLst>
          </p:cNvPr>
          <p:cNvSpPr/>
          <p:nvPr userDrawn="1"/>
        </p:nvSpPr>
        <p:spPr>
          <a:xfrm>
            <a:off x="2921695" y="3009900"/>
            <a:ext cx="2551176" cy="4306824"/>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23" name="Slide Number Placeholder 5">
            <a:extLst>
              <a:ext uri="{FF2B5EF4-FFF2-40B4-BE49-F238E27FC236}">
                <a16:creationId xmlns:a16="http://schemas.microsoft.com/office/drawing/2014/main" id="{0E047483-1460-4B4C-8403-B3511EF403C2}"/>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9AEE7414-462C-2C4F-83B8-B844CD89EF3A}"/>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5" name="Text Placeholder 4">
            <a:extLst>
              <a:ext uri="{FF2B5EF4-FFF2-40B4-BE49-F238E27FC236}">
                <a16:creationId xmlns:a16="http://schemas.microsoft.com/office/drawing/2014/main" id="{6C1D65FD-AF2E-7E44-B68C-399AD07E1192}"/>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51" name="Text Placeholder 35">
            <a:extLst>
              <a:ext uri="{FF2B5EF4-FFF2-40B4-BE49-F238E27FC236}">
                <a16:creationId xmlns:a16="http://schemas.microsoft.com/office/drawing/2014/main" id="{AFC83656-3F6C-5D4A-9B1F-3024A248D125}"/>
              </a:ext>
            </a:extLst>
          </p:cNvPr>
          <p:cNvSpPr>
            <a:spLocks noGrp="1"/>
          </p:cNvSpPr>
          <p:nvPr>
            <p:ph type="body" sz="quarter" idx="57" hasCustomPrompt="1"/>
          </p:nvPr>
        </p:nvSpPr>
        <p:spPr>
          <a:xfrm>
            <a:off x="477837" y="4977569"/>
            <a:ext cx="1991044" cy="273050"/>
          </a:xfrm>
          <a:prstGeom prst="rect">
            <a:avLst/>
          </a:prstGeom>
        </p:spPr>
        <p:txBody>
          <a:bodyPr/>
          <a:lstStyle>
            <a:lvl1pPr marL="0" indent="0">
              <a:buNone/>
              <a:defRPr sz="900" b="1" i="0">
                <a:solidFill>
                  <a:srgbClr val="FFFFFF"/>
                </a:solidFill>
                <a:latin typeface="IBM Eliot Sans Medium" panose="020B0703050000000000" pitchFamily="34" charset="0"/>
              </a:defRPr>
            </a:lvl1pPr>
          </a:lstStyle>
          <a:p>
            <a:pPr lvl="0"/>
            <a:r>
              <a:rPr lang="en-US" dirty="0"/>
              <a:t>Body Headline</a:t>
            </a:r>
          </a:p>
        </p:txBody>
      </p:sp>
      <p:sp>
        <p:nvSpPr>
          <p:cNvPr id="52" name="Text Placeholder 35">
            <a:extLst>
              <a:ext uri="{FF2B5EF4-FFF2-40B4-BE49-F238E27FC236}">
                <a16:creationId xmlns:a16="http://schemas.microsoft.com/office/drawing/2014/main" id="{56AAEC07-AECA-1B4F-988F-3330DB8CD83B}"/>
              </a:ext>
            </a:extLst>
          </p:cNvPr>
          <p:cNvSpPr>
            <a:spLocks noGrp="1"/>
          </p:cNvSpPr>
          <p:nvPr>
            <p:ph type="body" sz="quarter" idx="58" hasCustomPrompt="1"/>
          </p:nvPr>
        </p:nvSpPr>
        <p:spPr>
          <a:xfrm>
            <a:off x="3044285" y="4977569"/>
            <a:ext cx="1996347" cy="273050"/>
          </a:xfrm>
          <a:prstGeom prst="rect">
            <a:avLst/>
          </a:prstGeom>
        </p:spPr>
        <p:txBody>
          <a:bodyPr/>
          <a:lstStyle>
            <a:lvl1pPr marL="0" indent="0">
              <a:buNone/>
              <a:defRPr sz="900" b="1" i="0">
                <a:solidFill>
                  <a:srgbClr val="FFFFFF"/>
                </a:solidFill>
                <a:latin typeface="IBM Eliot Sans Medium" panose="020B0703050000000000" pitchFamily="34" charset="0"/>
              </a:defRPr>
            </a:lvl1pPr>
          </a:lstStyle>
          <a:p>
            <a:pPr lvl="0"/>
            <a:r>
              <a:rPr lang="en-US" dirty="0"/>
              <a:t>Body Headline</a:t>
            </a:r>
          </a:p>
        </p:txBody>
      </p:sp>
      <p:sp>
        <p:nvSpPr>
          <p:cNvPr id="53" name="Text Placeholder 35">
            <a:extLst>
              <a:ext uri="{FF2B5EF4-FFF2-40B4-BE49-F238E27FC236}">
                <a16:creationId xmlns:a16="http://schemas.microsoft.com/office/drawing/2014/main" id="{CD1370D0-73FB-2D43-9EA9-430A6DCA2747}"/>
              </a:ext>
            </a:extLst>
          </p:cNvPr>
          <p:cNvSpPr>
            <a:spLocks noGrp="1"/>
          </p:cNvSpPr>
          <p:nvPr>
            <p:ph type="body" sz="quarter" idx="59" hasCustomPrompt="1"/>
          </p:nvPr>
        </p:nvSpPr>
        <p:spPr>
          <a:xfrm>
            <a:off x="5610731" y="4977569"/>
            <a:ext cx="1991157"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54" name="Text Placeholder 35">
            <a:extLst>
              <a:ext uri="{FF2B5EF4-FFF2-40B4-BE49-F238E27FC236}">
                <a16:creationId xmlns:a16="http://schemas.microsoft.com/office/drawing/2014/main" id="{5D2AFB2B-6A55-6349-B629-7E84E2966DA1}"/>
              </a:ext>
            </a:extLst>
          </p:cNvPr>
          <p:cNvSpPr>
            <a:spLocks noGrp="1"/>
          </p:cNvSpPr>
          <p:nvPr>
            <p:ph type="body" sz="quarter" idx="60" hasCustomPrompt="1"/>
          </p:nvPr>
        </p:nvSpPr>
        <p:spPr>
          <a:xfrm>
            <a:off x="8191319" y="4977569"/>
            <a:ext cx="1991157"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21" name="Picture Placeholder 2">
            <a:extLst>
              <a:ext uri="{FF2B5EF4-FFF2-40B4-BE49-F238E27FC236}">
                <a16:creationId xmlns:a16="http://schemas.microsoft.com/office/drawing/2014/main" id="{601E793F-9A64-2B47-BB2B-5A0A5CB1C25A}"/>
              </a:ext>
            </a:extLst>
          </p:cNvPr>
          <p:cNvSpPr>
            <a:spLocks noGrp="1"/>
          </p:cNvSpPr>
          <p:nvPr>
            <p:ph type="pic" sz="quarter" idx="61"/>
          </p:nvPr>
        </p:nvSpPr>
        <p:spPr>
          <a:xfrm>
            <a:off x="495300" y="3343102"/>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2" name="Picture Placeholder 2">
            <a:extLst>
              <a:ext uri="{FF2B5EF4-FFF2-40B4-BE49-F238E27FC236}">
                <a16:creationId xmlns:a16="http://schemas.microsoft.com/office/drawing/2014/main" id="{D771CF32-CFAC-434D-80F4-B55690CC685D}"/>
              </a:ext>
            </a:extLst>
          </p:cNvPr>
          <p:cNvSpPr>
            <a:spLocks noGrp="1"/>
          </p:cNvSpPr>
          <p:nvPr>
            <p:ph type="pic" sz="quarter" idx="62"/>
          </p:nvPr>
        </p:nvSpPr>
        <p:spPr>
          <a:xfrm>
            <a:off x="3048000" y="3343102"/>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7" name="Picture Placeholder 2">
            <a:extLst>
              <a:ext uri="{FF2B5EF4-FFF2-40B4-BE49-F238E27FC236}">
                <a16:creationId xmlns:a16="http://schemas.microsoft.com/office/drawing/2014/main" id="{FF3A270C-236F-DB43-AA87-A292403753A6}"/>
              </a:ext>
            </a:extLst>
          </p:cNvPr>
          <p:cNvSpPr>
            <a:spLocks noGrp="1"/>
          </p:cNvSpPr>
          <p:nvPr>
            <p:ph type="pic" sz="quarter" idx="63"/>
          </p:nvPr>
        </p:nvSpPr>
        <p:spPr>
          <a:xfrm>
            <a:off x="5600700" y="3343102"/>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8" name="Picture Placeholder 2">
            <a:extLst>
              <a:ext uri="{FF2B5EF4-FFF2-40B4-BE49-F238E27FC236}">
                <a16:creationId xmlns:a16="http://schemas.microsoft.com/office/drawing/2014/main" id="{70253B5C-2F2A-834A-85D4-7D739538370E}"/>
              </a:ext>
            </a:extLst>
          </p:cNvPr>
          <p:cNvSpPr>
            <a:spLocks noGrp="1"/>
          </p:cNvSpPr>
          <p:nvPr>
            <p:ph type="pic" sz="quarter" idx="64"/>
          </p:nvPr>
        </p:nvSpPr>
        <p:spPr>
          <a:xfrm>
            <a:off x="8191500" y="3343102"/>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9" name="Text Placeholder 7">
            <a:extLst>
              <a:ext uri="{FF2B5EF4-FFF2-40B4-BE49-F238E27FC236}">
                <a16:creationId xmlns:a16="http://schemas.microsoft.com/office/drawing/2014/main" id="{E1F32C06-61AB-6148-9F44-76926C76C9E8}"/>
              </a:ext>
            </a:extLst>
          </p:cNvPr>
          <p:cNvSpPr>
            <a:spLocks noGrp="1"/>
          </p:cNvSpPr>
          <p:nvPr>
            <p:ph type="body" sz="quarter" idx="66" hasCustomPrompt="1"/>
          </p:nvPr>
        </p:nvSpPr>
        <p:spPr>
          <a:xfrm>
            <a:off x="3048762" y="5276282"/>
            <a:ext cx="1937004" cy="1612201"/>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90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 Placeholder 7">
            <a:extLst>
              <a:ext uri="{FF2B5EF4-FFF2-40B4-BE49-F238E27FC236}">
                <a16:creationId xmlns:a16="http://schemas.microsoft.com/office/drawing/2014/main" id="{516BACAA-4DAC-9E41-B886-9B588424A704}"/>
              </a:ext>
            </a:extLst>
          </p:cNvPr>
          <p:cNvSpPr>
            <a:spLocks noGrp="1"/>
          </p:cNvSpPr>
          <p:nvPr>
            <p:ph type="body" sz="quarter" idx="67" hasCustomPrompt="1"/>
          </p:nvPr>
        </p:nvSpPr>
        <p:spPr>
          <a:xfrm>
            <a:off x="5620512" y="5276282"/>
            <a:ext cx="1937004" cy="1612201"/>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90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 Placeholder 7">
            <a:extLst>
              <a:ext uri="{FF2B5EF4-FFF2-40B4-BE49-F238E27FC236}">
                <a16:creationId xmlns:a16="http://schemas.microsoft.com/office/drawing/2014/main" id="{229B95EF-59F9-2A4B-896D-853AAFE1CB8A}"/>
              </a:ext>
            </a:extLst>
          </p:cNvPr>
          <p:cNvSpPr>
            <a:spLocks noGrp="1"/>
          </p:cNvSpPr>
          <p:nvPr>
            <p:ph type="body" sz="quarter" idx="68" hasCustomPrompt="1"/>
          </p:nvPr>
        </p:nvSpPr>
        <p:spPr>
          <a:xfrm>
            <a:off x="8199120" y="5276282"/>
            <a:ext cx="1937004" cy="1612201"/>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90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Placeholder 7">
            <a:extLst>
              <a:ext uri="{FF2B5EF4-FFF2-40B4-BE49-F238E27FC236}">
                <a16:creationId xmlns:a16="http://schemas.microsoft.com/office/drawing/2014/main" id="{AD96E48C-7839-7245-B664-B139CBE2F991}"/>
              </a:ext>
            </a:extLst>
          </p:cNvPr>
          <p:cNvSpPr>
            <a:spLocks noGrp="1"/>
          </p:cNvSpPr>
          <p:nvPr>
            <p:ph type="body" sz="quarter" idx="69" hasCustomPrompt="1"/>
          </p:nvPr>
        </p:nvSpPr>
        <p:spPr>
          <a:xfrm>
            <a:off x="490913" y="5276282"/>
            <a:ext cx="1937004" cy="1612201"/>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90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4599099"/>
      </p:ext>
    </p:extLst>
  </p:cSld>
  <p:clrMapOvr>
    <a:masterClrMapping/>
  </p:clrMapOvr>
  <p:extLst>
    <p:ext uri="{DCECCB84-F9BA-43D5-87BE-67443E8EF086}">
      <p15:sldGuideLst xmlns:p15="http://schemas.microsoft.com/office/powerpoint/2012/main">
        <p15:guide id="1" orient="horz" pos="2088" userDrawn="1">
          <p15:clr>
            <a:srgbClr val="FBAE40"/>
          </p15:clr>
        </p15:guide>
        <p15:guide id="4" pos="6462" userDrawn="1">
          <p15:clr>
            <a:srgbClr val="FBAE40"/>
          </p15:clr>
        </p15:guide>
        <p15:guide id="8" orient="horz" pos="2280" userDrawn="1">
          <p15:clr>
            <a:srgbClr val="FBAE40"/>
          </p15:clr>
        </p15:guide>
        <p15:guide id="9" orient="horz" pos="3168" userDrawn="1">
          <p15:clr>
            <a:srgbClr val="FBAE40"/>
          </p15:clr>
        </p15:guide>
        <p15:guide id="10" orient="horz" pos="4368" userDrawn="1">
          <p15:clr>
            <a:srgbClr val="FBAE40"/>
          </p15:clr>
        </p15:guide>
        <p15:guide id="11" pos="342"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sp>
        <p:nvSpPr>
          <p:cNvPr id="6" name="Text Placeholder 47">
            <a:extLst>
              <a:ext uri="{FF2B5EF4-FFF2-40B4-BE49-F238E27FC236}">
                <a16:creationId xmlns:a16="http://schemas.microsoft.com/office/drawing/2014/main" id="{8DCEA276-9209-A441-A46A-C9C61A22AB0E}"/>
              </a:ext>
            </a:extLst>
          </p:cNvPr>
          <p:cNvSpPr>
            <a:spLocks noGrp="1"/>
          </p:cNvSpPr>
          <p:nvPr>
            <p:ph type="body" sz="quarter" idx="26" hasCustomPrompt="1"/>
          </p:nvPr>
        </p:nvSpPr>
        <p:spPr>
          <a:xfrm>
            <a:off x="274321" y="2569464"/>
            <a:ext cx="5143501" cy="4745736"/>
          </a:xfrm>
          <a:prstGeom prst="rect">
            <a:avLst/>
          </a:prstGeom>
        </p:spPr>
        <p:txBody>
          <a:bodyPr>
            <a:normAutofit/>
          </a:bodyPr>
          <a:lstStyle>
            <a:lvl1pPr marL="160008" indent="-160008">
              <a:lnSpc>
                <a:spcPct val="90000"/>
              </a:lnSpc>
              <a:buFont typeface="Arial" panose="020B0604020202020204" pitchFamily="34" charset="0"/>
              <a:buChar char="•"/>
              <a:tabLst/>
              <a:defRPr sz="1200" b="0" i="0">
                <a:solidFill>
                  <a:srgbClr val="002677"/>
                </a:solidFill>
                <a:latin typeface="IBM Eliot Sans Medium" panose="020B0703050000000000" pitchFamily="34" charset="0"/>
              </a:defRPr>
            </a:lvl1pPr>
            <a:lvl2pPr marL="154295" marR="0" indent="0" algn="l" defTabSz="822899" rtl="0" eaLnBrk="1" fontAlgn="auto" latinLnBrk="0" hangingPunct="1">
              <a:lnSpc>
                <a:spcPct val="90000"/>
              </a:lnSpc>
              <a:spcBef>
                <a:spcPts val="451"/>
              </a:spcBef>
              <a:spcAft>
                <a:spcPts val="0"/>
              </a:spcAft>
              <a:buClrTx/>
              <a:buSzTx/>
              <a:buFont typeface="Courier New" panose="02070309020205020404" pitchFamily="49" charset="0"/>
              <a:buNone/>
              <a:tabLst/>
              <a:defRPr sz="900" b="0" i="0">
                <a:solidFill>
                  <a:srgbClr val="002677"/>
                </a:solidFill>
                <a:latin typeface="IBM Eliot Sans Medium" panose="020B0703050000000000" pitchFamily="34" charset="0"/>
              </a:defRPr>
            </a:lvl2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a:p>
            <a:pPr marL="310017" marR="0" lvl="1" indent="-155723" algn="l" defTabSz="822899" rtl="0" eaLnBrk="1" fontAlgn="auto" latinLnBrk="0" hangingPunct="1">
              <a:lnSpc>
                <a:spcPts val="2250"/>
              </a:lnSpc>
              <a:spcBef>
                <a:spcPts val="451"/>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p:txBody>
      </p:sp>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1183411755"/>
      </p:ext>
    </p:extLst>
  </p:cSld>
  <p:clrMapOvr>
    <a:masterClrMapping/>
  </p:clrMapOvr>
  <p:extLst>
    <p:ext uri="{DCECCB84-F9BA-43D5-87BE-67443E8EF086}">
      <p15:sldGuideLst xmlns:p15="http://schemas.microsoft.com/office/powerpoint/2012/main">
        <p15:guide id="2" orient="horz" pos="1728"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281894" y="3670304"/>
            <a:ext cx="2388731" cy="255523"/>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2874218" y="3670304"/>
            <a:ext cx="2388731" cy="255523"/>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5473400" y="3670304"/>
            <a:ext cx="2388731" cy="255523"/>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8086298" y="3670304"/>
            <a:ext cx="2388731" cy="255523"/>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281115" y="4011616"/>
            <a:ext cx="2388394" cy="3303373"/>
          </a:xfrm>
          <a:prstGeom prst="rect">
            <a:avLst/>
          </a:prstGeom>
        </p:spPr>
        <p:txBody>
          <a:bodyPr/>
          <a:lstStyle>
            <a:lvl1pPr marL="300031" indent="-300031">
              <a:lnSpc>
                <a:spcPct val="85000"/>
              </a:lnSpc>
              <a:buFont typeface="Courier New" panose="02070309020205020404" pitchFamily="49" charset="0"/>
              <a:buChar char="o"/>
              <a:tabLst/>
              <a:defRPr sz="900" b="0" i="0">
                <a:solidFill>
                  <a:srgbClr val="002577"/>
                </a:solidFill>
                <a:latin typeface="IBM Plex Sans Medium" panose="020B0603050203000203" pitchFamily="34" charset="0"/>
                <a:cs typeface="Segoe UI" panose="020B0502040204020203" pitchFamily="34" charset="0"/>
              </a:defRPr>
            </a:lvl1pPr>
          </a:lstStyle>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2876034" y="4011616"/>
            <a:ext cx="2388394" cy="3303373"/>
          </a:xfrm>
          <a:prstGeom prst="rect">
            <a:avLst/>
          </a:prstGeom>
        </p:spPr>
        <p:txBody>
          <a:bodyPr/>
          <a:lstStyle>
            <a:lvl1pPr marL="300031" indent="-300031">
              <a:lnSpc>
                <a:spcPct val="85000"/>
              </a:lnSpc>
              <a:buFont typeface="Courier New" panose="02070309020205020404" pitchFamily="49" charset="0"/>
              <a:buChar char="o"/>
              <a:tabLst/>
              <a:defRPr sz="900" b="0" i="0">
                <a:solidFill>
                  <a:srgbClr val="002577"/>
                </a:solidFill>
                <a:latin typeface="IBM Plex Sans Medium" panose="020B0603050203000203" pitchFamily="34" charset="0"/>
                <a:cs typeface="Segoe UI" panose="020B0502040204020203" pitchFamily="34" charset="0"/>
              </a:defRPr>
            </a:lvl1pPr>
          </a:lstStyle>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5470953" y="4011616"/>
            <a:ext cx="2388394" cy="3303373"/>
          </a:xfrm>
          <a:prstGeom prst="rect">
            <a:avLst/>
          </a:prstGeom>
        </p:spPr>
        <p:txBody>
          <a:bodyPr/>
          <a:lstStyle>
            <a:lvl1pPr marL="300031" indent="-300031">
              <a:lnSpc>
                <a:spcPct val="85000"/>
              </a:lnSpc>
              <a:buFont typeface="Courier New" panose="02070309020205020404" pitchFamily="49" charset="0"/>
              <a:buChar char="o"/>
              <a:tabLst/>
              <a:defRPr sz="900" b="0" i="0">
                <a:solidFill>
                  <a:srgbClr val="002577"/>
                </a:solidFill>
                <a:latin typeface="IBM Plex Sans Medium" panose="020B0603050203000203" pitchFamily="34" charset="0"/>
                <a:cs typeface="Segoe UI" panose="020B0502040204020203" pitchFamily="34" charset="0"/>
              </a:defRPr>
            </a:lvl1pPr>
          </a:lstStyle>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8090586" y="4011616"/>
            <a:ext cx="2388394" cy="3303373"/>
          </a:xfrm>
          <a:prstGeom prst="rect">
            <a:avLst/>
          </a:prstGeom>
        </p:spPr>
        <p:txBody>
          <a:bodyPr/>
          <a:lstStyle>
            <a:lvl1pPr marL="300031" indent="-300031">
              <a:lnSpc>
                <a:spcPct val="85000"/>
              </a:lnSpc>
              <a:buFont typeface="Courier New" panose="02070309020205020404" pitchFamily="49" charset="0"/>
              <a:buChar char="o"/>
              <a:tabLst/>
              <a:defRPr sz="900" b="0" i="0">
                <a:solidFill>
                  <a:srgbClr val="002577"/>
                </a:solidFill>
                <a:latin typeface="IBM Plex Sans Medium" panose="020B0603050203000203" pitchFamily="34" charset="0"/>
                <a:cs typeface="Segoe UI" panose="020B0502040204020203" pitchFamily="34" charset="0"/>
              </a:defRPr>
            </a:lvl1pPr>
          </a:lstStyle>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p>
          <a:p>
            <a:pPr lvl="0"/>
            <a:r>
              <a:rPr lang="en-US" sz="900" b="0" i="0" dirty="0">
                <a:latin typeface="Segoe UI" panose="020B0502040204020203" pitchFamily="34" charset="0"/>
                <a:cs typeface="Segoe UI" panose="020B0502040204020203" pitchFamily="34" charset="0"/>
              </a:rPr>
              <a:t>Bulleted List</a:t>
            </a:r>
            <a:endParaRPr lang="en-US" dirty="0"/>
          </a:p>
        </p:txBody>
      </p:sp>
    </p:spTree>
    <p:extLst>
      <p:ext uri="{BB962C8B-B14F-4D97-AF65-F5344CB8AC3E}">
        <p14:creationId xmlns:p14="http://schemas.microsoft.com/office/powerpoint/2010/main" val="595167397"/>
      </p:ext>
    </p:extLst>
  </p:cSld>
  <p:clrMapOvr>
    <a:masterClrMapping/>
  </p:clrMapOvr>
  <p:extLst>
    <p:ext uri="{DCECCB84-F9BA-43D5-87BE-67443E8EF086}">
      <p15:sldGuideLst xmlns:p15="http://schemas.microsoft.com/office/powerpoint/2012/main">
        <p15:guide id="1" orient="horz" pos="2352" userDrawn="1">
          <p15:clr>
            <a:srgbClr val="FBAE40"/>
          </p15:clr>
        </p15:guide>
        <p15:guide id="2" orient="horz" pos="271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342901" y="5927064"/>
            <a:ext cx="10286999" cy="1549248"/>
          </a:xfrm>
          <a:prstGeom prst="rect">
            <a:avLst/>
          </a:prstGeom>
        </p:spPr>
        <p:txBody>
          <a:bodyPr anchor="ctr" anchorCtr="0"/>
          <a:lstStyle>
            <a:lvl1pPr>
              <a:defRPr lang="en-US" sz="4050" b="1" i="0" dirty="0">
                <a:solidFill>
                  <a:schemeClr val="accent1"/>
                </a:solidFill>
                <a:latin typeface="IBM Plex Sans" panose="020B0503050203000203" pitchFamily="34" charset="0"/>
              </a:defRPr>
            </a:lvl1pPr>
          </a:lstStyle>
          <a:p>
            <a:pPr marL="0" lvl="0" indent="0" algn="ctr">
              <a:lnSpc>
                <a:spcPct val="85000"/>
              </a:lnSpc>
              <a:buNone/>
            </a:pPr>
            <a:r>
              <a:rPr lang="en-US" dirty="0"/>
              <a:t>Section Title Here</a:t>
            </a:r>
          </a:p>
        </p:txBody>
      </p:sp>
    </p:spTree>
    <p:extLst>
      <p:ext uri="{BB962C8B-B14F-4D97-AF65-F5344CB8AC3E}">
        <p14:creationId xmlns:p14="http://schemas.microsoft.com/office/powerpoint/2010/main" val="238236890"/>
      </p:ext>
    </p:extLst>
  </p:cSld>
  <p:clrMapOvr>
    <a:masterClrMapping/>
  </p:clrMapOvr>
  <p:extLst>
    <p:ext uri="{DCECCB84-F9BA-43D5-87BE-67443E8EF086}">
      <p15:sldGuideLst xmlns:p15="http://schemas.microsoft.com/office/powerpoint/2012/main">
        <p15:guide id="1" orient="horz" pos="5184" userDrawn="1">
          <p15:clr>
            <a:srgbClr val="FBAE40"/>
          </p15:clr>
        </p15:guide>
        <p15:guide id="2" orient="horz" userDrawn="1">
          <p15:clr>
            <a:srgbClr val="FBAE40"/>
          </p15:clr>
        </p15:guide>
        <p15:guide id="3" userDrawn="1">
          <p15:clr>
            <a:srgbClr val="FBAE40"/>
          </p15:clr>
        </p15:guide>
        <p15:guide id="4" pos="6912"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rmation slide_WT_07">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1EA316B1-8B83-4447-9E9B-FC8990B58462}"/>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DBF914A0-0724-6D44-A730-43399C25E477}"/>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AF55CED-C52E-DE4B-A864-765ED6CEC0B4}"/>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4" name="Text Placeholder 47">
            <a:extLst>
              <a:ext uri="{FF2B5EF4-FFF2-40B4-BE49-F238E27FC236}">
                <a16:creationId xmlns:a16="http://schemas.microsoft.com/office/drawing/2014/main" id="{FABE53FC-70A9-7B46-A693-EA6C242AAC23}"/>
              </a:ext>
            </a:extLst>
          </p:cNvPr>
          <p:cNvSpPr>
            <a:spLocks noGrp="1"/>
          </p:cNvSpPr>
          <p:nvPr>
            <p:ph type="body" sz="quarter" idx="37" hasCustomPrompt="1"/>
          </p:nvPr>
        </p:nvSpPr>
        <p:spPr>
          <a:xfrm>
            <a:off x="2906525" y="3650640"/>
            <a:ext cx="2198751" cy="3644897"/>
          </a:xfrm>
          <a:prstGeom prst="rect">
            <a:avLst/>
          </a:prstGeom>
        </p:spPr>
        <p:txBody>
          <a:bodyPr>
            <a:normAutofit/>
          </a:bodyPr>
          <a:lstStyle>
            <a:lvl1pPr marL="0" marR="0" indent="0" algn="l" defTabSz="822899" rtl="0" eaLnBrk="1" fontAlgn="auto" latinLnBrk="0" hangingPunct="1">
              <a:lnSpc>
                <a:spcPts val="1200"/>
              </a:lnSpc>
              <a:spcBef>
                <a:spcPts val="600"/>
              </a:spcBef>
              <a:spcAft>
                <a:spcPts val="0"/>
              </a:spcAft>
              <a:buClrTx/>
              <a:buSzTx/>
              <a:buFont typeface="Arial" panose="020B0604020202020204" pitchFamily="34" charset="0"/>
              <a:buNone/>
              <a:tabLst/>
              <a:defRPr sz="90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
        <p:nvSpPr>
          <p:cNvPr id="17" name="Text Placeholder 47">
            <a:extLst>
              <a:ext uri="{FF2B5EF4-FFF2-40B4-BE49-F238E27FC236}">
                <a16:creationId xmlns:a16="http://schemas.microsoft.com/office/drawing/2014/main" id="{AAFA1AFF-9BF5-3047-83C1-29B70132C419}"/>
              </a:ext>
            </a:extLst>
          </p:cNvPr>
          <p:cNvSpPr>
            <a:spLocks noGrp="1"/>
          </p:cNvSpPr>
          <p:nvPr>
            <p:ph type="body" sz="quarter" idx="38" hasCustomPrompt="1"/>
          </p:nvPr>
        </p:nvSpPr>
        <p:spPr>
          <a:xfrm>
            <a:off x="279719" y="3670304"/>
            <a:ext cx="2198751" cy="3644897"/>
          </a:xfrm>
          <a:prstGeom prst="rect">
            <a:avLst/>
          </a:prstGeom>
        </p:spPr>
        <p:txBody>
          <a:bodyPr>
            <a:normAutofit/>
          </a:bodyPr>
          <a:lstStyle>
            <a:lvl1pPr marL="0" marR="0" indent="0" algn="l" defTabSz="822899" rtl="0" eaLnBrk="1" fontAlgn="auto" latinLnBrk="0" hangingPunct="1">
              <a:lnSpc>
                <a:spcPts val="1200"/>
              </a:lnSpc>
              <a:spcBef>
                <a:spcPts val="600"/>
              </a:spcBef>
              <a:spcAft>
                <a:spcPts val="0"/>
              </a:spcAft>
              <a:buClrTx/>
              <a:buSzTx/>
              <a:buFont typeface="Arial" panose="020B0604020202020204" pitchFamily="34" charset="0"/>
              <a:buNone/>
              <a:tabLst/>
              <a:defRPr sz="90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
        <p:nvSpPr>
          <p:cNvPr id="18" name="Text Placeholder 47">
            <a:extLst>
              <a:ext uri="{FF2B5EF4-FFF2-40B4-BE49-F238E27FC236}">
                <a16:creationId xmlns:a16="http://schemas.microsoft.com/office/drawing/2014/main" id="{DF0375E5-9244-D04E-9C70-10554E18349D}"/>
              </a:ext>
            </a:extLst>
          </p:cNvPr>
          <p:cNvSpPr>
            <a:spLocks noGrp="1"/>
          </p:cNvSpPr>
          <p:nvPr>
            <p:ph type="body" sz="quarter" idx="39" hasCustomPrompt="1"/>
          </p:nvPr>
        </p:nvSpPr>
        <p:spPr>
          <a:xfrm>
            <a:off x="5475735" y="3650640"/>
            <a:ext cx="2198751" cy="3644897"/>
          </a:xfrm>
          <a:prstGeom prst="rect">
            <a:avLst/>
          </a:prstGeom>
        </p:spPr>
        <p:txBody>
          <a:bodyPr>
            <a:normAutofit/>
          </a:bodyPr>
          <a:lstStyle>
            <a:lvl1pPr marL="0" marR="0" indent="0" algn="l" defTabSz="822899" rtl="0" eaLnBrk="1" fontAlgn="auto" latinLnBrk="0" hangingPunct="1">
              <a:lnSpc>
                <a:spcPts val="1200"/>
              </a:lnSpc>
              <a:spcBef>
                <a:spcPts val="600"/>
              </a:spcBef>
              <a:spcAft>
                <a:spcPts val="0"/>
              </a:spcAft>
              <a:buClrTx/>
              <a:buSzTx/>
              <a:buFont typeface="Arial" panose="020B0604020202020204" pitchFamily="34" charset="0"/>
              <a:buNone/>
              <a:tabLst/>
              <a:defRPr sz="90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
        <p:nvSpPr>
          <p:cNvPr id="22" name="Text Placeholder 47">
            <a:extLst>
              <a:ext uri="{FF2B5EF4-FFF2-40B4-BE49-F238E27FC236}">
                <a16:creationId xmlns:a16="http://schemas.microsoft.com/office/drawing/2014/main" id="{3C2D9C96-67D2-B447-8672-01E0E5DF3DC9}"/>
              </a:ext>
            </a:extLst>
          </p:cNvPr>
          <p:cNvSpPr>
            <a:spLocks noGrp="1"/>
          </p:cNvSpPr>
          <p:nvPr>
            <p:ph type="body" sz="quarter" idx="40" hasCustomPrompt="1"/>
          </p:nvPr>
        </p:nvSpPr>
        <p:spPr>
          <a:xfrm>
            <a:off x="8092776" y="3650640"/>
            <a:ext cx="2198751" cy="3644897"/>
          </a:xfrm>
          <a:prstGeom prst="rect">
            <a:avLst/>
          </a:prstGeom>
        </p:spPr>
        <p:txBody>
          <a:bodyPr>
            <a:normAutofit/>
          </a:bodyPr>
          <a:lstStyle>
            <a:lvl1pPr marL="0" marR="0" indent="0" algn="l" defTabSz="822899" rtl="0" eaLnBrk="1" fontAlgn="auto" latinLnBrk="0" hangingPunct="1">
              <a:lnSpc>
                <a:spcPts val="1200"/>
              </a:lnSpc>
              <a:spcBef>
                <a:spcPts val="600"/>
              </a:spcBef>
              <a:spcAft>
                <a:spcPts val="0"/>
              </a:spcAft>
              <a:buClrTx/>
              <a:buSzTx/>
              <a:buFont typeface="Arial" panose="020B0604020202020204" pitchFamily="34" charset="0"/>
              <a:buNone/>
              <a:tabLst/>
              <a:defRPr sz="900" b="0" i="0">
                <a:solidFill>
                  <a:srgbClr val="002677"/>
                </a:solidFill>
                <a:latin typeface="IBM Plex Sans Medium" panose="020B0603050203000203" pitchFamily="34" charset="0"/>
              </a:defRPr>
            </a:lvl1pPr>
          </a:lstStyle>
          <a:p>
            <a:r>
              <a:rPr lang="en-US" dirty="0">
                <a:solidFill>
                  <a:srgbClr val="002677"/>
                </a:solidFill>
                <a:effectLst/>
                <a:latin typeface="Segoe UI" panose="020B0502040204020203" pitchFamily="34" charset="0"/>
              </a:rPr>
              <a:t>Body Headline</a:t>
            </a:r>
          </a:p>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endParaRPr lang="en-US" dirty="0"/>
          </a:p>
        </p:txBody>
      </p:sp>
    </p:spTree>
    <p:extLst>
      <p:ext uri="{BB962C8B-B14F-4D97-AF65-F5344CB8AC3E}">
        <p14:creationId xmlns:p14="http://schemas.microsoft.com/office/powerpoint/2010/main" val="2522332599"/>
      </p:ext>
    </p:extLst>
  </p:cSld>
  <p:clrMapOvr>
    <a:masterClrMapping/>
  </p:clrMapOvr>
  <p:extLst>
    <p:ext uri="{DCECCB84-F9BA-43D5-87BE-67443E8EF086}">
      <p15:sldGuideLst xmlns:p15="http://schemas.microsoft.com/office/powerpoint/2012/main">
        <p15:guide id="3" orient="horz" pos="2352"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p:nvPr>
        </p:nvSpPr>
        <p:spPr>
          <a:xfrm>
            <a:off x="342900" y="3200400"/>
            <a:ext cx="2514600" cy="1828800"/>
          </a:xfrm>
          <a:prstGeom prst="rect">
            <a:avLst/>
          </a:prstGeom>
        </p:spPr>
        <p:txBody>
          <a:bodyPr/>
          <a:lstStyle>
            <a:lvl1pPr>
              <a:defRPr sz="600">
                <a:latin typeface="IBM Eliot Sans Medium" panose="020B0703050000000000" pitchFamily="34" charset="0"/>
                <a:cs typeface="Segoe UI" panose="020B0502040204020203" pitchFamily="34" charset="0"/>
              </a:defRPr>
            </a:lvl1pPr>
          </a:lstStyle>
          <a:p>
            <a:endParaRPr lang="en-US" dirty="0"/>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275233" y="51636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p:nvPr>
        </p:nvSpPr>
        <p:spPr>
          <a:xfrm>
            <a:off x="2940259" y="3200400"/>
            <a:ext cx="2514600" cy="1828800"/>
          </a:xfrm>
          <a:prstGeom prst="rect">
            <a:avLst/>
          </a:prstGeom>
        </p:spPr>
        <p:txBody>
          <a:bodyPr/>
          <a:lstStyle>
            <a:lvl1pPr>
              <a:defRPr sz="600">
                <a:latin typeface="IBM Eliot Sans Medium" panose="020B0703050000000000" pitchFamily="34" charset="0"/>
                <a:cs typeface="Segoe UI" panose="020B0502040204020203" pitchFamily="34" charset="0"/>
              </a:defRPr>
            </a:lvl1pPr>
          </a:lstStyle>
          <a:p>
            <a:endParaRPr lang="en-US" dirty="0"/>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p:nvPr>
        </p:nvSpPr>
        <p:spPr>
          <a:xfrm>
            <a:off x="5531654" y="3200400"/>
            <a:ext cx="2514600" cy="1828800"/>
          </a:xfrm>
          <a:prstGeom prst="rect">
            <a:avLst/>
          </a:prstGeom>
        </p:spPr>
        <p:txBody>
          <a:bodyPr/>
          <a:lstStyle>
            <a:lvl1pPr>
              <a:defRPr sz="600">
                <a:latin typeface="IBM Eliot Sans Medium" panose="020B0703050000000000" pitchFamily="34" charset="0"/>
                <a:cs typeface="Segoe UI" panose="020B0502040204020203" pitchFamily="34" charset="0"/>
              </a:defRPr>
            </a:lvl1pPr>
          </a:lstStyle>
          <a:p>
            <a:endParaRPr lang="en-US" dirty="0"/>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p:nvPr>
        </p:nvSpPr>
        <p:spPr>
          <a:xfrm>
            <a:off x="8119277" y="3200400"/>
            <a:ext cx="2514600" cy="1828800"/>
          </a:xfrm>
          <a:prstGeom prst="rect">
            <a:avLst/>
          </a:prstGeom>
        </p:spPr>
        <p:txBody>
          <a:bodyPr/>
          <a:lstStyle>
            <a:lvl1pPr>
              <a:defRPr sz="600">
                <a:latin typeface="IBM Eliot Sans Medium" panose="020B0703050000000000" pitchFamily="34" charset="0"/>
                <a:cs typeface="Segoe UI" panose="020B0502040204020203" pitchFamily="34" charset="0"/>
              </a:defRPr>
            </a:lvl1pPr>
          </a:lstStyle>
          <a:p>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2875309" y="51636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5451532" y="51636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8045645" y="51636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2879536" y="5429492"/>
            <a:ext cx="2064261" cy="1885711"/>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b="0" i="0" smtClean="0">
                <a:solidFill>
                  <a:srgbClr val="002577"/>
                </a:solidFill>
                <a:effectLst/>
                <a:latin typeface="IBM Eliot Sans Medium" panose="020B0703050000000000"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5449115" y="5429492"/>
            <a:ext cx="2064261" cy="1885711"/>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b="0" i="0" smtClean="0">
                <a:solidFill>
                  <a:srgbClr val="002577"/>
                </a:solidFill>
                <a:effectLst/>
                <a:latin typeface="IBM Eliot Sans Medium" panose="020B0703050000000000"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8044738" y="5429492"/>
            <a:ext cx="2064261" cy="1885711"/>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b="0" i="0" smtClean="0">
                <a:solidFill>
                  <a:srgbClr val="002577"/>
                </a:solidFill>
                <a:effectLst/>
                <a:latin typeface="IBM Eliot Sans Medium" panose="020B0703050000000000"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266552" y="5429492"/>
            <a:ext cx="2064261" cy="1885711"/>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b="0" i="0" smtClean="0">
                <a:solidFill>
                  <a:srgbClr val="002577"/>
                </a:solidFill>
                <a:effectLst/>
                <a:latin typeface="IBM Eliot Sans Medium" panose="020B0703050000000000"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t>Tur solute haunter sasanquas, officiate suntan Experian que praises elm </a:t>
            </a:r>
            <a:r>
              <a:rPr lang="en-US" dirty="0" err="1"/>
              <a:t>fuga</a:t>
            </a:r>
            <a:r>
              <a:rPr lang="en-US" dirty="0"/>
              <a:t>.</a:t>
            </a:r>
          </a:p>
        </p:txBody>
      </p:sp>
    </p:spTree>
    <p:extLst>
      <p:ext uri="{BB962C8B-B14F-4D97-AF65-F5344CB8AC3E}">
        <p14:creationId xmlns:p14="http://schemas.microsoft.com/office/powerpoint/2010/main" val="1784297882"/>
      </p:ext>
    </p:extLst>
  </p:cSld>
  <p:clrMapOvr>
    <a:masterClrMapping/>
  </p:clrMapOvr>
  <p:extLst>
    <p:ext uri="{DCECCB84-F9BA-43D5-87BE-67443E8EF086}">
      <p15:sldGuideLst xmlns:p15="http://schemas.microsoft.com/office/powerpoint/2012/main">
        <p15:guide id="1" orient="horz" pos="2016" userDrawn="1">
          <p15:clr>
            <a:srgbClr val="FBAE40"/>
          </p15:clr>
        </p15:guide>
        <p15:guide id="2" orient="horz" pos="3168" userDrawn="1">
          <p15:clr>
            <a:srgbClr val="FBAE40"/>
          </p15:clr>
        </p15:guide>
        <p15:guide id="7" orient="horz" pos="3288" userDrawn="1">
          <p15:clr>
            <a:srgbClr val="FBAE40"/>
          </p15:clr>
        </p15:guide>
        <p15:guide id="8" orient="horz" pos="3480" userDrawn="1">
          <p15:clr>
            <a:srgbClr val="FBAE40"/>
          </p15:clr>
        </p15:guide>
        <p15:guide id="10" pos="6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275233" y="427240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2940259" y="22860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2875309" y="42492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5451532" y="42492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8045645" y="42492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275233" y="69924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2875309" y="69924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5451532" y="69924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8045645" y="699245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5518520" y="22860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8122824" y="22860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2940259" y="50292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5518520" y="50292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8122824" y="50292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344636" y="50292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2948940" y="2733573"/>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5509839" y="2733573"/>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8114143" y="2733573"/>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2948940" y="5523072"/>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327275" y="5523072"/>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5509839" y="5523072"/>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8114143" y="5523072"/>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351518" y="2286000"/>
            <a:ext cx="25146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900">
                <a:solidFill>
                  <a:schemeClr val="bg1">
                    <a:lumMod val="95000"/>
                  </a:schemeClr>
                </a:solidFill>
                <a:latin typeface="IBM Eliot Sans Medium" panose="020B0703050000000000" pitchFamily="34" charset="0"/>
                <a:cs typeface="Segoe UI" panose="020B0502040204020203" pitchFamily="34" charset="0"/>
              </a:defRPr>
            </a:lvl1pPr>
          </a:lstStyle>
          <a:p>
            <a:r>
              <a:rPr lang="en-US" sz="12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341665" y="2733573"/>
            <a:ext cx="2537460" cy="230832"/>
          </a:xfrm>
          <a:prstGeom prst="rect">
            <a:avLst/>
          </a:prstGeom>
          <a:noFill/>
        </p:spPr>
        <p:txBody>
          <a:bodyPr wrap="square" rtlCol="0">
            <a:spAutoFit/>
          </a:bodyPr>
          <a:lstStyle/>
          <a:p>
            <a:pPr algn="ctr"/>
            <a:r>
              <a:rPr lang="en-US" sz="900" b="0" i="0" dirty="0">
                <a:solidFill>
                  <a:srgbClr val="75787B"/>
                </a:solidFill>
                <a:latin typeface="IBM Eliot Sans Medium" panose="020B0703050000000000" pitchFamily="34" charset="0"/>
                <a:cs typeface="Segoe UI" panose="020B0502040204020203" pitchFamily="34" charset="0"/>
              </a:rPr>
              <a:t>IMAGE PLACEHOLDER</a:t>
            </a:r>
          </a:p>
        </p:txBody>
      </p:sp>
    </p:spTree>
    <p:extLst>
      <p:ext uri="{BB962C8B-B14F-4D97-AF65-F5344CB8AC3E}">
        <p14:creationId xmlns:p14="http://schemas.microsoft.com/office/powerpoint/2010/main" val="205711880"/>
      </p:ext>
    </p:extLst>
  </p:cSld>
  <p:clrMapOvr>
    <a:masterClrMapping/>
  </p:clrMapOvr>
  <p:extLst>
    <p:ext uri="{DCECCB84-F9BA-43D5-87BE-67443E8EF086}">
      <p15:sldGuideLst xmlns:p15="http://schemas.microsoft.com/office/powerpoint/2012/main">
        <p15:guide id="1" orient="horz" pos="1440" userDrawn="1">
          <p15:clr>
            <a:srgbClr val="FBAE40"/>
          </p15:clr>
        </p15:guide>
        <p15:guide id="2" orient="horz" pos="3168" userDrawn="1">
          <p15:clr>
            <a:srgbClr val="FBAE40"/>
          </p15:clr>
        </p15:guide>
        <p15:guide id="7" orient="horz" pos="4368" userDrawn="1">
          <p15:clr>
            <a:srgbClr val="FBAE40"/>
          </p15:clr>
        </p15:guide>
        <p15:guide id="8" orient="horz" pos="4320" userDrawn="1">
          <p15:clr>
            <a:srgbClr val="FBAE40"/>
          </p15:clr>
        </p15:guide>
        <p15:guide id="9" pos="6876" userDrawn="1">
          <p15:clr>
            <a:srgbClr val="FBAE40"/>
          </p15:clr>
        </p15:guide>
        <p15:guide id="12" orient="horz" pos="2592" userDrawn="1">
          <p15:clr>
            <a:srgbClr val="FBAE40"/>
          </p15:clr>
        </p15:guide>
        <p15:guide id="13" orient="horz" pos="2664"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65664E-29A2-7D47-94A1-F271640173FB}"/>
              </a:ext>
            </a:extLst>
          </p:cNvPr>
          <p:cNvSpPr/>
          <p:nvPr userDrawn="1"/>
        </p:nvSpPr>
        <p:spPr>
          <a:xfrm>
            <a:off x="5486400" y="4114800"/>
            <a:ext cx="54864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p:nvPr>
        </p:nvSpPr>
        <p:spPr>
          <a:xfrm>
            <a:off x="5486400" y="4"/>
            <a:ext cx="5486400" cy="4138135"/>
          </a:xfrm>
          <a:prstGeom prst="rect">
            <a:avLst/>
          </a:prstGeom>
        </p:spPr>
        <p:txBody>
          <a:bodyPr/>
          <a:lstStyle>
            <a:lvl1pPr>
              <a:defRPr>
                <a:solidFill>
                  <a:srgbClr val="002677"/>
                </a:solidFill>
                <a:latin typeface="IBM Eliot Sans Medium" panose="020B0703050000000000" pitchFamily="34" charset="0"/>
                <a:cs typeface="Segoe UI" panose="020B0502040204020203" pitchFamily="34" charset="0"/>
              </a:defRPr>
            </a:lvl1pPr>
          </a:lstStyle>
          <a:p>
            <a:endParaRPr lang="en-US" dirty="0"/>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6031617" y="4739966"/>
            <a:ext cx="4594292" cy="1898042"/>
          </a:xfrm>
          <a:prstGeom prst="rect">
            <a:avLst/>
          </a:prstGeom>
          <a:noFill/>
        </p:spPr>
        <p:txBody>
          <a:bodyPr anchor="ctr">
            <a:normAutofit/>
          </a:bodyPr>
          <a:lstStyle>
            <a:lvl1pPr marL="0" marR="0" indent="0" algn="l" defTabSz="822899" rtl="0" eaLnBrk="1" fontAlgn="auto" latinLnBrk="0" hangingPunct="1">
              <a:lnSpc>
                <a:spcPct val="100000"/>
              </a:lnSpc>
              <a:spcBef>
                <a:spcPts val="900"/>
              </a:spcBef>
              <a:spcAft>
                <a:spcPts val="0"/>
              </a:spcAft>
              <a:buClrTx/>
              <a:buSzTx/>
              <a:buFont typeface="Arial" panose="020B0604020202020204" pitchFamily="34" charset="0"/>
              <a:buNone/>
              <a:tabLst/>
              <a:defRPr sz="1725" b="1" i="0">
                <a:solidFill>
                  <a:srgbClr val="FFFFFF"/>
                </a:solidFill>
                <a:latin typeface="IBM Eliot Sans Medium" panose="020B0703050000000000" pitchFamily="34" charset="0"/>
              </a:defRPr>
            </a:lvl1pPr>
          </a:lstStyle>
          <a:p>
            <a:pPr marL="0" marR="0" lvl="0" indent="0" algn="l" defTabSz="822899" rtl="0" eaLnBrk="1" fontAlgn="auto" latinLnBrk="0" hangingPunct="1">
              <a:lnSpc>
                <a:spcPct val="100000"/>
              </a:lnSpc>
              <a:spcBef>
                <a:spcPts val="9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294978" y="2570453"/>
            <a:ext cx="5017804" cy="3657600"/>
          </a:xfrm>
          <a:prstGeom prst="rect">
            <a:avLst/>
          </a:prstGeom>
        </p:spPr>
        <p:txBody>
          <a:bodyPr/>
          <a:lstStyle>
            <a:lvl1pPr marL="214308" marR="0" indent="-214308" algn="l" defTabSz="822899" rtl="0" eaLnBrk="1" fontAlgn="auto" latinLnBrk="0" hangingPunct="1">
              <a:lnSpc>
                <a:spcPct val="90000"/>
              </a:lnSpc>
              <a:spcBef>
                <a:spcPts val="900"/>
              </a:spcBef>
              <a:spcAft>
                <a:spcPts val="0"/>
              </a:spcAft>
              <a:buClrTx/>
              <a:buSzTx/>
              <a:buFont typeface="Courier New" panose="02070309020205020404" pitchFamily="49" charset="0"/>
              <a:buChar char="o"/>
              <a:tabLst/>
              <a:defRPr sz="1200" b="0" i="0">
                <a:solidFill>
                  <a:srgbClr val="002677"/>
                </a:solidFill>
                <a:latin typeface="IBM Eliot Sans Medium" panose="020B0703050000000000" pitchFamily="34" charset="0"/>
              </a:defRPr>
            </a:lvl1pPr>
            <a:lvl2pPr marL="311445" indent="-151436">
              <a:lnSpc>
                <a:spcPct val="90000"/>
              </a:lnSpc>
              <a:spcBef>
                <a:spcPts val="900"/>
              </a:spcBef>
              <a:spcAft>
                <a:spcPts val="0"/>
              </a:spcAft>
              <a:buFont typeface="Courier New" panose="02070309020205020404" pitchFamily="49" charset="0"/>
              <a:buChar char="o"/>
              <a:tabLst/>
              <a:defRPr sz="900" b="0" i="0">
                <a:solidFill>
                  <a:srgbClr val="002677"/>
                </a:solidFill>
                <a:latin typeface="IBM Eliot Sans Medium" panose="020B0703050000000000" pitchFamily="34" charset="0"/>
              </a:defRPr>
            </a:lvl2pPr>
            <a:lvl3pPr marL="822899" indent="0">
              <a:buNone/>
              <a:defRPr sz="1260">
                <a:latin typeface="GT America" pitchFamily="2" charset="77"/>
              </a:defRPr>
            </a:lvl3pPr>
            <a:lvl4pPr marL="1234349" indent="0">
              <a:buNone/>
              <a:defRPr sz="1260">
                <a:latin typeface="GT America" pitchFamily="2" charset="77"/>
              </a:defRPr>
            </a:lvl4pPr>
            <a:lvl5pPr marL="1645797" indent="0">
              <a:buNone/>
              <a:defRPr sz="126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6024610" y="6659303"/>
            <a:ext cx="2837259" cy="218919"/>
          </a:xfrm>
          <a:prstGeom prst="rect">
            <a:avLst/>
          </a:prstGeom>
        </p:spPr>
        <p:txBody>
          <a:bodyPr/>
          <a:lstStyle>
            <a:lvl1pPr marL="0" indent="0">
              <a:buNone/>
              <a:defRPr sz="900" b="1" i="0">
                <a:solidFill>
                  <a:srgbClr val="FFFFFF"/>
                </a:solidFill>
                <a:latin typeface="IBM Eliot Sans Medium" panose="020B0703050000000000" pitchFamily="34" charset="0"/>
                <a:cs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935566328"/>
      </p:ext>
    </p:extLst>
  </p:cSld>
  <p:clrMapOvr>
    <a:masterClrMapping/>
  </p:clrMapOvr>
  <p:extLst>
    <p:ext uri="{DCECCB84-F9BA-43D5-87BE-67443E8EF086}">
      <p15:sldGuideLst xmlns:p15="http://schemas.microsoft.com/office/powerpoint/2012/main">
        <p15:guide id="1" orient="horz" pos="1728" userDrawn="1">
          <p15:clr>
            <a:srgbClr val="FBAE40"/>
          </p15:clr>
        </p15:guide>
        <p15:guide id="2" orient="horz" pos="3168" userDrawn="1">
          <p15:clr>
            <a:srgbClr val="FBAE40"/>
          </p15:clr>
        </p15:guide>
        <p15:guide id="4" orient="horz" pos="4224"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AD5AB0-3A28-2C40-94A3-9BE6620875FD}"/>
              </a:ext>
            </a:extLst>
          </p:cNvPr>
          <p:cNvSpPr/>
          <p:nvPr userDrawn="1"/>
        </p:nvSpPr>
        <p:spPr>
          <a:xfrm>
            <a:off x="5486400" y="4114799"/>
            <a:ext cx="54864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6" name="Picture Placeholder 71">
            <a:extLst>
              <a:ext uri="{FF2B5EF4-FFF2-40B4-BE49-F238E27FC236}">
                <a16:creationId xmlns:a16="http://schemas.microsoft.com/office/drawing/2014/main" id="{A8C1BABD-5F95-8B4A-B334-C4CFA84E1A14}"/>
              </a:ext>
            </a:extLst>
          </p:cNvPr>
          <p:cNvSpPr>
            <a:spLocks noGrp="1"/>
          </p:cNvSpPr>
          <p:nvPr>
            <p:ph type="pic" sz="quarter" idx="23"/>
          </p:nvPr>
        </p:nvSpPr>
        <p:spPr>
          <a:xfrm>
            <a:off x="5486400" y="4"/>
            <a:ext cx="5486400" cy="4138135"/>
          </a:xfrm>
          <a:prstGeom prst="rect">
            <a:avLst/>
          </a:prstGeom>
        </p:spPr>
        <p:txBody>
          <a:bodyPr/>
          <a:lstStyle>
            <a:lvl1pPr>
              <a:defRPr>
                <a:solidFill>
                  <a:srgbClr val="002677"/>
                </a:solidFill>
                <a:latin typeface="IBM Eliot Sans Medium" panose="020B0703050000000000" pitchFamily="34" charset="0"/>
                <a:cs typeface="Segoe UI" panose="020B0502040204020203" pitchFamily="34" charset="0"/>
              </a:defRPr>
            </a:lvl1pPr>
          </a:lstStyle>
          <a:p>
            <a:endParaRPr lang="en-US" dirty="0"/>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6031617" y="4739966"/>
            <a:ext cx="4594292" cy="1898042"/>
          </a:xfrm>
          <a:prstGeom prst="rect">
            <a:avLst/>
          </a:prstGeom>
          <a:noFill/>
        </p:spPr>
        <p:txBody>
          <a:bodyPr anchor="ctr">
            <a:normAutofit/>
          </a:bodyPr>
          <a:lstStyle>
            <a:lvl1pPr marL="0" marR="0" indent="0" algn="l" defTabSz="822899" rtl="0" eaLnBrk="1" fontAlgn="auto" latinLnBrk="0" hangingPunct="1">
              <a:lnSpc>
                <a:spcPct val="100000"/>
              </a:lnSpc>
              <a:spcBef>
                <a:spcPts val="900"/>
              </a:spcBef>
              <a:spcAft>
                <a:spcPts val="0"/>
              </a:spcAft>
              <a:buClrTx/>
              <a:buSzTx/>
              <a:buFont typeface="Arial" panose="020B0604020202020204" pitchFamily="34" charset="0"/>
              <a:buNone/>
              <a:tabLst/>
              <a:defRPr sz="1725" b="1" i="0">
                <a:solidFill>
                  <a:srgbClr val="FFFFFF"/>
                </a:solidFill>
                <a:latin typeface="IBM Eliot Sans Medium" panose="020B0703050000000000" pitchFamily="34" charset="0"/>
              </a:defRPr>
            </a:lvl1pPr>
          </a:lstStyle>
          <a:p>
            <a:pPr marL="0" marR="0" lvl="0" indent="0" algn="l" defTabSz="822899" rtl="0" eaLnBrk="1" fontAlgn="auto" latinLnBrk="0" hangingPunct="1">
              <a:lnSpc>
                <a:spcPct val="100000"/>
              </a:lnSpc>
              <a:spcBef>
                <a:spcPts val="9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294979" y="2570455"/>
            <a:ext cx="4162723" cy="4744747"/>
          </a:xfrm>
          <a:prstGeom prst="rect">
            <a:avLst/>
          </a:prstGeom>
        </p:spPr>
        <p:txBody>
          <a:bodyPr/>
          <a:lstStyle>
            <a:lvl1pPr marL="214308" marR="0" indent="-214308" algn="l" defTabSz="822899" rtl="0" eaLnBrk="1" fontAlgn="auto" latinLnBrk="0" hangingPunct="1">
              <a:lnSpc>
                <a:spcPct val="90000"/>
              </a:lnSpc>
              <a:spcBef>
                <a:spcPts val="900"/>
              </a:spcBef>
              <a:spcAft>
                <a:spcPts val="0"/>
              </a:spcAft>
              <a:buClrTx/>
              <a:buSzTx/>
              <a:buFont typeface="Courier New" panose="02070309020205020404" pitchFamily="49" charset="0"/>
              <a:buChar char="o"/>
              <a:tabLst/>
              <a:defRPr sz="1200" b="0" i="0">
                <a:solidFill>
                  <a:srgbClr val="002677"/>
                </a:solidFill>
                <a:latin typeface="IBM Eliot Sans Medium" panose="020B0703050000000000" pitchFamily="34" charset="0"/>
              </a:defRPr>
            </a:lvl1pPr>
            <a:lvl2pPr marL="311445" indent="-151436">
              <a:lnSpc>
                <a:spcPct val="90000"/>
              </a:lnSpc>
              <a:spcBef>
                <a:spcPts val="900"/>
              </a:spcBef>
              <a:spcAft>
                <a:spcPts val="0"/>
              </a:spcAft>
              <a:buFont typeface="Courier New" panose="02070309020205020404" pitchFamily="49" charset="0"/>
              <a:buChar char="o"/>
              <a:tabLst/>
              <a:defRPr sz="900" b="0" i="0">
                <a:solidFill>
                  <a:srgbClr val="002677"/>
                </a:solidFill>
                <a:latin typeface="IBM Eliot Sans Medium" panose="020B0703050000000000" pitchFamily="34" charset="0"/>
              </a:defRPr>
            </a:lvl2pPr>
            <a:lvl3pPr marL="822899" indent="0">
              <a:buNone/>
              <a:defRPr sz="1260">
                <a:latin typeface="GT America" pitchFamily="2" charset="77"/>
              </a:defRPr>
            </a:lvl3pPr>
            <a:lvl4pPr marL="1234349" indent="0">
              <a:buNone/>
              <a:defRPr sz="1260">
                <a:latin typeface="GT America" pitchFamily="2" charset="77"/>
              </a:defRPr>
            </a:lvl4pPr>
            <a:lvl5pPr marL="1645797" indent="0">
              <a:buNone/>
              <a:defRPr sz="126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6024610" y="6659303"/>
            <a:ext cx="2837259" cy="218919"/>
          </a:xfrm>
          <a:prstGeom prst="rect">
            <a:avLst/>
          </a:prstGeom>
        </p:spPr>
        <p:txBody>
          <a:bodyPr/>
          <a:lstStyle>
            <a:lvl1pPr marL="0" indent="0">
              <a:buNone/>
              <a:defRPr sz="900" b="1" i="0">
                <a:solidFill>
                  <a:srgbClr val="FFFFFF"/>
                </a:solidFill>
                <a:latin typeface="IBM Eliot Sans Medium" panose="020B0703050000000000" pitchFamily="34" charset="0"/>
                <a:cs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2874775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342901" y="2743200"/>
            <a:ext cx="507332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8055940"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5544283" y="3070125"/>
            <a:ext cx="5109332" cy="1409173"/>
          </a:xfrm>
          <a:prstGeom prst="rect">
            <a:avLst/>
          </a:prstGeom>
        </p:spPr>
        <p:txBody>
          <a:bodyPr>
            <a:noAutofit/>
          </a:bodyPr>
          <a:lstStyle>
            <a:lvl1pPr marL="0" indent="0">
              <a:buNone/>
              <a:defRPr sz="7500" b="1" i="0">
                <a:solidFill>
                  <a:srgbClr val="3369FF"/>
                </a:solidFill>
                <a:latin typeface="IBM Eliot Sans" panose="020B0503050000000000"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5544285" y="2743200"/>
            <a:ext cx="508561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8113014" y="57484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 name="Text Placeholder 2">
            <a:extLst>
              <a:ext uri="{FF2B5EF4-FFF2-40B4-BE49-F238E27FC236}">
                <a16:creationId xmlns:a16="http://schemas.microsoft.com/office/drawing/2014/main" id="{E6AEABD1-DAEF-9F40-81E8-852E00DE461B}"/>
              </a:ext>
            </a:extLst>
          </p:cNvPr>
          <p:cNvSpPr>
            <a:spLocks noGrp="1"/>
          </p:cNvSpPr>
          <p:nvPr>
            <p:ph type="body" sz="quarter" idx="53" hasCustomPrompt="1"/>
          </p:nvPr>
        </p:nvSpPr>
        <p:spPr>
          <a:xfrm>
            <a:off x="282133" y="2838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34" name="Text Placeholder 2">
            <a:extLst>
              <a:ext uri="{FF2B5EF4-FFF2-40B4-BE49-F238E27FC236}">
                <a16:creationId xmlns:a16="http://schemas.microsoft.com/office/drawing/2014/main" id="{02EE4034-E1C7-7246-BA8C-5B5F427B7329}"/>
              </a:ext>
            </a:extLst>
          </p:cNvPr>
          <p:cNvSpPr>
            <a:spLocks noGrp="1"/>
          </p:cNvSpPr>
          <p:nvPr>
            <p:ph type="body" sz="quarter" idx="54" hasCustomPrompt="1"/>
          </p:nvPr>
        </p:nvSpPr>
        <p:spPr>
          <a:xfrm>
            <a:off x="5471971" y="2838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5544285" y="5029200"/>
            <a:ext cx="508561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5471971"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5452110" y="57484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$6.67</a:t>
            </a:r>
          </a:p>
        </p:txBody>
      </p:sp>
      <p:sp>
        <p:nvSpPr>
          <p:cNvPr id="52" name="Text Placeholder 2">
            <a:extLst>
              <a:ext uri="{FF2B5EF4-FFF2-40B4-BE49-F238E27FC236}">
                <a16:creationId xmlns:a16="http://schemas.microsoft.com/office/drawing/2014/main" id="{5996FD47-10E5-F947-A4C3-040AA004CF0C}"/>
              </a:ext>
            </a:extLst>
          </p:cNvPr>
          <p:cNvSpPr>
            <a:spLocks noGrp="1"/>
          </p:cNvSpPr>
          <p:nvPr>
            <p:ph type="body" sz="quarter" idx="57" hasCustomPrompt="1"/>
          </p:nvPr>
        </p:nvSpPr>
        <p:spPr>
          <a:xfrm>
            <a:off x="8138971"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282178" y="3564470"/>
            <a:ext cx="2634680" cy="3750732"/>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smtClean="0">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379564574"/>
      </p:ext>
    </p:extLst>
  </p:cSld>
  <p:clrMapOvr>
    <a:masterClrMapping/>
  </p:clrMapOvr>
  <p:extLst>
    <p:ext uri="{DCECCB84-F9BA-43D5-87BE-67443E8EF086}">
      <p15:sldGuideLst xmlns:p15="http://schemas.microsoft.com/office/powerpoint/2012/main">
        <p15:guide id="3" orient="horz" pos="2304" userDrawn="1">
          <p15:clr>
            <a:srgbClr val="FBAE40"/>
          </p15:clr>
        </p15:guide>
        <p15:guide id="4" orient="horz" pos="3264" userDrawn="1">
          <p15:clr>
            <a:srgbClr val="FBAE40"/>
          </p15:clr>
        </p15:guide>
        <p15:guide id="5" orient="horz" pos="4536" userDrawn="1">
          <p15:clr>
            <a:srgbClr val="FBAE40"/>
          </p15:clr>
        </p15:guide>
        <p15:guide id="8" orient="horz" pos="2592" userDrawn="1">
          <p15:clr>
            <a:srgbClr val="FBAE40"/>
          </p15:clr>
        </p15:guide>
        <p15:guide id="9" orient="horz" pos="1896" userDrawn="1">
          <p15:clr>
            <a:srgbClr val="FBAE40"/>
          </p15:clr>
        </p15:guide>
        <p15:guide id="10" orient="horz" pos="1728"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342901" y="2743200"/>
            <a:ext cx="507332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5544285" y="2743200"/>
            <a:ext cx="508561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A0D13308-388E-B540-AA97-7043001F2310}"/>
              </a:ext>
            </a:extLst>
          </p:cNvPr>
          <p:cNvSpPr>
            <a:spLocks noGrp="1"/>
          </p:cNvSpPr>
          <p:nvPr>
            <p:ph type="body" sz="quarter" idx="57" hasCustomPrompt="1"/>
          </p:nvPr>
        </p:nvSpPr>
        <p:spPr>
          <a:xfrm>
            <a:off x="282133" y="2838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8115541" y="57484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5544285" y="5029200"/>
            <a:ext cx="508561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DC8021D3-26ED-BE41-8ACF-523C581EEA06}"/>
              </a:ext>
            </a:extLst>
          </p:cNvPr>
          <p:cNvSpPr>
            <a:spLocks noGrp="1"/>
          </p:cNvSpPr>
          <p:nvPr>
            <p:ph type="body" sz="quarter" idx="55" hasCustomPrompt="1"/>
          </p:nvPr>
        </p:nvSpPr>
        <p:spPr>
          <a:xfrm>
            <a:off x="5471971"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5452110" y="57484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$6.67</a:t>
            </a:r>
          </a:p>
        </p:txBody>
      </p:sp>
      <p:sp>
        <p:nvSpPr>
          <p:cNvPr id="44" name="Text Placeholder 2">
            <a:extLst>
              <a:ext uri="{FF2B5EF4-FFF2-40B4-BE49-F238E27FC236}">
                <a16:creationId xmlns:a16="http://schemas.microsoft.com/office/drawing/2014/main" id="{2EBAE028-A2DC-FE47-BF1B-7F1EE1023995}"/>
              </a:ext>
            </a:extLst>
          </p:cNvPr>
          <p:cNvSpPr>
            <a:spLocks noGrp="1"/>
          </p:cNvSpPr>
          <p:nvPr>
            <p:ph type="body" sz="quarter" idx="59" hasCustomPrompt="1"/>
          </p:nvPr>
        </p:nvSpPr>
        <p:spPr>
          <a:xfrm>
            <a:off x="8138971"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8055940"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8113014" y="34751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$7.8</a:t>
            </a:r>
          </a:p>
        </p:txBody>
      </p:sp>
      <p:sp>
        <p:nvSpPr>
          <p:cNvPr id="47" name="Text Placeholder 2">
            <a:extLst>
              <a:ext uri="{FF2B5EF4-FFF2-40B4-BE49-F238E27FC236}">
                <a16:creationId xmlns:a16="http://schemas.microsoft.com/office/drawing/2014/main" id="{343398B6-2A74-6F4A-8075-5D10728268BE}"/>
              </a:ext>
            </a:extLst>
          </p:cNvPr>
          <p:cNvSpPr>
            <a:spLocks noGrp="1"/>
          </p:cNvSpPr>
          <p:nvPr>
            <p:ph type="body" sz="quarter" idx="61" hasCustomPrompt="1"/>
          </p:nvPr>
        </p:nvSpPr>
        <p:spPr>
          <a:xfrm>
            <a:off x="5471971" y="283464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5452110" y="3475133"/>
            <a:ext cx="2454727" cy="1063913"/>
          </a:xfrm>
          <a:prstGeom prst="rect">
            <a:avLst/>
          </a:prstGeom>
        </p:spPr>
        <p:txBody>
          <a:bodyPr>
            <a:noAutofit/>
          </a:bodyPr>
          <a:lstStyle>
            <a:lvl1pPr marL="0" indent="0">
              <a:buNone/>
              <a:defRPr sz="5220" b="1" i="0">
                <a:solidFill>
                  <a:srgbClr val="3369FF"/>
                </a:solidFill>
                <a:latin typeface="IBM Eliot Sans" panose="020B0503050000000000" pitchFamily="34" charset="0"/>
              </a:defRPr>
            </a:lvl1pPr>
          </a:lstStyle>
          <a:p>
            <a:pPr lvl="0"/>
            <a:r>
              <a:rPr lang="en-US" dirty="0"/>
              <a:t>$6.67</a:t>
            </a:r>
          </a:p>
        </p:txBody>
      </p:sp>
      <p:sp>
        <p:nvSpPr>
          <p:cNvPr id="49" name="Text Placeholder 2">
            <a:extLst>
              <a:ext uri="{FF2B5EF4-FFF2-40B4-BE49-F238E27FC236}">
                <a16:creationId xmlns:a16="http://schemas.microsoft.com/office/drawing/2014/main" id="{4DB436AF-4BF3-EC47-8D2C-8AF9147E08C7}"/>
              </a:ext>
            </a:extLst>
          </p:cNvPr>
          <p:cNvSpPr>
            <a:spLocks noGrp="1"/>
          </p:cNvSpPr>
          <p:nvPr>
            <p:ph type="body" sz="quarter" idx="63" hasCustomPrompt="1"/>
          </p:nvPr>
        </p:nvSpPr>
        <p:spPr>
          <a:xfrm>
            <a:off x="8138971" y="283464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8055940"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282178" y="3566162"/>
            <a:ext cx="2634680" cy="3730752"/>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smtClean="0">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4066604289"/>
      </p:ext>
    </p:extLst>
  </p:cSld>
  <p:clrMapOvr>
    <a:masterClrMapping/>
  </p:clrMapOvr>
  <p:extLst>
    <p:ext uri="{DCECCB84-F9BA-43D5-87BE-67443E8EF086}">
      <p15:sldGuideLst xmlns:p15="http://schemas.microsoft.com/office/powerpoint/2012/main">
        <p15:guide id="1" orient="horz" pos="2304" userDrawn="1">
          <p15:clr>
            <a:srgbClr val="FBAE40"/>
          </p15:clr>
        </p15:guide>
        <p15:guide id="2" orient="horz" pos="3264" userDrawn="1">
          <p15:clr>
            <a:srgbClr val="FBAE40"/>
          </p15:clr>
        </p15:guide>
        <p15:guide id="3" orient="horz" pos="4536"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3731837"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298009" y="3312519"/>
            <a:ext cx="3366653" cy="1063913"/>
          </a:xfrm>
          <a:prstGeom prst="rect">
            <a:avLst/>
          </a:prstGeom>
        </p:spPr>
        <p:txBody>
          <a:bodyPr>
            <a:noAutofit/>
          </a:bodyPr>
          <a:lstStyle>
            <a:lvl1pPr marL="0" indent="0">
              <a:buNone/>
              <a:defRPr sz="5220" b="1" i="0">
                <a:solidFill>
                  <a:srgbClr val="3369FF"/>
                </a:solidFill>
                <a:latin typeface="IBM Eliot Sans" panose="020B0503050000000000"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3785352" y="3311222"/>
            <a:ext cx="3366653"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7182504" y="3311222"/>
            <a:ext cx="3366653"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342900" y="2743200"/>
            <a:ext cx="10287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D6756D6F-CB84-2843-AB66-8CB231DB23FD}"/>
              </a:ext>
            </a:extLst>
          </p:cNvPr>
          <p:cNvSpPr>
            <a:spLocks noGrp="1"/>
          </p:cNvSpPr>
          <p:nvPr>
            <p:ph type="body" sz="quarter" idx="57" hasCustomPrompt="1"/>
          </p:nvPr>
        </p:nvSpPr>
        <p:spPr>
          <a:xfrm>
            <a:off x="282133" y="2838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55382E83-076B-4D41-B816-E9739B0FEF60}"/>
              </a:ext>
            </a:extLst>
          </p:cNvPr>
          <p:cNvSpPr>
            <a:spLocks noGrp="1"/>
          </p:cNvSpPr>
          <p:nvPr>
            <p:ph type="body" sz="quarter" idx="58" hasCustomPrompt="1"/>
          </p:nvPr>
        </p:nvSpPr>
        <p:spPr>
          <a:xfrm>
            <a:off x="3815908" y="2838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E1B34D03-1108-114D-9626-7F3D9985BA2E}"/>
              </a:ext>
            </a:extLst>
          </p:cNvPr>
          <p:cNvSpPr>
            <a:spLocks noGrp="1"/>
          </p:cNvSpPr>
          <p:nvPr>
            <p:ph type="body" sz="quarter" idx="59" hasCustomPrompt="1"/>
          </p:nvPr>
        </p:nvSpPr>
        <p:spPr>
          <a:xfrm>
            <a:off x="7283008" y="2838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51" name="Text Placeholder 2">
            <a:extLst>
              <a:ext uri="{FF2B5EF4-FFF2-40B4-BE49-F238E27FC236}">
                <a16:creationId xmlns:a16="http://schemas.microsoft.com/office/drawing/2014/main" id="{360B174F-49F1-DE43-8BF9-56D0BA220C0C}"/>
              </a:ext>
            </a:extLst>
          </p:cNvPr>
          <p:cNvSpPr>
            <a:spLocks noGrp="1"/>
          </p:cNvSpPr>
          <p:nvPr>
            <p:ph type="body" sz="quarter" idx="60" hasCustomPrompt="1"/>
          </p:nvPr>
        </p:nvSpPr>
        <p:spPr>
          <a:xfrm>
            <a:off x="282133"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52" name="Text Placeholder 2">
            <a:extLst>
              <a:ext uri="{FF2B5EF4-FFF2-40B4-BE49-F238E27FC236}">
                <a16:creationId xmlns:a16="http://schemas.microsoft.com/office/drawing/2014/main" id="{4CDAA985-C7B7-6F44-AD22-64271D1B3E7D}"/>
              </a:ext>
            </a:extLst>
          </p:cNvPr>
          <p:cNvSpPr>
            <a:spLocks noGrp="1"/>
          </p:cNvSpPr>
          <p:nvPr>
            <p:ph type="body" sz="quarter" idx="61" hasCustomPrompt="1"/>
          </p:nvPr>
        </p:nvSpPr>
        <p:spPr>
          <a:xfrm>
            <a:off x="3815908"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53" name="Text Placeholder 2">
            <a:extLst>
              <a:ext uri="{FF2B5EF4-FFF2-40B4-BE49-F238E27FC236}">
                <a16:creationId xmlns:a16="http://schemas.microsoft.com/office/drawing/2014/main" id="{4EABDBAC-4361-8D4E-BFE1-06CA51AE90E1}"/>
              </a:ext>
            </a:extLst>
          </p:cNvPr>
          <p:cNvSpPr>
            <a:spLocks noGrp="1"/>
          </p:cNvSpPr>
          <p:nvPr>
            <p:ph type="body" sz="quarter" idx="62" hasCustomPrompt="1"/>
          </p:nvPr>
        </p:nvSpPr>
        <p:spPr>
          <a:xfrm>
            <a:off x="7283008" y="5124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286398" y="5486400"/>
            <a:ext cx="2568446" cy="1828800"/>
          </a:xfrm>
          <a:prstGeom prst="rect">
            <a:avLst/>
          </a:prstGeom>
        </p:spPr>
        <p:txBody>
          <a:bodyPr>
            <a:normAutofit/>
          </a:bodyPr>
          <a:lstStyle>
            <a:lvl1pPr marL="128585" marR="0" indent="-128585" algn="l" defTabSz="822899" rtl="0" eaLnBrk="1" fontAlgn="auto" latinLnBrk="0" hangingPunct="1">
              <a:lnSpc>
                <a:spcPct val="90000"/>
              </a:lnSpc>
              <a:spcBef>
                <a:spcPts val="900"/>
              </a:spcBef>
              <a:spcAft>
                <a:spcPts val="0"/>
              </a:spcAft>
              <a:buClrTx/>
              <a:buSzTx/>
              <a:buFont typeface="Courier New" panose="02070309020205020404" pitchFamily="49" charset="0"/>
              <a:buChar char="o"/>
              <a:tabLst/>
              <a:defRPr sz="900" b="0" i="0">
                <a:solidFill>
                  <a:srgbClr val="002677"/>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3825046" y="5486400"/>
            <a:ext cx="2568446" cy="1828800"/>
          </a:xfrm>
          <a:prstGeom prst="rect">
            <a:avLst/>
          </a:prstGeom>
        </p:spPr>
        <p:txBody>
          <a:bodyPr>
            <a:normAutofit/>
          </a:bodyPr>
          <a:lstStyle>
            <a:lvl1pPr marL="128585" marR="0" indent="-128585" algn="l" defTabSz="822899" rtl="0" eaLnBrk="1" fontAlgn="auto" latinLnBrk="0" hangingPunct="1">
              <a:lnSpc>
                <a:spcPct val="90000"/>
              </a:lnSpc>
              <a:spcBef>
                <a:spcPts val="900"/>
              </a:spcBef>
              <a:spcAft>
                <a:spcPts val="0"/>
              </a:spcAft>
              <a:buClrTx/>
              <a:buSzTx/>
              <a:buFont typeface="Courier New" panose="02070309020205020404" pitchFamily="49" charset="0"/>
              <a:buChar char="o"/>
              <a:tabLst/>
              <a:defRPr sz="900" b="0" i="0">
                <a:solidFill>
                  <a:srgbClr val="002677"/>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7286164" y="5486400"/>
            <a:ext cx="2568446" cy="1828800"/>
          </a:xfrm>
          <a:prstGeom prst="rect">
            <a:avLst/>
          </a:prstGeom>
        </p:spPr>
        <p:txBody>
          <a:bodyPr>
            <a:normAutofit/>
          </a:bodyPr>
          <a:lstStyle>
            <a:lvl1pPr marL="128585" marR="0" indent="-128585" algn="l" defTabSz="822899" rtl="0" eaLnBrk="1" fontAlgn="auto" latinLnBrk="0" hangingPunct="1">
              <a:lnSpc>
                <a:spcPct val="90000"/>
              </a:lnSpc>
              <a:spcBef>
                <a:spcPts val="900"/>
              </a:spcBef>
              <a:spcAft>
                <a:spcPts val="0"/>
              </a:spcAft>
              <a:buClrTx/>
              <a:buSzTx/>
              <a:buFont typeface="Courier New" panose="02070309020205020404" pitchFamily="49" charset="0"/>
              <a:buChar char="o"/>
              <a:tabLst/>
              <a:defRPr sz="900" b="0" i="0">
                <a:solidFill>
                  <a:srgbClr val="002677"/>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7227512"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64379"/>
      </p:ext>
    </p:extLst>
  </p:cSld>
  <p:clrMapOvr>
    <a:masterClrMapping/>
  </p:clrMapOvr>
  <p:extLst>
    <p:ext uri="{DCECCB84-F9BA-43D5-87BE-67443E8EF086}">
      <p15:sldGuideLst xmlns:p15="http://schemas.microsoft.com/office/powerpoint/2012/main">
        <p15:guide id="5" pos="1728" userDrawn="1">
          <p15:clr>
            <a:srgbClr val="FBAE40"/>
          </p15:clr>
        </p15:guide>
        <p15:guide id="6" orient="horz" pos="2208" userDrawn="1">
          <p15:clr>
            <a:srgbClr val="FBAE40"/>
          </p15:clr>
        </p15:guide>
        <p15:guide id="7" orient="horz" pos="3264" userDrawn="1">
          <p15:clr>
            <a:srgbClr val="FBAE40"/>
          </p15:clr>
        </p15:guide>
        <p15:guide id="8" orient="horz" pos="3456"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5" name="Picture Placeholder 71">
            <a:extLst>
              <a:ext uri="{FF2B5EF4-FFF2-40B4-BE49-F238E27FC236}">
                <a16:creationId xmlns:a16="http://schemas.microsoft.com/office/drawing/2014/main" id="{0AC17228-FDCA-4041-9A54-ADC0FEE9C550}"/>
              </a:ext>
            </a:extLst>
          </p:cNvPr>
          <p:cNvSpPr>
            <a:spLocks noGrp="1"/>
          </p:cNvSpPr>
          <p:nvPr>
            <p:ph type="pic" sz="quarter" idx="23" hasCustomPrompt="1"/>
          </p:nvPr>
        </p:nvSpPr>
        <p:spPr>
          <a:xfrm>
            <a:off x="0" y="0"/>
            <a:ext cx="10972800" cy="8229600"/>
          </a:xfrm>
          <a:prstGeom prst="rect">
            <a:avLst/>
          </a:prstGeom>
        </p:spPr>
        <p:txBody>
          <a:bodyPr anchor="ctr"/>
          <a:lstStyle>
            <a:lvl1pPr marL="0" indent="0" algn="ctr">
              <a:buNone/>
              <a:defRPr b="0" i="0">
                <a:solidFill>
                  <a:srgbClr val="002677"/>
                </a:solidFill>
                <a:latin typeface="IBM Eliot Sans Medium" panose="020B0703050000000000" pitchFamily="34" charset="0"/>
              </a:defRPr>
            </a:lvl1pPr>
          </a:lstStyle>
          <a:p>
            <a:r>
              <a:rPr lang="en-US" dirty="0"/>
              <a:t>Place image here</a:t>
            </a:r>
          </a:p>
        </p:txBody>
      </p:sp>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283913" y="3104425"/>
            <a:ext cx="2436019" cy="265834"/>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282132" y="3397650"/>
            <a:ext cx="3440432" cy="2332038"/>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spTree>
    <p:extLst>
      <p:ext uri="{BB962C8B-B14F-4D97-AF65-F5344CB8AC3E}">
        <p14:creationId xmlns:p14="http://schemas.microsoft.com/office/powerpoint/2010/main" val="4107351318"/>
      </p:ext>
    </p:extLst>
  </p:cSld>
  <p:clrMapOvr>
    <a:masterClrMapping/>
  </p:clrMapOvr>
  <p:extLst>
    <p:ext uri="{DCECCB84-F9BA-43D5-87BE-67443E8EF086}">
      <p15:sldGuideLst xmlns:p15="http://schemas.microsoft.com/office/powerpoint/2012/main">
        <p15:guide id="1" orient="horz" pos="1992" userDrawn="1">
          <p15:clr>
            <a:srgbClr val="FBAE40"/>
          </p15:clr>
        </p15:guide>
        <p15:guide id="2" orient="horz" pos="2184"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5486401" y="1817370"/>
            <a:ext cx="5246484" cy="5497830"/>
          </a:xfrm>
          <a:prstGeom prst="rect">
            <a:avLst/>
          </a:prstGeom>
        </p:spPr>
        <p:txBody>
          <a:bodyPr/>
          <a:lstStyle>
            <a:lvl1pPr>
              <a:defRPr sz="600">
                <a:latin typeface="IBM Eliot Sans Medium" panose="020B0703050000000000" pitchFamily="34" charset="0"/>
                <a:cs typeface="Segoe UI" panose="020B0502040204020203" pitchFamily="34" charset="0"/>
              </a:defRPr>
            </a:lvl1pPr>
          </a:lstStyle>
          <a:p>
            <a:endParaRPr lang="en-US" dirty="0"/>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282133" y="398860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282179" y="4257552"/>
            <a:ext cx="2486901" cy="3057651"/>
          </a:xfrm>
          <a:prstGeom prst="rect">
            <a:avLst/>
          </a:prstGeom>
        </p:spPr>
        <p:txBody>
          <a:bodyPr/>
          <a:lstStyle>
            <a:lvl1pPr marL="0" indent="0">
              <a:lnSpc>
                <a:spcPts val="1200"/>
              </a:lnSpc>
              <a:spcBef>
                <a:spcPts val="0"/>
              </a:spcBef>
              <a:buNone/>
              <a:defRPr lang="en-US" sz="9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2877755" y="398860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2877802" y="4257552"/>
            <a:ext cx="2486901" cy="3057651"/>
          </a:xfrm>
          <a:prstGeom prst="rect">
            <a:avLst/>
          </a:prstGeom>
        </p:spPr>
        <p:txBody>
          <a:bodyPr/>
          <a:lstStyle>
            <a:lvl1pPr marL="0" indent="0">
              <a:lnSpc>
                <a:spcPts val="1200"/>
              </a:lnSpc>
              <a:spcBef>
                <a:spcPts val="0"/>
              </a:spcBef>
              <a:buNone/>
              <a:defRPr lang="en-US" sz="9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Tree>
    <p:extLst>
      <p:ext uri="{BB962C8B-B14F-4D97-AF65-F5344CB8AC3E}">
        <p14:creationId xmlns:p14="http://schemas.microsoft.com/office/powerpoint/2010/main" val="3789781364"/>
      </p:ext>
    </p:extLst>
  </p:cSld>
  <p:clrMapOvr>
    <a:masterClrMapping/>
  </p:clrMapOvr>
  <p:extLst>
    <p:ext uri="{DCECCB84-F9BA-43D5-87BE-67443E8EF086}">
      <p15:sldGuideLst xmlns:p15="http://schemas.microsoft.com/office/powerpoint/2012/main">
        <p15:guide id="1" orient="horz" pos="2784" userDrawn="1">
          <p15:clr>
            <a:srgbClr val="FBAE40"/>
          </p15:clr>
        </p15:guide>
        <p15:guide id="2" pos="6066" userDrawn="1">
          <p15:clr>
            <a:srgbClr val="FBAE40"/>
          </p15:clr>
        </p15:guide>
        <p15:guide id="3" orient="horz" pos="11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_WT_0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C0B67F8-4B23-4242-B45B-74CFFAD9C918}"/>
              </a:ext>
            </a:extLst>
          </p:cNvPr>
          <p:cNvSpPr>
            <a:spLocks noGrp="1"/>
          </p:cNvSpPr>
          <p:nvPr>
            <p:ph type="ctrTitle" hasCustomPrompt="1"/>
          </p:nvPr>
        </p:nvSpPr>
        <p:spPr>
          <a:xfrm>
            <a:off x="269729" y="517147"/>
            <a:ext cx="2374419" cy="305258"/>
          </a:xfrm>
          <a:prstGeom prst="rect">
            <a:avLst/>
          </a:prstGeom>
        </p:spPr>
        <p:txBody>
          <a:bodyPr anchor="b">
            <a:noAutofit/>
          </a:bodyPr>
          <a:lstStyle>
            <a:lvl1pPr algn="l">
              <a:defRPr sz="1200" b="0" i="0">
                <a:solidFill>
                  <a:srgbClr val="002677"/>
                </a:solidFill>
                <a:latin typeface="IBM Plex Sans Light" panose="020B0403050000000000" pitchFamily="34" charset="0"/>
              </a:defRPr>
            </a:lvl1pPr>
          </a:lstStyle>
          <a:p>
            <a:r>
              <a:rPr lang="en-US" dirty="0"/>
              <a:t>SECTION HEADER</a:t>
            </a:r>
          </a:p>
        </p:txBody>
      </p:sp>
      <p:sp>
        <p:nvSpPr>
          <p:cNvPr id="6" name="Subtitle 2">
            <a:extLst>
              <a:ext uri="{FF2B5EF4-FFF2-40B4-BE49-F238E27FC236}">
                <a16:creationId xmlns:a16="http://schemas.microsoft.com/office/drawing/2014/main" id="{2BD905AF-340E-BB48-968E-98622EF3A828}"/>
              </a:ext>
            </a:extLst>
          </p:cNvPr>
          <p:cNvSpPr>
            <a:spLocks noGrp="1"/>
          </p:cNvSpPr>
          <p:nvPr>
            <p:ph type="subTitle" idx="1" hasCustomPrompt="1"/>
          </p:nvPr>
        </p:nvSpPr>
        <p:spPr>
          <a:xfrm>
            <a:off x="253020" y="1275250"/>
            <a:ext cx="4204680" cy="707280"/>
          </a:xfrm>
          <a:prstGeom prst="rect">
            <a:avLst/>
          </a:prstGeom>
        </p:spPr>
        <p:txBody>
          <a:bodyPr anchor="ctr" anchorCtr="0">
            <a:noAutofit/>
          </a:bodyPr>
          <a:lstStyle>
            <a:lvl1pPr marL="0" indent="0" algn="l">
              <a:buNone/>
              <a:defRPr sz="4125" b="1" i="0">
                <a:solidFill>
                  <a:srgbClr val="002677"/>
                </a:solidFill>
                <a:latin typeface="IBM Eliot Sans" panose="020B05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p:txBody>
      </p:sp>
      <p:sp>
        <p:nvSpPr>
          <p:cNvPr id="7" name="Text Placeholder 14">
            <a:extLst>
              <a:ext uri="{FF2B5EF4-FFF2-40B4-BE49-F238E27FC236}">
                <a16:creationId xmlns:a16="http://schemas.microsoft.com/office/drawing/2014/main" id="{B3C1B4ED-375C-F840-82BA-0FEF778ECC00}"/>
              </a:ext>
            </a:extLst>
          </p:cNvPr>
          <p:cNvSpPr>
            <a:spLocks noGrp="1"/>
          </p:cNvSpPr>
          <p:nvPr>
            <p:ph type="body" sz="quarter" idx="13" hasCustomPrompt="1"/>
          </p:nvPr>
        </p:nvSpPr>
        <p:spPr>
          <a:xfrm>
            <a:off x="253022" y="2106296"/>
            <a:ext cx="4204679" cy="2008507"/>
          </a:xfrm>
          <a:prstGeom prst="rect">
            <a:avLst/>
          </a:prstGeom>
        </p:spPr>
        <p:txBody>
          <a:bodyPr/>
          <a:lstStyle>
            <a:lvl1pPr marL="0" indent="0">
              <a:buNone/>
              <a:defRPr sz="4125" b="1" i="0">
                <a:solidFill>
                  <a:srgbClr val="3369FF"/>
                </a:solidFill>
                <a:latin typeface="IBM Eliot Sans Medium" panose="020B0703050000000000" pitchFamily="34" charset="0"/>
              </a:defRPr>
            </a:lvl1pPr>
          </a:lstStyle>
          <a:p>
            <a:pPr lvl="0"/>
            <a:r>
              <a:rPr lang="en-US" dirty="0"/>
              <a:t>Title Here</a:t>
            </a:r>
          </a:p>
        </p:txBody>
      </p:sp>
      <p:sp>
        <p:nvSpPr>
          <p:cNvPr id="8" name="Slide Number Placeholder 5">
            <a:extLst>
              <a:ext uri="{FF2B5EF4-FFF2-40B4-BE49-F238E27FC236}">
                <a16:creationId xmlns:a16="http://schemas.microsoft.com/office/drawing/2014/main" id="{5BB234D2-4E19-174B-B5CE-5A78159B41EE}"/>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FBD589BE-546F-9544-BEC8-7CB3EF705415}"/>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178332602"/>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242899" y="2895605"/>
            <a:ext cx="6129327" cy="4419591"/>
          </a:xfrm>
          <a:prstGeom prst="rect">
            <a:avLst/>
          </a:prstGeom>
        </p:spPr>
        <p:txBody>
          <a:bodyPr/>
          <a:lstStyle>
            <a:lvl1pPr>
              <a:defRPr sz="900" b="0" i="0">
                <a:latin typeface="IBM Eliot Sans Medium" panose="020B0703050000000000" pitchFamily="34" charset="0"/>
                <a:cs typeface="Segoe UI" panose="020B0502040204020203" pitchFamily="34" charset="0"/>
              </a:defRPr>
            </a:lvl1pPr>
          </a:lstStyle>
          <a:p>
            <a:endParaRPr lang="en-US" dirty="0"/>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7120683" y="5952698"/>
            <a:ext cx="1665511" cy="526825"/>
          </a:xfrm>
          <a:prstGeom prst="rect">
            <a:avLst/>
          </a:prstGeom>
        </p:spPr>
        <p:txBody>
          <a:bodyPr>
            <a:noAutofit/>
          </a:bodyPr>
          <a:lstStyle>
            <a:lvl1pPr marL="0" indent="0">
              <a:buNone/>
              <a:defRPr sz="2625" b="1" i="0">
                <a:solidFill>
                  <a:srgbClr val="002677"/>
                </a:solidFill>
                <a:latin typeface="IBM Eliot Sans" panose="020B0503050000000000"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7135588" y="5205420"/>
            <a:ext cx="1408339" cy="300091"/>
          </a:xfrm>
          <a:prstGeom prst="rect">
            <a:avLst/>
          </a:prstGeom>
        </p:spPr>
        <p:txBody>
          <a:bodyPr>
            <a:normAutofit/>
          </a:bodyPr>
          <a:lstStyle>
            <a:lvl1pPr marL="0" indent="0">
              <a:buNone/>
              <a:defRPr sz="900" b="0" i="0">
                <a:solidFill>
                  <a:srgbClr val="75787B"/>
                </a:solidFill>
                <a:latin typeface="IBM Eliot Sans Medium" panose="020B0703050000000000"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7135588" y="6524755"/>
            <a:ext cx="1408339" cy="300081"/>
          </a:xfrm>
          <a:prstGeom prst="rect">
            <a:avLst/>
          </a:prstGeom>
        </p:spPr>
        <p:txBody>
          <a:bodyPr>
            <a:normAutofit/>
          </a:bodyPr>
          <a:lstStyle>
            <a:lvl1pPr marL="0" indent="0">
              <a:buNone/>
              <a:defRPr sz="900" b="0" i="0">
                <a:solidFill>
                  <a:srgbClr val="75787B"/>
                </a:solidFill>
                <a:latin typeface="IBM Eliot Sans Medium" panose="020B0703050000000000"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7135588" y="3668908"/>
            <a:ext cx="1408339" cy="278998"/>
          </a:xfrm>
          <a:prstGeom prst="rect">
            <a:avLst/>
          </a:prstGeom>
        </p:spPr>
        <p:txBody>
          <a:bodyPr>
            <a:normAutofit/>
          </a:bodyPr>
          <a:lstStyle>
            <a:lvl1pPr marL="0" indent="0">
              <a:buNone/>
              <a:defRPr sz="900" b="0" i="0">
                <a:solidFill>
                  <a:srgbClr val="75787B"/>
                </a:solidFill>
                <a:latin typeface="IBM Eliot Sans Medium" panose="020B0703050000000000"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7120683" y="4636802"/>
            <a:ext cx="1665511" cy="526825"/>
          </a:xfrm>
          <a:prstGeom prst="rect">
            <a:avLst/>
          </a:prstGeom>
        </p:spPr>
        <p:txBody>
          <a:bodyPr>
            <a:noAutofit/>
          </a:bodyPr>
          <a:lstStyle>
            <a:lvl1pPr marL="0" indent="0">
              <a:buNone/>
              <a:defRPr sz="2625" b="1" i="0">
                <a:solidFill>
                  <a:srgbClr val="002677"/>
                </a:solidFill>
                <a:latin typeface="IBM Eliot Sans" panose="020B0503050000000000"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7105767" y="2745301"/>
            <a:ext cx="3374464" cy="847525"/>
          </a:xfrm>
          <a:prstGeom prst="rect">
            <a:avLst/>
          </a:prstGeom>
        </p:spPr>
        <p:txBody>
          <a:bodyPr>
            <a:noAutofit/>
          </a:bodyPr>
          <a:lstStyle>
            <a:lvl1pPr marL="0" indent="0">
              <a:buNone/>
              <a:defRPr sz="4860" b="1" i="0">
                <a:solidFill>
                  <a:srgbClr val="3369FF"/>
                </a:solidFill>
                <a:latin typeface="IBM Eliot Sans" panose="020B0503050000000000"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7135587" y="2229450"/>
            <a:ext cx="3878650" cy="335611"/>
          </a:xfrm>
          <a:prstGeom prst="rect">
            <a:avLst/>
          </a:prstGeom>
        </p:spPr>
        <p:txBody>
          <a:bodyPr>
            <a:noAutofit/>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342900" y="2097335"/>
            <a:ext cx="10287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277587" y="2229450"/>
            <a:ext cx="3878650" cy="335611"/>
          </a:xfrm>
          <a:prstGeom prst="rect">
            <a:avLst/>
          </a:prstGeom>
        </p:spPr>
        <p:txBody>
          <a:bodyPr>
            <a:noAutofit/>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8858252" y="5791201"/>
            <a:ext cx="885825" cy="723900"/>
          </a:xfrm>
          <a:prstGeom prst="rect">
            <a:avLst/>
          </a:prstGeom>
        </p:spPr>
        <p:txBody>
          <a:bodyPr/>
          <a:lstStyle>
            <a:lvl1pPr marL="0" indent="0">
              <a:buNone/>
              <a:defRPr sz="900" b="0" i="0">
                <a:latin typeface="IBM Eliot Sans Medium" panose="020B0703050000000000" pitchFamily="34" charset="0"/>
                <a:cs typeface="Segoe UI" panose="020B0502040204020203" pitchFamily="34" charset="0"/>
              </a:defRPr>
            </a:lvl1pPr>
          </a:lstStyle>
          <a:p>
            <a:endParaRPr lang="en-US" dirty="0"/>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8858252" y="4470401"/>
            <a:ext cx="885825" cy="723900"/>
          </a:xfrm>
          <a:prstGeom prst="rect">
            <a:avLst/>
          </a:prstGeom>
        </p:spPr>
        <p:txBody>
          <a:bodyPr/>
          <a:lstStyle>
            <a:lvl1pPr marL="0" indent="0">
              <a:buNone/>
              <a:defRPr sz="900" b="0" i="0">
                <a:latin typeface="IBM Eliot Sans Medium" panose="020B0703050000000000"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3907088759"/>
      </p:ext>
    </p:extLst>
  </p:cSld>
  <p:clrMapOvr>
    <a:masterClrMapping/>
  </p:clrMapOvr>
  <p:extLst>
    <p:ext uri="{DCECCB84-F9BA-43D5-87BE-67443E8EF086}">
      <p15:sldGuideLst xmlns:p15="http://schemas.microsoft.com/office/powerpoint/2012/main">
        <p15:guide id="1" orient="horz" pos="1320" userDrawn="1">
          <p15:clr>
            <a:srgbClr val="FBAE40"/>
          </p15:clr>
        </p15:guide>
        <p15:guide id="2" orient="horz" pos="1440" userDrawn="1">
          <p15:clr>
            <a:srgbClr val="FBAE40"/>
          </p15:clr>
        </p15:guide>
        <p15:guide id="6" orient="horz" pos="2256" userDrawn="1">
          <p15:clr>
            <a:srgbClr val="FBAE40"/>
          </p15:clr>
        </p15:guide>
        <p15:guide id="7" orient="horz" pos="2832" userDrawn="1">
          <p15:clr>
            <a:srgbClr val="FBAE40"/>
          </p15:clr>
        </p15:guide>
        <p15:guide id="8" orient="horz" pos="3216" userDrawn="1">
          <p15:clr>
            <a:srgbClr val="FBAE40"/>
          </p15:clr>
        </p15:guide>
        <p15:guide id="9" orient="horz" pos="3648" userDrawn="1">
          <p15:clr>
            <a:srgbClr val="FBAE40"/>
          </p15:clr>
        </p15:guide>
        <p15:guide id="10" orient="horz" pos="4632" userDrawn="1">
          <p15:clr>
            <a:srgbClr val="FBAE40"/>
          </p15:clr>
        </p15:guide>
        <p15:guide id="11" pos="4014"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242899" y="2895605"/>
            <a:ext cx="6129327"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7135586" y="2745301"/>
            <a:ext cx="2608491" cy="4569893"/>
          </a:xfrm>
          <a:prstGeom prst="rect">
            <a:avLst/>
          </a:prstGeom>
        </p:spPr>
        <p:txBody>
          <a:bodyPr>
            <a:noAutofit/>
          </a:bodyPr>
          <a:lstStyle>
            <a:lvl1pPr marL="128585" indent="-128585">
              <a:buFont typeface="Courier New" panose="02070309020205020404" pitchFamily="49" charset="0"/>
              <a:buChar char="o"/>
              <a:defRPr sz="900" b="0" i="0">
                <a:solidFill>
                  <a:srgbClr val="002577"/>
                </a:solidFill>
                <a:latin typeface="IBM Eliot Sans Medium" panose="020B0703050000000000"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7135587" y="2229450"/>
            <a:ext cx="3878650" cy="335611"/>
          </a:xfrm>
          <a:prstGeom prst="rect">
            <a:avLst/>
          </a:prstGeom>
        </p:spPr>
        <p:txBody>
          <a:bodyPr>
            <a:noAutofit/>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342900" y="2097335"/>
            <a:ext cx="10287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277587" y="2229450"/>
            <a:ext cx="3878650" cy="335611"/>
          </a:xfrm>
          <a:prstGeom prst="rect">
            <a:avLst/>
          </a:prstGeom>
        </p:spPr>
        <p:txBody>
          <a:bodyPr>
            <a:noAutofit/>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spTree>
    <p:extLst>
      <p:ext uri="{BB962C8B-B14F-4D97-AF65-F5344CB8AC3E}">
        <p14:creationId xmlns:p14="http://schemas.microsoft.com/office/powerpoint/2010/main" val="2043212400"/>
      </p:ext>
    </p:extLst>
  </p:cSld>
  <p:clrMapOvr>
    <a:masterClrMapping/>
  </p:clrMapOvr>
  <p:extLst>
    <p:ext uri="{DCECCB84-F9BA-43D5-87BE-67443E8EF086}">
      <p15:sldGuideLst xmlns:p15="http://schemas.microsoft.com/office/powerpoint/2012/main">
        <p15:guide id="1" orient="horz" pos="1320" userDrawn="1">
          <p15:clr>
            <a:srgbClr val="FBAE40"/>
          </p15:clr>
        </p15:guide>
        <p15:guide id="2" orient="horz" pos="1440" userDrawn="1">
          <p15:clr>
            <a:srgbClr val="FBAE40"/>
          </p15:clr>
        </p15:guide>
        <p15:guide id="6" orient="horz" pos="2256" userDrawn="1">
          <p15:clr>
            <a:srgbClr val="FBAE40"/>
          </p15:clr>
        </p15:guide>
        <p15:guide id="7" orient="horz" pos="2832" userDrawn="1">
          <p15:clr>
            <a:srgbClr val="FBAE40"/>
          </p15:clr>
        </p15:guide>
        <p15:guide id="8" orient="horz" pos="3216" userDrawn="1">
          <p15:clr>
            <a:srgbClr val="FBAE40"/>
          </p15:clr>
        </p15:guide>
        <p15:guide id="9" orient="horz" pos="3648" userDrawn="1">
          <p15:clr>
            <a:srgbClr val="FBAE40"/>
          </p15:clr>
        </p15:guide>
        <p15:guide id="11" pos="4014"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7858125"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5417561" y="2739925"/>
            <a:ext cx="5109332" cy="1409173"/>
          </a:xfrm>
          <a:prstGeom prst="rect">
            <a:avLst/>
          </a:prstGeom>
        </p:spPr>
        <p:txBody>
          <a:bodyPr>
            <a:noAutofit/>
          </a:bodyPr>
          <a:lstStyle>
            <a:lvl1pPr marL="0" indent="0">
              <a:buNone/>
              <a:defRPr sz="7500" b="1" i="0">
                <a:solidFill>
                  <a:srgbClr val="3369FF"/>
                </a:solidFill>
                <a:latin typeface="IBM Eliot Sans" panose="020B0503050000000000"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8100633" y="55579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5544285" y="4572000"/>
            <a:ext cx="508561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5471971" y="4743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5452110" y="5557933"/>
            <a:ext cx="2454727" cy="1063913"/>
          </a:xfrm>
          <a:prstGeom prst="rect">
            <a:avLst/>
          </a:prstGeom>
        </p:spPr>
        <p:txBody>
          <a:bodyPr>
            <a:noAutofit/>
          </a:bodyPr>
          <a:lstStyle>
            <a:lvl1pPr marL="0" indent="0">
              <a:buNone/>
              <a:defRPr sz="5220" b="1" i="0">
                <a:solidFill>
                  <a:srgbClr val="002677"/>
                </a:solidFill>
                <a:latin typeface="IBM Eliot Sans" panose="020B0503050000000000"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242899" y="2895605"/>
            <a:ext cx="5173327"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5476875" y="2229450"/>
            <a:ext cx="3878650" cy="335611"/>
          </a:xfrm>
          <a:prstGeom prst="rect">
            <a:avLst/>
          </a:prstGeom>
        </p:spPr>
        <p:txBody>
          <a:bodyPr>
            <a:noAutofit/>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342900" y="2097335"/>
            <a:ext cx="10287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277587" y="2229450"/>
            <a:ext cx="3878650" cy="335611"/>
          </a:xfrm>
          <a:prstGeom prst="rect">
            <a:avLst/>
          </a:prstGeom>
        </p:spPr>
        <p:txBody>
          <a:bodyPr>
            <a:noAutofit/>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8138971" y="47438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1294544975"/>
      </p:ext>
    </p:extLst>
  </p:cSld>
  <p:clrMapOvr>
    <a:masterClrMapping/>
  </p:clrMapOvr>
  <p:extLst>
    <p:ext uri="{DCECCB84-F9BA-43D5-87BE-67443E8EF086}">
      <p15:sldGuideLst xmlns:p15="http://schemas.microsoft.com/office/powerpoint/2012/main">
        <p15:guide id="3" orient="horz" pos="2880" userDrawn="1">
          <p15:clr>
            <a:srgbClr val="FBAE40"/>
          </p15:clr>
        </p15:guide>
        <p15:guide id="4" orient="horz" pos="3024" userDrawn="1">
          <p15:clr>
            <a:srgbClr val="FBAE40"/>
          </p15:clr>
        </p15:guide>
        <p15:guide id="5" orient="horz" pos="4536" userDrawn="1">
          <p15:clr>
            <a:srgbClr val="FBAE40"/>
          </p15:clr>
        </p15:guide>
        <p15:guide id="8" orient="horz" pos="1440" userDrawn="1">
          <p15:clr>
            <a:srgbClr val="FBAE40"/>
          </p15:clr>
        </p15:guide>
        <p15:guide id="9" orient="horz" pos="1872" userDrawn="1">
          <p15:clr>
            <a:srgbClr val="FBAE40"/>
          </p15:clr>
        </p15:guide>
        <p15:guide id="11" orient="horz" pos="360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342901" y="2133600"/>
            <a:ext cx="471487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5886450" y="2133600"/>
            <a:ext cx="474345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282133" y="22292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5818401" y="222925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342900" y="2895605"/>
            <a:ext cx="471487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5905500" y="2895605"/>
            <a:ext cx="471487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Tree>
    <p:extLst>
      <p:ext uri="{BB962C8B-B14F-4D97-AF65-F5344CB8AC3E}">
        <p14:creationId xmlns:p14="http://schemas.microsoft.com/office/powerpoint/2010/main" val="3407761329"/>
      </p:ext>
    </p:extLst>
  </p:cSld>
  <p:clrMapOvr>
    <a:masterClrMapping/>
  </p:clrMapOvr>
  <p:extLst>
    <p:ext uri="{DCECCB84-F9BA-43D5-87BE-67443E8EF086}">
      <p15:sldGuideLst xmlns:p15="http://schemas.microsoft.com/office/powerpoint/2012/main">
        <p15:guide id="1" pos="3186" userDrawn="1">
          <p15:clr>
            <a:srgbClr val="FBAE40"/>
          </p15:clr>
        </p15:guide>
        <p15:guide id="3" orient="horz" pos="1344" userDrawn="1">
          <p15:clr>
            <a:srgbClr val="FBAE40"/>
          </p15:clr>
        </p15:guide>
        <p15:guide id="4" orient="horz" pos="144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342901" y="2524601"/>
            <a:ext cx="4840725"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5537424" y="2524604"/>
            <a:ext cx="5199458"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342901" y="4800629"/>
            <a:ext cx="500062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342901" y="2133600"/>
            <a:ext cx="507332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5544285" y="2133600"/>
            <a:ext cx="5085616"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B407B9A0-A159-EC4C-B00A-C605D0C8CF72}"/>
              </a:ext>
            </a:extLst>
          </p:cNvPr>
          <p:cNvSpPr>
            <a:spLocks noGrp="1"/>
          </p:cNvSpPr>
          <p:nvPr>
            <p:ph type="body" sz="quarter" idx="61" hasCustomPrompt="1"/>
          </p:nvPr>
        </p:nvSpPr>
        <p:spPr>
          <a:xfrm>
            <a:off x="5538646" y="222504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24" name="Text Placeholder 2">
            <a:extLst>
              <a:ext uri="{FF2B5EF4-FFF2-40B4-BE49-F238E27FC236}">
                <a16:creationId xmlns:a16="http://schemas.microsoft.com/office/drawing/2014/main" id="{AA00FF57-B8E8-E147-ABBA-985C8D7BD69D}"/>
              </a:ext>
            </a:extLst>
          </p:cNvPr>
          <p:cNvSpPr>
            <a:spLocks noGrp="1"/>
          </p:cNvSpPr>
          <p:nvPr>
            <p:ph type="body" sz="quarter" idx="62" hasCustomPrompt="1"/>
          </p:nvPr>
        </p:nvSpPr>
        <p:spPr>
          <a:xfrm>
            <a:off x="280846" y="222504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342901" y="5191601"/>
            <a:ext cx="4840725"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27" name="Text Placeholder 2">
            <a:extLst>
              <a:ext uri="{FF2B5EF4-FFF2-40B4-BE49-F238E27FC236}">
                <a16:creationId xmlns:a16="http://schemas.microsoft.com/office/drawing/2014/main" id="{DD5F5424-E1F2-3C47-948D-7F84DFAD3AE3}"/>
              </a:ext>
            </a:extLst>
          </p:cNvPr>
          <p:cNvSpPr>
            <a:spLocks noGrp="1"/>
          </p:cNvSpPr>
          <p:nvPr>
            <p:ph type="body" sz="quarter" idx="64" hasCustomPrompt="1"/>
          </p:nvPr>
        </p:nvSpPr>
        <p:spPr>
          <a:xfrm>
            <a:off x="280846" y="4892040"/>
            <a:ext cx="1793081" cy="208122"/>
          </a:xfrm>
          <a:prstGeom prst="rect">
            <a:avLst/>
          </a:prstGeom>
        </p:spPr>
        <p:txBody>
          <a:bodyPr/>
          <a:lstStyle>
            <a:lvl1pPr marL="0" indent="0">
              <a:buNone/>
              <a:defRPr sz="900" b="1" i="0">
                <a:solidFill>
                  <a:srgbClr val="002577"/>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3781808171"/>
      </p:ext>
    </p:extLst>
  </p:cSld>
  <p:clrMapOvr>
    <a:masterClrMapping/>
  </p:clrMapOvr>
  <p:extLst>
    <p:ext uri="{DCECCB84-F9BA-43D5-87BE-67443E8EF086}">
      <p15:sldGuideLst xmlns:p15="http://schemas.microsoft.com/office/powerpoint/2012/main">
        <p15:guide id="1" orient="horz" pos="1344" userDrawn="1">
          <p15:clr>
            <a:srgbClr val="FBAE40"/>
          </p15:clr>
        </p15:guide>
        <p15:guide id="2" orient="horz" pos="2952" userDrawn="1">
          <p15:clr>
            <a:srgbClr val="FBAE40"/>
          </p15:clr>
        </p15:guide>
        <p15:guide id="3" orient="horz" pos="1584" userDrawn="1">
          <p15:clr>
            <a:srgbClr val="FBAE40"/>
          </p15:clr>
        </p15:guide>
        <p15:guide id="4" orient="horz" pos="3264" userDrawn="1">
          <p15:clr>
            <a:srgbClr val="FBAE40"/>
          </p15:clr>
        </p15:guide>
        <p15:guide id="5" pos="3258" userDrawn="1">
          <p15:clr>
            <a:srgbClr val="FBAE40"/>
          </p15:clr>
        </p15:guide>
        <p15:guide id="7" pos="6768"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342900" y="1600200"/>
            <a:ext cx="988695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187417484"/>
      </p:ext>
    </p:extLst>
  </p:cSld>
  <p:clrMapOvr>
    <a:masterClrMapping/>
  </p:clrMapOvr>
  <p:extLst>
    <p:ext uri="{DCECCB84-F9BA-43D5-87BE-67443E8EF086}">
      <p15:sldGuideLst xmlns:p15="http://schemas.microsoft.com/office/powerpoint/2012/main">
        <p15:guide id="1" orient="horz" pos="1464" userDrawn="1">
          <p15:clr>
            <a:srgbClr val="FBAE40"/>
          </p15:clr>
        </p15:guide>
        <p15:guide id="2" orient="horz" pos="1008"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342900" y="2286000"/>
            <a:ext cx="10287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1162493733"/>
      </p:ext>
    </p:extLst>
  </p:cSld>
  <p:clrMapOvr>
    <a:masterClrMapping/>
  </p:clrMapOvr>
  <p:extLst>
    <p:ext uri="{DCECCB84-F9BA-43D5-87BE-67443E8EF086}">
      <p15:sldGuideLst xmlns:p15="http://schemas.microsoft.com/office/powerpoint/2012/main">
        <p15:guide id="1" pos="6876" userDrawn="1">
          <p15:clr>
            <a:srgbClr val="FBAE40"/>
          </p15:clr>
        </p15:guide>
        <p15:guide id="2" orient="horz" pos="1440" userDrawn="1">
          <p15:clr>
            <a:srgbClr val="FBAE40"/>
          </p15:clr>
        </p15:guide>
        <p15:guide id="3" orient="horz" pos="4344" userDrawn="1">
          <p15:clr>
            <a:srgbClr val="FBAE40"/>
          </p15:clr>
        </p15:guide>
        <p15:guide id="4" pos="6822"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2"/>
          <a:stretch>
            <a:fillRect/>
          </a:stretch>
        </p:blipFill>
        <p:spPr>
          <a:xfrm>
            <a:off x="1291525" y="1549400"/>
            <a:ext cx="8327135"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a:t>Presentation Title Here – Month 00, 000</a:t>
            </a:r>
            <a:endParaRPr lang="en-US" dirty="0"/>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014015" y="3823685"/>
            <a:ext cx="1333414" cy="438150"/>
          </a:xfrm>
          <a:prstGeom prst="rect">
            <a:avLst/>
          </a:prstGeom>
        </p:spPr>
        <p:txBody>
          <a:bodyPr anchor="ctr">
            <a:normAutofit/>
          </a:bodyPr>
          <a:lstStyle>
            <a:lvl1pPr marL="0" indent="0" algn="l">
              <a:buNone/>
              <a:defRPr sz="135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757003" y="3823685"/>
            <a:ext cx="335144" cy="438150"/>
          </a:xfrm>
          <a:prstGeom prst="rect">
            <a:avLst/>
          </a:prstGeom>
        </p:spPr>
        <p:txBody>
          <a:bodyPr anchor="ctr">
            <a:normAutofit/>
          </a:bodyPr>
          <a:lstStyle>
            <a:lvl1pPr marL="0" indent="0" algn="r">
              <a:buNone/>
              <a:defRPr sz="1350" b="1" i="0">
                <a:solidFill>
                  <a:srgbClr val="3369FF"/>
                </a:solidFill>
                <a:latin typeface="IBM Eliot Sans" panose="020B0503050000000000" pitchFamily="34" charset="0"/>
                <a:cs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984198" y="5923057"/>
            <a:ext cx="1333414" cy="438150"/>
          </a:xfrm>
          <a:prstGeom prst="rect">
            <a:avLst/>
          </a:prstGeom>
        </p:spPr>
        <p:txBody>
          <a:bodyPr anchor="ctr">
            <a:normAutofit/>
          </a:bodyPr>
          <a:lstStyle>
            <a:lvl1pPr marL="0" indent="0" algn="l">
              <a:buNone/>
              <a:defRPr sz="135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727186" y="5923057"/>
            <a:ext cx="335144" cy="438150"/>
          </a:xfrm>
          <a:prstGeom prst="rect">
            <a:avLst/>
          </a:prstGeom>
        </p:spPr>
        <p:txBody>
          <a:bodyPr anchor="ctr">
            <a:normAutofit/>
          </a:bodyPr>
          <a:lstStyle>
            <a:lvl1pPr marL="0" indent="0" algn="r">
              <a:buNone/>
              <a:defRPr sz="1350" b="1" i="0">
                <a:solidFill>
                  <a:srgbClr val="3369FF"/>
                </a:solidFill>
                <a:latin typeface="IBM Eliot Sans" panose="020B0503050000000000" pitchFamily="34" charset="0"/>
                <a:cs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9383184" y="4263200"/>
            <a:ext cx="1333414" cy="438150"/>
          </a:xfrm>
          <a:prstGeom prst="rect">
            <a:avLst/>
          </a:prstGeom>
        </p:spPr>
        <p:txBody>
          <a:bodyPr anchor="ctr">
            <a:normAutofit/>
          </a:bodyPr>
          <a:lstStyle>
            <a:lvl1pPr marL="0" indent="0" algn="l">
              <a:buNone/>
              <a:defRPr sz="135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9126172" y="4263200"/>
            <a:ext cx="335144" cy="438150"/>
          </a:xfrm>
          <a:prstGeom prst="rect">
            <a:avLst/>
          </a:prstGeom>
        </p:spPr>
        <p:txBody>
          <a:bodyPr anchor="ctr">
            <a:normAutofit/>
          </a:bodyPr>
          <a:lstStyle>
            <a:lvl1pPr marL="0" indent="0" algn="r">
              <a:buNone/>
              <a:defRPr sz="1350" b="1" i="0">
                <a:solidFill>
                  <a:srgbClr val="3369FF"/>
                </a:solidFill>
                <a:latin typeface="IBM Eliot Sans" panose="020B0503050000000000" pitchFamily="34" charset="0"/>
                <a:cs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9387294" y="5905448"/>
            <a:ext cx="1333414" cy="438150"/>
          </a:xfrm>
          <a:prstGeom prst="rect">
            <a:avLst/>
          </a:prstGeom>
        </p:spPr>
        <p:txBody>
          <a:bodyPr anchor="ctr">
            <a:normAutofit/>
          </a:bodyPr>
          <a:lstStyle>
            <a:lvl1pPr marL="0" indent="0" algn="l">
              <a:buNone/>
              <a:defRPr sz="135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9130282" y="5905448"/>
            <a:ext cx="335144" cy="438150"/>
          </a:xfrm>
          <a:prstGeom prst="rect">
            <a:avLst/>
          </a:prstGeom>
        </p:spPr>
        <p:txBody>
          <a:bodyPr anchor="ctr">
            <a:normAutofit/>
          </a:bodyPr>
          <a:lstStyle>
            <a:lvl1pPr marL="0" indent="0" algn="r">
              <a:buNone/>
              <a:defRPr sz="1350" b="1" i="0">
                <a:solidFill>
                  <a:srgbClr val="3369FF"/>
                </a:solidFill>
                <a:latin typeface="IBM Eliot Sans" panose="020B0503050000000000" pitchFamily="34" charset="0"/>
                <a:cs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1272139071"/>
      </p:ext>
    </p:extLst>
  </p:cSld>
  <p:clrMapOvr>
    <a:masterClrMapping/>
  </p:clrMapOvr>
  <p:extLst>
    <p:ext uri="{DCECCB84-F9BA-43D5-87BE-67443E8EF086}">
      <p15:sldGuideLst xmlns:p15="http://schemas.microsoft.com/office/powerpoint/2012/main">
        <p15:guide id="3" orient="horz" pos="2692" userDrawn="1">
          <p15:clr>
            <a:srgbClr val="FBAE40"/>
          </p15:clr>
        </p15:guide>
        <p15:guide id="5" pos="1620" userDrawn="1">
          <p15:clr>
            <a:srgbClr val="FBAE40"/>
          </p15:clr>
        </p15:guide>
        <p15:guide id="6" orient="horz" pos="1032"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ap slide_WT_02">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4D4C399B-3FBF-054B-8D28-B5E6D783C479}"/>
              </a:ext>
            </a:extLst>
          </p:cNvPr>
          <p:cNvPicPr>
            <a:picLocks noChangeAspect="1"/>
          </p:cNvPicPr>
          <p:nvPr userDrawn="1"/>
        </p:nvPicPr>
        <p:blipFill>
          <a:blip r:embed="rId2"/>
          <a:stretch>
            <a:fillRect/>
          </a:stretch>
        </p:blipFill>
        <p:spPr>
          <a:xfrm>
            <a:off x="966980" y="1450244"/>
            <a:ext cx="8757666" cy="6568250"/>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a:xfrm>
            <a:off x="10419491" y="7612688"/>
            <a:ext cx="277554" cy="174679"/>
          </a:xfr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a:xfrm>
            <a:off x="6709879" y="7615599"/>
            <a:ext cx="3703320" cy="218918"/>
          </a:xfrm>
        </p:spPr>
        <p:txBody>
          <a:bodyPr/>
          <a:lstStyle/>
          <a:p>
            <a:r>
              <a:rPr lang="en-US"/>
              <a:t>Presentation Title Here – Month 00, 000</a:t>
            </a:r>
            <a:endParaRPr lang="en-US" dirty="0"/>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2" name="Text Placeholder 14">
            <a:extLst>
              <a:ext uri="{FF2B5EF4-FFF2-40B4-BE49-F238E27FC236}">
                <a16:creationId xmlns:a16="http://schemas.microsoft.com/office/drawing/2014/main" id="{993E778B-ECC0-134B-87AC-D2B442A71045}"/>
              </a:ext>
            </a:extLst>
          </p:cNvPr>
          <p:cNvSpPr>
            <a:spLocks noGrp="1"/>
          </p:cNvSpPr>
          <p:nvPr>
            <p:ph type="body" sz="quarter" idx="16" hasCustomPrompt="1"/>
          </p:nvPr>
        </p:nvSpPr>
        <p:spPr>
          <a:xfrm>
            <a:off x="506910" y="3857625"/>
            <a:ext cx="1333414" cy="438150"/>
          </a:xfrm>
          <a:prstGeom prst="rect">
            <a:avLst/>
          </a:prstGeom>
        </p:spPr>
        <p:txBody>
          <a:bodyPr anchor="ctr">
            <a:normAutofit/>
          </a:bodyPr>
          <a:lstStyle>
            <a:lvl1pPr>
              <a:defRPr lang="en-US" sz="1350" b="1" i="0" dirty="0">
                <a:solidFill>
                  <a:srgbClr val="002577"/>
                </a:solidFill>
                <a:latin typeface="IBM Eliot Sans Medium" panose="020B0703050000000000" pitchFamily="34" charset="0"/>
                <a:cs typeface="Segoe UI" panose="020B0502040204020203" pitchFamily="34" charset="0"/>
              </a:defRPr>
            </a:lvl1pPr>
          </a:lstStyle>
          <a:p>
            <a:pPr marL="0" lvl="0" indent="0">
              <a:buNone/>
            </a:pPr>
            <a:r>
              <a:rPr lang="en-US" dirty="0"/>
              <a:t>Title Here</a:t>
            </a:r>
          </a:p>
        </p:txBody>
      </p:sp>
      <p:sp>
        <p:nvSpPr>
          <p:cNvPr id="33" name="Text Placeholder 14">
            <a:extLst>
              <a:ext uri="{FF2B5EF4-FFF2-40B4-BE49-F238E27FC236}">
                <a16:creationId xmlns:a16="http://schemas.microsoft.com/office/drawing/2014/main" id="{0E88AA6E-E383-4D47-AA7A-D58DBAD68A8B}"/>
              </a:ext>
            </a:extLst>
          </p:cNvPr>
          <p:cNvSpPr>
            <a:spLocks noGrp="1"/>
          </p:cNvSpPr>
          <p:nvPr>
            <p:ph type="body" sz="quarter" idx="20" hasCustomPrompt="1"/>
          </p:nvPr>
        </p:nvSpPr>
        <p:spPr>
          <a:xfrm>
            <a:off x="56413" y="3857625"/>
            <a:ext cx="535340" cy="438150"/>
          </a:xfrm>
          <a:prstGeom prst="rect">
            <a:avLst/>
          </a:prstGeom>
        </p:spPr>
        <p:txBody>
          <a:bodyPr anchor="ctr">
            <a:normAutofit/>
          </a:bodyPr>
          <a:lstStyle>
            <a:lvl1pPr marL="0" indent="0" algn="r">
              <a:buNone/>
              <a:defRPr sz="135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34" name="Text Placeholder 14">
            <a:extLst>
              <a:ext uri="{FF2B5EF4-FFF2-40B4-BE49-F238E27FC236}">
                <a16:creationId xmlns:a16="http://schemas.microsoft.com/office/drawing/2014/main" id="{3726C250-E818-6C4A-8840-F45CD72DCC49}"/>
              </a:ext>
            </a:extLst>
          </p:cNvPr>
          <p:cNvSpPr>
            <a:spLocks noGrp="1"/>
          </p:cNvSpPr>
          <p:nvPr>
            <p:ph type="body" sz="quarter" idx="21" hasCustomPrompt="1"/>
          </p:nvPr>
        </p:nvSpPr>
        <p:spPr>
          <a:xfrm>
            <a:off x="1211760" y="6054725"/>
            <a:ext cx="1333414" cy="438150"/>
          </a:xfrm>
          <a:prstGeom prst="rect">
            <a:avLst/>
          </a:prstGeom>
        </p:spPr>
        <p:txBody>
          <a:bodyPr anchor="ctr">
            <a:normAutofit/>
          </a:bodyPr>
          <a:lstStyle>
            <a:lvl1pPr marL="0" indent="0" algn="l">
              <a:buNone/>
              <a:defRPr sz="1350" b="1" i="0">
                <a:solidFill>
                  <a:srgbClr val="0026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35" name="Text Placeholder 14">
            <a:extLst>
              <a:ext uri="{FF2B5EF4-FFF2-40B4-BE49-F238E27FC236}">
                <a16:creationId xmlns:a16="http://schemas.microsoft.com/office/drawing/2014/main" id="{6F61BBF6-510D-884F-98C3-11B80AF72E15}"/>
              </a:ext>
            </a:extLst>
          </p:cNvPr>
          <p:cNvSpPr>
            <a:spLocks noGrp="1"/>
          </p:cNvSpPr>
          <p:nvPr>
            <p:ph type="body" sz="quarter" idx="22" hasCustomPrompt="1"/>
          </p:nvPr>
        </p:nvSpPr>
        <p:spPr>
          <a:xfrm>
            <a:off x="761263" y="6054725"/>
            <a:ext cx="535340" cy="438150"/>
          </a:xfrm>
          <a:prstGeom prst="rect">
            <a:avLst/>
          </a:prstGeom>
        </p:spPr>
        <p:txBody>
          <a:bodyPr anchor="ctr">
            <a:normAutofit/>
          </a:bodyPr>
          <a:lstStyle>
            <a:lvl1pPr marL="0" indent="0" algn="r">
              <a:buNone/>
              <a:defRPr sz="135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43" name="Text Placeholder 14">
            <a:extLst>
              <a:ext uri="{FF2B5EF4-FFF2-40B4-BE49-F238E27FC236}">
                <a16:creationId xmlns:a16="http://schemas.microsoft.com/office/drawing/2014/main" id="{3D512553-3B7E-574B-BF8F-64364FF8E97D}"/>
              </a:ext>
            </a:extLst>
          </p:cNvPr>
          <p:cNvSpPr>
            <a:spLocks noGrp="1"/>
          </p:cNvSpPr>
          <p:nvPr>
            <p:ph type="body" sz="quarter" idx="23" hasCustomPrompt="1"/>
          </p:nvPr>
        </p:nvSpPr>
        <p:spPr>
          <a:xfrm>
            <a:off x="9334941" y="5953125"/>
            <a:ext cx="1333414" cy="438150"/>
          </a:xfrm>
          <a:prstGeom prst="rect">
            <a:avLst/>
          </a:prstGeom>
        </p:spPr>
        <p:txBody>
          <a:bodyPr anchor="ctr">
            <a:normAutofit/>
          </a:bodyPr>
          <a:lstStyle>
            <a:lvl1pPr marL="0" indent="0" algn="l">
              <a:buNone/>
              <a:defRPr sz="1350" b="1" i="0">
                <a:solidFill>
                  <a:srgbClr val="0025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44" name="Text Placeholder 14">
            <a:extLst>
              <a:ext uri="{FF2B5EF4-FFF2-40B4-BE49-F238E27FC236}">
                <a16:creationId xmlns:a16="http://schemas.microsoft.com/office/drawing/2014/main" id="{AB7CB3EF-698A-0444-851E-DCED8E0B636D}"/>
              </a:ext>
            </a:extLst>
          </p:cNvPr>
          <p:cNvSpPr>
            <a:spLocks noGrp="1"/>
          </p:cNvSpPr>
          <p:nvPr>
            <p:ph type="body" sz="quarter" idx="24" hasCustomPrompt="1"/>
          </p:nvPr>
        </p:nvSpPr>
        <p:spPr>
          <a:xfrm>
            <a:off x="8884444" y="5953125"/>
            <a:ext cx="535340" cy="438150"/>
          </a:xfrm>
          <a:prstGeom prst="rect">
            <a:avLst/>
          </a:prstGeom>
        </p:spPr>
        <p:txBody>
          <a:bodyPr anchor="ctr">
            <a:normAutofit/>
          </a:bodyPr>
          <a:lstStyle>
            <a:lvl1pPr marL="0" indent="0" algn="r">
              <a:buNone/>
              <a:defRPr sz="135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45" name="Text Placeholder 14">
            <a:extLst>
              <a:ext uri="{FF2B5EF4-FFF2-40B4-BE49-F238E27FC236}">
                <a16:creationId xmlns:a16="http://schemas.microsoft.com/office/drawing/2014/main" id="{EA9C0B7B-B9D8-C444-9C94-17EE39A24876}"/>
              </a:ext>
            </a:extLst>
          </p:cNvPr>
          <p:cNvSpPr>
            <a:spLocks noGrp="1"/>
          </p:cNvSpPr>
          <p:nvPr>
            <p:ph type="body" sz="quarter" idx="25" hasCustomPrompt="1"/>
          </p:nvPr>
        </p:nvSpPr>
        <p:spPr>
          <a:xfrm>
            <a:off x="9150578" y="4289425"/>
            <a:ext cx="1333414" cy="438150"/>
          </a:xfrm>
          <a:prstGeom prst="rect">
            <a:avLst/>
          </a:prstGeom>
        </p:spPr>
        <p:txBody>
          <a:bodyPr anchor="ctr">
            <a:normAutofit/>
          </a:bodyPr>
          <a:lstStyle>
            <a:lvl1pPr marL="0" indent="0" algn="l">
              <a:buNone/>
              <a:defRPr sz="1350" b="1" i="0">
                <a:solidFill>
                  <a:srgbClr val="002577"/>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46" name="Text Placeholder 14">
            <a:extLst>
              <a:ext uri="{FF2B5EF4-FFF2-40B4-BE49-F238E27FC236}">
                <a16:creationId xmlns:a16="http://schemas.microsoft.com/office/drawing/2014/main" id="{926480A5-4ACF-7440-95FF-F63734BD7CEF}"/>
              </a:ext>
            </a:extLst>
          </p:cNvPr>
          <p:cNvSpPr>
            <a:spLocks noGrp="1"/>
          </p:cNvSpPr>
          <p:nvPr>
            <p:ph type="body" sz="quarter" idx="26" hasCustomPrompt="1"/>
          </p:nvPr>
        </p:nvSpPr>
        <p:spPr>
          <a:xfrm>
            <a:off x="8700082" y="4289425"/>
            <a:ext cx="535340" cy="438150"/>
          </a:xfrm>
          <a:prstGeom prst="rect">
            <a:avLst/>
          </a:prstGeom>
        </p:spPr>
        <p:txBody>
          <a:bodyPr anchor="ctr">
            <a:normAutofit/>
          </a:bodyPr>
          <a:lstStyle>
            <a:lvl1pPr marL="0" indent="0" algn="r">
              <a:buNone/>
              <a:defRPr sz="135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Tree>
    <p:extLst>
      <p:ext uri="{BB962C8B-B14F-4D97-AF65-F5344CB8AC3E}">
        <p14:creationId xmlns:p14="http://schemas.microsoft.com/office/powerpoint/2010/main" val="4279759492"/>
      </p:ext>
    </p:extLst>
  </p:cSld>
  <p:clrMapOvr>
    <a:masterClrMapping/>
  </p:clrMapOvr>
  <p:extLst>
    <p:ext uri="{DCECCB84-F9BA-43D5-87BE-67443E8EF086}">
      <p15:sldGuideLst xmlns:p15="http://schemas.microsoft.com/office/powerpoint/2012/main">
        <p15:guide id="2" orient="horz" pos="1272" userDrawn="1">
          <p15:clr>
            <a:srgbClr val="FBAE40"/>
          </p15:clr>
        </p15:guide>
        <p15:guide id="3" orient="horz" pos="2592" userDrawn="1">
          <p15:clr>
            <a:srgbClr val="FBAE40"/>
          </p15:clr>
        </p15:guide>
        <p15:guide id="4" orient="horz" pos="3888" userDrawn="1">
          <p15:clr>
            <a:srgbClr val="FBAE40"/>
          </p15:clr>
        </p15:guide>
        <p15:guide id="5" pos="846" userDrawn="1">
          <p15:clr>
            <a:srgbClr val="FBAE40"/>
          </p15:clr>
        </p15:guide>
        <p15:guide id="6" pos="5778" userDrawn="1">
          <p15:clr>
            <a:srgbClr val="FBAE40"/>
          </p15:clr>
        </p15:guide>
        <p15:guide id="7" orient="horz" pos="2832"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Title_EQB_01">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03E93E3C-8850-C746-8B80-26AB503292F8}"/>
              </a:ext>
            </a:extLst>
          </p:cNvPr>
          <p:cNvSpPr>
            <a:spLocks noGrp="1"/>
          </p:cNvSpPr>
          <p:nvPr>
            <p:ph type="body" sz="quarter" idx="13" hasCustomPrompt="1"/>
          </p:nvPr>
        </p:nvSpPr>
        <p:spPr>
          <a:xfrm>
            <a:off x="342901" y="5927064"/>
            <a:ext cx="10286999" cy="1549248"/>
          </a:xfrm>
          <a:prstGeom prst="rect">
            <a:avLst/>
          </a:prstGeom>
        </p:spPr>
        <p:txBody>
          <a:bodyPr/>
          <a:lstStyle>
            <a:lvl1pPr marL="0" indent="0" algn="ctr">
              <a:buNone/>
              <a:defRPr sz="4051" b="1" i="0">
                <a:solidFill>
                  <a:srgbClr val="FFFFFF"/>
                </a:solidFill>
                <a:latin typeface="IBM Eliot Sans" panose="020B0503050000000000" pitchFamily="34" charset="0"/>
              </a:defRPr>
            </a:lvl1pPr>
          </a:lstStyle>
          <a:p>
            <a:pPr lvl="0"/>
            <a:r>
              <a:rPr lang="en-US" dirty="0"/>
              <a:t>Section Title Here</a:t>
            </a:r>
          </a:p>
        </p:txBody>
      </p:sp>
      <p:sp>
        <p:nvSpPr>
          <p:cNvPr id="9" name="Slide Number Placeholder 5">
            <a:extLst>
              <a:ext uri="{FF2B5EF4-FFF2-40B4-BE49-F238E27FC236}">
                <a16:creationId xmlns:a16="http://schemas.microsoft.com/office/drawing/2014/main" id="{065FD2F7-360C-EB48-9E5E-E9E9C1CEAAF3}"/>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0" name="Footer Placeholder 3">
            <a:extLst>
              <a:ext uri="{FF2B5EF4-FFF2-40B4-BE49-F238E27FC236}">
                <a16:creationId xmlns:a16="http://schemas.microsoft.com/office/drawing/2014/main" id="{5DB8C44D-A4C4-424F-B506-8A8D714C2B24}"/>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356529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_WT_03">
    <p:bg>
      <p:bgPr>
        <a:solidFill>
          <a:srgbClr val="FFFFFF"/>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291457" y="78058"/>
            <a:ext cx="1832846" cy="2286000"/>
          </a:xfrm>
          <a:prstGeom prst="rect">
            <a:avLst/>
          </a:prstGeom>
        </p:spPr>
        <p:txBody>
          <a:bodyPr anchor="b">
            <a:normAutofit/>
          </a:bodyPr>
          <a:lstStyle>
            <a:lvl1pPr algn="l">
              <a:defRPr sz="11250" b="1" i="0">
                <a:solidFill>
                  <a:srgbClr val="3369FF"/>
                </a:solidFill>
                <a:latin typeface="IBM Eliot Sans" panose="020B0503050000000000"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249640" y="2653993"/>
            <a:ext cx="4208061" cy="2680009"/>
          </a:xfrm>
          <a:prstGeom prst="rect">
            <a:avLst/>
          </a:prstGeom>
        </p:spPr>
        <p:txBody>
          <a:bodyPr>
            <a:noAutofit/>
          </a:bodyPr>
          <a:lstStyle>
            <a:lvl1pPr marL="0" indent="0" algn="l">
              <a:buNone/>
              <a:defRPr sz="4125" b="1" i="0">
                <a:solidFill>
                  <a:srgbClr val="002677"/>
                </a:solidFill>
                <a:latin typeface="IBM Eliot Sans" panose="020B05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0367404"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6657791"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593304637"/>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Title_EQB_02">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DC5DEFF-DF4D-8F4E-933C-542362FED5E6}"/>
              </a:ext>
            </a:extLst>
          </p:cNvPr>
          <p:cNvSpPr>
            <a:spLocks noGrp="1"/>
          </p:cNvSpPr>
          <p:nvPr>
            <p:ph type="ctrTitle" hasCustomPrompt="1"/>
          </p:nvPr>
        </p:nvSpPr>
        <p:spPr>
          <a:xfrm>
            <a:off x="269729" y="502920"/>
            <a:ext cx="2374419" cy="305258"/>
          </a:xfrm>
          <a:prstGeom prst="rect">
            <a:avLst/>
          </a:prstGeom>
        </p:spPr>
        <p:txBody>
          <a:bodyPr anchor="b">
            <a:noAutofit/>
          </a:bodyPr>
          <a:lstStyle>
            <a:lvl1pPr algn="l">
              <a:defRPr sz="1200" b="0" i="0">
                <a:solidFill>
                  <a:srgbClr val="FFFFFF"/>
                </a:solidFill>
                <a:latin typeface="IBM Plex Sans Light" panose="020B0403050000000000" pitchFamily="34" charset="0"/>
              </a:defRPr>
            </a:lvl1pPr>
          </a:lstStyle>
          <a:p>
            <a:r>
              <a:rPr lang="en-US" dirty="0"/>
              <a:t>SECTION HEADER</a:t>
            </a:r>
          </a:p>
        </p:txBody>
      </p:sp>
      <p:sp>
        <p:nvSpPr>
          <p:cNvPr id="11" name="Subtitle 2">
            <a:extLst>
              <a:ext uri="{FF2B5EF4-FFF2-40B4-BE49-F238E27FC236}">
                <a16:creationId xmlns:a16="http://schemas.microsoft.com/office/drawing/2014/main" id="{0C50B0D1-0C9D-624A-9F21-E20643433FDF}"/>
              </a:ext>
            </a:extLst>
          </p:cNvPr>
          <p:cNvSpPr>
            <a:spLocks noGrp="1"/>
          </p:cNvSpPr>
          <p:nvPr>
            <p:ph type="subTitle" idx="1" hasCustomPrompt="1"/>
          </p:nvPr>
        </p:nvSpPr>
        <p:spPr>
          <a:xfrm>
            <a:off x="253020" y="1275250"/>
            <a:ext cx="4204680" cy="707280"/>
          </a:xfrm>
          <a:prstGeom prst="rect">
            <a:avLst/>
          </a:prstGeom>
        </p:spPr>
        <p:txBody>
          <a:bodyPr anchor="ctr" anchorCtr="0">
            <a:noAutofit/>
          </a:bodyPr>
          <a:lstStyle>
            <a:lvl1pPr marL="0" indent="0" algn="l">
              <a:buNone/>
              <a:defRPr sz="4125" b="1" i="0">
                <a:solidFill>
                  <a:srgbClr val="FFFFFF"/>
                </a:solidFill>
                <a:latin typeface="IBM Eliot Sans Medium" panose="020B07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p:txBody>
      </p:sp>
      <p:sp>
        <p:nvSpPr>
          <p:cNvPr id="12" name="Text Placeholder 14">
            <a:extLst>
              <a:ext uri="{FF2B5EF4-FFF2-40B4-BE49-F238E27FC236}">
                <a16:creationId xmlns:a16="http://schemas.microsoft.com/office/drawing/2014/main" id="{29B10177-CC44-8C47-8D0E-F72734A81A5B}"/>
              </a:ext>
            </a:extLst>
          </p:cNvPr>
          <p:cNvSpPr>
            <a:spLocks noGrp="1"/>
          </p:cNvSpPr>
          <p:nvPr>
            <p:ph type="body" sz="quarter" idx="13" hasCustomPrompt="1"/>
          </p:nvPr>
        </p:nvSpPr>
        <p:spPr>
          <a:xfrm>
            <a:off x="253022" y="2106296"/>
            <a:ext cx="4204679" cy="2008507"/>
          </a:xfrm>
          <a:prstGeom prst="rect">
            <a:avLst/>
          </a:prstGeom>
        </p:spPr>
        <p:txBody>
          <a:bodyPr/>
          <a:lstStyle>
            <a:lvl1pPr marL="0" indent="0">
              <a:buNone/>
              <a:defRPr sz="4125" b="1" i="0">
                <a:solidFill>
                  <a:srgbClr val="73C0FF"/>
                </a:solidFill>
                <a:latin typeface="IBM Eliot Sans Medium" panose="020B0703050000000000" pitchFamily="34" charset="0"/>
              </a:defRPr>
            </a:lvl1pPr>
          </a:lstStyle>
          <a:p>
            <a:pPr lvl="0"/>
            <a:r>
              <a:rPr lang="en-US" dirty="0"/>
              <a:t>Title Here</a:t>
            </a:r>
          </a:p>
        </p:txBody>
      </p:sp>
      <p:sp>
        <p:nvSpPr>
          <p:cNvPr id="7" name="Slide Number Placeholder 5">
            <a:extLst>
              <a:ext uri="{FF2B5EF4-FFF2-40B4-BE49-F238E27FC236}">
                <a16:creationId xmlns:a16="http://schemas.microsoft.com/office/drawing/2014/main" id="{F4D911AD-1037-E842-93B2-0783C9117522}"/>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E34AEB90-AA0C-3E4C-A502-88A2543AE8F6}"/>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459376924"/>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Title_EQB_03">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70F1CF1-190E-D04C-B754-73CA21E11314}"/>
              </a:ext>
            </a:extLst>
          </p:cNvPr>
          <p:cNvSpPr>
            <a:spLocks noGrp="1"/>
          </p:cNvSpPr>
          <p:nvPr>
            <p:ph type="ctrTitle" hasCustomPrompt="1"/>
          </p:nvPr>
        </p:nvSpPr>
        <p:spPr>
          <a:xfrm>
            <a:off x="291457" y="78058"/>
            <a:ext cx="1832846" cy="2286000"/>
          </a:xfrm>
          <a:prstGeom prst="rect">
            <a:avLst/>
          </a:prstGeom>
        </p:spPr>
        <p:txBody>
          <a:bodyPr anchor="b">
            <a:normAutofit/>
          </a:bodyPr>
          <a:lstStyle>
            <a:lvl1pPr algn="l">
              <a:defRPr sz="11250" b="1" i="0">
                <a:solidFill>
                  <a:srgbClr val="73C0FF"/>
                </a:solidFill>
                <a:latin typeface="IBM Eliot Sans" panose="020B0503050000000000" pitchFamily="34" charset="0"/>
              </a:defRPr>
            </a:lvl1pPr>
          </a:lstStyle>
          <a:p>
            <a:r>
              <a:rPr lang="en-US" dirty="0"/>
              <a:t>2</a:t>
            </a:r>
          </a:p>
        </p:txBody>
      </p:sp>
      <p:sp>
        <p:nvSpPr>
          <p:cNvPr id="7" name="Subtitle 2">
            <a:extLst>
              <a:ext uri="{FF2B5EF4-FFF2-40B4-BE49-F238E27FC236}">
                <a16:creationId xmlns:a16="http://schemas.microsoft.com/office/drawing/2014/main" id="{8CB514DA-CD07-F544-9B85-5F93F1704E27}"/>
              </a:ext>
            </a:extLst>
          </p:cNvPr>
          <p:cNvSpPr>
            <a:spLocks noGrp="1"/>
          </p:cNvSpPr>
          <p:nvPr>
            <p:ph type="subTitle" idx="1" hasCustomPrompt="1"/>
          </p:nvPr>
        </p:nvSpPr>
        <p:spPr>
          <a:xfrm>
            <a:off x="249640" y="2653993"/>
            <a:ext cx="4208061" cy="2680009"/>
          </a:xfrm>
          <a:prstGeom prst="rect">
            <a:avLst/>
          </a:prstGeom>
        </p:spPr>
        <p:txBody>
          <a:bodyPr>
            <a:noAutofit/>
          </a:bodyPr>
          <a:lstStyle>
            <a:lvl1pPr marL="0" indent="0" algn="l">
              <a:buNone/>
              <a:defRPr sz="4125" b="1" i="0">
                <a:solidFill>
                  <a:srgbClr val="FFFFFF"/>
                </a:solidFill>
                <a:latin typeface="IBM Eliot Sans Medium" panose="020B07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a:p>
            <a:r>
              <a:rPr lang="en-US" dirty="0"/>
              <a:t>Title Here</a:t>
            </a:r>
          </a:p>
        </p:txBody>
      </p:sp>
      <p:sp>
        <p:nvSpPr>
          <p:cNvPr id="8" name="Slide Number Placeholder 5">
            <a:extLst>
              <a:ext uri="{FF2B5EF4-FFF2-40B4-BE49-F238E27FC236}">
                <a16:creationId xmlns:a16="http://schemas.microsoft.com/office/drawing/2014/main" id="{AD16FFEE-BBC8-DD42-806B-070FB8BB209E}"/>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B8A155C0-57F6-0342-A9B6-29220FA83EFE}"/>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0752774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Title_EQB_0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5BD66A3-0EDE-C940-9AFE-0C44154DCBEC}"/>
              </a:ext>
            </a:extLst>
          </p:cNvPr>
          <p:cNvSpPr>
            <a:spLocks noGrp="1"/>
          </p:cNvSpPr>
          <p:nvPr>
            <p:ph type="pic" sz="quarter" idx="14"/>
          </p:nvPr>
        </p:nvSpPr>
        <p:spPr>
          <a:xfrm>
            <a:off x="5486400" y="0"/>
            <a:ext cx="5486400" cy="8229600"/>
          </a:xfrm>
          <a:prstGeom prst="rect">
            <a:avLst/>
          </a:prstGeom>
        </p:spPr>
        <p:txBody>
          <a:bodyPr/>
          <a:lstStyle>
            <a:lvl1pPr>
              <a:defRPr b="0" i="0">
                <a:solidFill>
                  <a:schemeClr val="bg1"/>
                </a:solidFill>
                <a:latin typeface="IBM Eliot Sans Medium" panose="020B0703050000000000" pitchFamily="34" charset="0"/>
              </a:defRPr>
            </a:lvl1pPr>
          </a:lstStyle>
          <a:p>
            <a:endParaRPr lang="en-US" dirty="0"/>
          </a:p>
        </p:txBody>
      </p:sp>
      <p:sp>
        <p:nvSpPr>
          <p:cNvPr id="3" name="Slide Number Placeholder 2">
            <a:extLst>
              <a:ext uri="{FF2B5EF4-FFF2-40B4-BE49-F238E27FC236}">
                <a16:creationId xmlns:a16="http://schemas.microsoft.com/office/drawing/2014/main" id="{A6D8B1B1-53FF-7846-B33B-C48FA774DAB4}"/>
              </a:ext>
            </a:extLst>
          </p:cNvPr>
          <p:cNvSpPr>
            <a:spLocks noGrp="1"/>
          </p:cNvSpPr>
          <p:nvPr>
            <p:ph type="sldNum" sz="quarter" idx="10"/>
          </p:nvPr>
        </p:nvSpPr>
        <p:spPr>
          <a:xfrm>
            <a:off x="10420228" y="7620500"/>
            <a:ext cx="297575"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34B305FC-CE85-9C4D-9496-9E13F5A46672}"/>
              </a:ext>
            </a:extLst>
          </p:cNvPr>
          <p:cNvSpPr>
            <a:spLocks noGrp="1"/>
          </p:cNvSpPr>
          <p:nvPr>
            <p:ph type="ftr" sz="quarter" idx="11"/>
          </p:nvPr>
        </p:nvSpPr>
        <p:spPr>
          <a:xfrm>
            <a:off x="6710718" y="7517567"/>
            <a:ext cx="3703320" cy="438150"/>
          </a:xfrm>
          <a:prstGeom prst="rect">
            <a:avLst/>
          </a:prstGeom>
        </p:spPr>
        <p:txBody>
          <a:bodyPr/>
          <a:lstStyle/>
          <a:p>
            <a:r>
              <a:rPr lang="en-US"/>
              <a:t>Presentation Title Here – Month 00, 000</a:t>
            </a:r>
            <a:endParaRPr lang="en-US" dirty="0"/>
          </a:p>
        </p:txBody>
      </p:sp>
      <p:sp>
        <p:nvSpPr>
          <p:cNvPr id="9" name="Title 1">
            <a:extLst>
              <a:ext uri="{FF2B5EF4-FFF2-40B4-BE49-F238E27FC236}">
                <a16:creationId xmlns:a16="http://schemas.microsoft.com/office/drawing/2014/main" id="{953A63EE-7B5E-AC41-AF30-A8329D900CE3}"/>
              </a:ext>
            </a:extLst>
          </p:cNvPr>
          <p:cNvSpPr>
            <a:spLocks noGrp="1"/>
          </p:cNvSpPr>
          <p:nvPr>
            <p:ph type="ctrTitle" hasCustomPrompt="1"/>
          </p:nvPr>
        </p:nvSpPr>
        <p:spPr>
          <a:xfrm>
            <a:off x="269729" y="499294"/>
            <a:ext cx="2374419" cy="305258"/>
          </a:xfrm>
          <a:prstGeom prst="rect">
            <a:avLst/>
          </a:prstGeom>
        </p:spPr>
        <p:txBody>
          <a:bodyPr anchor="b">
            <a:noAutofit/>
          </a:bodyPr>
          <a:lstStyle>
            <a:lvl1pPr algn="l">
              <a:defRPr sz="1200" b="0" i="0">
                <a:solidFill>
                  <a:srgbClr val="FFFFFF"/>
                </a:solidFill>
                <a:latin typeface="IBM Eliot Sans Medium" panose="020B0703050000000000" pitchFamily="34" charset="0"/>
                <a:cs typeface="Segoe UI" panose="020B0502040204020203" pitchFamily="34" charset="0"/>
              </a:defRPr>
            </a:lvl1pPr>
          </a:lstStyle>
          <a:p>
            <a:r>
              <a:rPr lang="en-US" dirty="0"/>
              <a:t>SECTION HEADER</a:t>
            </a:r>
          </a:p>
        </p:txBody>
      </p:sp>
      <p:sp>
        <p:nvSpPr>
          <p:cNvPr id="12" name="Subtitle 2">
            <a:extLst>
              <a:ext uri="{FF2B5EF4-FFF2-40B4-BE49-F238E27FC236}">
                <a16:creationId xmlns:a16="http://schemas.microsoft.com/office/drawing/2014/main" id="{02809DAA-26DF-5B49-97D5-55F4E679A385}"/>
              </a:ext>
            </a:extLst>
          </p:cNvPr>
          <p:cNvSpPr>
            <a:spLocks noGrp="1"/>
          </p:cNvSpPr>
          <p:nvPr>
            <p:ph type="subTitle" idx="1" hasCustomPrompt="1"/>
          </p:nvPr>
        </p:nvSpPr>
        <p:spPr>
          <a:xfrm>
            <a:off x="253020" y="1275250"/>
            <a:ext cx="4204680" cy="707280"/>
          </a:xfrm>
          <a:prstGeom prst="rect">
            <a:avLst/>
          </a:prstGeom>
        </p:spPr>
        <p:txBody>
          <a:bodyPr anchor="ctr" anchorCtr="0">
            <a:noAutofit/>
          </a:bodyPr>
          <a:lstStyle>
            <a:lvl1pPr marL="0" indent="0" algn="l">
              <a:buNone/>
              <a:defRPr sz="4125" b="1" i="0">
                <a:solidFill>
                  <a:srgbClr val="FFFFFF"/>
                </a:solidFill>
                <a:latin typeface="IBM Eliot Sans" panose="020B05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p:txBody>
      </p:sp>
      <p:sp>
        <p:nvSpPr>
          <p:cNvPr id="13" name="Text Placeholder 14">
            <a:extLst>
              <a:ext uri="{FF2B5EF4-FFF2-40B4-BE49-F238E27FC236}">
                <a16:creationId xmlns:a16="http://schemas.microsoft.com/office/drawing/2014/main" id="{78F75C61-183D-EF4C-9121-F45C77D48F17}"/>
              </a:ext>
            </a:extLst>
          </p:cNvPr>
          <p:cNvSpPr>
            <a:spLocks noGrp="1"/>
          </p:cNvSpPr>
          <p:nvPr>
            <p:ph type="body" sz="quarter" idx="13" hasCustomPrompt="1"/>
          </p:nvPr>
        </p:nvSpPr>
        <p:spPr>
          <a:xfrm>
            <a:off x="253022" y="2106296"/>
            <a:ext cx="4204679" cy="2008507"/>
          </a:xfrm>
          <a:prstGeom prst="rect">
            <a:avLst/>
          </a:prstGeom>
        </p:spPr>
        <p:txBody>
          <a:bodyPr/>
          <a:lstStyle>
            <a:lvl1pPr marL="0" indent="0">
              <a:buNone/>
              <a:defRPr sz="4125" b="1" i="0">
                <a:solidFill>
                  <a:srgbClr val="73C0FF"/>
                </a:solidFill>
                <a:latin typeface="IBM Eliot Sans Medium" panose="020B0703050000000000" pitchFamily="34" charset="0"/>
              </a:defRPr>
            </a:lvl1pPr>
          </a:lstStyle>
          <a:p>
            <a:pPr lvl="0"/>
            <a:r>
              <a:rPr lang="en-US" dirty="0"/>
              <a:t>Title Here</a:t>
            </a:r>
          </a:p>
        </p:txBody>
      </p:sp>
    </p:spTree>
    <p:extLst>
      <p:ext uri="{BB962C8B-B14F-4D97-AF65-F5344CB8AC3E}">
        <p14:creationId xmlns:p14="http://schemas.microsoft.com/office/powerpoint/2010/main" val="3966729257"/>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ey Take Away_EQB_01">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44794C84-E508-5D48-991B-AAF4D51C70D9}"/>
              </a:ext>
            </a:extLst>
          </p:cNvPr>
          <p:cNvSpPr>
            <a:spLocks noGrp="1"/>
          </p:cNvSpPr>
          <p:nvPr>
            <p:ph type="body" sz="quarter" idx="12" hasCustomPrompt="1"/>
          </p:nvPr>
        </p:nvSpPr>
        <p:spPr>
          <a:xfrm>
            <a:off x="251428" y="2208618"/>
            <a:ext cx="4734517" cy="1554208"/>
          </a:xfrm>
          <a:prstGeom prst="rect">
            <a:avLst/>
          </a:prstGeom>
        </p:spPr>
        <p:txBody>
          <a:bodyPr anchor="t" anchorCtr="0"/>
          <a:lstStyle>
            <a:lvl1pPr marL="0" indent="0">
              <a:lnSpc>
                <a:spcPct val="85000"/>
              </a:lnSpc>
              <a:buNone/>
              <a:defRPr sz="3375" b="1" i="0">
                <a:solidFill>
                  <a:srgbClr val="73C0FF"/>
                </a:solidFill>
                <a:latin typeface="IBM Eliot Sans" panose="020B0503050000000000"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FDEC2ED5-F426-9043-BFB3-17DFE08D5C81}"/>
              </a:ext>
            </a:extLst>
          </p:cNvPr>
          <p:cNvSpPr>
            <a:spLocks noGrp="1"/>
          </p:cNvSpPr>
          <p:nvPr>
            <p:ph type="body" sz="quarter" idx="14" hasCustomPrompt="1"/>
          </p:nvPr>
        </p:nvSpPr>
        <p:spPr>
          <a:xfrm>
            <a:off x="267114" y="4038600"/>
            <a:ext cx="4734517" cy="2819400"/>
          </a:xfrm>
          <a:prstGeom prst="rect">
            <a:avLst/>
          </a:prstGeom>
        </p:spPr>
        <p:txBody>
          <a:bodyPr/>
          <a:lstStyle>
            <a:lvl1pPr marL="0" indent="0">
              <a:lnSpc>
                <a:spcPts val="1500"/>
              </a:lnSpc>
              <a:spcBef>
                <a:spcPts val="0"/>
              </a:spcBef>
              <a:buNone/>
              <a:defRPr sz="1200" b="0" i="0" spc="8" baseline="0">
                <a:solidFill>
                  <a:srgbClr val="FFFFFF"/>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6" name="Slide Number Placeholder 5">
            <a:extLst>
              <a:ext uri="{FF2B5EF4-FFF2-40B4-BE49-F238E27FC236}">
                <a16:creationId xmlns:a16="http://schemas.microsoft.com/office/drawing/2014/main" id="{CC068CD4-070E-8A4A-80E7-B747C9F15563}"/>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7D53B226-C0E3-8143-9553-0819E57E8003}"/>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40638957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Key Take Away_EQB_0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9B9916-33A5-F845-9B53-350A76D40650}"/>
              </a:ext>
            </a:extLst>
          </p:cNvPr>
          <p:cNvSpPr>
            <a:spLocks noGrp="1"/>
          </p:cNvSpPr>
          <p:nvPr>
            <p:ph type="sldNum" sz="quarter" idx="10"/>
          </p:nvPr>
        </p:nvSpPr>
        <p:spPr>
          <a:xfrm>
            <a:off x="10420228" y="7620500"/>
            <a:ext cx="297575"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52C9064A-C798-FE4D-981A-1D4C6367E47A}"/>
              </a:ext>
            </a:extLst>
          </p:cNvPr>
          <p:cNvSpPr>
            <a:spLocks noGrp="1"/>
          </p:cNvSpPr>
          <p:nvPr>
            <p:ph type="ftr" sz="quarter" idx="11"/>
          </p:nvPr>
        </p:nvSpPr>
        <p:spPr>
          <a:xfrm>
            <a:off x="6710718" y="7517567"/>
            <a:ext cx="3703320" cy="438150"/>
          </a:xfrm>
          <a:prstGeom prst="rect">
            <a:avLst/>
          </a:prstGeom>
        </p:spPr>
        <p:txBody>
          <a:bodyPr/>
          <a:lstStyle/>
          <a:p>
            <a:r>
              <a:rPr lang="en-US"/>
              <a:t>Presentation Title Here – Month 00, 000</a:t>
            </a:r>
            <a:endParaRPr lang="en-US" dirty="0"/>
          </a:p>
        </p:txBody>
      </p:sp>
      <p:sp>
        <p:nvSpPr>
          <p:cNvPr id="14" name="Picture Placeholder 2">
            <a:extLst>
              <a:ext uri="{FF2B5EF4-FFF2-40B4-BE49-F238E27FC236}">
                <a16:creationId xmlns:a16="http://schemas.microsoft.com/office/drawing/2014/main" id="{DBC9AD28-0C12-6644-8CBE-0959C72CA305}"/>
              </a:ext>
            </a:extLst>
          </p:cNvPr>
          <p:cNvSpPr>
            <a:spLocks noGrp="1"/>
          </p:cNvSpPr>
          <p:nvPr>
            <p:ph type="pic" sz="quarter" idx="14"/>
          </p:nvPr>
        </p:nvSpPr>
        <p:spPr>
          <a:xfrm>
            <a:off x="5482114" y="0"/>
            <a:ext cx="5490686" cy="8229600"/>
          </a:xfrm>
          <a:prstGeom prst="rect">
            <a:avLst/>
          </a:prstGeom>
          <a:solidFill>
            <a:schemeClr val="bg1">
              <a:lumMod val="95000"/>
            </a:schemeClr>
          </a:solidFill>
          <a:ln>
            <a:noFill/>
          </a:ln>
        </p:spPr>
        <p:txBody>
          <a:bodyPr anchor="ctr"/>
          <a:lstStyle>
            <a:lvl1pPr marL="0" marR="0" indent="0" algn="ctr" defTabSz="822940" rtl="0" eaLnBrk="1" fontAlgn="auto" latinLnBrk="0" hangingPunct="1">
              <a:lnSpc>
                <a:spcPct val="90000"/>
              </a:lnSpc>
              <a:spcBef>
                <a:spcPts val="900"/>
              </a:spcBef>
              <a:spcAft>
                <a:spcPts val="0"/>
              </a:spcAft>
              <a:buClrTx/>
              <a:buSzTx/>
              <a:buFont typeface="Arial" panose="020B0604020202020204" pitchFamily="34" charset="0"/>
              <a:buNone/>
              <a:tabLst/>
              <a:defRPr sz="1200">
                <a:solidFill>
                  <a:srgbClr val="75787B"/>
                </a:solidFill>
                <a:latin typeface="IBM Eliot Sans Medium" panose="020B0703050000000000" pitchFamily="34" charset="0"/>
                <a:cs typeface="Segoe UI" panose="020B0502040204020203" pitchFamily="34" charset="0"/>
              </a:defRPr>
            </a:lvl1pPr>
          </a:lstStyle>
          <a:p>
            <a:endParaRPr lang="en-US" dirty="0"/>
          </a:p>
        </p:txBody>
      </p:sp>
      <p:sp>
        <p:nvSpPr>
          <p:cNvPr id="9" name="Text Placeholder 2">
            <a:extLst>
              <a:ext uri="{FF2B5EF4-FFF2-40B4-BE49-F238E27FC236}">
                <a16:creationId xmlns:a16="http://schemas.microsoft.com/office/drawing/2014/main" id="{68F6FF84-D854-EA44-9D0E-A499B83FD5C9}"/>
              </a:ext>
            </a:extLst>
          </p:cNvPr>
          <p:cNvSpPr>
            <a:spLocks noGrp="1"/>
          </p:cNvSpPr>
          <p:nvPr>
            <p:ph type="body" sz="quarter" idx="12" hasCustomPrompt="1"/>
          </p:nvPr>
        </p:nvSpPr>
        <p:spPr>
          <a:xfrm>
            <a:off x="251428" y="2208618"/>
            <a:ext cx="4734517" cy="1554208"/>
          </a:xfrm>
          <a:prstGeom prst="rect">
            <a:avLst/>
          </a:prstGeom>
        </p:spPr>
        <p:txBody>
          <a:bodyPr/>
          <a:lstStyle>
            <a:lvl1pPr marL="0" indent="0">
              <a:buNone/>
              <a:defRPr sz="3375" b="1" i="0">
                <a:solidFill>
                  <a:srgbClr val="73C0FF"/>
                </a:solidFill>
                <a:latin typeface="IBM Eliot Sans" panose="020B0503050000000000"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9E8D5EE4-D590-8844-B0D8-8876B8E0ACEA}"/>
              </a:ext>
            </a:extLst>
          </p:cNvPr>
          <p:cNvSpPr>
            <a:spLocks noGrp="1"/>
          </p:cNvSpPr>
          <p:nvPr>
            <p:ph type="body" sz="quarter" idx="15" hasCustomPrompt="1"/>
          </p:nvPr>
        </p:nvSpPr>
        <p:spPr>
          <a:xfrm>
            <a:off x="267114" y="4038600"/>
            <a:ext cx="4734517" cy="2819400"/>
          </a:xfrm>
          <a:prstGeom prst="rect">
            <a:avLst/>
          </a:prstGeom>
        </p:spPr>
        <p:txBody>
          <a:bodyPr/>
          <a:lstStyle>
            <a:lvl1pPr marL="0" indent="0">
              <a:lnSpc>
                <a:spcPts val="1500"/>
              </a:lnSpc>
              <a:spcBef>
                <a:spcPts val="0"/>
              </a:spcBef>
              <a:buNone/>
              <a:defRPr sz="1200" b="0" i="0" spc="8" baseline="0">
                <a:solidFill>
                  <a:srgbClr val="FFFFFF"/>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23870040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_01">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5E9BD7DA-3207-8440-A6E1-4855224A285B}"/>
              </a:ext>
            </a:extLst>
          </p:cNvPr>
          <p:cNvSpPr>
            <a:spLocks noGrp="1"/>
          </p:cNvSpPr>
          <p:nvPr>
            <p:ph type="body" sz="quarter" idx="12" hasCustomPrompt="1"/>
          </p:nvPr>
        </p:nvSpPr>
        <p:spPr>
          <a:xfrm>
            <a:off x="289321" y="2143120"/>
            <a:ext cx="7490222" cy="5172080"/>
          </a:xfrm>
          <a:prstGeom prst="rect">
            <a:avLst/>
          </a:prstGeom>
        </p:spPr>
        <p:txBody>
          <a:bodyPr/>
          <a:lstStyle>
            <a:lvl1pPr marL="0" indent="0">
              <a:lnSpc>
                <a:spcPts val="4125"/>
              </a:lnSpc>
              <a:buNone/>
              <a:defRPr sz="3375" b="1" i="0">
                <a:solidFill>
                  <a:srgbClr val="FFFFFF"/>
                </a:solidFill>
                <a:latin typeface="IBM Eliot Sans Medium" panose="020B0703050000000000" pitchFamily="34" charset="0"/>
              </a:defRPr>
            </a:lvl1pPr>
          </a:lstStyle>
          <a:p>
            <a:pPr lvl="0"/>
            <a:r>
              <a:rPr lang="en-US" dirty="0"/>
              <a:t>“We’ve been Protecting financial security since 1859. Planning for your retirement, life insurance protection, saving for educations and investing for the future.”</a:t>
            </a:r>
          </a:p>
        </p:txBody>
      </p:sp>
      <p:sp>
        <p:nvSpPr>
          <p:cNvPr id="6" name="Slide Number Placeholder 5">
            <a:extLst>
              <a:ext uri="{FF2B5EF4-FFF2-40B4-BE49-F238E27FC236}">
                <a16:creationId xmlns:a16="http://schemas.microsoft.com/office/drawing/2014/main" id="{7EBC8160-20C6-E943-A92B-B30D19CB7B5B}"/>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DB2FA80-B6CF-8F42-A2D3-A2CA70DE2AB5}"/>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1474075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_02">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676BE2EB-7844-CC4A-A2D4-71E7754B56FB}"/>
              </a:ext>
            </a:extLst>
          </p:cNvPr>
          <p:cNvSpPr>
            <a:spLocks noGrp="1"/>
          </p:cNvSpPr>
          <p:nvPr>
            <p:ph type="body" sz="quarter" idx="12" hasCustomPrompt="1"/>
          </p:nvPr>
        </p:nvSpPr>
        <p:spPr>
          <a:xfrm>
            <a:off x="289321" y="2143120"/>
            <a:ext cx="7490222" cy="5172080"/>
          </a:xfrm>
          <a:prstGeom prst="rect">
            <a:avLst/>
          </a:prstGeom>
        </p:spPr>
        <p:txBody>
          <a:bodyPr/>
          <a:lstStyle>
            <a:lvl1pPr marL="0" indent="0">
              <a:lnSpc>
                <a:spcPts val="4125"/>
              </a:lnSpc>
              <a:buNone/>
              <a:defRPr sz="3375" b="1" i="0">
                <a:solidFill>
                  <a:srgbClr val="FFFFFF"/>
                </a:solidFill>
                <a:latin typeface="IBM Eliot Sans Medium" panose="020B0703050000000000"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5" name="Picture 4">
            <a:extLst>
              <a:ext uri="{FF2B5EF4-FFF2-40B4-BE49-F238E27FC236}">
                <a16:creationId xmlns:a16="http://schemas.microsoft.com/office/drawing/2014/main" id="{D6BA6FC5-8E36-5A44-B3BC-47360495D3C8}"/>
              </a:ext>
            </a:extLst>
          </p:cNvPr>
          <p:cNvPicPr>
            <a:picLocks noChangeAspect="1"/>
          </p:cNvPicPr>
          <p:nvPr userDrawn="1"/>
        </p:nvPicPr>
        <p:blipFill>
          <a:blip r:embed="rId2"/>
          <a:stretch>
            <a:fillRect/>
          </a:stretch>
        </p:blipFill>
        <p:spPr>
          <a:xfrm>
            <a:off x="119270" y="-147890"/>
            <a:ext cx="1371600" cy="1828800"/>
          </a:xfrm>
          <a:prstGeom prst="rect">
            <a:avLst/>
          </a:prstGeom>
        </p:spPr>
      </p:pic>
      <p:sp>
        <p:nvSpPr>
          <p:cNvPr id="6" name="Slide Number Placeholder 5">
            <a:extLst>
              <a:ext uri="{FF2B5EF4-FFF2-40B4-BE49-F238E27FC236}">
                <a16:creationId xmlns:a16="http://schemas.microsoft.com/office/drawing/2014/main" id="{C9457D4C-A279-8447-B589-1347DD4B9994}"/>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D6F93BC9-D559-6142-B163-CAE4B023D4FE}"/>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4742320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nformation slide_EQB_01">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F866E1F3-4609-0640-AD1B-2F672B8B8E10}"/>
              </a:ext>
            </a:extLst>
          </p:cNvPr>
          <p:cNvCxnSpPr>
            <a:cxnSpLocks/>
          </p:cNvCxnSpPr>
          <p:nvPr userDrawn="1"/>
        </p:nvCxnSpPr>
        <p:spPr>
          <a:xfrm>
            <a:off x="342901" y="2743200"/>
            <a:ext cx="507332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0DC03F-BC76-6843-947D-9AC312F7898F}"/>
              </a:ext>
            </a:extLst>
          </p:cNvPr>
          <p:cNvCxnSpPr>
            <a:cxnSpLocks/>
          </p:cNvCxnSpPr>
          <p:nvPr userDrawn="1"/>
        </p:nvCxnSpPr>
        <p:spPr>
          <a:xfrm>
            <a:off x="8055940"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12">
            <a:extLst>
              <a:ext uri="{FF2B5EF4-FFF2-40B4-BE49-F238E27FC236}">
                <a16:creationId xmlns:a16="http://schemas.microsoft.com/office/drawing/2014/main" id="{6420E7E7-DD61-044F-8ED4-E50CB9288425}"/>
              </a:ext>
            </a:extLst>
          </p:cNvPr>
          <p:cNvSpPr>
            <a:spLocks noGrp="1"/>
          </p:cNvSpPr>
          <p:nvPr>
            <p:ph type="body" sz="quarter" idx="42" hasCustomPrompt="1"/>
          </p:nvPr>
        </p:nvSpPr>
        <p:spPr>
          <a:xfrm>
            <a:off x="5421363" y="3070125"/>
            <a:ext cx="5109332" cy="1409173"/>
          </a:xfrm>
          <a:prstGeom prst="rect">
            <a:avLst/>
          </a:prstGeom>
        </p:spPr>
        <p:txBody>
          <a:bodyPr>
            <a:noAutofit/>
          </a:bodyPr>
          <a:lstStyle>
            <a:lvl1pPr marL="0" indent="0">
              <a:buNone/>
              <a:defRPr sz="7500" b="1" i="0">
                <a:solidFill>
                  <a:srgbClr val="73C0FF"/>
                </a:solidFill>
                <a:latin typeface="IBM Eliot Sans" panose="020B0503050000000000" pitchFamily="34" charset="0"/>
              </a:defRPr>
            </a:lvl1pPr>
          </a:lstStyle>
          <a:p>
            <a:pPr lvl="0"/>
            <a:r>
              <a:rPr lang="en-US" dirty="0"/>
              <a:t>$98.5 bn</a:t>
            </a:r>
          </a:p>
        </p:txBody>
      </p:sp>
      <p:cxnSp>
        <p:nvCxnSpPr>
          <p:cNvPr id="29" name="Straight Connector 28">
            <a:extLst>
              <a:ext uri="{FF2B5EF4-FFF2-40B4-BE49-F238E27FC236}">
                <a16:creationId xmlns:a16="http://schemas.microsoft.com/office/drawing/2014/main" id="{69DC0626-E8A0-CC44-B39F-BADA08786F58}"/>
              </a:ext>
            </a:extLst>
          </p:cNvPr>
          <p:cNvCxnSpPr>
            <a:cxnSpLocks/>
          </p:cNvCxnSpPr>
          <p:nvPr userDrawn="1"/>
        </p:nvCxnSpPr>
        <p:spPr>
          <a:xfrm>
            <a:off x="5544285" y="2743200"/>
            <a:ext cx="508561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4D519E8D-D528-264C-B18E-C97E841908B2}"/>
              </a:ext>
            </a:extLst>
          </p:cNvPr>
          <p:cNvSpPr>
            <a:spLocks noGrp="1"/>
          </p:cNvSpPr>
          <p:nvPr>
            <p:ph type="body" sz="quarter" idx="43" hasCustomPrompt="1"/>
          </p:nvPr>
        </p:nvSpPr>
        <p:spPr>
          <a:xfrm>
            <a:off x="8113014" y="5748433"/>
            <a:ext cx="2454727" cy="1063913"/>
          </a:xfrm>
          <a:prstGeom prst="rect">
            <a:avLst/>
          </a:prstGeom>
        </p:spPr>
        <p:txBody>
          <a:bodyPr>
            <a:noAutofit/>
          </a:bodyPr>
          <a:lstStyle>
            <a:lvl1pPr marL="0" indent="0">
              <a:buNone/>
              <a:defRPr sz="5220" b="1" i="0">
                <a:solidFill>
                  <a:srgbClr val="FFFFFF"/>
                </a:solidFill>
                <a:latin typeface="IBM Eliot Sans" panose="020B0503050000000000" pitchFamily="34" charset="0"/>
              </a:defRPr>
            </a:lvl1pPr>
          </a:lstStyle>
          <a:p>
            <a:pPr lvl="0"/>
            <a:r>
              <a:rPr lang="en-US" dirty="0"/>
              <a:t>$7.8</a:t>
            </a:r>
          </a:p>
        </p:txBody>
      </p:sp>
      <p:sp>
        <p:nvSpPr>
          <p:cNvPr id="36" name="Text Placeholder 4">
            <a:extLst>
              <a:ext uri="{FF2B5EF4-FFF2-40B4-BE49-F238E27FC236}">
                <a16:creationId xmlns:a16="http://schemas.microsoft.com/office/drawing/2014/main" id="{2D9F6F1A-5F61-7F4C-AD28-CE1C6274B425}"/>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7" name="Text Placeholder 2">
            <a:extLst>
              <a:ext uri="{FF2B5EF4-FFF2-40B4-BE49-F238E27FC236}">
                <a16:creationId xmlns:a16="http://schemas.microsoft.com/office/drawing/2014/main" id="{33193676-CE7F-014B-8984-394F01AFD7F6}"/>
              </a:ext>
            </a:extLst>
          </p:cNvPr>
          <p:cNvSpPr>
            <a:spLocks noGrp="1"/>
          </p:cNvSpPr>
          <p:nvPr>
            <p:ph type="body" sz="quarter" idx="53" hasCustomPrompt="1"/>
          </p:nvPr>
        </p:nvSpPr>
        <p:spPr>
          <a:xfrm>
            <a:off x="282133" y="2838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38" name="Text Placeholder 2">
            <a:extLst>
              <a:ext uri="{FF2B5EF4-FFF2-40B4-BE49-F238E27FC236}">
                <a16:creationId xmlns:a16="http://schemas.microsoft.com/office/drawing/2014/main" id="{4A4C2A17-7BBD-B443-BB9F-8D2F027BAC48}"/>
              </a:ext>
            </a:extLst>
          </p:cNvPr>
          <p:cNvSpPr>
            <a:spLocks noGrp="1"/>
          </p:cNvSpPr>
          <p:nvPr>
            <p:ph type="body" sz="quarter" idx="54" hasCustomPrompt="1"/>
          </p:nvPr>
        </p:nvSpPr>
        <p:spPr>
          <a:xfrm>
            <a:off x="5471971" y="2838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cxnSp>
        <p:nvCxnSpPr>
          <p:cNvPr id="39" name="Straight Connector 38">
            <a:extLst>
              <a:ext uri="{FF2B5EF4-FFF2-40B4-BE49-F238E27FC236}">
                <a16:creationId xmlns:a16="http://schemas.microsoft.com/office/drawing/2014/main" id="{F82A2387-3CB5-2B47-9852-686F85A316AD}"/>
              </a:ext>
            </a:extLst>
          </p:cNvPr>
          <p:cNvCxnSpPr>
            <a:cxnSpLocks/>
          </p:cNvCxnSpPr>
          <p:nvPr userDrawn="1"/>
        </p:nvCxnSpPr>
        <p:spPr>
          <a:xfrm>
            <a:off x="5544285" y="5029200"/>
            <a:ext cx="508561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0" name="Text Placeholder 2">
            <a:extLst>
              <a:ext uri="{FF2B5EF4-FFF2-40B4-BE49-F238E27FC236}">
                <a16:creationId xmlns:a16="http://schemas.microsoft.com/office/drawing/2014/main" id="{ADA70AE5-180D-EF44-89AF-B6EBEF9AB7E8}"/>
              </a:ext>
            </a:extLst>
          </p:cNvPr>
          <p:cNvSpPr>
            <a:spLocks noGrp="1"/>
          </p:cNvSpPr>
          <p:nvPr>
            <p:ph type="body" sz="quarter" idx="55" hasCustomPrompt="1"/>
          </p:nvPr>
        </p:nvSpPr>
        <p:spPr>
          <a:xfrm>
            <a:off x="5471971" y="5124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1" name="Text Placeholder 12">
            <a:extLst>
              <a:ext uri="{FF2B5EF4-FFF2-40B4-BE49-F238E27FC236}">
                <a16:creationId xmlns:a16="http://schemas.microsoft.com/office/drawing/2014/main" id="{FD565EAE-E121-4A42-A387-679C3C7CB248}"/>
              </a:ext>
            </a:extLst>
          </p:cNvPr>
          <p:cNvSpPr>
            <a:spLocks noGrp="1"/>
          </p:cNvSpPr>
          <p:nvPr>
            <p:ph type="body" sz="quarter" idx="56" hasCustomPrompt="1"/>
          </p:nvPr>
        </p:nvSpPr>
        <p:spPr>
          <a:xfrm>
            <a:off x="5452110" y="5748433"/>
            <a:ext cx="2454727" cy="1063913"/>
          </a:xfrm>
          <a:prstGeom prst="rect">
            <a:avLst/>
          </a:prstGeom>
        </p:spPr>
        <p:txBody>
          <a:bodyPr>
            <a:noAutofit/>
          </a:bodyPr>
          <a:lstStyle>
            <a:lvl1pPr marL="0" indent="0">
              <a:buNone/>
              <a:defRPr sz="5220" b="1" i="0">
                <a:solidFill>
                  <a:srgbClr val="FFFFFF"/>
                </a:solidFill>
                <a:latin typeface="IBM Eliot Sans" panose="020B0503050000000000" pitchFamily="34" charset="0"/>
              </a:defRPr>
            </a:lvl1pPr>
          </a:lstStyle>
          <a:p>
            <a:pPr lvl="0"/>
            <a:r>
              <a:rPr lang="en-US" dirty="0"/>
              <a:t>$6.67</a:t>
            </a:r>
          </a:p>
        </p:txBody>
      </p:sp>
      <p:sp>
        <p:nvSpPr>
          <p:cNvPr id="42" name="Text Placeholder 2">
            <a:extLst>
              <a:ext uri="{FF2B5EF4-FFF2-40B4-BE49-F238E27FC236}">
                <a16:creationId xmlns:a16="http://schemas.microsoft.com/office/drawing/2014/main" id="{29FFAB77-0A1A-B048-A12C-5CA16F894718}"/>
              </a:ext>
            </a:extLst>
          </p:cNvPr>
          <p:cNvSpPr>
            <a:spLocks noGrp="1"/>
          </p:cNvSpPr>
          <p:nvPr>
            <p:ph type="body" sz="quarter" idx="57" hasCustomPrompt="1"/>
          </p:nvPr>
        </p:nvSpPr>
        <p:spPr>
          <a:xfrm>
            <a:off x="8138971" y="5124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17" name="Text Placeholder 3">
            <a:extLst>
              <a:ext uri="{FF2B5EF4-FFF2-40B4-BE49-F238E27FC236}">
                <a16:creationId xmlns:a16="http://schemas.microsoft.com/office/drawing/2014/main" id="{E66A1CE6-8C86-9A48-8465-BD6367E411E0}"/>
              </a:ext>
            </a:extLst>
          </p:cNvPr>
          <p:cNvSpPr>
            <a:spLocks noGrp="1"/>
          </p:cNvSpPr>
          <p:nvPr>
            <p:ph type="body" sz="quarter" idx="58" hasCustomPrompt="1"/>
          </p:nvPr>
        </p:nvSpPr>
        <p:spPr>
          <a:xfrm>
            <a:off x="282178" y="3566172"/>
            <a:ext cx="2634680" cy="3721598"/>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smtClean="0">
                <a:solidFill>
                  <a:srgbClr val="FFFFFF"/>
                </a:solidFill>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18" name="Slide Number Placeholder 5">
            <a:extLst>
              <a:ext uri="{FF2B5EF4-FFF2-40B4-BE49-F238E27FC236}">
                <a16:creationId xmlns:a16="http://schemas.microsoft.com/office/drawing/2014/main" id="{AC7287D5-11DD-5B4A-8097-9F078F3AAAED}"/>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E93B38B8-5AEF-0348-9075-45E2BACBD96B}"/>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4175785672"/>
      </p:ext>
    </p:extLst>
  </p:cSld>
  <p:clrMapOvr>
    <a:masterClrMapping/>
  </p:clrMapOvr>
  <p:extLst>
    <p:ext uri="{DCECCB84-F9BA-43D5-87BE-67443E8EF086}">
      <p15:sldGuideLst xmlns:p15="http://schemas.microsoft.com/office/powerpoint/2012/main">
        <p15:guide id="1" orient="horz" pos="2304" userDrawn="1">
          <p15:clr>
            <a:srgbClr val="FBAE40"/>
          </p15:clr>
        </p15:guide>
        <p15:guide id="2" pos="3492"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nformation slide_EQB_02">
    <p:spTree>
      <p:nvGrpSpPr>
        <p:cNvPr id="1" name=""/>
        <p:cNvGrpSpPr/>
        <p:nvPr/>
      </p:nvGrpSpPr>
      <p:grpSpPr>
        <a:xfrm>
          <a:off x="0" y="0"/>
          <a:ext cx="0" cy="0"/>
          <a:chOff x="0" y="0"/>
          <a:chExt cx="0" cy="0"/>
        </a:xfrm>
      </p:grpSpPr>
      <p:sp>
        <p:nvSpPr>
          <p:cNvPr id="20" name="Text Placeholder 4">
            <a:extLst>
              <a:ext uri="{FF2B5EF4-FFF2-40B4-BE49-F238E27FC236}">
                <a16:creationId xmlns:a16="http://schemas.microsoft.com/office/drawing/2014/main" id="{1FD3CAC5-B928-1E43-985B-1CDAAED26F86}"/>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E5D9F62-74D1-F84E-8D16-FD3617B440A5}"/>
              </a:ext>
            </a:extLst>
          </p:cNvPr>
          <p:cNvCxnSpPr>
            <a:cxnSpLocks/>
          </p:cNvCxnSpPr>
          <p:nvPr userDrawn="1"/>
        </p:nvCxnSpPr>
        <p:spPr>
          <a:xfrm>
            <a:off x="342901" y="2743200"/>
            <a:ext cx="507332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72EA457-55F2-2B45-87E1-23BED43E31C9}"/>
              </a:ext>
            </a:extLst>
          </p:cNvPr>
          <p:cNvCxnSpPr>
            <a:cxnSpLocks/>
          </p:cNvCxnSpPr>
          <p:nvPr userDrawn="1"/>
        </p:nvCxnSpPr>
        <p:spPr>
          <a:xfrm>
            <a:off x="5544285" y="2743200"/>
            <a:ext cx="508561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8A3AEC4A-DA82-F346-87B6-8439448FB085}"/>
              </a:ext>
            </a:extLst>
          </p:cNvPr>
          <p:cNvSpPr>
            <a:spLocks noGrp="1"/>
          </p:cNvSpPr>
          <p:nvPr>
            <p:ph type="body" sz="quarter" idx="57" hasCustomPrompt="1"/>
          </p:nvPr>
        </p:nvSpPr>
        <p:spPr>
          <a:xfrm>
            <a:off x="282133" y="2838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30" name="Text Placeholder 12">
            <a:extLst>
              <a:ext uri="{FF2B5EF4-FFF2-40B4-BE49-F238E27FC236}">
                <a16:creationId xmlns:a16="http://schemas.microsoft.com/office/drawing/2014/main" id="{FAA45053-AF9A-8A42-8C1C-B1D59EDAB86E}"/>
              </a:ext>
            </a:extLst>
          </p:cNvPr>
          <p:cNvSpPr>
            <a:spLocks noGrp="1"/>
          </p:cNvSpPr>
          <p:nvPr>
            <p:ph type="body" sz="quarter" idx="58" hasCustomPrompt="1"/>
          </p:nvPr>
        </p:nvSpPr>
        <p:spPr>
          <a:xfrm>
            <a:off x="8113014" y="5748433"/>
            <a:ext cx="2454727" cy="1063913"/>
          </a:xfrm>
          <a:prstGeom prst="rect">
            <a:avLst/>
          </a:prstGeom>
        </p:spPr>
        <p:txBody>
          <a:bodyPr>
            <a:noAutofit/>
          </a:bodyPr>
          <a:lstStyle>
            <a:lvl1pPr marL="0" indent="0">
              <a:buNone/>
              <a:defRPr sz="5220" b="1" i="0">
                <a:solidFill>
                  <a:srgbClr val="FFFFFF"/>
                </a:solidFill>
                <a:latin typeface="IBM Eliot Sans" panose="020B0503050000000000" pitchFamily="34" charset="0"/>
              </a:defRPr>
            </a:lvl1pPr>
          </a:lstStyle>
          <a:p>
            <a:pPr lvl="0"/>
            <a:r>
              <a:rPr lang="en-US" dirty="0"/>
              <a:t>$7.8</a:t>
            </a:r>
          </a:p>
        </p:txBody>
      </p:sp>
      <p:cxnSp>
        <p:nvCxnSpPr>
          <p:cNvPr id="31" name="Straight Connector 30">
            <a:extLst>
              <a:ext uri="{FF2B5EF4-FFF2-40B4-BE49-F238E27FC236}">
                <a16:creationId xmlns:a16="http://schemas.microsoft.com/office/drawing/2014/main" id="{893818ED-5294-A94D-9F3C-F2FC141FB85E}"/>
              </a:ext>
            </a:extLst>
          </p:cNvPr>
          <p:cNvCxnSpPr>
            <a:cxnSpLocks/>
          </p:cNvCxnSpPr>
          <p:nvPr userDrawn="1"/>
        </p:nvCxnSpPr>
        <p:spPr>
          <a:xfrm>
            <a:off x="5544285" y="5029200"/>
            <a:ext cx="508561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4" name="Text Placeholder 2">
            <a:extLst>
              <a:ext uri="{FF2B5EF4-FFF2-40B4-BE49-F238E27FC236}">
                <a16:creationId xmlns:a16="http://schemas.microsoft.com/office/drawing/2014/main" id="{8A8C42AC-F045-5143-A125-4529C9C5D66C}"/>
              </a:ext>
            </a:extLst>
          </p:cNvPr>
          <p:cNvSpPr>
            <a:spLocks noGrp="1"/>
          </p:cNvSpPr>
          <p:nvPr>
            <p:ph type="body" sz="quarter" idx="55" hasCustomPrompt="1"/>
          </p:nvPr>
        </p:nvSpPr>
        <p:spPr>
          <a:xfrm>
            <a:off x="5471971" y="5124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35" name="Text Placeholder 12">
            <a:extLst>
              <a:ext uri="{FF2B5EF4-FFF2-40B4-BE49-F238E27FC236}">
                <a16:creationId xmlns:a16="http://schemas.microsoft.com/office/drawing/2014/main" id="{3D308CE3-5995-5340-BD37-E4001D0AC950}"/>
              </a:ext>
            </a:extLst>
          </p:cNvPr>
          <p:cNvSpPr>
            <a:spLocks noGrp="1"/>
          </p:cNvSpPr>
          <p:nvPr>
            <p:ph type="body" sz="quarter" idx="56" hasCustomPrompt="1"/>
          </p:nvPr>
        </p:nvSpPr>
        <p:spPr>
          <a:xfrm>
            <a:off x="5452110" y="5748433"/>
            <a:ext cx="2454727" cy="1063913"/>
          </a:xfrm>
          <a:prstGeom prst="rect">
            <a:avLst/>
          </a:prstGeom>
        </p:spPr>
        <p:txBody>
          <a:bodyPr>
            <a:noAutofit/>
          </a:bodyPr>
          <a:lstStyle>
            <a:lvl1pPr marL="0" indent="0">
              <a:buNone/>
              <a:defRPr sz="5220" b="1" i="0">
                <a:solidFill>
                  <a:srgbClr val="FFFFFF"/>
                </a:solidFill>
                <a:latin typeface="IBM Eliot Sans" panose="020B0503050000000000" pitchFamily="34" charset="0"/>
              </a:defRPr>
            </a:lvl1pPr>
          </a:lstStyle>
          <a:p>
            <a:pPr lvl="0"/>
            <a:r>
              <a:rPr lang="en-US" dirty="0"/>
              <a:t>$6.67</a:t>
            </a:r>
          </a:p>
        </p:txBody>
      </p:sp>
      <p:sp>
        <p:nvSpPr>
          <p:cNvPr id="40" name="Text Placeholder 2">
            <a:extLst>
              <a:ext uri="{FF2B5EF4-FFF2-40B4-BE49-F238E27FC236}">
                <a16:creationId xmlns:a16="http://schemas.microsoft.com/office/drawing/2014/main" id="{E0489F57-D1D5-ED43-8741-6354365AFA98}"/>
              </a:ext>
            </a:extLst>
          </p:cNvPr>
          <p:cNvSpPr>
            <a:spLocks noGrp="1"/>
          </p:cNvSpPr>
          <p:nvPr>
            <p:ph type="body" sz="quarter" idx="59" hasCustomPrompt="1"/>
          </p:nvPr>
        </p:nvSpPr>
        <p:spPr>
          <a:xfrm>
            <a:off x="8138971" y="5124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cxnSp>
        <p:nvCxnSpPr>
          <p:cNvPr id="41" name="Straight Connector 40">
            <a:extLst>
              <a:ext uri="{FF2B5EF4-FFF2-40B4-BE49-F238E27FC236}">
                <a16:creationId xmlns:a16="http://schemas.microsoft.com/office/drawing/2014/main" id="{6323367B-FA48-F84A-AE52-85D29A5ED268}"/>
              </a:ext>
            </a:extLst>
          </p:cNvPr>
          <p:cNvCxnSpPr>
            <a:cxnSpLocks/>
          </p:cNvCxnSpPr>
          <p:nvPr userDrawn="1"/>
        </p:nvCxnSpPr>
        <p:spPr>
          <a:xfrm>
            <a:off x="8055940"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12">
            <a:extLst>
              <a:ext uri="{FF2B5EF4-FFF2-40B4-BE49-F238E27FC236}">
                <a16:creationId xmlns:a16="http://schemas.microsoft.com/office/drawing/2014/main" id="{91CE0284-FE07-B042-AC13-8591B4DAB1FE}"/>
              </a:ext>
            </a:extLst>
          </p:cNvPr>
          <p:cNvSpPr>
            <a:spLocks noGrp="1"/>
          </p:cNvSpPr>
          <p:nvPr>
            <p:ph type="body" sz="quarter" idx="60" hasCustomPrompt="1"/>
          </p:nvPr>
        </p:nvSpPr>
        <p:spPr>
          <a:xfrm>
            <a:off x="8113014" y="3475133"/>
            <a:ext cx="2454727" cy="1063913"/>
          </a:xfrm>
          <a:prstGeom prst="rect">
            <a:avLst/>
          </a:prstGeom>
        </p:spPr>
        <p:txBody>
          <a:bodyPr>
            <a:noAutofit/>
          </a:bodyPr>
          <a:lstStyle>
            <a:lvl1pPr marL="0" indent="0">
              <a:buNone/>
              <a:defRPr sz="5220" b="1" i="0">
                <a:solidFill>
                  <a:srgbClr val="FFFFFF"/>
                </a:solidFill>
                <a:latin typeface="IBM Eliot Sans" panose="020B0503050000000000" pitchFamily="34" charset="0"/>
              </a:defRPr>
            </a:lvl1pPr>
          </a:lstStyle>
          <a:p>
            <a:pPr lvl="0"/>
            <a:r>
              <a:rPr lang="en-US" dirty="0"/>
              <a:t>$7.8</a:t>
            </a:r>
          </a:p>
        </p:txBody>
      </p:sp>
      <p:sp>
        <p:nvSpPr>
          <p:cNvPr id="43" name="Text Placeholder 2">
            <a:extLst>
              <a:ext uri="{FF2B5EF4-FFF2-40B4-BE49-F238E27FC236}">
                <a16:creationId xmlns:a16="http://schemas.microsoft.com/office/drawing/2014/main" id="{447AEE74-3902-2F41-975F-AB8C18C5646D}"/>
              </a:ext>
            </a:extLst>
          </p:cNvPr>
          <p:cNvSpPr>
            <a:spLocks noGrp="1"/>
          </p:cNvSpPr>
          <p:nvPr>
            <p:ph type="body" sz="quarter" idx="61" hasCustomPrompt="1"/>
          </p:nvPr>
        </p:nvSpPr>
        <p:spPr>
          <a:xfrm>
            <a:off x="5471971" y="283464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4" name="Text Placeholder 12">
            <a:extLst>
              <a:ext uri="{FF2B5EF4-FFF2-40B4-BE49-F238E27FC236}">
                <a16:creationId xmlns:a16="http://schemas.microsoft.com/office/drawing/2014/main" id="{B11DF6E8-BA8F-A343-A9A7-26D4F9BB7FAD}"/>
              </a:ext>
            </a:extLst>
          </p:cNvPr>
          <p:cNvSpPr>
            <a:spLocks noGrp="1"/>
          </p:cNvSpPr>
          <p:nvPr>
            <p:ph type="body" sz="quarter" idx="62" hasCustomPrompt="1"/>
          </p:nvPr>
        </p:nvSpPr>
        <p:spPr>
          <a:xfrm>
            <a:off x="5546275" y="3475133"/>
            <a:ext cx="2454727" cy="1063913"/>
          </a:xfrm>
          <a:prstGeom prst="rect">
            <a:avLst/>
          </a:prstGeom>
        </p:spPr>
        <p:txBody>
          <a:bodyPr>
            <a:noAutofit/>
          </a:bodyPr>
          <a:lstStyle>
            <a:lvl1pPr marL="0" indent="0">
              <a:buNone/>
              <a:defRPr sz="5220" b="1" i="0">
                <a:solidFill>
                  <a:srgbClr val="73C0FF"/>
                </a:solidFill>
                <a:latin typeface="IBM Eliot Sans" panose="020B0503050000000000" pitchFamily="34" charset="0"/>
              </a:defRPr>
            </a:lvl1pPr>
          </a:lstStyle>
          <a:p>
            <a:pPr lvl="0"/>
            <a:r>
              <a:rPr lang="en-US" dirty="0"/>
              <a:t>$6.67</a:t>
            </a:r>
          </a:p>
        </p:txBody>
      </p:sp>
      <p:sp>
        <p:nvSpPr>
          <p:cNvPr id="45" name="Text Placeholder 2">
            <a:extLst>
              <a:ext uri="{FF2B5EF4-FFF2-40B4-BE49-F238E27FC236}">
                <a16:creationId xmlns:a16="http://schemas.microsoft.com/office/drawing/2014/main" id="{4EDF6B51-11AC-704A-97B2-A04FBFC4E431}"/>
              </a:ext>
            </a:extLst>
          </p:cNvPr>
          <p:cNvSpPr>
            <a:spLocks noGrp="1"/>
          </p:cNvSpPr>
          <p:nvPr>
            <p:ph type="body" sz="quarter" idx="63" hasCustomPrompt="1"/>
          </p:nvPr>
        </p:nvSpPr>
        <p:spPr>
          <a:xfrm>
            <a:off x="8138971" y="283464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cxnSp>
        <p:nvCxnSpPr>
          <p:cNvPr id="51" name="Straight Connector 50">
            <a:extLst>
              <a:ext uri="{FF2B5EF4-FFF2-40B4-BE49-F238E27FC236}">
                <a16:creationId xmlns:a16="http://schemas.microsoft.com/office/drawing/2014/main" id="{0BF62093-8215-604A-88E7-A23A609BEA61}"/>
              </a:ext>
            </a:extLst>
          </p:cNvPr>
          <p:cNvCxnSpPr>
            <a:cxnSpLocks/>
          </p:cNvCxnSpPr>
          <p:nvPr userDrawn="1"/>
        </p:nvCxnSpPr>
        <p:spPr>
          <a:xfrm>
            <a:off x="8055940" y="29083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80B543A9-50A9-B24A-AB3D-59895EEEF159}"/>
              </a:ext>
            </a:extLst>
          </p:cNvPr>
          <p:cNvSpPr>
            <a:spLocks noGrp="1"/>
          </p:cNvSpPr>
          <p:nvPr>
            <p:ph type="body" sz="quarter" idx="64" hasCustomPrompt="1"/>
          </p:nvPr>
        </p:nvSpPr>
        <p:spPr>
          <a:xfrm>
            <a:off x="282178" y="3566164"/>
            <a:ext cx="2634680" cy="3721606"/>
          </a:xfrm>
          <a:prstGeom prst="rect">
            <a:avLst/>
          </a:prstGeom>
        </p:spPr>
        <p:txBody>
          <a:bodyPr/>
          <a:lstStyle>
            <a:lvl1pPr marL="128585" marR="0" indent="-128585" algn="l" defTabSz="822899" rtl="0" eaLnBrk="1" fontAlgn="auto" latinLnBrk="0" hangingPunct="1">
              <a:lnSpc>
                <a:spcPts val="1200"/>
              </a:lnSpc>
              <a:spcBef>
                <a:spcPts val="0"/>
              </a:spcBef>
              <a:spcAft>
                <a:spcPts val="0"/>
              </a:spcAft>
              <a:buClrTx/>
              <a:buSzTx/>
              <a:buFont typeface="Courier New" panose="02070309020205020404" pitchFamily="49" charset="0"/>
              <a:buChar char="o"/>
              <a:tabLst/>
              <a:defRPr lang="en-US" sz="900" smtClean="0">
                <a:solidFill>
                  <a:srgbClr val="FFFFFF"/>
                </a:solidFill>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23" name="Slide Number Placeholder 5">
            <a:extLst>
              <a:ext uri="{FF2B5EF4-FFF2-40B4-BE49-F238E27FC236}">
                <a16:creationId xmlns:a16="http://schemas.microsoft.com/office/drawing/2014/main" id="{BD3F08A0-4A63-E244-ABDD-976D88B060A4}"/>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2340C9E0-1D03-4E4A-BA3B-85A03C2A01DF}"/>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183460981"/>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formation slide_EQB_03">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D3B957D0-7A04-AA42-B0A7-4D42C6A01B0D}"/>
              </a:ext>
            </a:extLst>
          </p:cNvPr>
          <p:cNvCxnSpPr>
            <a:cxnSpLocks/>
          </p:cNvCxnSpPr>
          <p:nvPr userDrawn="1"/>
        </p:nvCxnSpPr>
        <p:spPr>
          <a:xfrm>
            <a:off x="3731837"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12">
            <a:extLst>
              <a:ext uri="{FF2B5EF4-FFF2-40B4-BE49-F238E27FC236}">
                <a16:creationId xmlns:a16="http://schemas.microsoft.com/office/drawing/2014/main" id="{4213EA62-46A0-C048-B111-C692D2727201}"/>
              </a:ext>
            </a:extLst>
          </p:cNvPr>
          <p:cNvSpPr>
            <a:spLocks noGrp="1"/>
          </p:cNvSpPr>
          <p:nvPr>
            <p:ph type="body" sz="quarter" idx="42" hasCustomPrompt="1"/>
          </p:nvPr>
        </p:nvSpPr>
        <p:spPr>
          <a:xfrm>
            <a:off x="245830" y="3312519"/>
            <a:ext cx="3366653" cy="1063913"/>
          </a:xfrm>
          <a:prstGeom prst="rect">
            <a:avLst/>
          </a:prstGeom>
        </p:spPr>
        <p:txBody>
          <a:bodyPr>
            <a:noAutofit/>
          </a:bodyPr>
          <a:lstStyle>
            <a:lvl1pPr marL="0" indent="0">
              <a:buNone/>
              <a:defRPr sz="5220" b="1" i="0">
                <a:solidFill>
                  <a:srgbClr val="73C0FF"/>
                </a:solidFill>
                <a:latin typeface="IBM Eliot Sans" panose="020B0503050000000000" pitchFamily="34" charset="0"/>
              </a:defRPr>
            </a:lvl1pPr>
          </a:lstStyle>
          <a:p>
            <a:pPr lvl="0"/>
            <a:r>
              <a:rPr lang="en-US" dirty="0"/>
              <a:t>$6.67 bn</a:t>
            </a:r>
          </a:p>
        </p:txBody>
      </p:sp>
      <p:sp>
        <p:nvSpPr>
          <p:cNvPr id="38" name="Text Placeholder 12">
            <a:extLst>
              <a:ext uri="{FF2B5EF4-FFF2-40B4-BE49-F238E27FC236}">
                <a16:creationId xmlns:a16="http://schemas.microsoft.com/office/drawing/2014/main" id="{DB292C36-D2BD-D84C-BECF-935BEE8C31F4}"/>
              </a:ext>
            </a:extLst>
          </p:cNvPr>
          <p:cNvSpPr>
            <a:spLocks noGrp="1"/>
          </p:cNvSpPr>
          <p:nvPr>
            <p:ph type="body" sz="quarter" idx="43" hasCustomPrompt="1"/>
          </p:nvPr>
        </p:nvSpPr>
        <p:spPr>
          <a:xfrm>
            <a:off x="3785352" y="3311222"/>
            <a:ext cx="3366653" cy="1063913"/>
          </a:xfrm>
          <a:prstGeom prst="rect">
            <a:avLst/>
          </a:prstGeom>
        </p:spPr>
        <p:txBody>
          <a:bodyPr>
            <a:noAutofit/>
          </a:bodyPr>
          <a:lstStyle>
            <a:lvl1pPr marL="0" indent="0">
              <a:buNone/>
              <a:defRPr sz="5220" b="1" i="0">
                <a:solidFill>
                  <a:srgbClr val="FFFFFF"/>
                </a:solidFill>
                <a:latin typeface="IBM Eliot Sans" panose="020B0503050000000000" pitchFamily="34" charset="0"/>
              </a:defRPr>
            </a:lvl1pPr>
          </a:lstStyle>
          <a:p>
            <a:pPr lvl="0"/>
            <a:r>
              <a:rPr lang="en-US" dirty="0"/>
              <a:t>$7.8 bn</a:t>
            </a:r>
          </a:p>
        </p:txBody>
      </p:sp>
      <p:sp>
        <p:nvSpPr>
          <p:cNvPr id="39" name="Text Placeholder 12">
            <a:extLst>
              <a:ext uri="{FF2B5EF4-FFF2-40B4-BE49-F238E27FC236}">
                <a16:creationId xmlns:a16="http://schemas.microsoft.com/office/drawing/2014/main" id="{B6874B26-F31F-F748-8186-544B9E8273D6}"/>
              </a:ext>
            </a:extLst>
          </p:cNvPr>
          <p:cNvSpPr>
            <a:spLocks noGrp="1"/>
          </p:cNvSpPr>
          <p:nvPr>
            <p:ph type="body" sz="quarter" idx="44" hasCustomPrompt="1"/>
          </p:nvPr>
        </p:nvSpPr>
        <p:spPr>
          <a:xfrm>
            <a:off x="7242138" y="3311222"/>
            <a:ext cx="3366653" cy="1063913"/>
          </a:xfrm>
          <a:prstGeom prst="rect">
            <a:avLst/>
          </a:prstGeom>
        </p:spPr>
        <p:txBody>
          <a:bodyPr>
            <a:noAutofit/>
          </a:bodyPr>
          <a:lstStyle>
            <a:lvl1pPr marL="0" indent="0">
              <a:buNone/>
              <a:defRPr sz="5220" b="1" i="0">
                <a:solidFill>
                  <a:srgbClr val="FFFFFF"/>
                </a:solidFill>
                <a:latin typeface="IBM Eliot Sans" panose="020B0503050000000000" pitchFamily="34" charset="0"/>
              </a:defRPr>
            </a:lvl1pPr>
          </a:lstStyle>
          <a:p>
            <a:pPr lvl="0"/>
            <a:r>
              <a:rPr lang="en-US" dirty="0"/>
              <a:t>$7.8 bn</a:t>
            </a:r>
          </a:p>
        </p:txBody>
      </p:sp>
      <p:sp>
        <p:nvSpPr>
          <p:cNvPr id="40" name="Text Placeholder 4">
            <a:extLst>
              <a:ext uri="{FF2B5EF4-FFF2-40B4-BE49-F238E27FC236}">
                <a16:creationId xmlns:a16="http://schemas.microsoft.com/office/drawing/2014/main" id="{594E4948-6C0F-1743-8F69-87F2985AB180}"/>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cxnSp>
        <p:nvCxnSpPr>
          <p:cNvPr id="41" name="Straight Connector 40">
            <a:extLst>
              <a:ext uri="{FF2B5EF4-FFF2-40B4-BE49-F238E27FC236}">
                <a16:creationId xmlns:a16="http://schemas.microsoft.com/office/drawing/2014/main" id="{92FA3CFD-1383-E740-9B0C-2EEDCB17EB27}"/>
              </a:ext>
            </a:extLst>
          </p:cNvPr>
          <p:cNvCxnSpPr>
            <a:cxnSpLocks/>
          </p:cNvCxnSpPr>
          <p:nvPr userDrawn="1"/>
        </p:nvCxnSpPr>
        <p:spPr>
          <a:xfrm>
            <a:off x="342900" y="2743200"/>
            <a:ext cx="10287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AB563A6A-5F52-F347-B158-2A50E23F9BB6}"/>
              </a:ext>
            </a:extLst>
          </p:cNvPr>
          <p:cNvSpPr>
            <a:spLocks noGrp="1"/>
          </p:cNvSpPr>
          <p:nvPr>
            <p:ph type="body" sz="quarter" idx="57" hasCustomPrompt="1"/>
          </p:nvPr>
        </p:nvSpPr>
        <p:spPr>
          <a:xfrm>
            <a:off x="282133" y="2838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3" name="Text Placeholder 2">
            <a:extLst>
              <a:ext uri="{FF2B5EF4-FFF2-40B4-BE49-F238E27FC236}">
                <a16:creationId xmlns:a16="http://schemas.microsoft.com/office/drawing/2014/main" id="{6AAFD104-7C5A-E948-ABC9-F2215834BD42}"/>
              </a:ext>
            </a:extLst>
          </p:cNvPr>
          <p:cNvSpPr>
            <a:spLocks noGrp="1"/>
          </p:cNvSpPr>
          <p:nvPr>
            <p:ph type="body" sz="quarter" idx="58" hasCustomPrompt="1"/>
          </p:nvPr>
        </p:nvSpPr>
        <p:spPr>
          <a:xfrm>
            <a:off x="3815908" y="2838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362F5F7C-E1B9-0647-AF32-20A80D7CACFE}"/>
              </a:ext>
            </a:extLst>
          </p:cNvPr>
          <p:cNvSpPr>
            <a:spLocks noGrp="1"/>
          </p:cNvSpPr>
          <p:nvPr>
            <p:ph type="body" sz="quarter" idx="59" hasCustomPrompt="1"/>
          </p:nvPr>
        </p:nvSpPr>
        <p:spPr>
          <a:xfrm>
            <a:off x="7283008" y="2838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C19A404B-667A-874A-8471-30221F0436B7}"/>
              </a:ext>
            </a:extLst>
          </p:cNvPr>
          <p:cNvSpPr>
            <a:spLocks noGrp="1"/>
          </p:cNvSpPr>
          <p:nvPr>
            <p:ph type="body" sz="quarter" idx="60" hasCustomPrompt="1"/>
          </p:nvPr>
        </p:nvSpPr>
        <p:spPr>
          <a:xfrm>
            <a:off x="282133" y="5124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6" name="Text Placeholder 2">
            <a:extLst>
              <a:ext uri="{FF2B5EF4-FFF2-40B4-BE49-F238E27FC236}">
                <a16:creationId xmlns:a16="http://schemas.microsoft.com/office/drawing/2014/main" id="{3E3CCEC4-FA0D-664B-BCFD-0E4E3D7AFA33}"/>
              </a:ext>
            </a:extLst>
          </p:cNvPr>
          <p:cNvSpPr>
            <a:spLocks noGrp="1"/>
          </p:cNvSpPr>
          <p:nvPr>
            <p:ph type="body" sz="quarter" idx="61" hasCustomPrompt="1"/>
          </p:nvPr>
        </p:nvSpPr>
        <p:spPr>
          <a:xfrm>
            <a:off x="3815908" y="5124850"/>
            <a:ext cx="1793081" cy="208122"/>
          </a:xfrm>
          <a:prstGeom prst="rect">
            <a:avLst/>
          </a:prstGeom>
        </p:spPr>
        <p:txBody>
          <a:bodyPr/>
          <a:lstStyle>
            <a:lvl1pPr marL="0" indent="0">
              <a:buNone/>
              <a:defRPr sz="900" b="1" i="0">
                <a:solidFill>
                  <a:srgbClr val="FFFFFF"/>
                </a:solidFill>
                <a:latin typeface="IBM Plex Sans Medium" panose="020B0603050203000203" pitchFamily="34" charset="0"/>
                <a:cs typeface="Segoe UI" panose="020B0502040204020203" pitchFamily="34" charset="0"/>
              </a:defRPr>
            </a:lvl1pPr>
          </a:lstStyle>
          <a:p>
            <a:pPr lvl="0"/>
            <a:r>
              <a:rPr lang="en-US" sz="900" b="1" i="0" dirty="0">
                <a:latin typeface="Segoe UI" panose="020B0502040204020203" pitchFamily="34" charset="0"/>
                <a:cs typeface="Segoe UI" panose="020B0502040204020203" pitchFamily="34" charset="0"/>
              </a:rPr>
              <a:t>Headline</a:t>
            </a:r>
            <a:endParaRPr lang="en-US" dirty="0"/>
          </a:p>
        </p:txBody>
      </p:sp>
      <p:sp>
        <p:nvSpPr>
          <p:cNvPr id="47" name="Text Placeholder 2">
            <a:extLst>
              <a:ext uri="{FF2B5EF4-FFF2-40B4-BE49-F238E27FC236}">
                <a16:creationId xmlns:a16="http://schemas.microsoft.com/office/drawing/2014/main" id="{B61C1FAB-2D6B-A34C-B965-2635360CD2C1}"/>
              </a:ext>
            </a:extLst>
          </p:cNvPr>
          <p:cNvSpPr>
            <a:spLocks noGrp="1"/>
          </p:cNvSpPr>
          <p:nvPr>
            <p:ph type="body" sz="quarter" idx="62" hasCustomPrompt="1"/>
          </p:nvPr>
        </p:nvSpPr>
        <p:spPr>
          <a:xfrm>
            <a:off x="7283008" y="5124850"/>
            <a:ext cx="1793081" cy="208122"/>
          </a:xfrm>
          <a:prstGeom prst="rect">
            <a:avLst/>
          </a:prstGeom>
        </p:spPr>
        <p:txBody>
          <a:bodyPr/>
          <a:lstStyle>
            <a:lvl1pPr marL="0" indent="0">
              <a:buNone/>
              <a:defRPr sz="900" b="1" i="0">
                <a:solidFill>
                  <a:srgbClr val="FFFFFF"/>
                </a:solidFill>
                <a:latin typeface="IBM Eliot Sans Medium" panose="020B0703050000000000" pitchFamily="34" charset="0"/>
                <a:cs typeface="Segoe UI" panose="020B0502040204020203" pitchFamily="34" charset="0"/>
              </a:defRPr>
            </a:lvl1pPr>
          </a:lstStyle>
          <a:p>
            <a:pPr lvl="0"/>
            <a:r>
              <a:rPr lang="en-US" dirty="0"/>
              <a:t>Headline</a:t>
            </a:r>
          </a:p>
        </p:txBody>
      </p:sp>
      <p:sp>
        <p:nvSpPr>
          <p:cNvPr id="48" name="Text Placeholder 47">
            <a:extLst>
              <a:ext uri="{FF2B5EF4-FFF2-40B4-BE49-F238E27FC236}">
                <a16:creationId xmlns:a16="http://schemas.microsoft.com/office/drawing/2014/main" id="{B6893E18-66C7-114D-A9EE-1EDDCCF757E0}"/>
              </a:ext>
            </a:extLst>
          </p:cNvPr>
          <p:cNvSpPr>
            <a:spLocks noGrp="1"/>
          </p:cNvSpPr>
          <p:nvPr>
            <p:ph type="body" sz="quarter" idx="26" hasCustomPrompt="1"/>
          </p:nvPr>
        </p:nvSpPr>
        <p:spPr>
          <a:xfrm>
            <a:off x="286398" y="5486400"/>
            <a:ext cx="2568446" cy="1828800"/>
          </a:xfrm>
          <a:prstGeom prst="rect">
            <a:avLst/>
          </a:prstGeom>
        </p:spPr>
        <p:txBody>
          <a:bodyPr>
            <a:normAutofit/>
          </a:bodyPr>
          <a:lstStyle>
            <a:lvl1pPr marL="0" marR="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sz="900" b="0" i="0">
                <a:solidFill>
                  <a:srgbClr val="FFFFFF"/>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49" name="Text Placeholder 47">
            <a:extLst>
              <a:ext uri="{FF2B5EF4-FFF2-40B4-BE49-F238E27FC236}">
                <a16:creationId xmlns:a16="http://schemas.microsoft.com/office/drawing/2014/main" id="{81AA2E14-F288-D84C-BC8D-723D2B5DC5A4}"/>
              </a:ext>
            </a:extLst>
          </p:cNvPr>
          <p:cNvSpPr>
            <a:spLocks noGrp="1"/>
          </p:cNvSpPr>
          <p:nvPr>
            <p:ph type="body" sz="quarter" idx="52" hasCustomPrompt="1"/>
          </p:nvPr>
        </p:nvSpPr>
        <p:spPr>
          <a:xfrm>
            <a:off x="3825046" y="5486400"/>
            <a:ext cx="2568446" cy="1828800"/>
          </a:xfrm>
          <a:prstGeom prst="rect">
            <a:avLst/>
          </a:prstGeom>
        </p:spPr>
        <p:txBody>
          <a:bodyPr>
            <a:normAutofit/>
          </a:bodyPr>
          <a:lstStyle>
            <a:lvl1pPr marL="0" marR="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sz="900" b="0" i="0">
                <a:solidFill>
                  <a:srgbClr val="FFFFFF"/>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0" name="Text Placeholder 47">
            <a:extLst>
              <a:ext uri="{FF2B5EF4-FFF2-40B4-BE49-F238E27FC236}">
                <a16:creationId xmlns:a16="http://schemas.microsoft.com/office/drawing/2014/main" id="{EBF9A7CB-BD6D-C549-8D16-F85A877388E6}"/>
              </a:ext>
            </a:extLst>
          </p:cNvPr>
          <p:cNvSpPr>
            <a:spLocks noGrp="1"/>
          </p:cNvSpPr>
          <p:nvPr>
            <p:ph type="body" sz="quarter" idx="54" hasCustomPrompt="1"/>
          </p:nvPr>
        </p:nvSpPr>
        <p:spPr>
          <a:xfrm>
            <a:off x="7286164" y="5486400"/>
            <a:ext cx="2568446" cy="1828800"/>
          </a:xfrm>
          <a:prstGeom prst="rect">
            <a:avLst/>
          </a:prstGeom>
        </p:spPr>
        <p:txBody>
          <a:bodyPr>
            <a:normAutofit/>
          </a:bodyPr>
          <a:lstStyle>
            <a:lvl1pPr marL="0" marR="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sz="900" b="0" i="0">
                <a:solidFill>
                  <a:srgbClr val="FFFFFF"/>
                </a:solidFill>
                <a:latin typeface="IBM Eliot Sans Medium" panose="020B0703050000000000"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51" name="Straight Connector 50">
            <a:extLst>
              <a:ext uri="{FF2B5EF4-FFF2-40B4-BE49-F238E27FC236}">
                <a16:creationId xmlns:a16="http://schemas.microsoft.com/office/drawing/2014/main" id="{850EC673-7D97-6A44-B5BB-6FE42552ADA7}"/>
              </a:ext>
            </a:extLst>
          </p:cNvPr>
          <p:cNvCxnSpPr>
            <a:cxnSpLocks/>
          </p:cNvCxnSpPr>
          <p:nvPr userDrawn="1"/>
        </p:nvCxnSpPr>
        <p:spPr>
          <a:xfrm>
            <a:off x="7227512"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025D663-6FA1-5C4B-997B-5ADE62671730}"/>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D98CE7A7-D98D-9F44-8E94-6A1450364D9D}"/>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229785823"/>
      </p:ext>
    </p:extLst>
  </p:cSld>
  <p:clrMapOvr>
    <a:masterClrMapping/>
  </p:clrMapOvr>
  <p:extLst>
    <p:ext uri="{DCECCB84-F9BA-43D5-87BE-67443E8EF086}">
      <p15:sldGuideLst xmlns:p15="http://schemas.microsoft.com/office/powerpoint/2012/main">
        <p15:guide id="1" orient="horz" pos="1728" userDrawn="1">
          <p15:clr>
            <a:srgbClr val="FBAE40"/>
          </p15:clr>
        </p15:guide>
        <p15:guide id="2" pos="2448" userDrawn="1">
          <p15:clr>
            <a:srgbClr val="FBAE40"/>
          </p15:clr>
        </p15:guide>
        <p15:guide id="3" pos="462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_WT_04">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2D82C94A-F9C7-284E-853B-2E07ACB52888}"/>
              </a:ext>
            </a:extLst>
          </p:cNvPr>
          <p:cNvSpPr>
            <a:spLocks noGrp="1"/>
          </p:cNvSpPr>
          <p:nvPr>
            <p:ph type="pic" sz="quarter" idx="14"/>
          </p:nvPr>
        </p:nvSpPr>
        <p:spPr>
          <a:xfrm>
            <a:off x="5486400" y="0"/>
            <a:ext cx="5486400" cy="8229600"/>
          </a:xfrm>
          <a:prstGeom prst="rect">
            <a:avLst/>
          </a:prstGeom>
        </p:spPr>
        <p:txBody>
          <a:bodyPr/>
          <a:lstStyle>
            <a:lvl1pPr>
              <a:defRPr b="0" i="0">
                <a:solidFill>
                  <a:srgbClr val="002677"/>
                </a:solidFill>
                <a:latin typeface="IBM Eliot Sans Medium" panose="020B0703050000000000" pitchFamily="34" charset="0"/>
              </a:defRPr>
            </a:lvl1pPr>
          </a:lstStyle>
          <a:p>
            <a:endParaRPr lang="en-US" dirty="0"/>
          </a:p>
        </p:txBody>
      </p:sp>
      <p:sp>
        <p:nvSpPr>
          <p:cNvPr id="10" name="Title 1">
            <a:extLst>
              <a:ext uri="{FF2B5EF4-FFF2-40B4-BE49-F238E27FC236}">
                <a16:creationId xmlns:a16="http://schemas.microsoft.com/office/drawing/2014/main" id="{A798575A-8932-9A49-B871-90157E1FC9FA}"/>
              </a:ext>
            </a:extLst>
          </p:cNvPr>
          <p:cNvSpPr>
            <a:spLocks noGrp="1"/>
          </p:cNvSpPr>
          <p:nvPr>
            <p:ph type="ctrTitle" hasCustomPrompt="1"/>
          </p:nvPr>
        </p:nvSpPr>
        <p:spPr>
          <a:xfrm>
            <a:off x="269730" y="501419"/>
            <a:ext cx="4187971" cy="507253"/>
          </a:xfrm>
          <a:prstGeom prst="rect">
            <a:avLst/>
          </a:prstGeom>
        </p:spPr>
        <p:txBody>
          <a:bodyPr anchor="t">
            <a:noAutofit/>
          </a:bodyPr>
          <a:lstStyle>
            <a:lvl1pPr algn="l">
              <a:defRPr sz="1200" b="0" i="0">
                <a:solidFill>
                  <a:srgbClr val="002677"/>
                </a:solidFill>
                <a:latin typeface="IBM Eliot Sans Medium" panose="020B0703050000000000" pitchFamily="34" charset="0"/>
                <a:cs typeface="Segoe UI" panose="020B0502040204020203" pitchFamily="34" charset="0"/>
              </a:defRPr>
            </a:lvl1pPr>
          </a:lstStyle>
          <a:p>
            <a:r>
              <a:rPr lang="en-US" dirty="0"/>
              <a:t>SECTION HEADER</a:t>
            </a:r>
          </a:p>
        </p:txBody>
      </p:sp>
      <p:sp>
        <p:nvSpPr>
          <p:cNvPr id="11" name="Subtitle 2">
            <a:extLst>
              <a:ext uri="{FF2B5EF4-FFF2-40B4-BE49-F238E27FC236}">
                <a16:creationId xmlns:a16="http://schemas.microsoft.com/office/drawing/2014/main" id="{8E95A5F9-F875-6C49-96D8-9A67643491C9}"/>
              </a:ext>
            </a:extLst>
          </p:cNvPr>
          <p:cNvSpPr>
            <a:spLocks noGrp="1"/>
          </p:cNvSpPr>
          <p:nvPr>
            <p:ph type="subTitle" idx="1" hasCustomPrompt="1"/>
          </p:nvPr>
        </p:nvSpPr>
        <p:spPr>
          <a:xfrm>
            <a:off x="253020" y="1275250"/>
            <a:ext cx="4204680" cy="707280"/>
          </a:xfrm>
          <a:prstGeom prst="rect">
            <a:avLst/>
          </a:prstGeom>
        </p:spPr>
        <p:txBody>
          <a:bodyPr>
            <a:noAutofit/>
          </a:bodyPr>
          <a:lstStyle>
            <a:lvl1pPr marL="0" indent="0" algn="l">
              <a:buNone/>
              <a:defRPr sz="4125" b="1" i="0">
                <a:solidFill>
                  <a:srgbClr val="002677"/>
                </a:solidFill>
                <a:latin typeface="IBM Eliot Sans Medium" panose="020B07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p:txBody>
      </p:sp>
      <p:sp>
        <p:nvSpPr>
          <p:cNvPr id="12" name="Text Placeholder 14">
            <a:extLst>
              <a:ext uri="{FF2B5EF4-FFF2-40B4-BE49-F238E27FC236}">
                <a16:creationId xmlns:a16="http://schemas.microsoft.com/office/drawing/2014/main" id="{E6333A04-D700-1045-90EC-0A78B39C3F83}"/>
              </a:ext>
            </a:extLst>
          </p:cNvPr>
          <p:cNvSpPr>
            <a:spLocks noGrp="1"/>
          </p:cNvSpPr>
          <p:nvPr>
            <p:ph type="body" sz="quarter" idx="13" hasCustomPrompt="1"/>
          </p:nvPr>
        </p:nvSpPr>
        <p:spPr>
          <a:xfrm>
            <a:off x="253023" y="2106296"/>
            <a:ext cx="4204678" cy="2008507"/>
          </a:xfrm>
          <a:prstGeom prst="rect">
            <a:avLst/>
          </a:prstGeom>
        </p:spPr>
        <p:txBody>
          <a:bodyPr/>
          <a:lstStyle>
            <a:lvl1pPr marL="0" indent="0">
              <a:buNone/>
              <a:defRPr sz="4125" b="1" i="0">
                <a:solidFill>
                  <a:srgbClr val="3369FF"/>
                </a:solidFill>
                <a:latin typeface="IBM Eliot Sans Medium" panose="020B0703050000000000" pitchFamily="34" charset="0"/>
              </a:defRPr>
            </a:lvl1pPr>
          </a:lstStyle>
          <a:p>
            <a:pPr lvl="0"/>
            <a:r>
              <a:rPr lang="en-US" dirty="0"/>
              <a:t>Title Here</a:t>
            </a:r>
          </a:p>
        </p:txBody>
      </p:sp>
    </p:spTree>
    <p:extLst>
      <p:ext uri="{BB962C8B-B14F-4D97-AF65-F5344CB8AC3E}">
        <p14:creationId xmlns:p14="http://schemas.microsoft.com/office/powerpoint/2010/main" val="4062833001"/>
      </p:ext>
    </p:extLst>
  </p:cSld>
  <p:clrMapOvr>
    <a:masterClrMapping/>
  </p:clrMapOvr>
  <p:extLst>
    <p:ext uri="{DCECCB84-F9BA-43D5-87BE-67443E8EF086}">
      <p15:sldGuideLst xmlns:p15="http://schemas.microsoft.com/office/powerpoint/2012/main">
        <p15:guide id="1" orient="horz" pos="35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nformation slide_WT_16">
    <p:spTree>
      <p:nvGrpSpPr>
        <p:cNvPr id="1" name=""/>
        <p:cNvGrpSpPr/>
        <p:nvPr/>
      </p:nvGrpSpPr>
      <p:grpSpPr>
        <a:xfrm>
          <a:off x="0" y="0"/>
          <a:ext cx="0" cy="0"/>
          <a:chOff x="0" y="0"/>
          <a:chExt cx="0" cy="0"/>
        </a:xfrm>
      </p:grpSpPr>
      <p:sp>
        <p:nvSpPr>
          <p:cNvPr id="5" name="Picture Placeholder 71">
            <a:extLst>
              <a:ext uri="{FF2B5EF4-FFF2-40B4-BE49-F238E27FC236}">
                <a16:creationId xmlns:a16="http://schemas.microsoft.com/office/drawing/2014/main" id="{4B44A06D-1DA3-5343-B222-543919237BC6}"/>
              </a:ext>
            </a:extLst>
          </p:cNvPr>
          <p:cNvSpPr>
            <a:spLocks noGrp="1"/>
          </p:cNvSpPr>
          <p:nvPr>
            <p:ph type="pic" sz="quarter" idx="23" hasCustomPrompt="1"/>
          </p:nvPr>
        </p:nvSpPr>
        <p:spPr>
          <a:xfrm>
            <a:off x="0" y="0"/>
            <a:ext cx="10972800" cy="8229600"/>
          </a:xfrm>
          <a:prstGeom prst="rect">
            <a:avLst/>
          </a:prstGeom>
        </p:spPr>
        <p:txBody>
          <a:bodyPr anchor="ctr"/>
          <a:lstStyle>
            <a:lvl1pPr marL="0" marR="0" indent="0" algn="ctr" defTabSz="822899" rtl="0" eaLnBrk="1" fontAlgn="auto" latinLnBrk="0" hangingPunct="1">
              <a:lnSpc>
                <a:spcPct val="90000"/>
              </a:lnSpc>
              <a:spcBef>
                <a:spcPts val="900"/>
              </a:spcBef>
              <a:spcAft>
                <a:spcPts val="0"/>
              </a:spcAft>
              <a:buClrTx/>
              <a:buSzTx/>
              <a:buFont typeface="Arial" panose="020B0604020202020204" pitchFamily="34" charset="0"/>
              <a:buNone/>
              <a:tabLst/>
              <a:defRPr>
                <a:solidFill>
                  <a:srgbClr val="002577"/>
                </a:solidFill>
                <a:latin typeface="IBM Eliot Sans Medium" panose="020B0703050000000000" pitchFamily="34" charset="0"/>
                <a:cs typeface="Segoe UI" panose="020B0502040204020203" pitchFamily="34" charset="0"/>
              </a:defRPr>
            </a:lvl1pPr>
          </a:lstStyle>
          <a:p>
            <a:pPr marL="0" marR="0" lvl="0" indent="0" algn="ctr"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Place image here</a:t>
            </a:r>
          </a:p>
        </p:txBody>
      </p:sp>
      <p:sp>
        <p:nvSpPr>
          <p:cNvPr id="10" name="Slide Number Placeholder 5">
            <a:extLst>
              <a:ext uri="{FF2B5EF4-FFF2-40B4-BE49-F238E27FC236}">
                <a16:creationId xmlns:a16="http://schemas.microsoft.com/office/drawing/2014/main" id="{4D63682A-316C-EA44-827A-3E6C506639CE}"/>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D4C6B07-9A7A-A142-A800-18293A6956A5}"/>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545B3894-6357-E847-8D11-6A4DA2DD83AA}"/>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860EC1C9-4D19-C046-9E31-4EA4C9EE1E6D}"/>
              </a:ext>
            </a:extLst>
          </p:cNvPr>
          <p:cNvSpPr>
            <a:spLocks noGrp="1"/>
          </p:cNvSpPr>
          <p:nvPr>
            <p:ph type="body" sz="quarter" idx="27" hasCustomPrompt="1"/>
          </p:nvPr>
        </p:nvSpPr>
        <p:spPr>
          <a:xfrm>
            <a:off x="283913" y="3104425"/>
            <a:ext cx="2436019" cy="265834"/>
          </a:xfrm>
          <a:prstGeom prst="rect">
            <a:avLst/>
          </a:prstGeom>
        </p:spPr>
        <p:txBody>
          <a:bodyPr/>
          <a:lstStyle>
            <a:lvl1pPr marL="0" indent="0">
              <a:buNone/>
              <a:defRPr sz="900" b="1" i="0">
                <a:solidFill>
                  <a:srgbClr val="FFFFFF"/>
                </a:solidFill>
                <a:latin typeface="IBM Eliot Sans Medium" panose="020B0703050000000000" pitchFamily="34" charset="0"/>
              </a:defRPr>
            </a:lvl1pPr>
          </a:lstStyle>
          <a:p>
            <a:pPr lvl="0"/>
            <a:r>
              <a:rPr lang="en-US" dirty="0"/>
              <a:t>Body Headline</a:t>
            </a:r>
          </a:p>
        </p:txBody>
      </p:sp>
      <p:sp>
        <p:nvSpPr>
          <p:cNvPr id="15" name="Text Placeholder 2">
            <a:extLst>
              <a:ext uri="{FF2B5EF4-FFF2-40B4-BE49-F238E27FC236}">
                <a16:creationId xmlns:a16="http://schemas.microsoft.com/office/drawing/2014/main" id="{602A9129-0660-CD46-A219-B840D39917AE}"/>
              </a:ext>
            </a:extLst>
          </p:cNvPr>
          <p:cNvSpPr>
            <a:spLocks noGrp="1"/>
          </p:cNvSpPr>
          <p:nvPr>
            <p:ph type="body" sz="quarter" idx="28" hasCustomPrompt="1"/>
          </p:nvPr>
        </p:nvSpPr>
        <p:spPr>
          <a:xfrm>
            <a:off x="282132" y="3397650"/>
            <a:ext cx="3440432" cy="2332038"/>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re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Uga</a:t>
            </a:r>
            <a:r>
              <a:rPr lang="en-US" dirty="0">
                <a:solidFill>
                  <a:srgbClr val="FFFFFF"/>
                </a:solidFill>
                <a:effectLst/>
                <a:latin typeface="Segoe UI" panose="020B0502040204020203" pitchFamily="34" charset="0"/>
              </a:rPr>
              <a:t>. Ut et </a:t>
            </a:r>
            <a:r>
              <a:rPr lang="en-US" dirty="0" err="1">
                <a:solidFill>
                  <a:srgbClr val="FFFFFF"/>
                </a:solidFill>
                <a:effectLst/>
                <a:latin typeface="Segoe UI" panose="020B0502040204020203" pitchFamily="34" charset="0"/>
              </a:rPr>
              <a:t>aliquas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duciisq</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uatibus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quos mod </a:t>
            </a:r>
            <a:r>
              <a:rPr lang="en-US" dirty="0" err="1">
                <a:solidFill>
                  <a:srgbClr val="FFFFFF"/>
                </a:solidFill>
                <a:effectLst/>
                <a:latin typeface="Segoe UI" panose="020B0502040204020203" pitchFamily="34" charset="0"/>
              </a:rPr>
              <a:t>ulpa</a:t>
            </a:r>
            <a:r>
              <a:rPr lang="en-US" dirty="0">
                <a:solidFill>
                  <a:srgbClr val="FFFFFF"/>
                </a:solidFill>
                <a:effectLst/>
                <a:latin typeface="Segoe UI" panose="020B0502040204020203" pitchFamily="34" charset="0"/>
              </a:rPr>
              <a:t> non </a:t>
            </a:r>
            <a:r>
              <a:rPr lang="en-US" dirty="0" err="1">
                <a:solidFill>
                  <a:srgbClr val="FFFFFF"/>
                </a:solidFill>
                <a:effectLst/>
                <a:latin typeface="Segoe UI" panose="020B0502040204020203" pitchFamily="34" charset="0"/>
              </a:rPr>
              <a:t>rerorer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spelicil</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eatia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officit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ventium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nulpa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quist</a:t>
            </a:r>
            <a:r>
              <a:rPr lang="en-US" dirty="0">
                <a:solidFill>
                  <a:srgbClr val="FFFFFF"/>
                </a:solidFill>
                <a:effectLst/>
                <a:latin typeface="Segoe UI" panose="020B0502040204020203" pitchFamily="34" charset="0"/>
              </a:rPr>
              <a:t>, quid </a:t>
            </a:r>
            <a:r>
              <a:rPr lang="en-US" dirty="0" err="1">
                <a:solidFill>
                  <a:srgbClr val="FFFFFF"/>
                </a:solidFill>
                <a:effectLst/>
                <a:latin typeface="Segoe UI" panose="020B0502040204020203" pitchFamily="34" charset="0"/>
              </a:rPr>
              <a:t>earum</a:t>
            </a:r>
            <a:r>
              <a:rPr lang="en-US" dirty="0">
                <a:solidFill>
                  <a:srgbClr val="FFFFFF"/>
                </a:solidFill>
                <a:effectLst/>
                <a:latin typeface="Segoe UI" panose="020B0502040204020203" pitchFamily="34" charset="0"/>
              </a:rPr>
              <a:t>, cum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blaut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miligen</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tiorit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moloribus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est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harum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eatendi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dolessus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ero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restionseque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dist</a:t>
            </a:r>
            <a:r>
              <a:rPr lang="en-US" dirty="0">
                <a:solidFill>
                  <a:srgbClr val="FFFFFF"/>
                </a:solidFill>
                <a:effectLst/>
                <a:latin typeface="Segoe UI" panose="020B0502040204020203" pitchFamily="34" charset="0"/>
              </a:rPr>
              <a:t>, cone nit </a:t>
            </a:r>
            <a:r>
              <a:rPr lang="en-US" dirty="0" err="1">
                <a:solidFill>
                  <a:srgbClr val="FFFFFF"/>
                </a:solidFill>
                <a:effectLst/>
                <a:latin typeface="Segoe UI" panose="020B0502040204020203" pitchFamily="34" charset="0"/>
              </a:rPr>
              <a:t>iducips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ustionem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volecturitia</a:t>
            </a:r>
            <a:r>
              <a:rPr lang="en-US" dirty="0">
                <a:solidFill>
                  <a:srgbClr val="FFFFFF"/>
                </a:solidFill>
                <a:effectLst/>
                <a:latin typeface="Segoe UI" panose="020B0502040204020203" pitchFamily="34" charset="0"/>
              </a:rPr>
              <a:t> dis </a:t>
            </a:r>
            <a:r>
              <a:rPr lang="en-US" dirty="0" err="1">
                <a:solidFill>
                  <a:srgbClr val="FFFFFF"/>
                </a:solidFill>
                <a:effectLst/>
                <a:latin typeface="Segoe UI" panose="020B0502040204020203" pitchFamily="34" charset="0"/>
              </a:rPr>
              <a:t>ducimusam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faccum</a:t>
            </a:r>
            <a:r>
              <a:rPr lang="en-US" dirty="0">
                <a:solidFill>
                  <a:srgbClr val="FFFFFF"/>
                </a:solidFill>
                <a:effectLst/>
                <a:latin typeface="Segoe UI" panose="020B0502040204020203" pitchFamily="34" charset="0"/>
              </a:rPr>
              <a:t>, sim </a:t>
            </a:r>
            <a:r>
              <a:rPr lang="en-US" dirty="0" err="1">
                <a:solidFill>
                  <a:srgbClr val="FFFFFF"/>
                </a:solidFill>
                <a:effectLst/>
                <a:latin typeface="Segoe UI" panose="020B0502040204020203" pitchFamily="34" charset="0"/>
              </a:rPr>
              <a:t>apitas</a:t>
            </a:r>
            <a:r>
              <a:rPr lang="en-US" dirty="0">
                <a:solidFill>
                  <a:srgbClr val="FFFFFF"/>
                </a:solidFill>
                <a:effectLst/>
                <a:latin typeface="Segoe UI" panose="020B0502040204020203" pitchFamily="34" charset="0"/>
              </a:rPr>
              <a:t> et abo.</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endParaRPr lang="en-US" dirty="0">
              <a:solidFill>
                <a:srgbClr val="002677"/>
              </a:solidFill>
              <a:effectLst/>
              <a:latin typeface="Segoe UI" panose="020B0502040204020203" pitchFamily="34" charset="0"/>
            </a:endParaRPr>
          </a:p>
        </p:txBody>
      </p:sp>
      <p:sp>
        <p:nvSpPr>
          <p:cNvPr id="13" name="Footer Placeholder 3">
            <a:extLst>
              <a:ext uri="{FF2B5EF4-FFF2-40B4-BE49-F238E27FC236}">
                <a16:creationId xmlns:a16="http://schemas.microsoft.com/office/drawing/2014/main" id="{8411E9FF-8F2B-FF45-B5E5-30DC5B2251F3}"/>
              </a:ext>
            </a:extLst>
          </p:cNvPr>
          <p:cNvSpPr txBox="1">
            <a:spLocks/>
          </p:cNvSpPr>
          <p:nvPr userDrawn="1"/>
        </p:nvSpPr>
        <p:spPr>
          <a:xfrm>
            <a:off x="352044" y="7612677"/>
            <a:ext cx="1733932" cy="221840"/>
          </a:xfrm>
          <a:prstGeom prst="rect">
            <a:avLst/>
          </a:prstGeom>
        </p:spPr>
        <p:txBody>
          <a:bodyPr vert="horz" lIns="68580" tIns="34290" rIns="68580" bIns="34290" rtlCol="0" anchor="ctr"/>
          <a:lstStyle>
            <a:defPPr>
              <a:defRPr lang="en-US"/>
            </a:defPPr>
            <a:lvl1pPr marL="0" algn="r" defTabSz="457200" rtl="0" eaLnBrk="1" latinLnBrk="0" hangingPunct="1">
              <a:defRPr sz="960" b="1" i="0" kern="1200">
                <a:solidFill>
                  <a:srgbClr val="FFFFFF"/>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720" dirty="0">
              <a:latin typeface="IBM Eliot Sans Medium" panose="020B0703050000000000" pitchFamily="34" charset="0"/>
            </a:endParaRPr>
          </a:p>
        </p:txBody>
      </p:sp>
    </p:spTree>
    <p:extLst>
      <p:ext uri="{BB962C8B-B14F-4D97-AF65-F5344CB8AC3E}">
        <p14:creationId xmlns:p14="http://schemas.microsoft.com/office/powerpoint/2010/main" val="812124336"/>
      </p:ext>
    </p:extLst>
  </p:cSld>
  <p:clrMapOvr>
    <a:masterClrMapping/>
  </p:clrMapOvr>
  <p:extLst>
    <p:ext uri="{DCECCB84-F9BA-43D5-87BE-67443E8EF086}">
      <p15:sldGuideLst xmlns:p15="http://schemas.microsoft.com/office/powerpoint/2012/main">
        <p15:guide id="1" orient="horz" pos="1992" userDrawn="1">
          <p15:clr>
            <a:srgbClr val="FBAE40"/>
          </p15:clr>
        </p15:guide>
        <p15:guide id="2" orient="horz" pos="2208"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ap slide_EQB_01">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3A56F3F-3B95-2C48-AA04-EE83014629AA}"/>
              </a:ext>
            </a:extLst>
          </p:cNvPr>
          <p:cNvPicPr>
            <a:picLocks noChangeAspect="1"/>
          </p:cNvPicPr>
          <p:nvPr userDrawn="1"/>
        </p:nvPicPr>
        <p:blipFill>
          <a:blip r:embed="rId2"/>
          <a:stretch>
            <a:fillRect/>
          </a:stretch>
        </p:blipFill>
        <p:spPr>
          <a:xfrm>
            <a:off x="1292352" y="1545338"/>
            <a:ext cx="8332470" cy="6249353"/>
          </a:xfrm>
          <a:prstGeom prst="rect">
            <a:avLst/>
          </a:prstGeom>
        </p:spPr>
      </p:pic>
      <p:sp>
        <p:nvSpPr>
          <p:cNvPr id="21" name="Text Placeholder 4">
            <a:extLst>
              <a:ext uri="{FF2B5EF4-FFF2-40B4-BE49-F238E27FC236}">
                <a16:creationId xmlns:a16="http://schemas.microsoft.com/office/drawing/2014/main" id="{97FA2F48-D94E-F746-975E-497A7E78721B}"/>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4" name="Text Placeholder 14">
            <a:extLst>
              <a:ext uri="{FF2B5EF4-FFF2-40B4-BE49-F238E27FC236}">
                <a16:creationId xmlns:a16="http://schemas.microsoft.com/office/drawing/2014/main" id="{194FDAB7-518D-FB45-8952-11E914DCA51E}"/>
              </a:ext>
            </a:extLst>
          </p:cNvPr>
          <p:cNvSpPr>
            <a:spLocks noGrp="1"/>
          </p:cNvSpPr>
          <p:nvPr>
            <p:ph type="body" sz="quarter" idx="16" hasCustomPrompt="1"/>
          </p:nvPr>
        </p:nvSpPr>
        <p:spPr>
          <a:xfrm>
            <a:off x="864930" y="3465881"/>
            <a:ext cx="1333414" cy="438150"/>
          </a:xfrm>
          <a:prstGeom prst="rect">
            <a:avLst/>
          </a:prstGeom>
        </p:spPr>
        <p:txBody>
          <a:bodyPr anchor="ctr">
            <a:normAutofit/>
          </a:bodyPr>
          <a:lstStyle>
            <a:lvl1pPr marL="0" indent="0" algn="l">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15" name="Text Placeholder 14">
            <a:extLst>
              <a:ext uri="{FF2B5EF4-FFF2-40B4-BE49-F238E27FC236}">
                <a16:creationId xmlns:a16="http://schemas.microsoft.com/office/drawing/2014/main" id="{0C0051A0-C26A-6740-BCCD-37161553B456}"/>
              </a:ext>
            </a:extLst>
          </p:cNvPr>
          <p:cNvSpPr>
            <a:spLocks noGrp="1"/>
          </p:cNvSpPr>
          <p:nvPr>
            <p:ph type="body" sz="quarter" idx="20" hasCustomPrompt="1"/>
          </p:nvPr>
        </p:nvSpPr>
        <p:spPr>
          <a:xfrm>
            <a:off x="607918" y="3465881"/>
            <a:ext cx="335144" cy="438150"/>
          </a:xfrm>
          <a:prstGeom prst="rect">
            <a:avLst/>
          </a:prstGeom>
        </p:spPr>
        <p:txBody>
          <a:bodyPr anchor="ctr">
            <a:normAutofit/>
          </a:bodyPr>
          <a:lstStyle>
            <a:lvl1pPr marL="0" indent="0" algn="r">
              <a:buNone/>
              <a:defRPr sz="1200" b="1" i="0">
                <a:solidFill>
                  <a:srgbClr val="73C0FF"/>
                </a:solidFill>
                <a:latin typeface="IBM Eliot Sans" panose="020B0503050000000000" pitchFamily="34" charset="0"/>
                <a:cs typeface="Segoe UI" panose="020B0502040204020203" pitchFamily="34" charset="0"/>
              </a:defRPr>
            </a:lvl1pPr>
          </a:lstStyle>
          <a:p>
            <a:pPr lvl="0"/>
            <a:r>
              <a:rPr lang="en-US" dirty="0"/>
              <a:t>1</a:t>
            </a:r>
          </a:p>
        </p:txBody>
      </p:sp>
      <p:sp>
        <p:nvSpPr>
          <p:cNvPr id="16" name="Text Placeholder 14">
            <a:extLst>
              <a:ext uri="{FF2B5EF4-FFF2-40B4-BE49-F238E27FC236}">
                <a16:creationId xmlns:a16="http://schemas.microsoft.com/office/drawing/2014/main" id="{8C647649-F2DF-2247-8BBC-D4099C163814}"/>
              </a:ext>
            </a:extLst>
          </p:cNvPr>
          <p:cNvSpPr>
            <a:spLocks noGrp="1"/>
          </p:cNvSpPr>
          <p:nvPr>
            <p:ph type="body" sz="quarter" idx="21" hasCustomPrompt="1"/>
          </p:nvPr>
        </p:nvSpPr>
        <p:spPr>
          <a:xfrm>
            <a:off x="864930" y="6082081"/>
            <a:ext cx="1333414" cy="438150"/>
          </a:xfrm>
          <a:prstGeom prst="rect">
            <a:avLst/>
          </a:prstGeom>
        </p:spPr>
        <p:txBody>
          <a:bodyPr anchor="ctr">
            <a:normAutofit/>
          </a:bodyPr>
          <a:lstStyle>
            <a:lvl1pPr marL="0" indent="0" algn="l">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17" name="Text Placeholder 14">
            <a:extLst>
              <a:ext uri="{FF2B5EF4-FFF2-40B4-BE49-F238E27FC236}">
                <a16:creationId xmlns:a16="http://schemas.microsoft.com/office/drawing/2014/main" id="{8E67F552-031C-2149-81E4-A270C4D5FC47}"/>
              </a:ext>
            </a:extLst>
          </p:cNvPr>
          <p:cNvSpPr>
            <a:spLocks noGrp="1"/>
          </p:cNvSpPr>
          <p:nvPr>
            <p:ph type="body" sz="quarter" idx="22" hasCustomPrompt="1"/>
          </p:nvPr>
        </p:nvSpPr>
        <p:spPr>
          <a:xfrm>
            <a:off x="607918" y="6082081"/>
            <a:ext cx="335144" cy="438150"/>
          </a:xfrm>
          <a:prstGeom prst="rect">
            <a:avLst/>
          </a:prstGeom>
        </p:spPr>
        <p:txBody>
          <a:bodyPr anchor="ctr">
            <a:normAutofit/>
          </a:bodyPr>
          <a:lstStyle>
            <a:lvl1pPr marL="0" indent="0" algn="r">
              <a:buNone/>
              <a:defRPr sz="1200" b="1" i="0">
                <a:solidFill>
                  <a:srgbClr val="73C0FF"/>
                </a:solidFill>
                <a:latin typeface="IBM Eliot Sans" panose="020B0503050000000000" pitchFamily="34" charset="0"/>
                <a:cs typeface="Segoe UI" panose="020B0502040204020203" pitchFamily="34" charset="0"/>
              </a:defRPr>
            </a:lvl1pPr>
          </a:lstStyle>
          <a:p>
            <a:pPr lvl="0"/>
            <a:r>
              <a:rPr lang="en-US" dirty="0"/>
              <a:t>2</a:t>
            </a:r>
          </a:p>
        </p:txBody>
      </p:sp>
      <p:sp>
        <p:nvSpPr>
          <p:cNvPr id="19" name="Text Placeholder 14">
            <a:extLst>
              <a:ext uri="{FF2B5EF4-FFF2-40B4-BE49-F238E27FC236}">
                <a16:creationId xmlns:a16="http://schemas.microsoft.com/office/drawing/2014/main" id="{2810C657-DEED-D642-9507-F5CCD842A2F4}"/>
              </a:ext>
            </a:extLst>
          </p:cNvPr>
          <p:cNvSpPr>
            <a:spLocks noGrp="1"/>
          </p:cNvSpPr>
          <p:nvPr>
            <p:ph type="body" sz="quarter" idx="23" hasCustomPrompt="1"/>
          </p:nvPr>
        </p:nvSpPr>
        <p:spPr>
          <a:xfrm>
            <a:off x="8406666" y="3925274"/>
            <a:ext cx="1333414" cy="438150"/>
          </a:xfrm>
          <a:prstGeom prst="rect">
            <a:avLst/>
          </a:prstGeom>
        </p:spPr>
        <p:txBody>
          <a:bodyPr anchor="ctr">
            <a:normAutofit/>
          </a:bodyPr>
          <a:lstStyle>
            <a:lvl1pPr marL="0" indent="0" algn="l">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20" name="Text Placeholder 14">
            <a:extLst>
              <a:ext uri="{FF2B5EF4-FFF2-40B4-BE49-F238E27FC236}">
                <a16:creationId xmlns:a16="http://schemas.microsoft.com/office/drawing/2014/main" id="{967F1B28-92B9-A441-B22A-1626A925EF6A}"/>
              </a:ext>
            </a:extLst>
          </p:cNvPr>
          <p:cNvSpPr>
            <a:spLocks noGrp="1"/>
          </p:cNvSpPr>
          <p:nvPr>
            <p:ph type="body" sz="quarter" idx="24" hasCustomPrompt="1"/>
          </p:nvPr>
        </p:nvSpPr>
        <p:spPr>
          <a:xfrm>
            <a:off x="8149654" y="3925274"/>
            <a:ext cx="335144" cy="438150"/>
          </a:xfrm>
          <a:prstGeom prst="rect">
            <a:avLst/>
          </a:prstGeom>
        </p:spPr>
        <p:txBody>
          <a:bodyPr anchor="ctr">
            <a:normAutofit/>
          </a:bodyPr>
          <a:lstStyle>
            <a:lvl1pPr marL="0" indent="0" algn="r">
              <a:buNone/>
              <a:defRPr sz="1200" b="1" i="0">
                <a:solidFill>
                  <a:srgbClr val="73C0FF"/>
                </a:solidFill>
                <a:latin typeface="IBM Eliot Sans" panose="020B0503050000000000" pitchFamily="34" charset="0"/>
                <a:cs typeface="Segoe UI" panose="020B0502040204020203" pitchFamily="34" charset="0"/>
              </a:defRPr>
            </a:lvl1pPr>
          </a:lstStyle>
          <a:p>
            <a:pPr lvl="0"/>
            <a:r>
              <a:rPr lang="en-US" dirty="0"/>
              <a:t>3</a:t>
            </a:r>
          </a:p>
        </p:txBody>
      </p:sp>
      <p:sp>
        <p:nvSpPr>
          <p:cNvPr id="22" name="Text Placeholder 14">
            <a:extLst>
              <a:ext uri="{FF2B5EF4-FFF2-40B4-BE49-F238E27FC236}">
                <a16:creationId xmlns:a16="http://schemas.microsoft.com/office/drawing/2014/main" id="{E25A3D71-DB0A-C041-876A-04CBBFDFEAF1}"/>
              </a:ext>
            </a:extLst>
          </p:cNvPr>
          <p:cNvSpPr>
            <a:spLocks noGrp="1"/>
          </p:cNvSpPr>
          <p:nvPr>
            <p:ph type="body" sz="quarter" idx="25" hasCustomPrompt="1"/>
          </p:nvPr>
        </p:nvSpPr>
        <p:spPr>
          <a:xfrm>
            <a:off x="8880401" y="5686790"/>
            <a:ext cx="1333414" cy="438150"/>
          </a:xfrm>
          <a:prstGeom prst="rect">
            <a:avLst/>
          </a:prstGeom>
        </p:spPr>
        <p:txBody>
          <a:bodyPr anchor="ctr">
            <a:normAutofit/>
          </a:bodyPr>
          <a:lstStyle>
            <a:lvl1pPr marL="0" indent="0" algn="l">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23" name="Text Placeholder 14">
            <a:extLst>
              <a:ext uri="{FF2B5EF4-FFF2-40B4-BE49-F238E27FC236}">
                <a16:creationId xmlns:a16="http://schemas.microsoft.com/office/drawing/2014/main" id="{FB764867-989C-AE4D-A868-A26D5448D7C6}"/>
              </a:ext>
            </a:extLst>
          </p:cNvPr>
          <p:cNvSpPr>
            <a:spLocks noGrp="1"/>
          </p:cNvSpPr>
          <p:nvPr>
            <p:ph type="body" sz="quarter" idx="26" hasCustomPrompt="1"/>
          </p:nvPr>
        </p:nvSpPr>
        <p:spPr>
          <a:xfrm>
            <a:off x="8623389" y="5686790"/>
            <a:ext cx="335144" cy="438150"/>
          </a:xfrm>
          <a:prstGeom prst="rect">
            <a:avLst/>
          </a:prstGeom>
        </p:spPr>
        <p:txBody>
          <a:bodyPr anchor="ctr">
            <a:normAutofit/>
          </a:bodyPr>
          <a:lstStyle>
            <a:lvl1pPr marL="0" indent="0" algn="r">
              <a:buNone/>
              <a:defRPr sz="1200" b="1" i="0">
                <a:solidFill>
                  <a:srgbClr val="73C0FF"/>
                </a:solidFill>
                <a:latin typeface="IBM Eliot Sans" panose="020B0503050000000000" pitchFamily="34" charset="0"/>
                <a:cs typeface="Segoe UI" panose="020B0502040204020203" pitchFamily="34" charset="0"/>
              </a:defRPr>
            </a:lvl1pPr>
          </a:lstStyle>
          <a:p>
            <a:pPr lvl="0"/>
            <a:r>
              <a:rPr lang="en-US" dirty="0"/>
              <a:t>4</a:t>
            </a:r>
          </a:p>
        </p:txBody>
      </p:sp>
      <p:sp>
        <p:nvSpPr>
          <p:cNvPr id="24" name="Slide Number Placeholder 5">
            <a:extLst>
              <a:ext uri="{FF2B5EF4-FFF2-40B4-BE49-F238E27FC236}">
                <a16:creationId xmlns:a16="http://schemas.microsoft.com/office/drawing/2014/main" id="{7C35F52A-02BE-8D48-8796-6EF9D30F1CD2}"/>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56D159EA-B9B8-894D-A6C4-2EAA44864F59}"/>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41436868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ap slide_EQB_0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270329-E48C-584A-8D9E-A0256F6089BE}"/>
              </a:ext>
            </a:extLst>
          </p:cNvPr>
          <p:cNvPicPr>
            <a:picLocks noChangeAspect="1"/>
          </p:cNvPicPr>
          <p:nvPr userDrawn="1"/>
        </p:nvPicPr>
        <p:blipFill>
          <a:blip r:embed="rId2"/>
          <a:stretch>
            <a:fillRect/>
          </a:stretch>
        </p:blipFill>
        <p:spPr>
          <a:xfrm>
            <a:off x="966980" y="1453896"/>
            <a:ext cx="8757666" cy="6568250"/>
          </a:xfrm>
          <a:prstGeom prst="rect">
            <a:avLst/>
          </a:prstGeom>
        </p:spPr>
      </p:pic>
      <p:sp>
        <p:nvSpPr>
          <p:cNvPr id="22" name="Text Placeholder 4">
            <a:extLst>
              <a:ext uri="{FF2B5EF4-FFF2-40B4-BE49-F238E27FC236}">
                <a16:creationId xmlns:a16="http://schemas.microsoft.com/office/drawing/2014/main" id="{C48540CD-AA9F-C142-9158-E73E8A97C959}"/>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FFFFFF"/>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28" name="Text Placeholder 14">
            <a:extLst>
              <a:ext uri="{FF2B5EF4-FFF2-40B4-BE49-F238E27FC236}">
                <a16:creationId xmlns:a16="http://schemas.microsoft.com/office/drawing/2014/main" id="{4DF7846F-EB15-0949-A39B-D57E8F47E357}"/>
              </a:ext>
            </a:extLst>
          </p:cNvPr>
          <p:cNvSpPr>
            <a:spLocks noGrp="1"/>
          </p:cNvSpPr>
          <p:nvPr>
            <p:ph type="body" sz="quarter" idx="16" hasCustomPrompt="1"/>
          </p:nvPr>
        </p:nvSpPr>
        <p:spPr>
          <a:xfrm>
            <a:off x="516843" y="3857625"/>
            <a:ext cx="1333414" cy="438150"/>
          </a:xfrm>
          <a:prstGeom prst="rect">
            <a:avLst/>
          </a:prstGeom>
        </p:spPr>
        <p:txBody>
          <a:bodyPr anchor="ctr">
            <a:normAutofit/>
          </a:bodyPr>
          <a:lstStyle>
            <a:lvl1pPr marL="0" indent="0" algn="l">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29" name="Text Placeholder 14">
            <a:extLst>
              <a:ext uri="{FF2B5EF4-FFF2-40B4-BE49-F238E27FC236}">
                <a16:creationId xmlns:a16="http://schemas.microsoft.com/office/drawing/2014/main" id="{CC2A54B3-2F8C-1A40-B7CB-05B79A702E0A}"/>
              </a:ext>
            </a:extLst>
          </p:cNvPr>
          <p:cNvSpPr>
            <a:spLocks noGrp="1"/>
          </p:cNvSpPr>
          <p:nvPr>
            <p:ph type="body" sz="quarter" idx="20" hasCustomPrompt="1"/>
          </p:nvPr>
        </p:nvSpPr>
        <p:spPr>
          <a:xfrm>
            <a:off x="256609" y="3857625"/>
            <a:ext cx="335144" cy="438150"/>
          </a:xfrm>
          <a:prstGeom prst="rect">
            <a:avLst/>
          </a:prstGeom>
        </p:spPr>
        <p:txBody>
          <a:bodyPr anchor="ctr">
            <a:normAutofit/>
          </a:bodyPr>
          <a:lstStyle>
            <a:lvl1pPr marL="0" indent="0" algn="r">
              <a:buNone/>
              <a:defRPr sz="12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30" name="Text Placeholder 14">
            <a:extLst>
              <a:ext uri="{FF2B5EF4-FFF2-40B4-BE49-F238E27FC236}">
                <a16:creationId xmlns:a16="http://schemas.microsoft.com/office/drawing/2014/main" id="{57F9853B-35CD-AE43-BCF7-0762A2692A7E}"/>
              </a:ext>
            </a:extLst>
          </p:cNvPr>
          <p:cNvSpPr>
            <a:spLocks noGrp="1"/>
          </p:cNvSpPr>
          <p:nvPr>
            <p:ph type="body" sz="quarter" idx="21" hasCustomPrompt="1"/>
          </p:nvPr>
        </p:nvSpPr>
        <p:spPr>
          <a:xfrm>
            <a:off x="1221693" y="6054725"/>
            <a:ext cx="1333414" cy="438150"/>
          </a:xfrm>
          <a:prstGeom prst="rect">
            <a:avLst/>
          </a:prstGeom>
        </p:spPr>
        <p:txBody>
          <a:bodyPr anchor="ctr">
            <a:normAutofit/>
          </a:bodyPr>
          <a:lstStyle>
            <a:lvl1pPr marL="0" indent="0" algn="l">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31" name="Text Placeholder 14">
            <a:extLst>
              <a:ext uri="{FF2B5EF4-FFF2-40B4-BE49-F238E27FC236}">
                <a16:creationId xmlns:a16="http://schemas.microsoft.com/office/drawing/2014/main" id="{74769082-203C-D945-A5A8-915FA88B6567}"/>
              </a:ext>
            </a:extLst>
          </p:cNvPr>
          <p:cNvSpPr>
            <a:spLocks noGrp="1"/>
          </p:cNvSpPr>
          <p:nvPr>
            <p:ph type="body" sz="quarter" idx="22" hasCustomPrompt="1"/>
          </p:nvPr>
        </p:nvSpPr>
        <p:spPr>
          <a:xfrm>
            <a:off x="961459" y="6054725"/>
            <a:ext cx="335144" cy="438150"/>
          </a:xfrm>
          <a:prstGeom prst="rect">
            <a:avLst/>
          </a:prstGeom>
        </p:spPr>
        <p:txBody>
          <a:bodyPr anchor="ctr">
            <a:normAutofit/>
          </a:bodyPr>
          <a:lstStyle>
            <a:lvl1pPr marL="0" indent="0" algn="r">
              <a:buNone/>
              <a:defRPr sz="12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32" name="Text Placeholder 14">
            <a:extLst>
              <a:ext uri="{FF2B5EF4-FFF2-40B4-BE49-F238E27FC236}">
                <a16:creationId xmlns:a16="http://schemas.microsoft.com/office/drawing/2014/main" id="{C5E74914-8360-234F-9206-56B6C622ACE4}"/>
              </a:ext>
            </a:extLst>
          </p:cNvPr>
          <p:cNvSpPr>
            <a:spLocks noGrp="1"/>
          </p:cNvSpPr>
          <p:nvPr>
            <p:ph type="body" sz="quarter" idx="23" hasCustomPrompt="1"/>
          </p:nvPr>
        </p:nvSpPr>
        <p:spPr>
          <a:xfrm>
            <a:off x="9151830" y="5953125"/>
            <a:ext cx="1333414" cy="438150"/>
          </a:xfrm>
          <a:prstGeom prst="rect">
            <a:avLst/>
          </a:prstGeom>
        </p:spPr>
        <p:txBody>
          <a:bodyPr anchor="ctr">
            <a:normAutofit/>
          </a:bodyPr>
          <a:lstStyle>
            <a:lvl1pPr marL="0" indent="0" algn="l">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33" name="Text Placeholder 14">
            <a:extLst>
              <a:ext uri="{FF2B5EF4-FFF2-40B4-BE49-F238E27FC236}">
                <a16:creationId xmlns:a16="http://schemas.microsoft.com/office/drawing/2014/main" id="{E41D87EE-3D8C-A245-8D18-D8F0C2E368D1}"/>
              </a:ext>
            </a:extLst>
          </p:cNvPr>
          <p:cNvSpPr>
            <a:spLocks noGrp="1"/>
          </p:cNvSpPr>
          <p:nvPr>
            <p:ph type="body" sz="quarter" idx="24" hasCustomPrompt="1"/>
          </p:nvPr>
        </p:nvSpPr>
        <p:spPr>
          <a:xfrm>
            <a:off x="8900278" y="5953125"/>
            <a:ext cx="335144" cy="438150"/>
          </a:xfrm>
          <a:prstGeom prst="rect">
            <a:avLst/>
          </a:prstGeom>
        </p:spPr>
        <p:txBody>
          <a:bodyPr anchor="ctr">
            <a:normAutofit/>
          </a:bodyPr>
          <a:lstStyle>
            <a:lvl1pPr marL="0" indent="0" algn="r">
              <a:buNone/>
              <a:defRPr sz="12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34" name="Text Placeholder 14">
            <a:extLst>
              <a:ext uri="{FF2B5EF4-FFF2-40B4-BE49-F238E27FC236}">
                <a16:creationId xmlns:a16="http://schemas.microsoft.com/office/drawing/2014/main" id="{DB9A65C1-CA3B-8445-A62C-8ACDE32DAFF8}"/>
              </a:ext>
            </a:extLst>
          </p:cNvPr>
          <p:cNvSpPr>
            <a:spLocks noGrp="1"/>
          </p:cNvSpPr>
          <p:nvPr>
            <p:ph type="body" sz="quarter" idx="25" hasCustomPrompt="1"/>
          </p:nvPr>
        </p:nvSpPr>
        <p:spPr>
          <a:xfrm>
            <a:off x="9151830" y="4289425"/>
            <a:ext cx="1333414" cy="438150"/>
          </a:xfrm>
          <a:prstGeom prst="rect">
            <a:avLst/>
          </a:prstGeom>
        </p:spPr>
        <p:txBody>
          <a:bodyPr anchor="ctr">
            <a:normAutofit/>
          </a:bodyPr>
          <a:lstStyle>
            <a:lvl1pPr marL="0" indent="0" algn="l">
              <a:buNone/>
              <a:defRPr sz="1200" b="1" i="0">
                <a:solidFill>
                  <a:srgbClr val="FFFFFF"/>
                </a:solidFill>
                <a:latin typeface="IBM Eliot Sans Medium" panose="020B0703050000000000" pitchFamily="34" charset="0"/>
                <a:cs typeface="Segoe UI" panose="020B0502040204020203" pitchFamily="34" charset="0"/>
              </a:defRPr>
            </a:lvl1pPr>
          </a:lstStyle>
          <a:p>
            <a:pPr lvl="0"/>
            <a:r>
              <a:rPr lang="en-US" dirty="0"/>
              <a:t>Title Here</a:t>
            </a:r>
          </a:p>
        </p:txBody>
      </p:sp>
      <p:sp>
        <p:nvSpPr>
          <p:cNvPr id="35" name="Text Placeholder 14">
            <a:extLst>
              <a:ext uri="{FF2B5EF4-FFF2-40B4-BE49-F238E27FC236}">
                <a16:creationId xmlns:a16="http://schemas.microsoft.com/office/drawing/2014/main" id="{EEED265C-8845-FC48-96B3-6771743EC33B}"/>
              </a:ext>
            </a:extLst>
          </p:cNvPr>
          <p:cNvSpPr>
            <a:spLocks noGrp="1"/>
          </p:cNvSpPr>
          <p:nvPr>
            <p:ph type="body" sz="quarter" idx="26" hasCustomPrompt="1"/>
          </p:nvPr>
        </p:nvSpPr>
        <p:spPr>
          <a:xfrm>
            <a:off x="8900278" y="4289425"/>
            <a:ext cx="335144" cy="438150"/>
          </a:xfrm>
          <a:prstGeom prst="rect">
            <a:avLst/>
          </a:prstGeom>
        </p:spPr>
        <p:txBody>
          <a:bodyPr anchor="ctr">
            <a:normAutofit/>
          </a:bodyPr>
          <a:lstStyle>
            <a:lvl1pPr marL="0" indent="0" algn="r">
              <a:buNone/>
              <a:defRPr sz="1200" b="1" i="0">
                <a:solidFill>
                  <a:srgbClr val="73BFFF"/>
                </a:solidFill>
                <a:latin typeface="IBM Eliot Sans" panose="020B0503050000000000" pitchFamily="34" charset="0"/>
                <a:cs typeface="Segoe UI" panose="020B0502040204020203" pitchFamily="34" charset="0"/>
              </a:defRPr>
            </a:lvl1pPr>
          </a:lstStyle>
          <a:p>
            <a:pPr lvl="0"/>
            <a:r>
              <a:rPr lang="en-US" dirty="0"/>
              <a:t>00</a:t>
            </a:r>
          </a:p>
        </p:txBody>
      </p:sp>
      <p:sp>
        <p:nvSpPr>
          <p:cNvPr id="14" name="Slide Number Placeholder 5">
            <a:extLst>
              <a:ext uri="{FF2B5EF4-FFF2-40B4-BE49-F238E27FC236}">
                <a16:creationId xmlns:a16="http://schemas.microsoft.com/office/drawing/2014/main" id="{CC53045E-983F-F84B-B049-87D0C80FC761}"/>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329E02F2-CA2F-624C-B91D-28BBB479EAFD}"/>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9342548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losing slide_EQB_01">
    <p:bg>
      <p:bgPr>
        <a:solidFill>
          <a:srgbClr val="002577"/>
        </a:solidFill>
        <a:effectLst/>
      </p:bgPr>
    </p:bg>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335372" y="2975959"/>
            <a:ext cx="10302058" cy="2277683"/>
          </a:xfrm>
          <a:prstGeom prst="rect">
            <a:avLst/>
          </a:prstGeom>
        </p:spPr>
        <p:txBody>
          <a:bodyPr anchor="ctr" anchorCtr="0"/>
          <a:lstStyle>
            <a:lvl1pPr marL="0" indent="0" algn="ctr">
              <a:buNone/>
              <a:defRPr sz="6000" b="1" i="0">
                <a:solidFill>
                  <a:srgbClr val="FFFFFF"/>
                </a:solidFill>
                <a:latin typeface="IBM Eliot Sans Medium" panose="020B0703050000000000"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0367404" y="761267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6657791"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
        <p:nvSpPr>
          <p:cNvPr id="9" name="Footer Placeholder 3">
            <a:extLst>
              <a:ext uri="{FF2B5EF4-FFF2-40B4-BE49-F238E27FC236}">
                <a16:creationId xmlns:a16="http://schemas.microsoft.com/office/drawing/2014/main" id="{B7EEA3BB-9DF6-2740-85AD-76D22B6E3889}"/>
              </a:ext>
            </a:extLst>
          </p:cNvPr>
          <p:cNvSpPr txBox="1">
            <a:spLocks/>
          </p:cNvSpPr>
          <p:nvPr userDrawn="1"/>
        </p:nvSpPr>
        <p:spPr>
          <a:xfrm>
            <a:off x="275755" y="7615599"/>
            <a:ext cx="1699493" cy="218918"/>
          </a:xfrm>
          <a:prstGeom prst="rect">
            <a:avLst/>
          </a:prstGeom>
        </p:spPr>
        <p:txBody>
          <a:bodyPr vert="horz" lIns="68580" tIns="34290" rIns="68580" bIns="3429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20" dirty="0">
                <a:solidFill>
                  <a:srgbClr val="FFFFFF"/>
                </a:solidFill>
                <a:latin typeface="IBM Eliot Sans Medium" panose="020B0703050000000000" pitchFamily="34" charset="0"/>
              </a:rPr>
              <a:t>Equitable</a:t>
            </a:r>
          </a:p>
        </p:txBody>
      </p:sp>
    </p:spTree>
    <p:extLst>
      <p:ext uri="{BB962C8B-B14F-4D97-AF65-F5344CB8AC3E}">
        <p14:creationId xmlns:p14="http://schemas.microsoft.com/office/powerpoint/2010/main" val="17485209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losing slide_EQB_02">
    <p:bg>
      <p:bgPr>
        <a:solidFill>
          <a:srgbClr val="002577"/>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0367404" y="761267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6657791"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pic>
        <p:nvPicPr>
          <p:cNvPr id="3" name="Picture 2">
            <a:extLst>
              <a:ext uri="{FF2B5EF4-FFF2-40B4-BE49-F238E27FC236}">
                <a16:creationId xmlns:a16="http://schemas.microsoft.com/office/drawing/2014/main" id="{B31DE6CA-30A2-4DEA-ADBF-AE2C5893F5D9}"/>
              </a:ext>
            </a:extLst>
          </p:cNvPr>
          <p:cNvPicPr>
            <a:picLocks noChangeAspect="1"/>
          </p:cNvPicPr>
          <p:nvPr userDrawn="1"/>
        </p:nvPicPr>
        <p:blipFill>
          <a:blip r:embed="rId2"/>
          <a:stretch>
            <a:fillRect/>
          </a:stretch>
        </p:blipFill>
        <p:spPr>
          <a:xfrm>
            <a:off x="3915265" y="3200400"/>
            <a:ext cx="3142270" cy="1828800"/>
          </a:xfrm>
          <a:prstGeom prst="rect">
            <a:avLst/>
          </a:prstGeom>
        </p:spPr>
      </p:pic>
    </p:spTree>
    <p:extLst>
      <p:ext uri="{BB962C8B-B14F-4D97-AF65-F5344CB8AC3E}">
        <p14:creationId xmlns:p14="http://schemas.microsoft.com/office/powerpoint/2010/main" val="33344801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Title_MB_01">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D699D66-FB69-D74D-8D14-D34010B9AD99}"/>
              </a:ext>
            </a:extLst>
          </p:cNvPr>
          <p:cNvSpPr>
            <a:spLocks noGrp="1"/>
          </p:cNvSpPr>
          <p:nvPr>
            <p:ph type="ctrTitle" hasCustomPrompt="1"/>
          </p:nvPr>
        </p:nvSpPr>
        <p:spPr>
          <a:xfrm>
            <a:off x="269729" y="504676"/>
            <a:ext cx="2374419" cy="305258"/>
          </a:xfrm>
          <a:prstGeom prst="rect">
            <a:avLst/>
          </a:prstGeom>
        </p:spPr>
        <p:txBody>
          <a:bodyPr anchor="b">
            <a:noAutofit/>
          </a:bodyPr>
          <a:lstStyle>
            <a:lvl1pPr algn="l">
              <a:defRPr sz="1200" b="0" i="0">
                <a:solidFill>
                  <a:srgbClr val="FFFFFF"/>
                </a:solidFill>
                <a:latin typeface="IBM Eliot Sans Medium" panose="020B0703050000000000" pitchFamily="34" charset="0"/>
                <a:cs typeface="Segoe UI" panose="020B0502040204020203" pitchFamily="34" charset="0"/>
              </a:defRPr>
            </a:lvl1pPr>
          </a:lstStyle>
          <a:p>
            <a:r>
              <a:rPr lang="en-US" dirty="0"/>
              <a:t>SECTION HEADER</a:t>
            </a:r>
          </a:p>
        </p:txBody>
      </p:sp>
      <p:sp>
        <p:nvSpPr>
          <p:cNvPr id="9" name="Subtitle 2">
            <a:extLst>
              <a:ext uri="{FF2B5EF4-FFF2-40B4-BE49-F238E27FC236}">
                <a16:creationId xmlns:a16="http://schemas.microsoft.com/office/drawing/2014/main" id="{4EAE71ED-CCA7-7041-8EA1-89E842E5E7DC}"/>
              </a:ext>
            </a:extLst>
          </p:cNvPr>
          <p:cNvSpPr>
            <a:spLocks noGrp="1"/>
          </p:cNvSpPr>
          <p:nvPr>
            <p:ph type="subTitle" idx="1" hasCustomPrompt="1"/>
          </p:nvPr>
        </p:nvSpPr>
        <p:spPr>
          <a:xfrm>
            <a:off x="253020" y="1275250"/>
            <a:ext cx="4204680" cy="707280"/>
          </a:xfrm>
          <a:prstGeom prst="rect">
            <a:avLst/>
          </a:prstGeom>
        </p:spPr>
        <p:txBody>
          <a:bodyPr>
            <a:noAutofit/>
          </a:bodyPr>
          <a:lstStyle>
            <a:lvl1pPr marL="0" indent="0" algn="l">
              <a:buNone/>
              <a:defRPr sz="4125" b="1" i="0">
                <a:solidFill>
                  <a:srgbClr val="FFFFFF"/>
                </a:solidFill>
                <a:latin typeface="IBM Eliot Sans Medium" panose="020B07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p:txBody>
      </p:sp>
      <p:sp>
        <p:nvSpPr>
          <p:cNvPr id="10" name="Text Placeholder 14">
            <a:extLst>
              <a:ext uri="{FF2B5EF4-FFF2-40B4-BE49-F238E27FC236}">
                <a16:creationId xmlns:a16="http://schemas.microsoft.com/office/drawing/2014/main" id="{75231186-8295-4841-8BFE-2BFEB7ADFB42}"/>
              </a:ext>
            </a:extLst>
          </p:cNvPr>
          <p:cNvSpPr>
            <a:spLocks noGrp="1"/>
          </p:cNvSpPr>
          <p:nvPr>
            <p:ph type="body" sz="quarter" idx="13" hasCustomPrompt="1"/>
          </p:nvPr>
        </p:nvSpPr>
        <p:spPr>
          <a:xfrm>
            <a:off x="253022" y="2106296"/>
            <a:ext cx="4204679" cy="2008507"/>
          </a:xfrm>
          <a:prstGeom prst="rect">
            <a:avLst/>
          </a:prstGeom>
        </p:spPr>
        <p:txBody>
          <a:bodyPr/>
          <a:lstStyle>
            <a:lvl1pPr marL="0" indent="0">
              <a:buNone/>
              <a:defRPr sz="4125" b="1" i="0">
                <a:solidFill>
                  <a:srgbClr val="002577"/>
                </a:solidFill>
                <a:latin typeface="IBM Eliot Sans Medium" panose="020B0703050000000000" pitchFamily="34" charset="0"/>
              </a:defRPr>
            </a:lvl1pPr>
          </a:lstStyle>
          <a:p>
            <a:pPr lvl="0"/>
            <a:r>
              <a:rPr lang="en-US" dirty="0"/>
              <a:t>Title Here</a:t>
            </a:r>
          </a:p>
        </p:txBody>
      </p:sp>
      <p:sp>
        <p:nvSpPr>
          <p:cNvPr id="7" name="Slide Number Placeholder 5">
            <a:extLst>
              <a:ext uri="{FF2B5EF4-FFF2-40B4-BE49-F238E27FC236}">
                <a16:creationId xmlns:a16="http://schemas.microsoft.com/office/drawing/2014/main" id="{C5F814D2-9360-8441-B325-95B6F3AACD08}"/>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4CBAF6D0-BAEE-614A-B1CA-EA87B135F944}"/>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335286018"/>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Title_MB_02">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4E384A2-BCF1-3241-B6BC-F230C3CEF37C}"/>
              </a:ext>
            </a:extLst>
          </p:cNvPr>
          <p:cNvSpPr>
            <a:spLocks noGrp="1"/>
          </p:cNvSpPr>
          <p:nvPr>
            <p:ph type="ctrTitle" hasCustomPrompt="1"/>
          </p:nvPr>
        </p:nvSpPr>
        <p:spPr>
          <a:xfrm>
            <a:off x="291457" y="78058"/>
            <a:ext cx="1832846" cy="2286000"/>
          </a:xfrm>
          <a:prstGeom prst="rect">
            <a:avLst/>
          </a:prstGeom>
        </p:spPr>
        <p:txBody>
          <a:bodyPr anchor="b">
            <a:normAutofit/>
          </a:bodyPr>
          <a:lstStyle>
            <a:lvl1pPr algn="l">
              <a:defRPr sz="11250" b="0" i="0">
                <a:solidFill>
                  <a:srgbClr val="002577"/>
                </a:solidFill>
                <a:latin typeface="IBM Eliot Sans" panose="020B0503050000000000" pitchFamily="34" charset="0"/>
              </a:defRPr>
            </a:lvl1pPr>
          </a:lstStyle>
          <a:p>
            <a:r>
              <a:rPr lang="en-US" dirty="0"/>
              <a:t>3</a:t>
            </a:r>
          </a:p>
        </p:txBody>
      </p:sp>
      <p:sp>
        <p:nvSpPr>
          <p:cNvPr id="8" name="Subtitle 2">
            <a:extLst>
              <a:ext uri="{FF2B5EF4-FFF2-40B4-BE49-F238E27FC236}">
                <a16:creationId xmlns:a16="http://schemas.microsoft.com/office/drawing/2014/main" id="{428056BC-493E-FF40-B5D6-A7C54EE28580}"/>
              </a:ext>
            </a:extLst>
          </p:cNvPr>
          <p:cNvSpPr>
            <a:spLocks noGrp="1"/>
          </p:cNvSpPr>
          <p:nvPr>
            <p:ph type="subTitle" idx="1" hasCustomPrompt="1"/>
          </p:nvPr>
        </p:nvSpPr>
        <p:spPr>
          <a:xfrm>
            <a:off x="249640" y="2653993"/>
            <a:ext cx="4208061" cy="2680009"/>
          </a:xfrm>
          <a:prstGeom prst="rect">
            <a:avLst/>
          </a:prstGeom>
        </p:spPr>
        <p:txBody>
          <a:bodyPr>
            <a:noAutofit/>
          </a:bodyPr>
          <a:lstStyle>
            <a:lvl1pPr marL="0" indent="0" algn="l">
              <a:buNone/>
              <a:defRPr sz="4125" b="1" i="0">
                <a:solidFill>
                  <a:srgbClr val="FFFFFF"/>
                </a:solidFill>
                <a:latin typeface="IBM Eliot Sans Medium" panose="020B07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a:p>
            <a:r>
              <a:rPr lang="en-US" dirty="0"/>
              <a:t>Title Here</a:t>
            </a:r>
          </a:p>
        </p:txBody>
      </p:sp>
      <p:sp>
        <p:nvSpPr>
          <p:cNvPr id="6" name="Slide Number Placeholder 5">
            <a:extLst>
              <a:ext uri="{FF2B5EF4-FFF2-40B4-BE49-F238E27FC236}">
                <a16:creationId xmlns:a16="http://schemas.microsoft.com/office/drawing/2014/main" id="{A5D9549C-1A7F-714B-B6C9-B8C94AE1F759}"/>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C0D08BCB-2DAE-7944-8628-ECC7F5339C55}"/>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9351021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Title_MB_03">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21406DAD-A14C-D64F-851C-3E4251E0E9D8}"/>
              </a:ext>
            </a:extLst>
          </p:cNvPr>
          <p:cNvSpPr>
            <a:spLocks noGrp="1"/>
          </p:cNvSpPr>
          <p:nvPr>
            <p:ph type="pic" sz="quarter" idx="14"/>
          </p:nvPr>
        </p:nvSpPr>
        <p:spPr>
          <a:xfrm>
            <a:off x="5486400" y="0"/>
            <a:ext cx="5486400" cy="8229600"/>
          </a:xfrm>
          <a:prstGeom prst="rect">
            <a:avLst/>
          </a:prstGeom>
        </p:spPr>
        <p:txBody>
          <a:bodyPr/>
          <a:lstStyle>
            <a:lvl1pPr>
              <a:defRPr b="0" i="0">
                <a:solidFill>
                  <a:schemeClr val="bg1"/>
                </a:solidFill>
                <a:latin typeface="IBM Eliot Sans Medium" panose="020B0703050000000000" pitchFamily="34" charset="0"/>
              </a:defRPr>
            </a:lvl1pPr>
          </a:lstStyle>
          <a:p>
            <a:endParaRPr lang="en-US" dirty="0"/>
          </a:p>
        </p:txBody>
      </p:sp>
      <p:sp>
        <p:nvSpPr>
          <p:cNvPr id="9" name="Title 1">
            <a:extLst>
              <a:ext uri="{FF2B5EF4-FFF2-40B4-BE49-F238E27FC236}">
                <a16:creationId xmlns:a16="http://schemas.microsoft.com/office/drawing/2014/main" id="{9059DB96-38BB-8C44-BEE6-79E193D3EF2D}"/>
              </a:ext>
            </a:extLst>
          </p:cNvPr>
          <p:cNvSpPr>
            <a:spLocks noGrp="1"/>
          </p:cNvSpPr>
          <p:nvPr>
            <p:ph type="ctrTitle" hasCustomPrompt="1"/>
          </p:nvPr>
        </p:nvSpPr>
        <p:spPr>
          <a:xfrm>
            <a:off x="269729" y="499293"/>
            <a:ext cx="2374419" cy="305258"/>
          </a:xfrm>
          <a:prstGeom prst="rect">
            <a:avLst/>
          </a:prstGeom>
        </p:spPr>
        <p:txBody>
          <a:bodyPr anchor="b">
            <a:noAutofit/>
          </a:bodyPr>
          <a:lstStyle>
            <a:lvl1pPr algn="l">
              <a:defRPr sz="1200" b="0" i="0">
                <a:solidFill>
                  <a:srgbClr val="FFFFFF"/>
                </a:solidFill>
                <a:latin typeface="IBM Eliot Sans Medium" panose="020B0703050000000000" pitchFamily="34" charset="0"/>
                <a:cs typeface="Segoe UI" panose="020B0502040204020203" pitchFamily="34" charset="0"/>
              </a:defRPr>
            </a:lvl1pPr>
          </a:lstStyle>
          <a:p>
            <a:r>
              <a:rPr lang="en-US" dirty="0"/>
              <a:t>SECTION HEADER</a:t>
            </a:r>
          </a:p>
        </p:txBody>
      </p:sp>
      <p:sp>
        <p:nvSpPr>
          <p:cNvPr id="10" name="Subtitle 2">
            <a:extLst>
              <a:ext uri="{FF2B5EF4-FFF2-40B4-BE49-F238E27FC236}">
                <a16:creationId xmlns:a16="http://schemas.microsoft.com/office/drawing/2014/main" id="{1C7C2759-5413-9647-B398-F269CDC851E4}"/>
              </a:ext>
            </a:extLst>
          </p:cNvPr>
          <p:cNvSpPr>
            <a:spLocks noGrp="1"/>
          </p:cNvSpPr>
          <p:nvPr>
            <p:ph type="subTitle" idx="1" hasCustomPrompt="1"/>
          </p:nvPr>
        </p:nvSpPr>
        <p:spPr>
          <a:xfrm>
            <a:off x="253020" y="1275250"/>
            <a:ext cx="4204680" cy="707280"/>
          </a:xfrm>
          <a:prstGeom prst="rect">
            <a:avLst/>
          </a:prstGeom>
        </p:spPr>
        <p:txBody>
          <a:bodyPr>
            <a:noAutofit/>
          </a:bodyPr>
          <a:lstStyle>
            <a:lvl1pPr marL="0" indent="0" algn="l">
              <a:buNone/>
              <a:defRPr sz="4125" b="1" i="0">
                <a:solidFill>
                  <a:srgbClr val="FFFFFF"/>
                </a:solidFill>
                <a:latin typeface="IBM Eliot Sans Medium" panose="020B07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p:txBody>
      </p:sp>
      <p:sp>
        <p:nvSpPr>
          <p:cNvPr id="11" name="Text Placeholder 14">
            <a:extLst>
              <a:ext uri="{FF2B5EF4-FFF2-40B4-BE49-F238E27FC236}">
                <a16:creationId xmlns:a16="http://schemas.microsoft.com/office/drawing/2014/main" id="{14A76205-1D2B-DA47-AF5A-87614A4421F3}"/>
              </a:ext>
            </a:extLst>
          </p:cNvPr>
          <p:cNvSpPr>
            <a:spLocks noGrp="1"/>
          </p:cNvSpPr>
          <p:nvPr>
            <p:ph type="body" sz="quarter" idx="13" hasCustomPrompt="1"/>
          </p:nvPr>
        </p:nvSpPr>
        <p:spPr>
          <a:xfrm>
            <a:off x="253022" y="2106296"/>
            <a:ext cx="4204679" cy="2008507"/>
          </a:xfrm>
          <a:prstGeom prst="rect">
            <a:avLst/>
          </a:prstGeom>
        </p:spPr>
        <p:txBody>
          <a:bodyPr/>
          <a:lstStyle>
            <a:lvl1pPr marL="0" indent="0">
              <a:buNone/>
              <a:defRPr sz="4125" b="1" i="0">
                <a:solidFill>
                  <a:srgbClr val="002577"/>
                </a:solidFill>
                <a:latin typeface="IBM Eliot Sans Medium" panose="020B0703050000000000" pitchFamily="34" charset="0"/>
              </a:defRPr>
            </a:lvl1pPr>
          </a:lstStyle>
          <a:p>
            <a:pPr lvl="0"/>
            <a:r>
              <a:rPr lang="en-US" dirty="0"/>
              <a:t>Title Here</a:t>
            </a:r>
          </a:p>
        </p:txBody>
      </p:sp>
    </p:spTree>
    <p:extLst>
      <p:ext uri="{BB962C8B-B14F-4D97-AF65-F5344CB8AC3E}">
        <p14:creationId xmlns:p14="http://schemas.microsoft.com/office/powerpoint/2010/main" val="2701831450"/>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Key Take Away_MB_01">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497F86E8-6969-EA49-AA59-76B41BBA1513}"/>
              </a:ext>
            </a:extLst>
          </p:cNvPr>
          <p:cNvSpPr>
            <a:spLocks noGrp="1"/>
          </p:cNvSpPr>
          <p:nvPr>
            <p:ph type="body" sz="quarter" idx="12" hasCustomPrompt="1"/>
          </p:nvPr>
        </p:nvSpPr>
        <p:spPr>
          <a:xfrm>
            <a:off x="251428" y="2208618"/>
            <a:ext cx="4734517" cy="1554208"/>
          </a:xfrm>
          <a:prstGeom prst="rect">
            <a:avLst/>
          </a:prstGeom>
        </p:spPr>
        <p:txBody>
          <a:bodyPr/>
          <a:lstStyle>
            <a:lvl1pPr marL="0" indent="0">
              <a:buNone/>
              <a:defRPr sz="3375" b="1" i="0">
                <a:solidFill>
                  <a:srgbClr val="002577"/>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6" name="Text Placeholder 3">
            <a:extLst>
              <a:ext uri="{FF2B5EF4-FFF2-40B4-BE49-F238E27FC236}">
                <a16:creationId xmlns:a16="http://schemas.microsoft.com/office/drawing/2014/main" id="{2B3A8364-80DE-D642-9543-1056990AD93A}"/>
              </a:ext>
            </a:extLst>
          </p:cNvPr>
          <p:cNvSpPr>
            <a:spLocks noGrp="1"/>
          </p:cNvSpPr>
          <p:nvPr>
            <p:ph type="body" sz="quarter" idx="14" hasCustomPrompt="1"/>
          </p:nvPr>
        </p:nvSpPr>
        <p:spPr>
          <a:xfrm>
            <a:off x="267115" y="4038600"/>
            <a:ext cx="4716842" cy="2819400"/>
          </a:xfrm>
          <a:prstGeom prst="rect">
            <a:avLst/>
          </a:prstGeom>
        </p:spPr>
        <p:txBody>
          <a:bodyPr/>
          <a:lstStyle>
            <a:lvl1pPr marL="0" indent="0">
              <a:lnSpc>
                <a:spcPts val="1500"/>
              </a:lnSpc>
              <a:spcBef>
                <a:spcPts val="0"/>
              </a:spcBef>
              <a:buNone/>
              <a:defRPr sz="1200" b="0" i="0" spc="8" baseline="0">
                <a:solidFill>
                  <a:srgbClr val="FFFFFF"/>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8" name="Slide Number Placeholder 5">
            <a:extLst>
              <a:ext uri="{FF2B5EF4-FFF2-40B4-BE49-F238E27FC236}">
                <a16:creationId xmlns:a16="http://schemas.microsoft.com/office/drawing/2014/main" id="{6761FD42-7C1C-7946-814E-DC90712C876C}"/>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4E36A7DB-6B36-7146-8869-6F59D0A72F47}"/>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4686701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Key Take Away_MB_0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505416-E8B1-5949-8598-E56FF2546D13}"/>
              </a:ext>
            </a:extLst>
          </p:cNvPr>
          <p:cNvSpPr>
            <a:spLocks noGrp="1"/>
          </p:cNvSpPr>
          <p:nvPr>
            <p:ph type="sldNum" sz="quarter" idx="10"/>
          </p:nvPr>
        </p:nvSpPr>
        <p:spPr>
          <a:xfrm>
            <a:off x="10377460" y="7617108"/>
            <a:ext cx="280140"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AC239665-67ED-2843-AAE5-0D382A721D3A}"/>
              </a:ext>
            </a:extLst>
          </p:cNvPr>
          <p:cNvSpPr>
            <a:spLocks noGrp="1"/>
          </p:cNvSpPr>
          <p:nvPr>
            <p:ph type="ftr" sz="quarter" idx="11"/>
          </p:nvPr>
        </p:nvSpPr>
        <p:spPr>
          <a:xfrm>
            <a:off x="6662893" y="7514175"/>
            <a:ext cx="3703320" cy="438150"/>
          </a:xfrm>
          <a:prstGeom prst="rect">
            <a:avLst/>
          </a:prstGeom>
        </p:spPr>
        <p:txBody>
          <a:bodyPr/>
          <a:lstStyle/>
          <a:p>
            <a:r>
              <a:rPr lang="en-US"/>
              <a:t>Presentation Title Here – Month 00, 000</a:t>
            </a:r>
            <a:endParaRPr lang="en-US" dirty="0"/>
          </a:p>
        </p:txBody>
      </p:sp>
      <p:sp>
        <p:nvSpPr>
          <p:cNvPr id="7" name="Picture Placeholder 2">
            <a:extLst>
              <a:ext uri="{FF2B5EF4-FFF2-40B4-BE49-F238E27FC236}">
                <a16:creationId xmlns:a16="http://schemas.microsoft.com/office/drawing/2014/main" id="{E8B3310A-4204-8D44-AD12-6E4744492166}"/>
              </a:ext>
            </a:extLst>
          </p:cNvPr>
          <p:cNvSpPr>
            <a:spLocks noGrp="1"/>
          </p:cNvSpPr>
          <p:nvPr>
            <p:ph type="pic" sz="quarter" idx="14"/>
          </p:nvPr>
        </p:nvSpPr>
        <p:spPr>
          <a:xfrm>
            <a:off x="5482114" y="7137"/>
            <a:ext cx="5490686" cy="8222464"/>
          </a:xfrm>
          <a:prstGeom prst="rect">
            <a:avLst/>
          </a:prstGeom>
          <a:solidFill>
            <a:schemeClr val="bg1">
              <a:lumMod val="95000"/>
            </a:schemeClr>
          </a:solidFill>
          <a:ln>
            <a:noFill/>
          </a:ln>
        </p:spPr>
        <p:txBody>
          <a:bodyPr anchor="ctr"/>
          <a:lstStyle>
            <a:lvl1pPr marL="0" indent="0" algn="ctr">
              <a:buNone/>
              <a:defRPr sz="1200">
                <a:solidFill>
                  <a:srgbClr val="75787B"/>
                </a:solidFill>
                <a:latin typeface="IBM Eliot Sans Medium" panose="020B0703050000000000" pitchFamily="34" charset="0"/>
                <a:cs typeface="Segoe UI" panose="020B0502040204020203" pitchFamily="34" charset="0"/>
              </a:defRPr>
            </a:lvl1pPr>
          </a:lstStyle>
          <a:p>
            <a:endParaRPr lang="en-US" dirty="0"/>
          </a:p>
        </p:txBody>
      </p:sp>
      <p:sp>
        <p:nvSpPr>
          <p:cNvPr id="8" name="Text Placeholder 2">
            <a:extLst>
              <a:ext uri="{FF2B5EF4-FFF2-40B4-BE49-F238E27FC236}">
                <a16:creationId xmlns:a16="http://schemas.microsoft.com/office/drawing/2014/main" id="{C84DB24E-2DEE-B441-A310-4D29BD8E59E7}"/>
              </a:ext>
            </a:extLst>
          </p:cNvPr>
          <p:cNvSpPr>
            <a:spLocks noGrp="1"/>
          </p:cNvSpPr>
          <p:nvPr>
            <p:ph type="body" sz="quarter" idx="12" hasCustomPrompt="1"/>
          </p:nvPr>
        </p:nvSpPr>
        <p:spPr>
          <a:xfrm>
            <a:off x="251428" y="2208618"/>
            <a:ext cx="4734517" cy="1554208"/>
          </a:xfrm>
          <a:prstGeom prst="rect">
            <a:avLst/>
          </a:prstGeom>
        </p:spPr>
        <p:txBody>
          <a:bodyPr/>
          <a:lstStyle>
            <a:lvl1pPr marL="0" indent="0">
              <a:buNone/>
              <a:defRPr sz="3375" b="1" i="0">
                <a:solidFill>
                  <a:srgbClr val="002577"/>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10" name="Text Placeholder 3">
            <a:extLst>
              <a:ext uri="{FF2B5EF4-FFF2-40B4-BE49-F238E27FC236}">
                <a16:creationId xmlns:a16="http://schemas.microsoft.com/office/drawing/2014/main" id="{F4AACDFD-649E-D241-B7D9-6FBEF01C7931}"/>
              </a:ext>
            </a:extLst>
          </p:cNvPr>
          <p:cNvSpPr>
            <a:spLocks noGrp="1"/>
          </p:cNvSpPr>
          <p:nvPr>
            <p:ph type="body" sz="quarter" idx="15" hasCustomPrompt="1"/>
          </p:nvPr>
        </p:nvSpPr>
        <p:spPr>
          <a:xfrm>
            <a:off x="267115" y="4038600"/>
            <a:ext cx="4716842" cy="2819400"/>
          </a:xfrm>
          <a:prstGeom prst="rect">
            <a:avLst/>
          </a:prstGeom>
        </p:spPr>
        <p:txBody>
          <a:bodyPr/>
          <a:lstStyle>
            <a:lvl1pPr marL="0" indent="0">
              <a:lnSpc>
                <a:spcPts val="1500"/>
              </a:lnSpc>
              <a:spcBef>
                <a:spcPts val="0"/>
              </a:spcBef>
              <a:buNone/>
              <a:defRPr sz="1200" b="0" i="0" spc="8" baseline="0">
                <a:solidFill>
                  <a:srgbClr val="FFFFFF"/>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3199901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251428" y="2208618"/>
            <a:ext cx="4734517" cy="1554208"/>
          </a:xfrm>
          <a:prstGeom prst="rect">
            <a:avLst/>
          </a:prstGeom>
        </p:spPr>
        <p:txBody>
          <a:bodyPr/>
          <a:lstStyle>
            <a:lvl1pPr marL="0" indent="0">
              <a:buNone/>
              <a:defRPr sz="3375" b="1" i="0">
                <a:solidFill>
                  <a:srgbClr val="3369FF"/>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267115" y="4038600"/>
            <a:ext cx="4716842" cy="2819400"/>
          </a:xfrm>
          <a:prstGeom prst="rect">
            <a:avLst/>
          </a:prstGeom>
        </p:spPr>
        <p:txBody>
          <a:bodyPr/>
          <a:lstStyle>
            <a:lvl1pPr marL="0" indent="0">
              <a:lnSpc>
                <a:spcPts val="1500"/>
              </a:lnSpc>
              <a:spcBef>
                <a:spcPts val="0"/>
              </a:spcBef>
              <a:buNone/>
              <a:defRPr sz="1200" b="0" i="0" spc="8"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2748731364"/>
      </p:ext>
    </p:extLst>
  </p:cSld>
  <p:clrMapOvr>
    <a:masterClrMapping/>
  </p:clrMapOvr>
  <p:extLst>
    <p:ext uri="{DCECCB84-F9BA-43D5-87BE-67443E8EF086}">
      <p15:sldGuideLst xmlns:p15="http://schemas.microsoft.com/office/powerpoint/2012/main">
        <p15:guide id="1" orient="horz" pos="2544" userDrawn="1">
          <p15:clr>
            <a:srgbClr val="FBAE40"/>
          </p15:clr>
        </p15:guide>
        <p15:guide id="2" orient="horz" pos="4320"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Key Take Away_LB_01">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25784E16-54A4-5749-9787-C19890A6B986}"/>
              </a:ext>
            </a:extLst>
          </p:cNvPr>
          <p:cNvSpPr>
            <a:spLocks noGrp="1"/>
          </p:cNvSpPr>
          <p:nvPr>
            <p:ph type="body" sz="quarter" idx="12" hasCustomPrompt="1"/>
          </p:nvPr>
        </p:nvSpPr>
        <p:spPr>
          <a:xfrm>
            <a:off x="251428" y="2208618"/>
            <a:ext cx="4734517" cy="1554208"/>
          </a:xfrm>
          <a:prstGeom prst="rect">
            <a:avLst/>
          </a:prstGeom>
        </p:spPr>
        <p:txBody>
          <a:bodyPr/>
          <a:lstStyle>
            <a:lvl1pPr marL="0" indent="0">
              <a:lnSpc>
                <a:spcPct val="85000"/>
              </a:lnSpc>
              <a:buNone/>
              <a:defRPr sz="3375" b="1" i="0">
                <a:solidFill>
                  <a:srgbClr val="002577"/>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4" name="Text Placeholder 3">
            <a:extLst>
              <a:ext uri="{FF2B5EF4-FFF2-40B4-BE49-F238E27FC236}">
                <a16:creationId xmlns:a16="http://schemas.microsoft.com/office/drawing/2014/main" id="{B2869647-7650-C74B-A047-92E7266794C6}"/>
              </a:ext>
            </a:extLst>
          </p:cNvPr>
          <p:cNvSpPr>
            <a:spLocks noGrp="1"/>
          </p:cNvSpPr>
          <p:nvPr>
            <p:ph type="body" sz="quarter" idx="14" hasCustomPrompt="1"/>
          </p:nvPr>
        </p:nvSpPr>
        <p:spPr>
          <a:xfrm>
            <a:off x="267114" y="4038600"/>
            <a:ext cx="4734517" cy="2819400"/>
          </a:xfrm>
          <a:prstGeom prst="rect">
            <a:avLst/>
          </a:prstGeom>
        </p:spPr>
        <p:txBody>
          <a:bodyPr/>
          <a:lstStyle>
            <a:lvl1pPr marL="0" indent="0">
              <a:lnSpc>
                <a:spcPts val="1500"/>
              </a:lnSpc>
              <a:spcBef>
                <a:spcPts val="0"/>
              </a:spcBef>
              <a:buNone/>
              <a:defRPr sz="1200" b="0" i="0" spc="8"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6" name="Slide Number Placeholder 5">
            <a:extLst>
              <a:ext uri="{FF2B5EF4-FFF2-40B4-BE49-F238E27FC236}">
                <a16:creationId xmlns:a16="http://schemas.microsoft.com/office/drawing/2014/main" id="{62BFCF0B-F5B5-884C-AB70-4F0D255DE319}"/>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A036E336-9A20-B64F-A76C-FE1BB8E7356E}"/>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3279146645"/>
      </p:ext>
    </p:extLst>
  </p:cSld>
  <p:clrMapOvr>
    <a:masterClrMapping/>
  </p:clrMapOvr>
  <p:extLst>
    <p:ext uri="{DCECCB84-F9BA-43D5-87BE-67443E8EF086}">
      <p15:sldGuideLst xmlns:p15="http://schemas.microsoft.com/office/powerpoint/2012/main">
        <p15:guide id="1" pos="3140"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Key Take Away_LB_0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3032FDD-FC9E-AB4C-8234-3D0D62778D5E}"/>
              </a:ext>
            </a:extLst>
          </p:cNvPr>
          <p:cNvSpPr>
            <a:spLocks noGrp="1"/>
          </p:cNvSpPr>
          <p:nvPr>
            <p:ph type="pic" sz="quarter" idx="14"/>
          </p:nvPr>
        </p:nvSpPr>
        <p:spPr>
          <a:xfrm>
            <a:off x="5482114" y="0"/>
            <a:ext cx="5490686" cy="8229600"/>
          </a:xfrm>
          <a:prstGeom prst="rect">
            <a:avLst/>
          </a:prstGeom>
          <a:solidFill>
            <a:schemeClr val="bg1">
              <a:lumMod val="95000"/>
            </a:schemeClr>
          </a:solidFill>
          <a:ln>
            <a:noFill/>
          </a:ln>
        </p:spPr>
        <p:txBody>
          <a:bodyPr anchor="ctr"/>
          <a:lstStyle>
            <a:lvl1pPr marL="0" indent="0" algn="ctr">
              <a:buNone/>
              <a:defRPr sz="120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6" name="Text Placeholder 2">
            <a:extLst>
              <a:ext uri="{FF2B5EF4-FFF2-40B4-BE49-F238E27FC236}">
                <a16:creationId xmlns:a16="http://schemas.microsoft.com/office/drawing/2014/main" id="{8384CAD2-BB35-2441-9FC3-D2010114F9A8}"/>
              </a:ext>
            </a:extLst>
          </p:cNvPr>
          <p:cNvSpPr>
            <a:spLocks noGrp="1"/>
          </p:cNvSpPr>
          <p:nvPr>
            <p:ph type="body" sz="quarter" idx="12" hasCustomPrompt="1"/>
          </p:nvPr>
        </p:nvSpPr>
        <p:spPr>
          <a:xfrm>
            <a:off x="251428" y="2208618"/>
            <a:ext cx="4734517" cy="1554208"/>
          </a:xfrm>
          <a:prstGeom prst="rect">
            <a:avLst/>
          </a:prstGeom>
        </p:spPr>
        <p:txBody>
          <a:bodyPr/>
          <a:lstStyle>
            <a:lvl1pPr marL="0" indent="0">
              <a:lnSpc>
                <a:spcPct val="85000"/>
              </a:lnSpc>
              <a:buNone/>
              <a:defRPr sz="3375" b="1" i="0">
                <a:solidFill>
                  <a:srgbClr val="002577"/>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5" name="Text Placeholder 3">
            <a:extLst>
              <a:ext uri="{FF2B5EF4-FFF2-40B4-BE49-F238E27FC236}">
                <a16:creationId xmlns:a16="http://schemas.microsoft.com/office/drawing/2014/main" id="{E4C60CCA-485D-8445-9A7C-885EF35C594B}"/>
              </a:ext>
            </a:extLst>
          </p:cNvPr>
          <p:cNvSpPr>
            <a:spLocks noGrp="1"/>
          </p:cNvSpPr>
          <p:nvPr>
            <p:ph type="body" sz="quarter" idx="15" hasCustomPrompt="1"/>
          </p:nvPr>
        </p:nvSpPr>
        <p:spPr>
          <a:xfrm>
            <a:off x="267115" y="4038600"/>
            <a:ext cx="4716842" cy="2819400"/>
          </a:xfrm>
          <a:prstGeom prst="rect">
            <a:avLst/>
          </a:prstGeom>
        </p:spPr>
        <p:txBody>
          <a:bodyPr/>
          <a:lstStyle>
            <a:lvl1pPr marL="0" indent="0">
              <a:lnSpc>
                <a:spcPts val="1500"/>
              </a:lnSpc>
              <a:spcBef>
                <a:spcPts val="0"/>
              </a:spcBef>
              <a:buNone/>
              <a:defRPr sz="1200" b="0" i="0" spc="8"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7" name="Slide Number Placeholder 5">
            <a:extLst>
              <a:ext uri="{FF2B5EF4-FFF2-40B4-BE49-F238E27FC236}">
                <a16:creationId xmlns:a16="http://schemas.microsoft.com/office/drawing/2014/main" id="{08AAA384-1BA9-204E-9201-2EE77A99345A}"/>
              </a:ext>
            </a:extLst>
          </p:cNvPr>
          <p:cNvSpPr>
            <a:spLocks noGrp="1"/>
          </p:cNvSpPr>
          <p:nvPr>
            <p:ph type="sldNum" sz="quarter" idx="4"/>
          </p:nvPr>
        </p:nvSpPr>
        <p:spPr>
          <a:xfrm>
            <a:off x="3862056"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38C8224F-49B7-2648-BF9F-F857E67B3F62}"/>
              </a:ext>
            </a:extLst>
          </p:cNvPr>
          <p:cNvSpPr>
            <a:spLocks noGrp="1"/>
          </p:cNvSpPr>
          <p:nvPr>
            <p:ph type="ftr" sz="quarter" idx="3"/>
          </p:nvPr>
        </p:nvSpPr>
        <p:spPr>
          <a:xfrm>
            <a:off x="152444"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5528161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Introduction slide_WT_01">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3764496" y="6793654"/>
            <a:ext cx="3455497" cy="313752"/>
          </a:xfrm>
          <a:prstGeom prst="rect">
            <a:avLst/>
          </a:prstGeom>
        </p:spPr>
        <p:txBody>
          <a:bodyPr/>
          <a:lstStyle>
            <a:lvl1pPr marL="0" indent="0" algn="ctr">
              <a:buNone/>
              <a:defRPr sz="1350" b="1" i="0">
                <a:solidFill>
                  <a:srgbClr val="002677"/>
                </a:solidFill>
                <a:latin typeface="IBM Eliot Sans Medium" panose="020B0703050000000000" pitchFamily="34" charset="0"/>
              </a:defRPr>
            </a:lvl1pPr>
          </a:lstStyle>
          <a:p>
            <a:pPr lvl="0"/>
            <a:r>
              <a:rPr lang="en-US" dirty="0"/>
              <a:t>Presentation Subtitle Here</a:t>
            </a:r>
          </a:p>
        </p:txBody>
      </p:sp>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342900" y="2975966"/>
            <a:ext cx="10287000" cy="2277683"/>
          </a:xfrm>
          <a:prstGeom prst="rect">
            <a:avLst/>
          </a:prstGeom>
        </p:spPr>
        <p:txBody>
          <a:bodyPr anchor="ctr" anchorCtr="0"/>
          <a:lstStyle>
            <a:lvl1pPr marL="0" indent="0" algn="ctr">
              <a:buNone/>
              <a:defRPr lang="en-US" sz="6000" b="1" i="0" dirty="0">
                <a:solidFill>
                  <a:srgbClr val="002577"/>
                </a:solidFill>
                <a:latin typeface="IBM Plex Sans" panose="020B0503050203000203" pitchFamily="34" charset="0"/>
              </a:defRPr>
            </a:lvl1pPr>
          </a:lstStyle>
          <a:p>
            <a:pPr marL="205725" lvl="0" indent="-205725"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4082009" y="7057716"/>
            <a:ext cx="2824065" cy="313752"/>
          </a:xfrm>
          <a:prstGeom prst="rect">
            <a:avLst/>
          </a:prstGeom>
        </p:spPr>
        <p:txBody>
          <a:bodyPr/>
          <a:lstStyle>
            <a:lvl1pPr marL="0" indent="0" algn="ctr">
              <a:buNone/>
              <a:defRPr sz="1350" b="0" i="0">
                <a:solidFill>
                  <a:srgbClr val="002577"/>
                </a:solidFill>
                <a:latin typeface="IBM Eliot Sans Medium" panose="020B0703050000000000" pitchFamily="34" charset="0"/>
              </a:defRPr>
            </a:lvl1pPr>
          </a:lstStyle>
          <a:p>
            <a:pPr lvl="0"/>
            <a:r>
              <a:rPr lang="en-US" dirty="0"/>
              <a:t>Month 00 2019</a:t>
            </a:r>
          </a:p>
        </p:txBody>
      </p:sp>
      <p:pic>
        <p:nvPicPr>
          <p:cNvPr id="3" name="Picture 2">
            <a:extLst>
              <a:ext uri="{FF2B5EF4-FFF2-40B4-BE49-F238E27FC236}">
                <a16:creationId xmlns:a16="http://schemas.microsoft.com/office/drawing/2014/main" id="{2FA806A8-0A74-4F03-BBF2-C47FEC255C81}"/>
              </a:ext>
            </a:extLst>
          </p:cNvPr>
          <p:cNvPicPr>
            <a:picLocks noChangeAspect="1"/>
          </p:cNvPicPr>
          <p:nvPr userDrawn="1"/>
        </p:nvPicPr>
        <p:blipFill>
          <a:blip r:embed="rId2"/>
          <a:stretch>
            <a:fillRect/>
          </a:stretch>
        </p:blipFill>
        <p:spPr>
          <a:xfrm>
            <a:off x="4315689" y="315057"/>
            <a:ext cx="2356703" cy="1371600"/>
          </a:xfrm>
          <a:prstGeom prst="rect">
            <a:avLst/>
          </a:prstGeom>
        </p:spPr>
      </p:pic>
    </p:spTree>
    <p:extLst>
      <p:ext uri="{BB962C8B-B14F-4D97-AF65-F5344CB8AC3E}">
        <p14:creationId xmlns:p14="http://schemas.microsoft.com/office/powerpoint/2010/main" val="25710112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0419022"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342900" y="2975959"/>
            <a:ext cx="10226993" cy="2277683"/>
          </a:xfrm>
          <a:prstGeom prst="rect">
            <a:avLst/>
          </a:prstGeom>
        </p:spPr>
        <p:txBody>
          <a:bodyPr anchor="ctr" anchorCtr="0"/>
          <a:lstStyle>
            <a:lvl1pPr>
              <a:defRPr lang="en-US" sz="6000" b="1" i="0" dirty="0">
                <a:solidFill>
                  <a:srgbClr val="002577"/>
                </a:solidFill>
                <a:latin typeface="IBM Plex Sans" panose="020B0503050203000203" pitchFamily="34" charset="0"/>
              </a:defRPr>
            </a:lvl1pPr>
          </a:lstStyle>
          <a:p>
            <a:pPr marL="0" lvl="0" indent="0" algn="ctr">
              <a:lnSpc>
                <a:spcPct val="85000"/>
              </a:lnSpc>
              <a:buNone/>
            </a:pPr>
            <a:r>
              <a:rPr lang="en-US" dirty="0"/>
              <a:t>Thank you.</a:t>
            </a:r>
          </a:p>
        </p:txBody>
      </p:sp>
      <p:sp>
        <p:nvSpPr>
          <p:cNvPr id="9" name="Footer Placeholder 3">
            <a:extLst>
              <a:ext uri="{FF2B5EF4-FFF2-40B4-BE49-F238E27FC236}">
                <a16:creationId xmlns:a16="http://schemas.microsoft.com/office/drawing/2014/main" id="{B20DCA0D-6C9C-4840-8BF5-F1C4AAB39470}"/>
              </a:ext>
            </a:extLst>
          </p:cNvPr>
          <p:cNvSpPr txBox="1">
            <a:spLocks/>
          </p:cNvSpPr>
          <p:nvPr userDrawn="1"/>
        </p:nvSpPr>
        <p:spPr>
          <a:xfrm>
            <a:off x="275755" y="7615599"/>
            <a:ext cx="1699493" cy="218918"/>
          </a:xfrm>
          <a:prstGeom prst="rect">
            <a:avLst/>
          </a:prstGeom>
        </p:spPr>
        <p:txBody>
          <a:bodyPr vert="horz" lIns="68580" tIns="34290" rIns="68580" bIns="3429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20" dirty="0">
                <a:latin typeface="IBM Eliot Sans Medium" panose="020B0703050000000000" pitchFamily="34" charset="0"/>
              </a:rPr>
              <a:t>Equitable</a:t>
            </a:r>
          </a:p>
        </p:txBody>
      </p:sp>
    </p:spTree>
    <p:extLst>
      <p:ext uri="{BB962C8B-B14F-4D97-AF65-F5344CB8AC3E}">
        <p14:creationId xmlns:p14="http://schemas.microsoft.com/office/powerpoint/2010/main" val="3563577033"/>
      </p:ext>
    </p:extLst>
  </p:cSld>
  <p:clrMapOvr>
    <a:masterClrMapping/>
  </p:clrMapOvr>
  <p:extLst>
    <p:ext uri="{DCECCB84-F9BA-43D5-87BE-67443E8EF086}">
      <p15:sldGuideLst xmlns:p15="http://schemas.microsoft.com/office/powerpoint/2012/main">
        <p15:guide id="1" orient="horz" pos="2376" userDrawn="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0367404"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6657791"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pic>
        <p:nvPicPr>
          <p:cNvPr id="3" name="Picture 2">
            <a:extLst>
              <a:ext uri="{FF2B5EF4-FFF2-40B4-BE49-F238E27FC236}">
                <a16:creationId xmlns:a16="http://schemas.microsoft.com/office/drawing/2014/main" id="{A8FE03C0-3488-4A69-AFBD-5532F47FF6A2}"/>
              </a:ext>
            </a:extLst>
          </p:cNvPr>
          <p:cNvPicPr>
            <a:picLocks noChangeAspect="1"/>
          </p:cNvPicPr>
          <p:nvPr userDrawn="1"/>
        </p:nvPicPr>
        <p:blipFill>
          <a:blip r:embed="rId2"/>
          <a:stretch>
            <a:fillRect/>
          </a:stretch>
        </p:blipFill>
        <p:spPr>
          <a:xfrm>
            <a:off x="3915265" y="3200400"/>
            <a:ext cx="3142270" cy="1828800"/>
          </a:xfrm>
          <a:prstGeom prst="rect">
            <a:avLst/>
          </a:prstGeom>
        </p:spPr>
      </p:pic>
    </p:spTree>
    <p:extLst>
      <p:ext uri="{BB962C8B-B14F-4D97-AF65-F5344CB8AC3E}">
        <p14:creationId xmlns:p14="http://schemas.microsoft.com/office/powerpoint/2010/main" val="32782129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342901" y="5927064"/>
            <a:ext cx="10286999" cy="1549248"/>
          </a:xfrm>
          <a:prstGeom prst="rect">
            <a:avLst/>
          </a:prstGeom>
        </p:spPr>
        <p:txBody>
          <a:bodyPr anchor="ctr" anchorCtr="0"/>
          <a:lstStyle>
            <a:lvl1pPr>
              <a:defRPr lang="en-US" sz="4050" b="1" i="0" dirty="0">
                <a:solidFill>
                  <a:schemeClr val="accent1"/>
                </a:solidFill>
                <a:latin typeface="IBM Plex Sans" panose="020B0503050203000203" pitchFamily="34" charset="0"/>
              </a:defRPr>
            </a:lvl1pPr>
          </a:lstStyle>
          <a:p>
            <a:pPr marL="0" lvl="0" indent="0" algn="ctr">
              <a:lnSpc>
                <a:spcPct val="85000"/>
              </a:lnSpc>
              <a:buNone/>
            </a:pPr>
            <a:r>
              <a:rPr lang="en-US" dirty="0"/>
              <a:t>Section Title Here</a:t>
            </a:r>
          </a:p>
        </p:txBody>
      </p:sp>
    </p:spTree>
    <p:extLst>
      <p:ext uri="{BB962C8B-B14F-4D97-AF65-F5344CB8AC3E}">
        <p14:creationId xmlns:p14="http://schemas.microsoft.com/office/powerpoint/2010/main" val="1604671950"/>
      </p:ext>
    </p:extLst>
  </p:cSld>
  <p:clrMapOvr>
    <a:masterClrMapping/>
  </p:clrMapOvr>
  <p:extLst>
    <p:ext uri="{DCECCB84-F9BA-43D5-87BE-67443E8EF086}">
      <p15:sldGuideLst xmlns:p15="http://schemas.microsoft.com/office/powerpoint/2012/main">
        <p15:guide id="1" orient="horz" pos="5184" userDrawn="1">
          <p15:clr>
            <a:srgbClr val="FBAE40"/>
          </p15:clr>
        </p15:guide>
        <p15:guide id="2" orient="horz" userDrawn="1">
          <p15:clr>
            <a:srgbClr val="FBAE40"/>
          </p15:clr>
        </p15:guide>
        <p15:guide id="3" userDrawn="1">
          <p15:clr>
            <a:srgbClr val="FBAE40"/>
          </p15:clr>
        </p15:guide>
        <p15:guide id="4" pos="6912" userDrawn="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Title_WT_0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C0B67F8-4B23-4242-B45B-74CFFAD9C918}"/>
              </a:ext>
            </a:extLst>
          </p:cNvPr>
          <p:cNvSpPr>
            <a:spLocks noGrp="1"/>
          </p:cNvSpPr>
          <p:nvPr>
            <p:ph type="ctrTitle" hasCustomPrompt="1"/>
          </p:nvPr>
        </p:nvSpPr>
        <p:spPr>
          <a:xfrm>
            <a:off x="269729" y="517147"/>
            <a:ext cx="2374419" cy="305258"/>
          </a:xfrm>
          <a:prstGeom prst="rect">
            <a:avLst/>
          </a:prstGeom>
        </p:spPr>
        <p:txBody>
          <a:bodyPr anchor="b">
            <a:noAutofit/>
          </a:bodyPr>
          <a:lstStyle>
            <a:lvl1pPr algn="l">
              <a:defRPr sz="1200" b="0" i="0">
                <a:solidFill>
                  <a:srgbClr val="002677"/>
                </a:solidFill>
                <a:latin typeface="IBM Plex Sans Light" panose="020B0403050000000000" pitchFamily="34" charset="0"/>
              </a:defRPr>
            </a:lvl1pPr>
          </a:lstStyle>
          <a:p>
            <a:r>
              <a:rPr lang="en-US" dirty="0"/>
              <a:t>SECTION HEADER</a:t>
            </a:r>
          </a:p>
        </p:txBody>
      </p:sp>
      <p:sp>
        <p:nvSpPr>
          <p:cNvPr id="6" name="Subtitle 2">
            <a:extLst>
              <a:ext uri="{FF2B5EF4-FFF2-40B4-BE49-F238E27FC236}">
                <a16:creationId xmlns:a16="http://schemas.microsoft.com/office/drawing/2014/main" id="{2BD905AF-340E-BB48-968E-98622EF3A828}"/>
              </a:ext>
            </a:extLst>
          </p:cNvPr>
          <p:cNvSpPr>
            <a:spLocks noGrp="1"/>
          </p:cNvSpPr>
          <p:nvPr>
            <p:ph type="subTitle" idx="1" hasCustomPrompt="1"/>
          </p:nvPr>
        </p:nvSpPr>
        <p:spPr>
          <a:xfrm>
            <a:off x="253020" y="1275250"/>
            <a:ext cx="4204680" cy="707280"/>
          </a:xfrm>
          <a:prstGeom prst="rect">
            <a:avLst/>
          </a:prstGeom>
        </p:spPr>
        <p:txBody>
          <a:bodyPr anchor="ctr" anchorCtr="0">
            <a:noAutofit/>
          </a:bodyPr>
          <a:lstStyle>
            <a:lvl1pPr marL="0" indent="0" algn="l">
              <a:buNone/>
              <a:defRPr sz="4125" b="1" i="0">
                <a:solidFill>
                  <a:srgbClr val="002677"/>
                </a:solidFill>
                <a:latin typeface="IBM Eliot Sans" panose="020B05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p:txBody>
      </p:sp>
      <p:sp>
        <p:nvSpPr>
          <p:cNvPr id="7" name="Text Placeholder 14">
            <a:extLst>
              <a:ext uri="{FF2B5EF4-FFF2-40B4-BE49-F238E27FC236}">
                <a16:creationId xmlns:a16="http://schemas.microsoft.com/office/drawing/2014/main" id="{B3C1B4ED-375C-F840-82BA-0FEF778ECC00}"/>
              </a:ext>
            </a:extLst>
          </p:cNvPr>
          <p:cNvSpPr>
            <a:spLocks noGrp="1"/>
          </p:cNvSpPr>
          <p:nvPr>
            <p:ph type="body" sz="quarter" idx="13" hasCustomPrompt="1"/>
          </p:nvPr>
        </p:nvSpPr>
        <p:spPr>
          <a:xfrm>
            <a:off x="253022" y="2106296"/>
            <a:ext cx="4204679" cy="2008507"/>
          </a:xfrm>
          <a:prstGeom prst="rect">
            <a:avLst/>
          </a:prstGeom>
        </p:spPr>
        <p:txBody>
          <a:bodyPr/>
          <a:lstStyle>
            <a:lvl1pPr marL="0" indent="0">
              <a:buNone/>
              <a:defRPr sz="4125" b="1" i="0">
                <a:solidFill>
                  <a:srgbClr val="3369FF"/>
                </a:solidFill>
                <a:latin typeface="IBM Eliot Sans Medium" panose="020B0703050000000000" pitchFamily="34" charset="0"/>
              </a:defRPr>
            </a:lvl1pPr>
          </a:lstStyle>
          <a:p>
            <a:pPr lvl="0"/>
            <a:r>
              <a:rPr lang="en-US" dirty="0"/>
              <a:t>Title Here</a:t>
            </a:r>
          </a:p>
        </p:txBody>
      </p:sp>
      <p:sp>
        <p:nvSpPr>
          <p:cNvPr id="8" name="Slide Number Placeholder 5">
            <a:extLst>
              <a:ext uri="{FF2B5EF4-FFF2-40B4-BE49-F238E27FC236}">
                <a16:creationId xmlns:a16="http://schemas.microsoft.com/office/drawing/2014/main" id="{5BB234D2-4E19-174B-B5CE-5A78159B41EE}"/>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FBD589BE-546F-9544-BEC8-7CB3EF705415}"/>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2769244498"/>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Title_WT_03">
    <p:bg>
      <p:bgPr>
        <a:solidFill>
          <a:srgbClr val="FFFFFF"/>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291457" y="78058"/>
            <a:ext cx="1832846" cy="2286000"/>
          </a:xfrm>
          <a:prstGeom prst="rect">
            <a:avLst/>
          </a:prstGeom>
        </p:spPr>
        <p:txBody>
          <a:bodyPr anchor="b">
            <a:normAutofit/>
          </a:bodyPr>
          <a:lstStyle>
            <a:lvl1pPr algn="l">
              <a:defRPr sz="11250" b="1" i="0">
                <a:solidFill>
                  <a:srgbClr val="3369FF"/>
                </a:solidFill>
                <a:latin typeface="IBM Eliot Sans" panose="020B0503050000000000"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249640" y="2653993"/>
            <a:ext cx="4208061" cy="2680009"/>
          </a:xfrm>
          <a:prstGeom prst="rect">
            <a:avLst/>
          </a:prstGeom>
        </p:spPr>
        <p:txBody>
          <a:bodyPr>
            <a:noAutofit/>
          </a:bodyPr>
          <a:lstStyle>
            <a:lvl1pPr marL="0" indent="0" algn="l">
              <a:buNone/>
              <a:defRPr sz="4125" b="1" i="0">
                <a:solidFill>
                  <a:srgbClr val="002677"/>
                </a:solidFill>
                <a:latin typeface="IBM Eliot Sans" panose="020B05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0367404" y="761267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6657791"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Tree>
    <p:extLst>
      <p:ext uri="{BB962C8B-B14F-4D97-AF65-F5344CB8AC3E}">
        <p14:creationId xmlns:p14="http://schemas.microsoft.com/office/powerpoint/2010/main" val="1715849932"/>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Title_WT_04">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2D82C94A-F9C7-284E-853B-2E07ACB52888}"/>
              </a:ext>
            </a:extLst>
          </p:cNvPr>
          <p:cNvSpPr>
            <a:spLocks noGrp="1"/>
          </p:cNvSpPr>
          <p:nvPr>
            <p:ph type="pic" sz="quarter" idx="14"/>
          </p:nvPr>
        </p:nvSpPr>
        <p:spPr>
          <a:xfrm>
            <a:off x="5486400" y="0"/>
            <a:ext cx="5486400" cy="8229600"/>
          </a:xfrm>
          <a:prstGeom prst="rect">
            <a:avLst/>
          </a:prstGeom>
        </p:spPr>
        <p:txBody>
          <a:bodyPr/>
          <a:lstStyle>
            <a:lvl1pPr>
              <a:defRPr b="0" i="0">
                <a:solidFill>
                  <a:srgbClr val="002677"/>
                </a:solidFill>
                <a:latin typeface="IBM Eliot Sans Medium" panose="020B0703050000000000" pitchFamily="34" charset="0"/>
              </a:defRPr>
            </a:lvl1pPr>
          </a:lstStyle>
          <a:p>
            <a:endParaRPr lang="en-US" dirty="0"/>
          </a:p>
        </p:txBody>
      </p:sp>
      <p:sp>
        <p:nvSpPr>
          <p:cNvPr id="10" name="Title 1">
            <a:extLst>
              <a:ext uri="{FF2B5EF4-FFF2-40B4-BE49-F238E27FC236}">
                <a16:creationId xmlns:a16="http://schemas.microsoft.com/office/drawing/2014/main" id="{A798575A-8932-9A49-B871-90157E1FC9FA}"/>
              </a:ext>
            </a:extLst>
          </p:cNvPr>
          <p:cNvSpPr>
            <a:spLocks noGrp="1"/>
          </p:cNvSpPr>
          <p:nvPr>
            <p:ph type="ctrTitle" hasCustomPrompt="1"/>
          </p:nvPr>
        </p:nvSpPr>
        <p:spPr>
          <a:xfrm>
            <a:off x="269730" y="501419"/>
            <a:ext cx="4187971" cy="507253"/>
          </a:xfrm>
          <a:prstGeom prst="rect">
            <a:avLst/>
          </a:prstGeom>
        </p:spPr>
        <p:txBody>
          <a:bodyPr anchor="t">
            <a:noAutofit/>
          </a:bodyPr>
          <a:lstStyle>
            <a:lvl1pPr algn="l">
              <a:defRPr sz="1200" b="0" i="0">
                <a:solidFill>
                  <a:srgbClr val="002677"/>
                </a:solidFill>
                <a:latin typeface="IBM Eliot Sans Medium" panose="020B0703050000000000" pitchFamily="34" charset="0"/>
                <a:cs typeface="Segoe UI" panose="020B0502040204020203" pitchFamily="34" charset="0"/>
              </a:defRPr>
            </a:lvl1pPr>
          </a:lstStyle>
          <a:p>
            <a:r>
              <a:rPr lang="en-US" dirty="0"/>
              <a:t>SECTION HEADER</a:t>
            </a:r>
          </a:p>
        </p:txBody>
      </p:sp>
      <p:sp>
        <p:nvSpPr>
          <p:cNvPr id="11" name="Subtitle 2">
            <a:extLst>
              <a:ext uri="{FF2B5EF4-FFF2-40B4-BE49-F238E27FC236}">
                <a16:creationId xmlns:a16="http://schemas.microsoft.com/office/drawing/2014/main" id="{8E95A5F9-F875-6C49-96D8-9A67643491C9}"/>
              </a:ext>
            </a:extLst>
          </p:cNvPr>
          <p:cNvSpPr>
            <a:spLocks noGrp="1"/>
          </p:cNvSpPr>
          <p:nvPr>
            <p:ph type="subTitle" idx="1" hasCustomPrompt="1"/>
          </p:nvPr>
        </p:nvSpPr>
        <p:spPr>
          <a:xfrm>
            <a:off x="253020" y="1275250"/>
            <a:ext cx="4204680" cy="707280"/>
          </a:xfrm>
          <a:prstGeom prst="rect">
            <a:avLst/>
          </a:prstGeom>
        </p:spPr>
        <p:txBody>
          <a:bodyPr>
            <a:noAutofit/>
          </a:bodyPr>
          <a:lstStyle>
            <a:lvl1pPr marL="0" indent="0" algn="l">
              <a:buNone/>
              <a:defRPr sz="4125" b="1" i="0">
                <a:solidFill>
                  <a:srgbClr val="002677"/>
                </a:solidFill>
                <a:latin typeface="IBM Eliot Sans Medium" panose="020B0703050000000000" pitchFamily="34" charset="0"/>
              </a:defRPr>
            </a:lvl1pPr>
            <a:lvl2pPr marL="411450" indent="0" algn="ctr">
              <a:buNone/>
              <a:defRPr sz="1800"/>
            </a:lvl2pPr>
            <a:lvl3pPr marL="822899" indent="0" algn="ctr">
              <a:buNone/>
              <a:defRPr sz="1620"/>
            </a:lvl3pPr>
            <a:lvl4pPr marL="1234349" indent="0" algn="ctr">
              <a:buNone/>
              <a:defRPr sz="1440"/>
            </a:lvl4pPr>
            <a:lvl5pPr marL="1645797" indent="0" algn="ctr">
              <a:buNone/>
              <a:defRPr sz="1440"/>
            </a:lvl5pPr>
            <a:lvl6pPr marL="2057246" indent="0" algn="ctr">
              <a:buNone/>
              <a:defRPr sz="1440"/>
            </a:lvl6pPr>
            <a:lvl7pPr marL="2468694" indent="0" algn="ctr">
              <a:buNone/>
              <a:defRPr sz="1440"/>
            </a:lvl7pPr>
            <a:lvl8pPr marL="2880144" indent="0" algn="ctr">
              <a:buNone/>
              <a:defRPr sz="1440"/>
            </a:lvl8pPr>
            <a:lvl9pPr marL="3291594" indent="0" algn="ctr">
              <a:buNone/>
              <a:defRPr sz="1440"/>
            </a:lvl9pPr>
          </a:lstStyle>
          <a:p>
            <a:r>
              <a:rPr lang="en-US" dirty="0"/>
              <a:t>Section </a:t>
            </a:r>
          </a:p>
        </p:txBody>
      </p:sp>
      <p:sp>
        <p:nvSpPr>
          <p:cNvPr id="12" name="Text Placeholder 14">
            <a:extLst>
              <a:ext uri="{FF2B5EF4-FFF2-40B4-BE49-F238E27FC236}">
                <a16:creationId xmlns:a16="http://schemas.microsoft.com/office/drawing/2014/main" id="{E6333A04-D700-1045-90EC-0A78B39C3F83}"/>
              </a:ext>
            </a:extLst>
          </p:cNvPr>
          <p:cNvSpPr>
            <a:spLocks noGrp="1"/>
          </p:cNvSpPr>
          <p:nvPr>
            <p:ph type="body" sz="quarter" idx="13" hasCustomPrompt="1"/>
          </p:nvPr>
        </p:nvSpPr>
        <p:spPr>
          <a:xfrm>
            <a:off x="253023" y="2106296"/>
            <a:ext cx="4204678" cy="2008507"/>
          </a:xfrm>
          <a:prstGeom prst="rect">
            <a:avLst/>
          </a:prstGeom>
        </p:spPr>
        <p:txBody>
          <a:bodyPr/>
          <a:lstStyle>
            <a:lvl1pPr marL="0" indent="0">
              <a:buNone/>
              <a:defRPr sz="4125" b="1" i="0">
                <a:solidFill>
                  <a:srgbClr val="3369FF"/>
                </a:solidFill>
                <a:latin typeface="IBM Eliot Sans Medium" panose="020B0703050000000000" pitchFamily="34" charset="0"/>
              </a:defRPr>
            </a:lvl1pPr>
          </a:lstStyle>
          <a:p>
            <a:pPr lvl="0"/>
            <a:r>
              <a:rPr lang="en-US" dirty="0"/>
              <a:t>Title Here</a:t>
            </a:r>
          </a:p>
        </p:txBody>
      </p:sp>
    </p:spTree>
    <p:extLst>
      <p:ext uri="{BB962C8B-B14F-4D97-AF65-F5344CB8AC3E}">
        <p14:creationId xmlns:p14="http://schemas.microsoft.com/office/powerpoint/2010/main" val="3443679205"/>
      </p:ext>
    </p:extLst>
  </p:cSld>
  <p:clrMapOvr>
    <a:masterClrMapping/>
  </p:clrMapOvr>
  <p:extLst>
    <p:ext uri="{DCECCB84-F9BA-43D5-87BE-67443E8EF086}">
      <p15:sldGuideLst xmlns:p15="http://schemas.microsoft.com/office/powerpoint/2012/main">
        <p15:guide id="1" orient="horz" pos="350" userDrawn="1">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251428" y="2208618"/>
            <a:ext cx="4734517" cy="1554208"/>
          </a:xfrm>
          <a:prstGeom prst="rect">
            <a:avLst/>
          </a:prstGeom>
        </p:spPr>
        <p:txBody>
          <a:bodyPr/>
          <a:lstStyle>
            <a:lvl1pPr marL="0" indent="0">
              <a:buNone/>
              <a:defRPr sz="3375" b="1" i="0">
                <a:solidFill>
                  <a:srgbClr val="3369FF"/>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267115" y="4038600"/>
            <a:ext cx="4716842" cy="2819400"/>
          </a:xfrm>
          <a:prstGeom prst="rect">
            <a:avLst/>
          </a:prstGeom>
        </p:spPr>
        <p:txBody>
          <a:bodyPr/>
          <a:lstStyle>
            <a:lvl1pPr marL="0" indent="0">
              <a:lnSpc>
                <a:spcPts val="1500"/>
              </a:lnSpc>
              <a:spcBef>
                <a:spcPts val="0"/>
              </a:spcBef>
              <a:buNone/>
              <a:defRPr sz="1200" b="0" i="0" spc="8"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626062046"/>
      </p:ext>
    </p:extLst>
  </p:cSld>
  <p:clrMapOvr>
    <a:masterClrMapping/>
  </p:clrMapOvr>
  <p:extLst>
    <p:ext uri="{DCECCB84-F9BA-43D5-87BE-67443E8EF086}">
      <p15:sldGuideLst xmlns:p15="http://schemas.microsoft.com/office/powerpoint/2012/main">
        <p15:guide id="1" orient="horz" pos="2544" userDrawn="1">
          <p15:clr>
            <a:srgbClr val="FBAE40"/>
          </p15:clr>
        </p15:guide>
        <p15:guide id="2" orient="horz" pos="432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0427114" y="7615682"/>
            <a:ext cx="336252"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9" name="Picture Placeholder 4">
            <a:extLst>
              <a:ext uri="{FF2B5EF4-FFF2-40B4-BE49-F238E27FC236}">
                <a16:creationId xmlns:a16="http://schemas.microsoft.com/office/drawing/2014/main" id="{A7A9D8E9-249B-0540-A4E3-F073E1E8915F}"/>
              </a:ext>
            </a:extLst>
          </p:cNvPr>
          <p:cNvSpPr>
            <a:spLocks noGrp="1"/>
          </p:cNvSpPr>
          <p:nvPr>
            <p:ph type="pic" sz="quarter" idx="14" hasCustomPrompt="1"/>
          </p:nvPr>
        </p:nvSpPr>
        <p:spPr>
          <a:xfrm>
            <a:off x="5486400" y="0"/>
            <a:ext cx="5486400" cy="8229600"/>
          </a:xfrm>
          <a:prstGeom prst="rect">
            <a:avLst/>
          </a:prstGeom>
          <a:solidFill>
            <a:schemeClr val="bg1">
              <a:lumMod val="95000"/>
            </a:schemeClr>
          </a:solidFill>
        </p:spPr>
        <p:txBody>
          <a:bodyPr anchor="ctr"/>
          <a:lstStyle>
            <a:lvl1pPr marL="0" indent="0" algn="ctr">
              <a:buNone/>
              <a:defRPr sz="1200" b="0" i="0">
                <a:solidFill>
                  <a:srgbClr val="75787B"/>
                </a:solidFill>
                <a:latin typeface="IBM Plex Sans Medium" panose="020B0603050203000203" pitchFamily="34" charset="0"/>
                <a:cs typeface="Segoe UI" panose="020B0502040204020203" pitchFamily="34" charset="0"/>
              </a:defRPr>
            </a:lvl1pPr>
          </a:lstStyle>
          <a:p>
            <a:r>
              <a:rPr lang="en-US" b="0" i="0" dirty="0">
                <a:latin typeface="Segoe UI" panose="020B0502040204020203" pitchFamily="34" charset="0"/>
                <a:cs typeface="Segoe UI" panose="020B0502040204020203" pitchFamily="34" charset="0"/>
              </a:rPr>
              <a:t>IMAGE  PLACEHOLDER</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251428" y="2208618"/>
            <a:ext cx="4734517" cy="1554208"/>
          </a:xfrm>
          <a:prstGeom prst="rect">
            <a:avLst/>
          </a:prstGeom>
        </p:spPr>
        <p:txBody>
          <a:bodyPr/>
          <a:lstStyle>
            <a:lvl1pPr marL="0" indent="0">
              <a:buNone/>
              <a:defRPr sz="3375" b="1" i="0">
                <a:solidFill>
                  <a:srgbClr val="3369FF"/>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267115" y="4038600"/>
            <a:ext cx="4716842" cy="2819400"/>
          </a:xfrm>
          <a:prstGeom prst="rect">
            <a:avLst/>
          </a:prstGeom>
        </p:spPr>
        <p:txBody>
          <a:bodyPr/>
          <a:lstStyle>
            <a:lvl1pPr marL="0" indent="0">
              <a:lnSpc>
                <a:spcPts val="1500"/>
              </a:lnSpc>
              <a:spcBef>
                <a:spcPts val="0"/>
              </a:spcBef>
              <a:buNone/>
              <a:defRPr sz="1200" b="0" i="0" spc="8"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1777212515"/>
      </p:ext>
    </p:extLst>
  </p:cSld>
  <p:clrMapOvr>
    <a:masterClrMapping/>
  </p:clrMapOvr>
  <p:extLst>
    <p:ext uri="{DCECCB84-F9BA-43D5-87BE-67443E8EF086}">
      <p15:sldGuideLst xmlns:p15="http://schemas.microsoft.com/office/powerpoint/2012/main">
        <p15:guide id="1" pos="3140"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0427114" y="7615682"/>
            <a:ext cx="336252"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9" name="Picture Placeholder 4">
            <a:extLst>
              <a:ext uri="{FF2B5EF4-FFF2-40B4-BE49-F238E27FC236}">
                <a16:creationId xmlns:a16="http://schemas.microsoft.com/office/drawing/2014/main" id="{A7A9D8E9-249B-0540-A4E3-F073E1E8915F}"/>
              </a:ext>
            </a:extLst>
          </p:cNvPr>
          <p:cNvSpPr>
            <a:spLocks noGrp="1"/>
          </p:cNvSpPr>
          <p:nvPr>
            <p:ph type="pic" sz="quarter" idx="14" hasCustomPrompt="1"/>
          </p:nvPr>
        </p:nvSpPr>
        <p:spPr>
          <a:xfrm>
            <a:off x="5486400" y="0"/>
            <a:ext cx="5486400" cy="8229600"/>
          </a:xfrm>
          <a:prstGeom prst="rect">
            <a:avLst/>
          </a:prstGeom>
          <a:solidFill>
            <a:schemeClr val="bg1">
              <a:lumMod val="95000"/>
            </a:schemeClr>
          </a:solidFill>
        </p:spPr>
        <p:txBody>
          <a:bodyPr anchor="ctr"/>
          <a:lstStyle>
            <a:lvl1pPr marL="0" indent="0" algn="ctr">
              <a:buNone/>
              <a:defRPr sz="1200" b="0" i="0">
                <a:solidFill>
                  <a:srgbClr val="75787B"/>
                </a:solidFill>
                <a:latin typeface="IBM Plex Sans Medium" panose="020B0603050203000203" pitchFamily="34" charset="0"/>
                <a:cs typeface="Segoe UI" panose="020B0502040204020203" pitchFamily="34" charset="0"/>
              </a:defRPr>
            </a:lvl1pPr>
          </a:lstStyle>
          <a:p>
            <a:r>
              <a:rPr lang="en-US" b="0" i="0" dirty="0">
                <a:latin typeface="Segoe UI" panose="020B0502040204020203" pitchFamily="34" charset="0"/>
                <a:cs typeface="Segoe UI" panose="020B0502040204020203" pitchFamily="34" charset="0"/>
              </a:rPr>
              <a:t>IMAGE  PLACEHOLDER</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251428" y="2208618"/>
            <a:ext cx="4734517" cy="1554208"/>
          </a:xfrm>
          <a:prstGeom prst="rect">
            <a:avLst/>
          </a:prstGeom>
        </p:spPr>
        <p:txBody>
          <a:bodyPr/>
          <a:lstStyle>
            <a:lvl1pPr marL="0" indent="0">
              <a:buNone/>
              <a:defRPr sz="3375" b="1" i="0">
                <a:solidFill>
                  <a:srgbClr val="3369FF"/>
                </a:solidFill>
                <a:latin typeface="IBM Eliot Sans Medium" panose="020B0703050000000000"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267115" y="4038600"/>
            <a:ext cx="4716842" cy="2819400"/>
          </a:xfrm>
          <a:prstGeom prst="rect">
            <a:avLst/>
          </a:prstGeom>
        </p:spPr>
        <p:txBody>
          <a:bodyPr/>
          <a:lstStyle>
            <a:lvl1pPr marL="0" indent="0">
              <a:lnSpc>
                <a:spcPts val="1500"/>
              </a:lnSpc>
              <a:spcBef>
                <a:spcPts val="0"/>
              </a:spcBef>
              <a:buNone/>
              <a:defRPr sz="1200" b="0" i="0" spc="8" baseline="0">
                <a:solidFill>
                  <a:srgbClr val="002577"/>
                </a:solidFill>
                <a:latin typeface="IBM Eliot Sans Medium" panose="020B0703050000000000" pitchFamily="34" charset="0"/>
                <a:cs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2996009655"/>
      </p:ext>
    </p:extLst>
  </p:cSld>
  <p:clrMapOvr>
    <a:masterClrMapping/>
  </p:clrMapOvr>
  <p:extLst>
    <p:ext uri="{DCECCB84-F9BA-43D5-87BE-67443E8EF086}">
      <p15:sldGuideLst xmlns:p15="http://schemas.microsoft.com/office/powerpoint/2012/main">
        <p15:guide id="1" pos="3140" userDrawn="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s_WT_01">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627344"/>
            <a:ext cx="10972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4">
            <a:extLst>
              <a:ext uri="{FF2B5EF4-FFF2-40B4-BE49-F238E27FC236}">
                <a16:creationId xmlns:a16="http://schemas.microsoft.com/office/drawing/2014/main" id="{96DC2001-AC0D-3F41-87FE-27FD1320B3FC}"/>
              </a:ext>
            </a:extLst>
          </p:cNvPr>
          <p:cNvSpPr>
            <a:spLocks noGrp="1"/>
          </p:cNvSpPr>
          <p:nvPr>
            <p:ph type="body" sz="quarter" idx="12" hasCustomPrompt="1"/>
          </p:nvPr>
        </p:nvSpPr>
        <p:spPr>
          <a:xfrm>
            <a:off x="271239" y="3670363"/>
            <a:ext cx="2330263"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4456395" y="2021304"/>
            <a:ext cx="0" cy="5212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8030915" y="2021304"/>
            <a:ext cx="0" cy="5212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FA7C2E4F-5A3D-FE46-B30F-595E936418C2}"/>
              </a:ext>
            </a:extLst>
          </p:cNvPr>
          <p:cNvSpPr>
            <a:spLocks noGrp="1"/>
          </p:cNvSpPr>
          <p:nvPr>
            <p:ph type="ctrTitle" hasCustomPrompt="1"/>
          </p:nvPr>
        </p:nvSpPr>
        <p:spPr>
          <a:xfrm>
            <a:off x="273649" y="400485"/>
            <a:ext cx="435550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27" name="Slide Number Placeholder 5">
            <a:extLst>
              <a:ext uri="{FF2B5EF4-FFF2-40B4-BE49-F238E27FC236}">
                <a16:creationId xmlns:a16="http://schemas.microsoft.com/office/drawing/2014/main" id="{C97F4025-1428-E848-AB50-95898C85EE26}"/>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6A745FEC-0DCE-D347-A303-F04698E05187}"/>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1" name="Text Placeholder 2">
            <a:extLst>
              <a:ext uri="{FF2B5EF4-FFF2-40B4-BE49-F238E27FC236}">
                <a16:creationId xmlns:a16="http://schemas.microsoft.com/office/drawing/2014/main" id="{45E99F75-E396-854D-A64C-EFF76DC40AFB}"/>
              </a:ext>
            </a:extLst>
          </p:cNvPr>
          <p:cNvSpPr>
            <a:spLocks noGrp="1"/>
          </p:cNvSpPr>
          <p:nvPr>
            <p:ph type="body" sz="quarter" idx="21" hasCustomPrompt="1"/>
          </p:nvPr>
        </p:nvSpPr>
        <p:spPr>
          <a:xfrm>
            <a:off x="250633" y="24710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1</a:t>
            </a:r>
          </a:p>
        </p:txBody>
      </p:sp>
      <p:sp>
        <p:nvSpPr>
          <p:cNvPr id="37" name="Text Placeholder 4">
            <a:extLst>
              <a:ext uri="{FF2B5EF4-FFF2-40B4-BE49-F238E27FC236}">
                <a16:creationId xmlns:a16="http://schemas.microsoft.com/office/drawing/2014/main" id="{74C5EE9B-493D-B04D-A576-C96F91A0BBE3}"/>
              </a:ext>
            </a:extLst>
          </p:cNvPr>
          <p:cNvSpPr>
            <a:spLocks noGrp="1"/>
          </p:cNvSpPr>
          <p:nvPr>
            <p:ph type="body" sz="quarter" idx="23" hasCustomPrompt="1"/>
          </p:nvPr>
        </p:nvSpPr>
        <p:spPr>
          <a:xfrm>
            <a:off x="3032128" y="36576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3" name="Text Placeholder 4">
            <a:extLst>
              <a:ext uri="{FF2B5EF4-FFF2-40B4-BE49-F238E27FC236}">
                <a16:creationId xmlns:a16="http://schemas.microsoft.com/office/drawing/2014/main" id="{705B5911-3B2D-CC4C-874A-11225C04D0ED}"/>
              </a:ext>
            </a:extLst>
          </p:cNvPr>
          <p:cNvSpPr>
            <a:spLocks noGrp="1"/>
          </p:cNvSpPr>
          <p:nvPr>
            <p:ph type="body" sz="quarter" idx="27" hasCustomPrompt="1"/>
          </p:nvPr>
        </p:nvSpPr>
        <p:spPr>
          <a:xfrm>
            <a:off x="5775328" y="36576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011D8F1D-5590-9C4F-809E-6F6E15283648}"/>
              </a:ext>
            </a:extLst>
          </p:cNvPr>
          <p:cNvSpPr>
            <a:spLocks noGrp="1"/>
          </p:cNvSpPr>
          <p:nvPr>
            <p:ph type="body" sz="quarter" idx="31" hasCustomPrompt="1"/>
          </p:nvPr>
        </p:nvSpPr>
        <p:spPr>
          <a:xfrm>
            <a:off x="8518528" y="36576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36" name="Text Placeholder 2">
            <a:extLst>
              <a:ext uri="{FF2B5EF4-FFF2-40B4-BE49-F238E27FC236}">
                <a16:creationId xmlns:a16="http://schemas.microsoft.com/office/drawing/2014/main" id="{3BA4ADCC-84A0-AE45-8374-C9C0D3F6119C}"/>
              </a:ext>
            </a:extLst>
          </p:cNvPr>
          <p:cNvSpPr>
            <a:spLocks noGrp="1"/>
          </p:cNvSpPr>
          <p:nvPr>
            <p:ph type="body" sz="quarter" idx="36" hasCustomPrompt="1"/>
          </p:nvPr>
        </p:nvSpPr>
        <p:spPr>
          <a:xfrm>
            <a:off x="2993833" y="24710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2</a:t>
            </a:r>
          </a:p>
        </p:txBody>
      </p:sp>
      <p:sp>
        <p:nvSpPr>
          <p:cNvPr id="42" name="Text Placeholder 2">
            <a:extLst>
              <a:ext uri="{FF2B5EF4-FFF2-40B4-BE49-F238E27FC236}">
                <a16:creationId xmlns:a16="http://schemas.microsoft.com/office/drawing/2014/main" id="{5991205A-62B3-A64A-88D3-52FA74BEEEDD}"/>
              </a:ext>
            </a:extLst>
          </p:cNvPr>
          <p:cNvSpPr>
            <a:spLocks noGrp="1"/>
          </p:cNvSpPr>
          <p:nvPr>
            <p:ph type="body" sz="quarter" idx="38" hasCustomPrompt="1"/>
          </p:nvPr>
        </p:nvSpPr>
        <p:spPr>
          <a:xfrm>
            <a:off x="5737033" y="24710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3</a:t>
            </a:r>
          </a:p>
        </p:txBody>
      </p:sp>
      <p:sp>
        <p:nvSpPr>
          <p:cNvPr id="52" name="Text Placeholder 2">
            <a:extLst>
              <a:ext uri="{FF2B5EF4-FFF2-40B4-BE49-F238E27FC236}">
                <a16:creationId xmlns:a16="http://schemas.microsoft.com/office/drawing/2014/main" id="{0F815BA2-DF20-C347-B889-CB5E7C4A0CED}"/>
              </a:ext>
            </a:extLst>
          </p:cNvPr>
          <p:cNvSpPr>
            <a:spLocks noGrp="1"/>
          </p:cNvSpPr>
          <p:nvPr>
            <p:ph type="body" sz="quarter" idx="40" hasCustomPrompt="1"/>
          </p:nvPr>
        </p:nvSpPr>
        <p:spPr>
          <a:xfrm>
            <a:off x="8480233" y="24710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4</a:t>
            </a:r>
          </a:p>
        </p:txBody>
      </p:sp>
      <p:sp>
        <p:nvSpPr>
          <p:cNvPr id="54" name="Text Placeholder 4">
            <a:extLst>
              <a:ext uri="{FF2B5EF4-FFF2-40B4-BE49-F238E27FC236}">
                <a16:creationId xmlns:a16="http://schemas.microsoft.com/office/drawing/2014/main" id="{5A7E8000-DC19-1D4F-9A5E-531B5751FC86}"/>
              </a:ext>
            </a:extLst>
          </p:cNvPr>
          <p:cNvSpPr>
            <a:spLocks noGrp="1"/>
          </p:cNvSpPr>
          <p:nvPr>
            <p:ph type="body" sz="quarter" idx="41" hasCustomPrompt="1"/>
          </p:nvPr>
        </p:nvSpPr>
        <p:spPr>
          <a:xfrm>
            <a:off x="271239" y="6159563"/>
            <a:ext cx="2330263"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5" name="Text Placeholder 2">
            <a:extLst>
              <a:ext uri="{FF2B5EF4-FFF2-40B4-BE49-F238E27FC236}">
                <a16:creationId xmlns:a16="http://schemas.microsoft.com/office/drawing/2014/main" id="{143BB231-9E79-B948-B4DC-6003601A93E6}"/>
              </a:ext>
            </a:extLst>
          </p:cNvPr>
          <p:cNvSpPr>
            <a:spLocks noGrp="1"/>
          </p:cNvSpPr>
          <p:nvPr>
            <p:ph type="body" sz="quarter" idx="42" hasCustomPrompt="1"/>
          </p:nvPr>
        </p:nvSpPr>
        <p:spPr>
          <a:xfrm>
            <a:off x="250633" y="49602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5</a:t>
            </a:r>
          </a:p>
        </p:txBody>
      </p:sp>
      <p:sp>
        <p:nvSpPr>
          <p:cNvPr id="56" name="Text Placeholder 4">
            <a:extLst>
              <a:ext uri="{FF2B5EF4-FFF2-40B4-BE49-F238E27FC236}">
                <a16:creationId xmlns:a16="http://schemas.microsoft.com/office/drawing/2014/main" id="{4DAE56D6-9E95-A649-B4C9-07D39FCA8979}"/>
              </a:ext>
            </a:extLst>
          </p:cNvPr>
          <p:cNvSpPr>
            <a:spLocks noGrp="1"/>
          </p:cNvSpPr>
          <p:nvPr>
            <p:ph type="body" sz="quarter" idx="43" hasCustomPrompt="1"/>
          </p:nvPr>
        </p:nvSpPr>
        <p:spPr>
          <a:xfrm>
            <a:off x="3032128" y="61468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7" name="Text Placeholder 4">
            <a:extLst>
              <a:ext uri="{FF2B5EF4-FFF2-40B4-BE49-F238E27FC236}">
                <a16:creationId xmlns:a16="http://schemas.microsoft.com/office/drawing/2014/main" id="{CBA30A8D-AE69-6D4A-901B-2CA3F1353868}"/>
              </a:ext>
            </a:extLst>
          </p:cNvPr>
          <p:cNvSpPr>
            <a:spLocks noGrp="1"/>
          </p:cNvSpPr>
          <p:nvPr>
            <p:ph type="body" sz="quarter" idx="44" hasCustomPrompt="1"/>
          </p:nvPr>
        </p:nvSpPr>
        <p:spPr>
          <a:xfrm>
            <a:off x="5775328" y="61468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8" name="Text Placeholder 4">
            <a:extLst>
              <a:ext uri="{FF2B5EF4-FFF2-40B4-BE49-F238E27FC236}">
                <a16:creationId xmlns:a16="http://schemas.microsoft.com/office/drawing/2014/main" id="{9B4A676C-3C2C-754D-A494-C95EA23B9A50}"/>
              </a:ext>
            </a:extLst>
          </p:cNvPr>
          <p:cNvSpPr>
            <a:spLocks noGrp="1"/>
          </p:cNvSpPr>
          <p:nvPr>
            <p:ph type="body" sz="quarter" idx="45" hasCustomPrompt="1"/>
          </p:nvPr>
        </p:nvSpPr>
        <p:spPr>
          <a:xfrm>
            <a:off x="8518528" y="61468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9" name="Text Placeholder 2">
            <a:extLst>
              <a:ext uri="{FF2B5EF4-FFF2-40B4-BE49-F238E27FC236}">
                <a16:creationId xmlns:a16="http://schemas.microsoft.com/office/drawing/2014/main" id="{06D2C611-C7BC-2445-B6E1-D6F2CE80DF83}"/>
              </a:ext>
            </a:extLst>
          </p:cNvPr>
          <p:cNvSpPr>
            <a:spLocks noGrp="1"/>
          </p:cNvSpPr>
          <p:nvPr>
            <p:ph type="body" sz="quarter" idx="46" hasCustomPrompt="1"/>
          </p:nvPr>
        </p:nvSpPr>
        <p:spPr>
          <a:xfrm>
            <a:off x="2993833" y="49602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6</a:t>
            </a:r>
          </a:p>
        </p:txBody>
      </p:sp>
      <p:sp>
        <p:nvSpPr>
          <p:cNvPr id="60" name="Text Placeholder 2">
            <a:extLst>
              <a:ext uri="{FF2B5EF4-FFF2-40B4-BE49-F238E27FC236}">
                <a16:creationId xmlns:a16="http://schemas.microsoft.com/office/drawing/2014/main" id="{B05ACC63-2749-C44E-AF5C-7AEA316C91AB}"/>
              </a:ext>
            </a:extLst>
          </p:cNvPr>
          <p:cNvSpPr>
            <a:spLocks noGrp="1"/>
          </p:cNvSpPr>
          <p:nvPr>
            <p:ph type="body" sz="quarter" idx="47" hasCustomPrompt="1"/>
          </p:nvPr>
        </p:nvSpPr>
        <p:spPr>
          <a:xfrm>
            <a:off x="5737033" y="49602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7</a:t>
            </a:r>
          </a:p>
        </p:txBody>
      </p:sp>
      <p:sp>
        <p:nvSpPr>
          <p:cNvPr id="61" name="Text Placeholder 2">
            <a:extLst>
              <a:ext uri="{FF2B5EF4-FFF2-40B4-BE49-F238E27FC236}">
                <a16:creationId xmlns:a16="http://schemas.microsoft.com/office/drawing/2014/main" id="{16AF4496-A798-E14B-B314-8070E2372506}"/>
              </a:ext>
            </a:extLst>
          </p:cNvPr>
          <p:cNvSpPr>
            <a:spLocks noGrp="1"/>
          </p:cNvSpPr>
          <p:nvPr>
            <p:ph type="body" sz="quarter" idx="48" hasCustomPrompt="1"/>
          </p:nvPr>
        </p:nvSpPr>
        <p:spPr>
          <a:xfrm>
            <a:off x="8480233" y="49602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8</a:t>
            </a:r>
          </a:p>
        </p:txBody>
      </p:sp>
    </p:spTree>
    <p:extLst>
      <p:ext uri="{BB962C8B-B14F-4D97-AF65-F5344CB8AC3E}">
        <p14:creationId xmlns:p14="http://schemas.microsoft.com/office/powerpoint/2010/main" val="927306491"/>
      </p:ext>
    </p:extLst>
  </p:cSld>
  <p:clrMapOvr>
    <a:masterClrMapping/>
  </p:clrMapOvr>
  <p:extLst>
    <p:ext uri="{DCECCB84-F9BA-43D5-87BE-67443E8EF086}">
      <p15:sldGuideLst xmlns:p15="http://schemas.microsoft.com/office/powerpoint/2012/main">
        <p15:guide id="1" pos="1962" userDrawn="1">
          <p15:clr>
            <a:srgbClr val="FBAE40"/>
          </p15:clr>
        </p15:guide>
        <p15:guide id="2" pos="3690" userDrawn="1">
          <p15:clr>
            <a:srgbClr val="FBAE40"/>
          </p15:clr>
        </p15:guide>
        <p15:guide id="3" pos="5418" userDrawn="1">
          <p15:clr>
            <a:srgbClr val="FBAE40"/>
          </p15:clr>
        </p15:guide>
        <p15:guide id="4" orient="horz" pos="3120" userDrawn="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78966A-1635-A948-B6CB-D922DE71130A}"/>
              </a:ext>
            </a:extLst>
          </p:cNvPr>
          <p:cNvSpPr/>
          <p:nvPr userDrawn="1"/>
        </p:nvSpPr>
        <p:spPr>
          <a:xfrm>
            <a:off x="0" y="2286000"/>
            <a:ext cx="10972800"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097678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2738168" y="2187554"/>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412395" y="4716383"/>
            <a:ext cx="498226" cy="932574"/>
          </a:xfrm>
          <a:prstGeom prst="rect">
            <a:avLst/>
          </a:prstGeom>
        </p:spPr>
        <p:txBody>
          <a:bodyPr vert="horz" lIns="82296" tIns="41148" rIns="82296" bIns="41148"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5851" b="0" i="0" dirty="0">
              <a:solidFill>
                <a:srgbClr val="73BFFF"/>
              </a:solidFill>
              <a:latin typeface="IBM Eliot Sans Medium" panose="020B0703050000000000"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5485095" y="2170166"/>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8225538" y="2128180"/>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273648" y="400485"/>
            <a:ext cx="4355502"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271239" y="3670363"/>
            <a:ext cx="2330263"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250633" y="24710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3032128" y="36576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5775328" y="36576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8518528" y="36576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2993833" y="24710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5737033" y="24710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8480233" y="24710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271239" y="6159563"/>
            <a:ext cx="2330263"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250633" y="49602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3032128" y="61468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5775328" y="61468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8518528" y="61468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2993833" y="49602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5737033" y="49602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8480233" y="49602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8</a:t>
            </a:r>
          </a:p>
        </p:txBody>
      </p:sp>
    </p:spTree>
    <p:extLst>
      <p:ext uri="{BB962C8B-B14F-4D97-AF65-F5344CB8AC3E}">
        <p14:creationId xmlns:p14="http://schemas.microsoft.com/office/powerpoint/2010/main" val="38804775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s_WT_0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B95045-5EFA-FD48-96A2-86695AE602C6}"/>
              </a:ext>
            </a:extLst>
          </p:cNvPr>
          <p:cNvSpPr/>
          <p:nvPr userDrawn="1"/>
        </p:nvSpPr>
        <p:spPr>
          <a:xfrm>
            <a:off x="7324343" y="2285998"/>
            <a:ext cx="3662172"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9" name="Rectangle 8">
            <a:extLst>
              <a:ext uri="{FF2B5EF4-FFF2-40B4-BE49-F238E27FC236}">
                <a16:creationId xmlns:a16="http://schemas.microsoft.com/office/drawing/2014/main" id="{CEE60E0A-C2F3-E648-889E-E2559A21D98E}"/>
              </a:ext>
            </a:extLst>
          </p:cNvPr>
          <p:cNvSpPr/>
          <p:nvPr userDrawn="1"/>
        </p:nvSpPr>
        <p:spPr>
          <a:xfrm>
            <a:off x="3662171" y="2285998"/>
            <a:ext cx="3662172"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11" name="Rectangle 10">
            <a:extLst>
              <a:ext uri="{FF2B5EF4-FFF2-40B4-BE49-F238E27FC236}">
                <a16:creationId xmlns:a16="http://schemas.microsoft.com/office/drawing/2014/main" id="{524D0728-043B-8E46-B4F5-BF5D9993809A}"/>
              </a:ext>
            </a:extLst>
          </p:cNvPr>
          <p:cNvSpPr/>
          <p:nvPr userDrawn="1"/>
        </p:nvSpPr>
        <p:spPr>
          <a:xfrm>
            <a:off x="-1" y="2286000"/>
            <a:ext cx="3662172"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cxnSp>
        <p:nvCxnSpPr>
          <p:cNvPr id="13" name="Straight Connector 12">
            <a:extLst>
              <a:ext uri="{FF2B5EF4-FFF2-40B4-BE49-F238E27FC236}">
                <a16:creationId xmlns:a16="http://schemas.microsoft.com/office/drawing/2014/main" id="{E464812A-2556-C641-A251-A50CE98C573F}"/>
              </a:ext>
            </a:extLst>
          </p:cNvPr>
          <p:cNvCxnSpPr/>
          <p:nvPr userDrawn="1"/>
        </p:nvCxnSpPr>
        <p:spPr>
          <a:xfrm>
            <a:off x="3660081" y="2103120"/>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DE3ADC4-BBD0-F642-9C8F-99BFD6B59B65}"/>
              </a:ext>
            </a:extLst>
          </p:cNvPr>
          <p:cNvCxnSpPr/>
          <p:nvPr userDrawn="1"/>
        </p:nvCxnSpPr>
        <p:spPr>
          <a:xfrm>
            <a:off x="7324343" y="2194924"/>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Slide Number Placeholder 5">
            <a:extLst>
              <a:ext uri="{FF2B5EF4-FFF2-40B4-BE49-F238E27FC236}">
                <a16:creationId xmlns:a16="http://schemas.microsoft.com/office/drawing/2014/main" id="{25BCC073-AE51-D345-AEB5-1BFF0D01F188}"/>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F969B57E-C4AA-1C4C-9D96-8EB1CE29CB5C}"/>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3" name="Title 1">
            <a:extLst>
              <a:ext uri="{FF2B5EF4-FFF2-40B4-BE49-F238E27FC236}">
                <a16:creationId xmlns:a16="http://schemas.microsoft.com/office/drawing/2014/main" id="{38BB7DD6-A719-8740-A2D8-C776C5E6B613}"/>
              </a:ext>
            </a:extLst>
          </p:cNvPr>
          <p:cNvSpPr>
            <a:spLocks noGrp="1"/>
          </p:cNvSpPr>
          <p:nvPr>
            <p:ph type="ctrTitle" hasCustomPrompt="1"/>
          </p:nvPr>
        </p:nvSpPr>
        <p:spPr>
          <a:xfrm>
            <a:off x="273649" y="400485"/>
            <a:ext cx="435550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20" name="Text Placeholder 2">
            <a:extLst>
              <a:ext uri="{FF2B5EF4-FFF2-40B4-BE49-F238E27FC236}">
                <a16:creationId xmlns:a16="http://schemas.microsoft.com/office/drawing/2014/main" id="{1EFFFC6E-882C-7C46-B189-2B2DB7B4837B}"/>
              </a:ext>
            </a:extLst>
          </p:cNvPr>
          <p:cNvSpPr>
            <a:spLocks noGrp="1"/>
          </p:cNvSpPr>
          <p:nvPr>
            <p:ph type="body" sz="quarter" idx="21" hasCustomPrompt="1"/>
          </p:nvPr>
        </p:nvSpPr>
        <p:spPr>
          <a:xfrm>
            <a:off x="250633" y="24710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1</a:t>
            </a:r>
          </a:p>
        </p:txBody>
      </p:sp>
      <p:sp>
        <p:nvSpPr>
          <p:cNvPr id="22" name="Text Placeholder 2">
            <a:extLst>
              <a:ext uri="{FF2B5EF4-FFF2-40B4-BE49-F238E27FC236}">
                <a16:creationId xmlns:a16="http://schemas.microsoft.com/office/drawing/2014/main" id="{77C11F3C-52FB-1C4F-9EF3-27FF3841B6E2}"/>
              </a:ext>
            </a:extLst>
          </p:cNvPr>
          <p:cNvSpPr>
            <a:spLocks noGrp="1"/>
          </p:cNvSpPr>
          <p:nvPr>
            <p:ph type="body" sz="quarter" idx="22" hasCustomPrompt="1"/>
          </p:nvPr>
        </p:nvSpPr>
        <p:spPr>
          <a:xfrm>
            <a:off x="3866669" y="2471062"/>
            <a:ext cx="990749" cy="990597"/>
          </a:xfrm>
          <a:prstGeom prst="rect">
            <a:avLst/>
          </a:prstGeom>
        </p:spPr>
        <p:txBody>
          <a:bodyPr/>
          <a:lstStyle>
            <a:lvl1pPr marL="0" indent="0" algn="l">
              <a:buNone/>
              <a:defRPr sz="5625" b="1" i="0">
                <a:solidFill>
                  <a:srgbClr val="002577"/>
                </a:solidFill>
                <a:latin typeface="IBM Eliot Sans" panose="020B0503050000000000" pitchFamily="34" charset="0"/>
              </a:defRPr>
            </a:lvl1pPr>
          </a:lstStyle>
          <a:p>
            <a:pPr lvl="0"/>
            <a:r>
              <a:rPr lang="en-US" dirty="0"/>
              <a:t>2</a:t>
            </a:r>
          </a:p>
        </p:txBody>
      </p:sp>
      <p:sp>
        <p:nvSpPr>
          <p:cNvPr id="25" name="Text Placeholder 2">
            <a:extLst>
              <a:ext uri="{FF2B5EF4-FFF2-40B4-BE49-F238E27FC236}">
                <a16:creationId xmlns:a16="http://schemas.microsoft.com/office/drawing/2014/main" id="{4641664A-B770-234A-AE28-DFBA24D59735}"/>
              </a:ext>
            </a:extLst>
          </p:cNvPr>
          <p:cNvSpPr>
            <a:spLocks noGrp="1"/>
          </p:cNvSpPr>
          <p:nvPr>
            <p:ph type="body" sz="quarter" idx="23" hasCustomPrompt="1"/>
          </p:nvPr>
        </p:nvSpPr>
        <p:spPr>
          <a:xfrm>
            <a:off x="7524269" y="2471062"/>
            <a:ext cx="990749" cy="990597"/>
          </a:xfrm>
          <a:prstGeom prst="rect">
            <a:avLst/>
          </a:prstGeom>
        </p:spPr>
        <p:txBody>
          <a:bodyPr/>
          <a:lstStyle>
            <a:lvl1pPr marL="0" indent="0" algn="l">
              <a:buNone/>
              <a:defRPr sz="5625" b="1" i="0">
                <a:solidFill>
                  <a:srgbClr val="002577"/>
                </a:solidFill>
                <a:latin typeface="IBM Eliot Sans" panose="020B0503050000000000" pitchFamily="34" charset="0"/>
              </a:defRPr>
            </a:lvl1pPr>
          </a:lstStyle>
          <a:p>
            <a:pPr lvl="0"/>
            <a:r>
              <a:rPr lang="en-US" dirty="0"/>
              <a:t>3</a:t>
            </a:r>
          </a:p>
        </p:txBody>
      </p:sp>
      <p:sp>
        <p:nvSpPr>
          <p:cNvPr id="24" name="Text Placeholder 4">
            <a:extLst>
              <a:ext uri="{FF2B5EF4-FFF2-40B4-BE49-F238E27FC236}">
                <a16:creationId xmlns:a16="http://schemas.microsoft.com/office/drawing/2014/main" id="{19E8A2B3-D988-CE4D-9053-B6B9A5E2AA60}"/>
              </a:ext>
            </a:extLst>
          </p:cNvPr>
          <p:cNvSpPr>
            <a:spLocks noGrp="1"/>
          </p:cNvSpPr>
          <p:nvPr>
            <p:ph type="body" sz="quarter" idx="24" hasCustomPrompt="1"/>
          </p:nvPr>
        </p:nvSpPr>
        <p:spPr>
          <a:xfrm>
            <a:off x="271237" y="3670363"/>
            <a:ext cx="3135026"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26" name="Text Placeholder 4">
            <a:extLst>
              <a:ext uri="{FF2B5EF4-FFF2-40B4-BE49-F238E27FC236}">
                <a16:creationId xmlns:a16="http://schemas.microsoft.com/office/drawing/2014/main" id="{3DBFCC85-7F6B-DD48-A664-DFD5053951BB}"/>
              </a:ext>
            </a:extLst>
          </p:cNvPr>
          <p:cNvSpPr>
            <a:spLocks noGrp="1"/>
          </p:cNvSpPr>
          <p:nvPr>
            <p:ph type="body" sz="quarter" idx="25" hasCustomPrompt="1"/>
          </p:nvPr>
        </p:nvSpPr>
        <p:spPr>
          <a:xfrm>
            <a:off x="3871687" y="3670363"/>
            <a:ext cx="3135026"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27" name="Text Placeholder 4">
            <a:extLst>
              <a:ext uri="{FF2B5EF4-FFF2-40B4-BE49-F238E27FC236}">
                <a16:creationId xmlns:a16="http://schemas.microsoft.com/office/drawing/2014/main" id="{69870FD0-57D9-1349-9542-8298039A82B3}"/>
              </a:ext>
            </a:extLst>
          </p:cNvPr>
          <p:cNvSpPr>
            <a:spLocks noGrp="1"/>
          </p:cNvSpPr>
          <p:nvPr>
            <p:ph type="body" sz="quarter" idx="26" hasCustomPrompt="1"/>
          </p:nvPr>
        </p:nvSpPr>
        <p:spPr>
          <a:xfrm>
            <a:off x="7518898" y="3670363"/>
            <a:ext cx="3135026" cy="872496"/>
          </a:xfrm>
          <a:prstGeom prst="rect">
            <a:avLst/>
          </a:prstGeom>
        </p:spPr>
        <p:txBody>
          <a:bodyPr/>
          <a:lstStyle>
            <a:lvl1pPr marL="0" indent="0">
              <a:lnSpc>
                <a:spcPts val="900"/>
              </a:lnSpc>
              <a:buNone/>
              <a:defRPr sz="1350" b="1" i="0">
                <a:solidFill>
                  <a:srgbClr val="0025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Tree>
    <p:extLst>
      <p:ext uri="{BB962C8B-B14F-4D97-AF65-F5344CB8AC3E}">
        <p14:creationId xmlns:p14="http://schemas.microsoft.com/office/powerpoint/2010/main" val="2467537232"/>
      </p:ext>
    </p:extLst>
  </p:cSld>
  <p:clrMapOvr>
    <a:masterClrMapping/>
  </p:clrMapOvr>
  <p:extLst>
    <p:ext uri="{DCECCB84-F9BA-43D5-87BE-67443E8EF086}">
      <p15:sldGuideLst xmlns:p15="http://schemas.microsoft.com/office/powerpoint/2012/main">
        <p15:guide id="1" orient="horz" pos="4602" userDrawn="1">
          <p15:clr>
            <a:srgbClr val="FBAE40"/>
          </p15:clr>
        </p15:guide>
        <p15:guide id="2" orient="horz" pos="1440" userDrawn="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1CA15B-0DC0-FA49-85C2-FA530C8F30B5}"/>
              </a:ext>
            </a:extLst>
          </p:cNvPr>
          <p:cNvSpPr/>
          <p:nvPr userDrawn="1"/>
        </p:nvSpPr>
        <p:spPr>
          <a:xfrm>
            <a:off x="6" y="2286000"/>
            <a:ext cx="2740457"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2736370" y="2285998"/>
            <a:ext cx="2740457"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5472733" y="2285998"/>
            <a:ext cx="2740457"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solidFill>
                <a:srgbClr val="73C0FF"/>
              </a:solidFill>
              <a:latin typeface="IBM Eliot Sans Medium" panose="020B0703050000000000"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8217614" y="2285998"/>
            <a:ext cx="2758001"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2736364"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5465474"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8213184"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273649" y="400485"/>
            <a:ext cx="435550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271239" y="3670363"/>
            <a:ext cx="2330263"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250633" y="2471062"/>
            <a:ext cx="990749" cy="990597"/>
          </a:xfrm>
          <a:prstGeom prst="rect">
            <a:avLst/>
          </a:prstGeom>
        </p:spPr>
        <p:txBody>
          <a:bodyPr/>
          <a:lstStyle>
            <a:lvl1pPr marL="0" indent="0" algn="l">
              <a:buNone/>
              <a:defRPr sz="5625" b="1" i="0">
                <a:solidFill>
                  <a:srgbClr val="73C0FF"/>
                </a:solidFill>
                <a:latin typeface="IBM Eliot Sans" panose="020B0503050000000000"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3032128" y="3657663"/>
            <a:ext cx="2217511" cy="872496"/>
          </a:xfrm>
          <a:prstGeom prst="rect">
            <a:avLst/>
          </a:prstGeom>
        </p:spPr>
        <p:txBody>
          <a:bodyPr/>
          <a:lstStyle>
            <a:lvl1pPr marL="0" indent="0">
              <a:lnSpc>
                <a:spcPts val="900"/>
              </a:lnSpc>
              <a:buNone/>
              <a:defRPr sz="1350" b="1" i="0">
                <a:solidFill>
                  <a:srgbClr val="FFFFFF"/>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5775328" y="3657663"/>
            <a:ext cx="2217511" cy="872496"/>
          </a:xfrm>
          <a:prstGeom prst="rect">
            <a:avLst/>
          </a:prstGeom>
        </p:spPr>
        <p:txBody>
          <a:bodyPr/>
          <a:lstStyle>
            <a:lvl1pPr marL="0" indent="0">
              <a:lnSpc>
                <a:spcPts val="900"/>
              </a:lnSpc>
              <a:buNone/>
              <a:defRPr sz="1350" b="1" i="0">
                <a:solidFill>
                  <a:srgbClr val="0025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8518528" y="3657663"/>
            <a:ext cx="2217511" cy="872496"/>
          </a:xfrm>
          <a:prstGeom prst="rect">
            <a:avLst/>
          </a:prstGeom>
        </p:spPr>
        <p:txBody>
          <a:bodyPr/>
          <a:lstStyle>
            <a:lvl1pPr marL="0" indent="0">
              <a:lnSpc>
                <a:spcPts val="900"/>
              </a:lnSpc>
              <a:buNone/>
              <a:defRPr sz="1350" b="1" i="0">
                <a:solidFill>
                  <a:srgbClr val="0025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2993833" y="2471062"/>
            <a:ext cx="990749" cy="990597"/>
          </a:xfrm>
          <a:prstGeom prst="rect">
            <a:avLst/>
          </a:prstGeom>
        </p:spPr>
        <p:txBody>
          <a:bodyPr/>
          <a:lstStyle>
            <a:lvl1pPr marL="0" indent="0" algn="l">
              <a:buNone/>
              <a:defRPr sz="5625" b="1" i="0">
                <a:solidFill>
                  <a:srgbClr val="002577"/>
                </a:solidFill>
                <a:latin typeface="IBM Eliot Sans" panose="020B0503050000000000"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5737033" y="2471062"/>
            <a:ext cx="990749" cy="990597"/>
          </a:xfrm>
          <a:prstGeom prst="rect">
            <a:avLst/>
          </a:prstGeom>
        </p:spPr>
        <p:txBody>
          <a:bodyPr/>
          <a:lstStyle>
            <a:lvl1pPr marL="0" indent="0" algn="l">
              <a:buNone/>
              <a:defRPr sz="5625" b="1" i="0">
                <a:solidFill>
                  <a:srgbClr val="002577"/>
                </a:solidFill>
                <a:latin typeface="IBM Eliot Sans" panose="020B0503050000000000"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8480233" y="24710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4</a:t>
            </a:r>
          </a:p>
        </p:txBody>
      </p:sp>
    </p:spTree>
    <p:extLst>
      <p:ext uri="{BB962C8B-B14F-4D97-AF65-F5344CB8AC3E}">
        <p14:creationId xmlns:p14="http://schemas.microsoft.com/office/powerpoint/2010/main" val="8563932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s_WT_05">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A69D7DFC-1099-1746-ADF1-909D42C622CE}"/>
              </a:ext>
            </a:extLst>
          </p:cNvPr>
          <p:cNvSpPr>
            <a:spLocks noGrp="1"/>
          </p:cNvSpPr>
          <p:nvPr>
            <p:ph type="body" sz="quarter" idx="12" hasCustomPrompt="1"/>
          </p:nvPr>
        </p:nvSpPr>
        <p:spPr>
          <a:xfrm>
            <a:off x="3729716" y="438053"/>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1</a:t>
            </a:r>
          </a:p>
        </p:txBody>
      </p:sp>
      <p:sp>
        <p:nvSpPr>
          <p:cNvPr id="13" name="Text Placeholder 4">
            <a:extLst>
              <a:ext uri="{FF2B5EF4-FFF2-40B4-BE49-F238E27FC236}">
                <a16:creationId xmlns:a16="http://schemas.microsoft.com/office/drawing/2014/main" id="{6B2AEFFC-36FA-DA45-A980-62BC975A318C}"/>
              </a:ext>
            </a:extLst>
          </p:cNvPr>
          <p:cNvSpPr>
            <a:spLocks noGrp="1"/>
          </p:cNvSpPr>
          <p:nvPr>
            <p:ph type="body" sz="quarter" idx="20" hasCustomPrompt="1"/>
          </p:nvPr>
        </p:nvSpPr>
        <p:spPr>
          <a:xfrm>
            <a:off x="4136616" y="431035"/>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14" name="Text Placeholder 4">
            <a:extLst>
              <a:ext uri="{FF2B5EF4-FFF2-40B4-BE49-F238E27FC236}">
                <a16:creationId xmlns:a16="http://schemas.microsoft.com/office/drawing/2014/main" id="{97ED6AFB-6FB3-7440-B489-CD200AE6B590}"/>
              </a:ext>
            </a:extLst>
          </p:cNvPr>
          <p:cNvSpPr>
            <a:spLocks noGrp="1"/>
          </p:cNvSpPr>
          <p:nvPr>
            <p:ph type="body" sz="quarter" idx="21" hasCustomPrompt="1"/>
          </p:nvPr>
        </p:nvSpPr>
        <p:spPr>
          <a:xfrm>
            <a:off x="4137021" y="779468"/>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AD82C669-BFF4-6441-97EE-76036B5AF23B}"/>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19423A1B-70A4-DD45-AAD3-7E09BE267897}"/>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87C9121C-114C-8E45-9D47-399B0C5BB609}"/>
              </a:ext>
            </a:extLst>
          </p:cNvPr>
          <p:cNvSpPr>
            <a:spLocks noGrp="1"/>
          </p:cNvSpPr>
          <p:nvPr>
            <p:ph type="ctrTitle" hasCustomPrompt="1"/>
          </p:nvPr>
        </p:nvSpPr>
        <p:spPr>
          <a:xfrm>
            <a:off x="273649" y="400485"/>
            <a:ext cx="3276887"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57" name="Text Placeholder 6">
            <a:extLst>
              <a:ext uri="{FF2B5EF4-FFF2-40B4-BE49-F238E27FC236}">
                <a16:creationId xmlns:a16="http://schemas.microsoft.com/office/drawing/2014/main" id="{23F73415-9424-3D41-A915-14E74B5412FF}"/>
              </a:ext>
            </a:extLst>
          </p:cNvPr>
          <p:cNvSpPr>
            <a:spLocks noGrp="1"/>
          </p:cNvSpPr>
          <p:nvPr>
            <p:ph type="body" sz="quarter" idx="36" hasCustomPrompt="1"/>
          </p:nvPr>
        </p:nvSpPr>
        <p:spPr>
          <a:xfrm>
            <a:off x="3729716" y="1380805"/>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2</a:t>
            </a:r>
          </a:p>
        </p:txBody>
      </p:sp>
      <p:sp>
        <p:nvSpPr>
          <p:cNvPr id="58" name="Text Placeholder 4">
            <a:extLst>
              <a:ext uri="{FF2B5EF4-FFF2-40B4-BE49-F238E27FC236}">
                <a16:creationId xmlns:a16="http://schemas.microsoft.com/office/drawing/2014/main" id="{69942FB6-6C4B-064F-BF72-3F67107FB22C}"/>
              </a:ext>
            </a:extLst>
          </p:cNvPr>
          <p:cNvSpPr>
            <a:spLocks noGrp="1"/>
          </p:cNvSpPr>
          <p:nvPr>
            <p:ph type="body" sz="quarter" idx="37" hasCustomPrompt="1"/>
          </p:nvPr>
        </p:nvSpPr>
        <p:spPr>
          <a:xfrm>
            <a:off x="4136616" y="1373787"/>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59" name="Text Placeholder 4">
            <a:extLst>
              <a:ext uri="{FF2B5EF4-FFF2-40B4-BE49-F238E27FC236}">
                <a16:creationId xmlns:a16="http://schemas.microsoft.com/office/drawing/2014/main" id="{D7F34662-6718-2A41-8BC8-656955C1FC1C}"/>
              </a:ext>
            </a:extLst>
          </p:cNvPr>
          <p:cNvSpPr>
            <a:spLocks noGrp="1"/>
          </p:cNvSpPr>
          <p:nvPr>
            <p:ph type="body" sz="quarter" idx="38" hasCustomPrompt="1"/>
          </p:nvPr>
        </p:nvSpPr>
        <p:spPr>
          <a:xfrm>
            <a:off x="4137021" y="1722220"/>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0" name="Text Placeholder 6">
            <a:extLst>
              <a:ext uri="{FF2B5EF4-FFF2-40B4-BE49-F238E27FC236}">
                <a16:creationId xmlns:a16="http://schemas.microsoft.com/office/drawing/2014/main" id="{70C7F770-653E-3F47-A963-EF00C7F66CC4}"/>
              </a:ext>
            </a:extLst>
          </p:cNvPr>
          <p:cNvSpPr>
            <a:spLocks noGrp="1"/>
          </p:cNvSpPr>
          <p:nvPr>
            <p:ph type="body" sz="quarter" idx="39" hasCustomPrompt="1"/>
          </p:nvPr>
        </p:nvSpPr>
        <p:spPr>
          <a:xfrm>
            <a:off x="3729716" y="2295204"/>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3</a:t>
            </a:r>
          </a:p>
        </p:txBody>
      </p:sp>
      <p:sp>
        <p:nvSpPr>
          <p:cNvPr id="61" name="Text Placeholder 4">
            <a:extLst>
              <a:ext uri="{FF2B5EF4-FFF2-40B4-BE49-F238E27FC236}">
                <a16:creationId xmlns:a16="http://schemas.microsoft.com/office/drawing/2014/main" id="{35B71456-1F90-CE4C-8A7A-405D94297ACD}"/>
              </a:ext>
            </a:extLst>
          </p:cNvPr>
          <p:cNvSpPr>
            <a:spLocks noGrp="1"/>
          </p:cNvSpPr>
          <p:nvPr>
            <p:ph type="body" sz="quarter" idx="40" hasCustomPrompt="1"/>
          </p:nvPr>
        </p:nvSpPr>
        <p:spPr>
          <a:xfrm>
            <a:off x="4136616" y="2288186"/>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62" name="Text Placeholder 4">
            <a:extLst>
              <a:ext uri="{FF2B5EF4-FFF2-40B4-BE49-F238E27FC236}">
                <a16:creationId xmlns:a16="http://schemas.microsoft.com/office/drawing/2014/main" id="{E110D69C-A7B6-414D-891C-B12C8362C72C}"/>
              </a:ext>
            </a:extLst>
          </p:cNvPr>
          <p:cNvSpPr>
            <a:spLocks noGrp="1"/>
          </p:cNvSpPr>
          <p:nvPr>
            <p:ph type="body" sz="quarter" idx="41" hasCustomPrompt="1"/>
          </p:nvPr>
        </p:nvSpPr>
        <p:spPr>
          <a:xfrm>
            <a:off x="4137021" y="2636619"/>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3" name="Text Placeholder 6">
            <a:extLst>
              <a:ext uri="{FF2B5EF4-FFF2-40B4-BE49-F238E27FC236}">
                <a16:creationId xmlns:a16="http://schemas.microsoft.com/office/drawing/2014/main" id="{012600EF-A3C0-5647-A4EB-A23FD379EE51}"/>
              </a:ext>
            </a:extLst>
          </p:cNvPr>
          <p:cNvSpPr>
            <a:spLocks noGrp="1"/>
          </p:cNvSpPr>
          <p:nvPr>
            <p:ph type="body" sz="quarter" idx="42" hasCustomPrompt="1"/>
          </p:nvPr>
        </p:nvSpPr>
        <p:spPr>
          <a:xfrm>
            <a:off x="3729716" y="3209604"/>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4</a:t>
            </a:r>
          </a:p>
        </p:txBody>
      </p:sp>
      <p:sp>
        <p:nvSpPr>
          <p:cNvPr id="64" name="Text Placeholder 4">
            <a:extLst>
              <a:ext uri="{FF2B5EF4-FFF2-40B4-BE49-F238E27FC236}">
                <a16:creationId xmlns:a16="http://schemas.microsoft.com/office/drawing/2014/main" id="{980B827E-5D10-9045-BE57-3772946E7C42}"/>
              </a:ext>
            </a:extLst>
          </p:cNvPr>
          <p:cNvSpPr>
            <a:spLocks noGrp="1"/>
          </p:cNvSpPr>
          <p:nvPr>
            <p:ph type="body" sz="quarter" idx="43" hasCustomPrompt="1"/>
          </p:nvPr>
        </p:nvSpPr>
        <p:spPr>
          <a:xfrm>
            <a:off x="4136616" y="3202586"/>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65" name="Text Placeholder 4">
            <a:extLst>
              <a:ext uri="{FF2B5EF4-FFF2-40B4-BE49-F238E27FC236}">
                <a16:creationId xmlns:a16="http://schemas.microsoft.com/office/drawing/2014/main" id="{4BE11A2A-277C-E34C-8080-87DA1081A605}"/>
              </a:ext>
            </a:extLst>
          </p:cNvPr>
          <p:cNvSpPr>
            <a:spLocks noGrp="1"/>
          </p:cNvSpPr>
          <p:nvPr>
            <p:ph type="body" sz="quarter" idx="44" hasCustomPrompt="1"/>
          </p:nvPr>
        </p:nvSpPr>
        <p:spPr>
          <a:xfrm>
            <a:off x="4137021" y="3551019"/>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7B3A6ACA-6A51-F645-B1A7-96BB7D8341FB}"/>
              </a:ext>
            </a:extLst>
          </p:cNvPr>
          <p:cNvSpPr>
            <a:spLocks noGrp="1"/>
          </p:cNvSpPr>
          <p:nvPr>
            <p:ph type="body" sz="quarter" idx="45" hasCustomPrompt="1"/>
          </p:nvPr>
        </p:nvSpPr>
        <p:spPr>
          <a:xfrm>
            <a:off x="7222507" y="438053"/>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5</a:t>
            </a:r>
          </a:p>
        </p:txBody>
      </p:sp>
      <p:sp>
        <p:nvSpPr>
          <p:cNvPr id="69" name="Text Placeholder 4">
            <a:extLst>
              <a:ext uri="{FF2B5EF4-FFF2-40B4-BE49-F238E27FC236}">
                <a16:creationId xmlns:a16="http://schemas.microsoft.com/office/drawing/2014/main" id="{C4C6F39D-F727-CD41-BED3-131081D6B7D7}"/>
              </a:ext>
            </a:extLst>
          </p:cNvPr>
          <p:cNvSpPr>
            <a:spLocks noGrp="1"/>
          </p:cNvSpPr>
          <p:nvPr>
            <p:ph type="body" sz="quarter" idx="46" hasCustomPrompt="1"/>
          </p:nvPr>
        </p:nvSpPr>
        <p:spPr>
          <a:xfrm>
            <a:off x="7629406" y="431035"/>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11C0F3E5-4856-1A4C-AD0F-2B7CE8CDCE62}"/>
              </a:ext>
            </a:extLst>
          </p:cNvPr>
          <p:cNvSpPr>
            <a:spLocks noGrp="1"/>
          </p:cNvSpPr>
          <p:nvPr>
            <p:ph type="body" sz="quarter" idx="47" hasCustomPrompt="1"/>
          </p:nvPr>
        </p:nvSpPr>
        <p:spPr>
          <a:xfrm>
            <a:off x="7629811" y="779468"/>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71" name="Text Placeholder 6">
            <a:extLst>
              <a:ext uri="{FF2B5EF4-FFF2-40B4-BE49-F238E27FC236}">
                <a16:creationId xmlns:a16="http://schemas.microsoft.com/office/drawing/2014/main" id="{FA849705-29FD-8844-A337-F6FCDE660A19}"/>
              </a:ext>
            </a:extLst>
          </p:cNvPr>
          <p:cNvSpPr>
            <a:spLocks noGrp="1"/>
          </p:cNvSpPr>
          <p:nvPr>
            <p:ph type="body" sz="quarter" idx="48" hasCustomPrompt="1"/>
          </p:nvPr>
        </p:nvSpPr>
        <p:spPr>
          <a:xfrm>
            <a:off x="7222507" y="1380805"/>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6</a:t>
            </a:r>
          </a:p>
        </p:txBody>
      </p:sp>
      <p:sp>
        <p:nvSpPr>
          <p:cNvPr id="72" name="Text Placeholder 4">
            <a:extLst>
              <a:ext uri="{FF2B5EF4-FFF2-40B4-BE49-F238E27FC236}">
                <a16:creationId xmlns:a16="http://schemas.microsoft.com/office/drawing/2014/main" id="{C7B581DD-DB5E-FB4C-9686-8E0549A0EBF8}"/>
              </a:ext>
            </a:extLst>
          </p:cNvPr>
          <p:cNvSpPr>
            <a:spLocks noGrp="1"/>
          </p:cNvSpPr>
          <p:nvPr>
            <p:ph type="body" sz="quarter" idx="49" hasCustomPrompt="1"/>
          </p:nvPr>
        </p:nvSpPr>
        <p:spPr>
          <a:xfrm>
            <a:off x="7629406" y="1373787"/>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3" name="Text Placeholder 4">
            <a:extLst>
              <a:ext uri="{FF2B5EF4-FFF2-40B4-BE49-F238E27FC236}">
                <a16:creationId xmlns:a16="http://schemas.microsoft.com/office/drawing/2014/main" id="{781964BB-5C6D-9341-93A4-69C3AAEB50B4}"/>
              </a:ext>
            </a:extLst>
          </p:cNvPr>
          <p:cNvSpPr>
            <a:spLocks noGrp="1"/>
          </p:cNvSpPr>
          <p:nvPr>
            <p:ph type="body" sz="quarter" idx="50" hasCustomPrompt="1"/>
          </p:nvPr>
        </p:nvSpPr>
        <p:spPr>
          <a:xfrm>
            <a:off x="7629811" y="1722220"/>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74" name="Text Placeholder 6">
            <a:extLst>
              <a:ext uri="{FF2B5EF4-FFF2-40B4-BE49-F238E27FC236}">
                <a16:creationId xmlns:a16="http://schemas.microsoft.com/office/drawing/2014/main" id="{B8043DE7-2CDB-FF48-BF5C-CD5CB27E6E32}"/>
              </a:ext>
            </a:extLst>
          </p:cNvPr>
          <p:cNvSpPr>
            <a:spLocks noGrp="1"/>
          </p:cNvSpPr>
          <p:nvPr>
            <p:ph type="body" sz="quarter" idx="51" hasCustomPrompt="1"/>
          </p:nvPr>
        </p:nvSpPr>
        <p:spPr>
          <a:xfrm>
            <a:off x="7222507" y="2295204"/>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7</a:t>
            </a:r>
          </a:p>
        </p:txBody>
      </p:sp>
      <p:sp>
        <p:nvSpPr>
          <p:cNvPr id="75" name="Text Placeholder 4">
            <a:extLst>
              <a:ext uri="{FF2B5EF4-FFF2-40B4-BE49-F238E27FC236}">
                <a16:creationId xmlns:a16="http://schemas.microsoft.com/office/drawing/2014/main" id="{45242C1D-7379-A143-A0AF-BF2180C465D6}"/>
              </a:ext>
            </a:extLst>
          </p:cNvPr>
          <p:cNvSpPr>
            <a:spLocks noGrp="1"/>
          </p:cNvSpPr>
          <p:nvPr>
            <p:ph type="body" sz="quarter" idx="52" hasCustomPrompt="1"/>
          </p:nvPr>
        </p:nvSpPr>
        <p:spPr>
          <a:xfrm>
            <a:off x="7629406" y="2288186"/>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76F0D62-7A00-0448-8018-B623ECFCF6A7}"/>
              </a:ext>
            </a:extLst>
          </p:cNvPr>
          <p:cNvSpPr>
            <a:spLocks noGrp="1"/>
          </p:cNvSpPr>
          <p:nvPr>
            <p:ph type="body" sz="quarter" idx="53" hasCustomPrompt="1"/>
          </p:nvPr>
        </p:nvSpPr>
        <p:spPr>
          <a:xfrm>
            <a:off x="7629811" y="2636619"/>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77" name="Text Placeholder 6">
            <a:extLst>
              <a:ext uri="{FF2B5EF4-FFF2-40B4-BE49-F238E27FC236}">
                <a16:creationId xmlns:a16="http://schemas.microsoft.com/office/drawing/2014/main" id="{6FD7C259-F4F1-294E-B3F4-5E5936D320F3}"/>
              </a:ext>
            </a:extLst>
          </p:cNvPr>
          <p:cNvSpPr>
            <a:spLocks noGrp="1"/>
          </p:cNvSpPr>
          <p:nvPr>
            <p:ph type="body" sz="quarter" idx="54" hasCustomPrompt="1"/>
          </p:nvPr>
        </p:nvSpPr>
        <p:spPr>
          <a:xfrm>
            <a:off x="7222507" y="3209604"/>
            <a:ext cx="384623" cy="334099"/>
          </a:xfrm>
          <a:prstGeom prst="rect">
            <a:avLst/>
          </a:prstGeom>
        </p:spPr>
        <p:txBody>
          <a:bodyPr/>
          <a:lstStyle>
            <a:lvl1pPr marL="0" indent="0" algn="r">
              <a:buNone/>
              <a:defRPr sz="162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8</a:t>
            </a:r>
          </a:p>
        </p:txBody>
      </p:sp>
      <p:sp>
        <p:nvSpPr>
          <p:cNvPr id="78" name="Text Placeholder 4">
            <a:extLst>
              <a:ext uri="{FF2B5EF4-FFF2-40B4-BE49-F238E27FC236}">
                <a16:creationId xmlns:a16="http://schemas.microsoft.com/office/drawing/2014/main" id="{3B66F0FC-35F5-854C-9559-A2664673A098}"/>
              </a:ext>
            </a:extLst>
          </p:cNvPr>
          <p:cNvSpPr>
            <a:spLocks noGrp="1"/>
          </p:cNvSpPr>
          <p:nvPr>
            <p:ph type="body" sz="quarter" idx="55" hasCustomPrompt="1"/>
          </p:nvPr>
        </p:nvSpPr>
        <p:spPr>
          <a:xfrm>
            <a:off x="7629406" y="3202586"/>
            <a:ext cx="2628110" cy="334099"/>
          </a:xfrm>
          <a:prstGeom prst="rect">
            <a:avLst/>
          </a:prstGeom>
        </p:spPr>
        <p:txBody>
          <a:bodyPr/>
          <a:lstStyle>
            <a:lvl1pPr marL="0" indent="0">
              <a:buNone/>
              <a:defRPr sz="16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9" name="Text Placeholder 4">
            <a:extLst>
              <a:ext uri="{FF2B5EF4-FFF2-40B4-BE49-F238E27FC236}">
                <a16:creationId xmlns:a16="http://schemas.microsoft.com/office/drawing/2014/main" id="{57EB4E2C-A33F-A946-B3FB-7704F3B71E74}"/>
              </a:ext>
            </a:extLst>
          </p:cNvPr>
          <p:cNvSpPr>
            <a:spLocks noGrp="1"/>
          </p:cNvSpPr>
          <p:nvPr>
            <p:ph type="body" sz="quarter" idx="56" hasCustomPrompt="1"/>
          </p:nvPr>
        </p:nvSpPr>
        <p:spPr>
          <a:xfrm>
            <a:off x="7629811" y="3551019"/>
            <a:ext cx="2628110" cy="393130"/>
          </a:xfrm>
          <a:prstGeom prst="rect">
            <a:avLst/>
          </a:prstGeom>
        </p:spPr>
        <p:txBody>
          <a:bodyPr/>
          <a:lstStyle>
            <a:lvl1pPr marL="0" indent="0">
              <a:buNone/>
              <a:defRPr sz="16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Tree>
    <p:extLst>
      <p:ext uri="{BB962C8B-B14F-4D97-AF65-F5344CB8AC3E}">
        <p14:creationId xmlns:p14="http://schemas.microsoft.com/office/powerpoint/2010/main" val="992145174"/>
      </p:ext>
    </p:extLst>
  </p:cSld>
  <p:clrMapOvr>
    <a:masterClrMapping/>
  </p:clrMapOvr>
  <p:extLst>
    <p:ext uri="{DCECCB84-F9BA-43D5-87BE-67443E8EF086}">
      <p15:sldGuideLst xmlns:p15="http://schemas.microsoft.com/office/powerpoint/2012/main">
        <p15:guide id="1" pos="2576" userDrawn="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7389496" y="857441"/>
            <a:ext cx="2920758" cy="653860"/>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7389496" y="2229041"/>
            <a:ext cx="2920758" cy="653860"/>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7389496" y="3600641"/>
            <a:ext cx="2920758" cy="653860"/>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7389496" y="4972241"/>
            <a:ext cx="2920758" cy="653860"/>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7389496" y="6343841"/>
            <a:ext cx="2920758" cy="653860"/>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6282587" y="662798"/>
            <a:ext cx="997805" cy="919796"/>
          </a:xfrm>
          <a:prstGeom prst="rect">
            <a:avLst/>
          </a:prstGeom>
        </p:spPr>
        <p:txBody>
          <a:bodyPr/>
          <a:lstStyle>
            <a:lvl1pPr marL="0" indent="0">
              <a:buNone/>
              <a:defRPr sz="5625" b="1" i="0">
                <a:solidFill>
                  <a:srgbClr val="3369FF"/>
                </a:solidFill>
                <a:latin typeface="IBM Eliot Sans" panose="020B0503050000000000" pitchFamily="34" charset="0"/>
                <a:cs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6282587" y="2044789"/>
            <a:ext cx="997805" cy="919796"/>
          </a:xfrm>
          <a:prstGeom prst="rect">
            <a:avLst/>
          </a:prstGeom>
        </p:spPr>
        <p:txBody>
          <a:bodyPr/>
          <a:lstStyle>
            <a:lvl1pPr marL="0" indent="0">
              <a:buNone/>
              <a:defRPr sz="5625" b="1" i="0">
                <a:solidFill>
                  <a:srgbClr val="3369FF"/>
                </a:solidFill>
                <a:latin typeface="IBM Eliot Sans" panose="020B0503050000000000" pitchFamily="34" charset="0"/>
                <a:cs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6282587" y="3426780"/>
            <a:ext cx="997805" cy="919796"/>
          </a:xfrm>
          <a:prstGeom prst="rect">
            <a:avLst/>
          </a:prstGeom>
        </p:spPr>
        <p:txBody>
          <a:bodyPr/>
          <a:lstStyle>
            <a:lvl1pPr marL="0" indent="0">
              <a:buNone/>
              <a:defRPr sz="5625" b="1" i="0">
                <a:solidFill>
                  <a:srgbClr val="3369FF"/>
                </a:solidFill>
                <a:latin typeface="IBM Eliot Sans" panose="020B0503050000000000" pitchFamily="34" charset="0"/>
                <a:cs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6282587" y="4787989"/>
            <a:ext cx="997805" cy="919796"/>
          </a:xfrm>
          <a:prstGeom prst="rect">
            <a:avLst/>
          </a:prstGeom>
        </p:spPr>
        <p:txBody>
          <a:bodyPr/>
          <a:lstStyle>
            <a:lvl1pPr marL="0" indent="0">
              <a:buNone/>
              <a:defRPr sz="5625" b="1" i="0">
                <a:solidFill>
                  <a:srgbClr val="3369FF"/>
                </a:solidFill>
                <a:latin typeface="IBM Eliot Sans" panose="020B0503050000000000" pitchFamily="34" charset="0"/>
                <a:cs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6282587" y="6159589"/>
            <a:ext cx="997805" cy="919796"/>
          </a:xfrm>
          <a:prstGeom prst="rect">
            <a:avLst/>
          </a:prstGeom>
        </p:spPr>
        <p:txBody>
          <a:bodyPr/>
          <a:lstStyle>
            <a:lvl1pPr marL="0" indent="0">
              <a:buNone/>
              <a:defRPr sz="5625" b="1" i="0">
                <a:solidFill>
                  <a:srgbClr val="3369FF"/>
                </a:solidFill>
                <a:latin typeface="IBM Eliot Sans" panose="020B0503050000000000" pitchFamily="34" charset="0"/>
                <a:cs typeface="Segoe UI" panose="020B0502040204020203" pitchFamily="34" charset="0"/>
              </a:defRPr>
            </a:lvl1pPr>
          </a:lstStyle>
          <a:p>
            <a:pPr lvl="0"/>
            <a:r>
              <a:rPr lang="en-US" dirty="0"/>
              <a:t>5</a:t>
            </a:r>
          </a:p>
        </p:txBody>
      </p:sp>
    </p:spTree>
    <p:extLst>
      <p:ext uri="{BB962C8B-B14F-4D97-AF65-F5344CB8AC3E}">
        <p14:creationId xmlns:p14="http://schemas.microsoft.com/office/powerpoint/2010/main" val="1523567184"/>
      </p:ext>
    </p:extLst>
  </p:cSld>
  <p:clrMapOvr>
    <a:masterClrMapping/>
  </p:clrMapOvr>
  <p:extLst>
    <p:ext uri="{DCECCB84-F9BA-43D5-87BE-67443E8EF086}">
      <p15:sldGuideLst xmlns:p15="http://schemas.microsoft.com/office/powerpoint/2012/main">
        <p15:guide id="1" pos="4032" userDrawn="1">
          <p15:clr>
            <a:srgbClr val="FBAE40"/>
          </p15:clr>
        </p15:guide>
        <p15:guide id="2" pos="4698" userDrawn="1">
          <p15:clr>
            <a:srgbClr val="FBAE40"/>
          </p15:clr>
        </p15:guide>
        <p15:guide id="3" orient="horz" pos="528" userDrawn="1">
          <p15:clr>
            <a:srgbClr val="FBAE40"/>
          </p15:clr>
        </p15:guide>
        <p15:guide id="10" orient="horz" pos="960" userDrawn="1">
          <p15:clr>
            <a:srgbClr val="FBAE40"/>
          </p15:clr>
        </p15:guide>
        <p15:guide id="11" orient="horz" pos="1824" userDrawn="1">
          <p15:clr>
            <a:srgbClr val="FBAE40"/>
          </p15:clr>
        </p15:guide>
        <p15:guide id="12" orient="horz" pos="1392" userDrawn="1">
          <p15:clr>
            <a:srgbClr val="FBAE40"/>
          </p15:clr>
        </p15:guide>
        <p15:guide id="13" orient="horz" pos="2256" userDrawn="1">
          <p15:clr>
            <a:srgbClr val="FBAE40"/>
          </p15:clr>
        </p15:guide>
        <p15:guide id="14" orient="horz" pos="2688" userDrawn="1">
          <p15:clr>
            <a:srgbClr val="FBAE40"/>
          </p15:clr>
        </p15:guide>
        <p15:guide id="15" orient="horz" pos="3120" userDrawn="1">
          <p15:clr>
            <a:srgbClr val="FBAE40"/>
          </p15:clr>
        </p15:guide>
        <p15:guide id="16" orient="horz" pos="3552" userDrawn="1">
          <p15:clr>
            <a:srgbClr val="FBAE40"/>
          </p15:clr>
        </p15:guide>
        <p15:guide id="17" orient="horz" pos="3984" userDrawn="1">
          <p15:clr>
            <a:srgbClr val="FBAE40"/>
          </p15:clr>
        </p15:guide>
        <p15:guide id="18" orient="horz" pos="4416" userDrawn="1">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6070253" y="8121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6070253" y="21837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6070253" y="3591950"/>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6070253" y="49269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6070253" y="62985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8655719" y="8121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8655719" y="21837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8655719" y="3591950"/>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8655719" y="49269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8655719" y="6298574"/>
            <a:ext cx="1959323" cy="490849"/>
          </a:xfrm>
          <a:prstGeom prst="rect">
            <a:avLst/>
          </a:prstGeom>
        </p:spPr>
        <p:txBody>
          <a:bodyPr/>
          <a:lstStyle>
            <a:lvl1pPr marL="0" indent="0">
              <a:lnSpc>
                <a:spcPts val="900"/>
              </a:lnSpc>
              <a:buNone/>
              <a:defRPr sz="120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5502312" y="708724"/>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5502312" y="2101106"/>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5502312" y="3503878"/>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5502312" y="4833914"/>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5502312" y="6205514"/>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8129501" y="708724"/>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8129501" y="2101106"/>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8129501" y="3503878"/>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8129501" y="4833914"/>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8129501" y="6205514"/>
            <a:ext cx="567941" cy="495300"/>
          </a:xfrm>
          <a:prstGeom prst="rect">
            <a:avLst/>
          </a:prstGeom>
        </p:spPr>
        <p:txBody>
          <a:bodyPr/>
          <a:lstStyle>
            <a:lvl1pPr marL="0" indent="0">
              <a:buNone/>
              <a:defRPr b="1" i="0">
                <a:solidFill>
                  <a:srgbClr val="3369FF"/>
                </a:solidFill>
                <a:latin typeface="IBM Eliot Sans" panose="020B0503050000000000" pitchFamily="34" charset="0"/>
                <a:cs typeface="Segoe UI" panose="020B0502040204020203" pitchFamily="34" charset="0"/>
              </a:defRPr>
            </a:lvl1pPr>
          </a:lstStyle>
          <a:p>
            <a:pPr lvl="0"/>
            <a:r>
              <a:rPr lang="en-US" dirty="0"/>
              <a:t>10</a:t>
            </a:r>
          </a:p>
        </p:txBody>
      </p:sp>
    </p:spTree>
    <p:extLst>
      <p:ext uri="{BB962C8B-B14F-4D97-AF65-F5344CB8AC3E}">
        <p14:creationId xmlns:p14="http://schemas.microsoft.com/office/powerpoint/2010/main" val="2196949786"/>
      </p:ext>
    </p:extLst>
  </p:cSld>
  <p:clrMapOvr>
    <a:masterClrMapping/>
  </p:clrMapOvr>
  <p:extLst>
    <p:ext uri="{DCECCB84-F9BA-43D5-87BE-67443E8EF086}">
      <p15:sldGuideLst xmlns:p15="http://schemas.microsoft.com/office/powerpoint/2012/main">
        <p15:guide id="12" orient="horz" pos="504" userDrawn="1">
          <p15:clr>
            <a:srgbClr val="FBAE40"/>
          </p15:clr>
        </p15:guide>
        <p15:guide id="14" orient="horz" pos="1368" userDrawn="1">
          <p15:clr>
            <a:srgbClr val="FBAE40"/>
          </p15:clr>
        </p15:guide>
        <p15:guide id="16" orient="horz" pos="3000" userDrawn="1">
          <p15:clr>
            <a:srgbClr val="FBAE40"/>
          </p15:clr>
        </p15:guide>
        <p15:guide id="17" orient="horz" pos="3864" userDrawn="1">
          <p15:clr>
            <a:srgbClr val="FBAE40"/>
          </p15:clr>
        </p15:guide>
        <p15:guide id="19" orient="horz" pos="2160" userDrawn="1">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3975212" y="2684116"/>
            <a:ext cx="2962655" cy="334099"/>
          </a:xfrm>
          <a:prstGeom prst="rect">
            <a:avLst/>
          </a:prstGeom>
        </p:spPr>
        <p:txBody>
          <a:bodyPr/>
          <a:lstStyle>
            <a:lvl1pPr marL="0" indent="0">
              <a:buNone/>
              <a:defRPr sz="1875"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3975614" y="3072415"/>
            <a:ext cx="2962655" cy="452087"/>
          </a:xfrm>
          <a:prstGeom prst="rect">
            <a:avLst/>
          </a:prstGeom>
        </p:spPr>
        <p:txBody>
          <a:bodyPr/>
          <a:lstStyle>
            <a:lvl1pPr marL="0" indent="0">
              <a:buNone/>
              <a:defRPr sz="1875"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3752851" y="2684116"/>
            <a:ext cx="239225" cy="334099"/>
          </a:xfrm>
          <a:prstGeom prst="rect">
            <a:avLst/>
          </a:prstGeom>
        </p:spPr>
        <p:txBody>
          <a:bodyPr/>
          <a:lstStyle>
            <a:lvl1pPr marL="0" indent="0">
              <a:buNone/>
              <a:defRPr sz="1875"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7461362" y="2684116"/>
            <a:ext cx="2962655" cy="334099"/>
          </a:xfrm>
          <a:prstGeom prst="rect">
            <a:avLst/>
          </a:prstGeom>
        </p:spPr>
        <p:txBody>
          <a:bodyPr/>
          <a:lstStyle>
            <a:lvl1pPr marL="0" indent="0">
              <a:buNone/>
              <a:defRPr sz="1875"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7461764" y="3072415"/>
            <a:ext cx="2962655" cy="452087"/>
          </a:xfrm>
          <a:prstGeom prst="rect">
            <a:avLst/>
          </a:prstGeom>
        </p:spPr>
        <p:txBody>
          <a:bodyPr/>
          <a:lstStyle>
            <a:lvl1pPr marL="0" indent="0">
              <a:buNone/>
              <a:defRPr sz="1875"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7239001" y="2684116"/>
            <a:ext cx="239225" cy="334099"/>
          </a:xfrm>
          <a:prstGeom prst="rect">
            <a:avLst/>
          </a:prstGeom>
        </p:spPr>
        <p:txBody>
          <a:bodyPr/>
          <a:lstStyle>
            <a:lvl1pPr marL="0" indent="0">
              <a:buNone/>
              <a:defRPr sz="1875"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3975212" y="4512916"/>
            <a:ext cx="2962655" cy="334099"/>
          </a:xfrm>
          <a:prstGeom prst="rect">
            <a:avLst/>
          </a:prstGeom>
        </p:spPr>
        <p:txBody>
          <a:bodyPr/>
          <a:lstStyle>
            <a:lvl1pPr marL="0" indent="0">
              <a:buNone/>
              <a:defRPr sz="1875"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3975614" y="4901215"/>
            <a:ext cx="2962655" cy="452087"/>
          </a:xfrm>
          <a:prstGeom prst="rect">
            <a:avLst/>
          </a:prstGeom>
        </p:spPr>
        <p:txBody>
          <a:bodyPr/>
          <a:lstStyle>
            <a:lvl1pPr marL="0" indent="0">
              <a:buNone/>
              <a:defRPr sz="1875"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3752851" y="4512916"/>
            <a:ext cx="239225" cy="334099"/>
          </a:xfrm>
          <a:prstGeom prst="rect">
            <a:avLst/>
          </a:prstGeom>
        </p:spPr>
        <p:txBody>
          <a:bodyPr/>
          <a:lstStyle>
            <a:lvl1pPr marL="0" indent="0">
              <a:buNone/>
              <a:defRPr sz="1875"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7489468" y="4512916"/>
            <a:ext cx="2962655" cy="334099"/>
          </a:xfrm>
          <a:prstGeom prst="rect">
            <a:avLst/>
          </a:prstGeom>
        </p:spPr>
        <p:txBody>
          <a:bodyPr/>
          <a:lstStyle>
            <a:lvl1pPr marL="0" indent="0">
              <a:buNone/>
              <a:defRPr sz="1875"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7489870" y="4901215"/>
            <a:ext cx="2962655" cy="452087"/>
          </a:xfrm>
          <a:prstGeom prst="rect">
            <a:avLst/>
          </a:prstGeom>
        </p:spPr>
        <p:txBody>
          <a:bodyPr/>
          <a:lstStyle>
            <a:lvl1pPr marL="0" indent="0">
              <a:buNone/>
              <a:defRPr sz="1875"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7239001" y="4512916"/>
            <a:ext cx="239225" cy="334099"/>
          </a:xfrm>
          <a:prstGeom prst="rect">
            <a:avLst/>
          </a:prstGeom>
        </p:spPr>
        <p:txBody>
          <a:bodyPr/>
          <a:lstStyle>
            <a:lvl1pPr marL="0" indent="0">
              <a:buNone/>
              <a:defRPr sz="1875"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3975212" y="6341716"/>
            <a:ext cx="2962655" cy="334099"/>
          </a:xfrm>
          <a:prstGeom prst="rect">
            <a:avLst/>
          </a:prstGeom>
        </p:spPr>
        <p:txBody>
          <a:bodyPr/>
          <a:lstStyle>
            <a:lvl1pPr marL="0" indent="0">
              <a:buNone/>
              <a:defRPr sz="1875"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3975614" y="6730015"/>
            <a:ext cx="2962655" cy="452087"/>
          </a:xfrm>
          <a:prstGeom prst="rect">
            <a:avLst/>
          </a:prstGeom>
        </p:spPr>
        <p:txBody>
          <a:bodyPr/>
          <a:lstStyle>
            <a:lvl1pPr marL="0" indent="0">
              <a:buNone/>
              <a:defRPr sz="1875"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3752851" y="6341716"/>
            <a:ext cx="239225" cy="334099"/>
          </a:xfrm>
          <a:prstGeom prst="rect">
            <a:avLst/>
          </a:prstGeom>
        </p:spPr>
        <p:txBody>
          <a:bodyPr/>
          <a:lstStyle>
            <a:lvl1pPr marL="0" indent="0">
              <a:buNone/>
              <a:defRPr sz="1875"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7461362" y="6341716"/>
            <a:ext cx="2962655" cy="334099"/>
          </a:xfrm>
          <a:prstGeom prst="rect">
            <a:avLst/>
          </a:prstGeom>
        </p:spPr>
        <p:txBody>
          <a:bodyPr/>
          <a:lstStyle>
            <a:lvl1pPr marL="0" indent="0">
              <a:buNone/>
              <a:defRPr sz="1875"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7461764" y="6730015"/>
            <a:ext cx="2962655" cy="452087"/>
          </a:xfrm>
          <a:prstGeom prst="rect">
            <a:avLst/>
          </a:prstGeom>
        </p:spPr>
        <p:txBody>
          <a:bodyPr/>
          <a:lstStyle>
            <a:lvl1pPr marL="0" indent="0">
              <a:buNone/>
              <a:defRPr sz="1875"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7239001" y="6341716"/>
            <a:ext cx="239225" cy="334099"/>
          </a:xfrm>
          <a:prstGeom prst="rect">
            <a:avLst/>
          </a:prstGeom>
        </p:spPr>
        <p:txBody>
          <a:bodyPr/>
          <a:lstStyle>
            <a:lvl1pPr marL="0" indent="0">
              <a:buNone/>
              <a:defRPr sz="1875"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6</a:t>
            </a:r>
          </a:p>
        </p:txBody>
      </p:sp>
    </p:spTree>
    <p:extLst>
      <p:ext uri="{BB962C8B-B14F-4D97-AF65-F5344CB8AC3E}">
        <p14:creationId xmlns:p14="http://schemas.microsoft.com/office/powerpoint/2010/main" val="853319872"/>
      </p:ext>
    </p:extLst>
  </p:cSld>
  <p:clrMapOvr>
    <a:masterClrMapping/>
  </p:clrMapOvr>
  <p:extLst>
    <p:ext uri="{DCECCB84-F9BA-43D5-87BE-67443E8EF086}">
      <p15:sldGuideLst xmlns:p15="http://schemas.microsoft.com/office/powerpoint/2012/main">
        <p15:guide id="1" orient="horz" pos="1608" userDrawn="1">
          <p15:clr>
            <a:srgbClr val="FBAE40"/>
          </p15:clr>
        </p15:guide>
        <p15:guide id="2" orient="horz" pos="2760" userDrawn="1">
          <p15:clr>
            <a:srgbClr val="FBAE40"/>
          </p15:clr>
        </p15:guide>
        <p15:guide id="3" orient="horz" pos="3912" userDrawn="1">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171227" y="3595481"/>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426337" y="3600244"/>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426740" y="3886322"/>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285694" y="2873315"/>
            <a:ext cx="974708" cy="315670"/>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171227" y="4372230"/>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426337" y="4376993"/>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426740" y="4663071"/>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171227" y="5129313"/>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426337" y="5134076"/>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426740" y="5420154"/>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3639663" y="3595481"/>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3884834" y="3600244"/>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3885236" y="3886322"/>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3744190" y="2873315"/>
            <a:ext cx="974708" cy="315670"/>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3639663" y="4372230"/>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3884834" y="4376993"/>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3885236" y="4663071"/>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3639663" y="5129313"/>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3884834" y="5134076"/>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3885236" y="5420154"/>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7125090" y="3595481"/>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7380201" y="3600244"/>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7380604" y="3886322"/>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7239558" y="2873315"/>
            <a:ext cx="974708" cy="315670"/>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7125090" y="4372230"/>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7380201" y="4376993"/>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7380604" y="4663071"/>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7125090" y="5129313"/>
            <a:ext cx="331636" cy="392431"/>
          </a:xfrm>
          <a:prstGeom prst="rect">
            <a:avLst/>
          </a:prstGeom>
        </p:spPr>
        <p:txBody>
          <a:bodyPr/>
          <a:lstStyle>
            <a:lvl1pPr marL="0" indent="0" algn="r">
              <a:buNone/>
              <a:defRPr sz="1350" b="1" i="0">
                <a:solidFill>
                  <a:srgbClr val="3369FF"/>
                </a:solidFill>
                <a:latin typeface="IBM Eliot Sans" panose="020B05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7380201" y="5134076"/>
            <a:ext cx="2715517" cy="254383"/>
          </a:xfrm>
          <a:prstGeom prst="rect">
            <a:avLst/>
          </a:prstGeom>
        </p:spPr>
        <p:txBody>
          <a:bodyPr/>
          <a:lstStyle>
            <a:lvl1pPr marL="0" indent="0">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7380604" y="5420154"/>
            <a:ext cx="2715517" cy="392430"/>
          </a:xfrm>
          <a:prstGeom prst="rect">
            <a:avLst/>
          </a:prstGeom>
        </p:spPr>
        <p:txBody>
          <a:bodyPr/>
          <a:lstStyle>
            <a:lvl1pPr marL="0" indent="0">
              <a:buNone/>
              <a:defRPr sz="1350" b="0"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Subtitle Content Here</a:t>
            </a:r>
          </a:p>
        </p:txBody>
      </p:sp>
    </p:spTree>
    <p:extLst>
      <p:ext uri="{BB962C8B-B14F-4D97-AF65-F5344CB8AC3E}">
        <p14:creationId xmlns:p14="http://schemas.microsoft.com/office/powerpoint/2010/main" val="1408452843"/>
      </p:ext>
    </p:extLst>
  </p:cSld>
  <p:clrMapOvr>
    <a:masterClrMapping/>
  </p:clrMapOvr>
  <p:extLst>
    <p:ext uri="{DCECCB84-F9BA-43D5-87BE-67443E8EF086}">
      <p15:sldGuideLst xmlns:p15="http://schemas.microsoft.com/office/powerpoint/2012/main">
        <p15:guide id="1" orient="horz" pos="1728" userDrawn="1">
          <p15:clr>
            <a:srgbClr val="FBAE40"/>
          </p15:clr>
        </p15:guide>
        <p15:guide id="2" orient="horz" pos="1920" userDrawn="1">
          <p15:clr>
            <a:srgbClr val="FBAE40"/>
          </p15:clr>
        </p15:guide>
        <p15:guide id="3" orient="horz" pos="2304" userDrawn="1">
          <p15:clr>
            <a:srgbClr val="FBAE40"/>
          </p15:clr>
        </p15:guide>
        <p15:guide id="4" orient="horz" pos="2784" userDrawn="1">
          <p15:clr>
            <a:srgbClr val="FBAE40"/>
          </p15:clr>
        </p15:guide>
        <p15:guide id="5" orient="horz" pos="326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_WT_01">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627344"/>
            <a:ext cx="10972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4">
            <a:extLst>
              <a:ext uri="{FF2B5EF4-FFF2-40B4-BE49-F238E27FC236}">
                <a16:creationId xmlns:a16="http://schemas.microsoft.com/office/drawing/2014/main" id="{96DC2001-AC0D-3F41-87FE-27FD1320B3FC}"/>
              </a:ext>
            </a:extLst>
          </p:cNvPr>
          <p:cNvSpPr>
            <a:spLocks noGrp="1"/>
          </p:cNvSpPr>
          <p:nvPr>
            <p:ph type="body" sz="quarter" idx="12" hasCustomPrompt="1"/>
          </p:nvPr>
        </p:nvSpPr>
        <p:spPr>
          <a:xfrm>
            <a:off x="271239" y="3670363"/>
            <a:ext cx="2330263"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4456395" y="2021304"/>
            <a:ext cx="0" cy="5212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8030915" y="2021304"/>
            <a:ext cx="0" cy="5212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FA7C2E4F-5A3D-FE46-B30F-595E936418C2}"/>
              </a:ext>
            </a:extLst>
          </p:cNvPr>
          <p:cNvSpPr>
            <a:spLocks noGrp="1"/>
          </p:cNvSpPr>
          <p:nvPr>
            <p:ph type="ctrTitle" hasCustomPrompt="1"/>
          </p:nvPr>
        </p:nvSpPr>
        <p:spPr>
          <a:xfrm>
            <a:off x="273649" y="400485"/>
            <a:ext cx="435550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Contents</a:t>
            </a:r>
          </a:p>
        </p:txBody>
      </p:sp>
      <p:sp>
        <p:nvSpPr>
          <p:cNvPr id="27" name="Slide Number Placeholder 5">
            <a:extLst>
              <a:ext uri="{FF2B5EF4-FFF2-40B4-BE49-F238E27FC236}">
                <a16:creationId xmlns:a16="http://schemas.microsoft.com/office/drawing/2014/main" id="{C97F4025-1428-E848-AB50-95898C85EE26}"/>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6A745FEC-0DCE-D347-A303-F04698E05187}"/>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1" name="Text Placeholder 2">
            <a:extLst>
              <a:ext uri="{FF2B5EF4-FFF2-40B4-BE49-F238E27FC236}">
                <a16:creationId xmlns:a16="http://schemas.microsoft.com/office/drawing/2014/main" id="{45E99F75-E396-854D-A64C-EFF76DC40AFB}"/>
              </a:ext>
            </a:extLst>
          </p:cNvPr>
          <p:cNvSpPr>
            <a:spLocks noGrp="1"/>
          </p:cNvSpPr>
          <p:nvPr>
            <p:ph type="body" sz="quarter" idx="21" hasCustomPrompt="1"/>
          </p:nvPr>
        </p:nvSpPr>
        <p:spPr>
          <a:xfrm>
            <a:off x="250633" y="24710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1</a:t>
            </a:r>
          </a:p>
        </p:txBody>
      </p:sp>
      <p:sp>
        <p:nvSpPr>
          <p:cNvPr id="37" name="Text Placeholder 4">
            <a:extLst>
              <a:ext uri="{FF2B5EF4-FFF2-40B4-BE49-F238E27FC236}">
                <a16:creationId xmlns:a16="http://schemas.microsoft.com/office/drawing/2014/main" id="{74C5EE9B-493D-B04D-A576-C96F91A0BBE3}"/>
              </a:ext>
            </a:extLst>
          </p:cNvPr>
          <p:cNvSpPr>
            <a:spLocks noGrp="1"/>
          </p:cNvSpPr>
          <p:nvPr>
            <p:ph type="body" sz="quarter" idx="23" hasCustomPrompt="1"/>
          </p:nvPr>
        </p:nvSpPr>
        <p:spPr>
          <a:xfrm>
            <a:off x="3032128" y="36576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3" name="Text Placeholder 4">
            <a:extLst>
              <a:ext uri="{FF2B5EF4-FFF2-40B4-BE49-F238E27FC236}">
                <a16:creationId xmlns:a16="http://schemas.microsoft.com/office/drawing/2014/main" id="{705B5911-3B2D-CC4C-874A-11225C04D0ED}"/>
              </a:ext>
            </a:extLst>
          </p:cNvPr>
          <p:cNvSpPr>
            <a:spLocks noGrp="1"/>
          </p:cNvSpPr>
          <p:nvPr>
            <p:ph type="body" sz="quarter" idx="27" hasCustomPrompt="1"/>
          </p:nvPr>
        </p:nvSpPr>
        <p:spPr>
          <a:xfrm>
            <a:off x="5775328" y="36576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011D8F1D-5590-9C4F-809E-6F6E15283648}"/>
              </a:ext>
            </a:extLst>
          </p:cNvPr>
          <p:cNvSpPr>
            <a:spLocks noGrp="1"/>
          </p:cNvSpPr>
          <p:nvPr>
            <p:ph type="body" sz="quarter" idx="31" hasCustomPrompt="1"/>
          </p:nvPr>
        </p:nvSpPr>
        <p:spPr>
          <a:xfrm>
            <a:off x="8518528" y="36576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36" name="Text Placeholder 2">
            <a:extLst>
              <a:ext uri="{FF2B5EF4-FFF2-40B4-BE49-F238E27FC236}">
                <a16:creationId xmlns:a16="http://schemas.microsoft.com/office/drawing/2014/main" id="{3BA4ADCC-84A0-AE45-8374-C9C0D3F6119C}"/>
              </a:ext>
            </a:extLst>
          </p:cNvPr>
          <p:cNvSpPr>
            <a:spLocks noGrp="1"/>
          </p:cNvSpPr>
          <p:nvPr>
            <p:ph type="body" sz="quarter" idx="36" hasCustomPrompt="1"/>
          </p:nvPr>
        </p:nvSpPr>
        <p:spPr>
          <a:xfrm>
            <a:off x="2993833" y="24710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2</a:t>
            </a:r>
          </a:p>
        </p:txBody>
      </p:sp>
      <p:sp>
        <p:nvSpPr>
          <p:cNvPr id="42" name="Text Placeholder 2">
            <a:extLst>
              <a:ext uri="{FF2B5EF4-FFF2-40B4-BE49-F238E27FC236}">
                <a16:creationId xmlns:a16="http://schemas.microsoft.com/office/drawing/2014/main" id="{5991205A-62B3-A64A-88D3-52FA74BEEEDD}"/>
              </a:ext>
            </a:extLst>
          </p:cNvPr>
          <p:cNvSpPr>
            <a:spLocks noGrp="1"/>
          </p:cNvSpPr>
          <p:nvPr>
            <p:ph type="body" sz="quarter" idx="38" hasCustomPrompt="1"/>
          </p:nvPr>
        </p:nvSpPr>
        <p:spPr>
          <a:xfrm>
            <a:off x="5737033" y="24710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3</a:t>
            </a:r>
          </a:p>
        </p:txBody>
      </p:sp>
      <p:sp>
        <p:nvSpPr>
          <p:cNvPr id="52" name="Text Placeholder 2">
            <a:extLst>
              <a:ext uri="{FF2B5EF4-FFF2-40B4-BE49-F238E27FC236}">
                <a16:creationId xmlns:a16="http://schemas.microsoft.com/office/drawing/2014/main" id="{0F815BA2-DF20-C347-B889-CB5E7C4A0CED}"/>
              </a:ext>
            </a:extLst>
          </p:cNvPr>
          <p:cNvSpPr>
            <a:spLocks noGrp="1"/>
          </p:cNvSpPr>
          <p:nvPr>
            <p:ph type="body" sz="quarter" idx="40" hasCustomPrompt="1"/>
          </p:nvPr>
        </p:nvSpPr>
        <p:spPr>
          <a:xfrm>
            <a:off x="8480233" y="24710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4</a:t>
            </a:r>
          </a:p>
        </p:txBody>
      </p:sp>
      <p:sp>
        <p:nvSpPr>
          <p:cNvPr id="54" name="Text Placeholder 4">
            <a:extLst>
              <a:ext uri="{FF2B5EF4-FFF2-40B4-BE49-F238E27FC236}">
                <a16:creationId xmlns:a16="http://schemas.microsoft.com/office/drawing/2014/main" id="{5A7E8000-DC19-1D4F-9A5E-531B5751FC86}"/>
              </a:ext>
            </a:extLst>
          </p:cNvPr>
          <p:cNvSpPr>
            <a:spLocks noGrp="1"/>
          </p:cNvSpPr>
          <p:nvPr>
            <p:ph type="body" sz="quarter" idx="41" hasCustomPrompt="1"/>
          </p:nvPr>
        </p:nvSpPr>
        <p:spPr>
          <a:xfrm>
            <a:off x="271239" y="6159563"/>
            <a:ext cx="2330263"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5" name="Text Placeholder 2">
            <a:extLst>
              <a:ext uri="{FF2B5EF4-FFF2-40B4-BE49-F238E27FC236}">
                <a16:creationId xmlns:a16="http://schemas.microsoft.com/office/drawing/2014/main" id="{143BB231-9E79-B948-B4DC-6003601A93E6}"/>
              </a:ext>
            </a:extLst>
          </p:cNvPr>
          <p:cNvSpPr>
            <a:spLocks noGrp="1"/>
          </p:cNvSpPr>
          <p:nvPr>
            <p:ph type="body" sz="quarter" idx="42" hasCustomPrompt="1"/>
          </p:nvPr>
        </p:nvSpPr>
        <p:spPr>
          <a:xfrm>
            <a:off x="250633" y="49602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5</a:t>
            </a:r>
          </a:p>
        </p:txBody>
      </p:sp>
      <p:sp>
        <p:nvSpPr>
          <p:cNvPr id="56" name="Text Placeholder 4">
            <a:extLst>
              <a:ext uri="{FF2B5EF4-FFF2-40B4-BE49-F238E27FC236}">
                <a16:creationId xmlns:a16="http://schemas.microsoft.com/office/drawing/2014/main" id="{4DAE56D6-9E95-A649-B4C9-07D39FCA8979}"/>
              </a:ext>
            </a:extLst>
          </p:cNvPr>
          <p:cNvSpPr>
            <a:spLocks noGrp="1"/>
          </p:cNvSpPr>
          <p:nvPr>
            <p:ph type="body" sz="quarter" idx="43" hasCustomPrompt="1"/>
          </p:nvPr>
        </p:nvSpPr>
        <p:spPr>
          <a:xfrm>
            <a:off x="3032128" y="61468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7" name="Text Placeholder 4">
            <a:extLst>
              <a:ext uri="{FF2B5EF4-FFF2-40B4-BE49-F238E27FC236}">
                <a16:creationId xmlns:a16="http://schemas.microsoft.com/office/drawing/2014/main" id="{CBA30A8D-AE69-6D4A-901B-2CA3F1353868}"/>
              </a:ext>
            </a:extLst>
          </p:cNvPr>
          <p:cNvSpPr>
            <a:spLocks noGrp="1"/>
          </p:cNvSpPr>
          <p:nvPr>
            <p:ph type="body" sz="quarter" idx="44" hasCustomPrompt="1"/>
          </p:nvPr>
        </p:nvSpPr>
        <p:spPr>
          <a:xfrm>
            <a:off x="5775328" y="61468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8" name="Text Placeholder 4">
            <a:extLst>
              <a:ext uri="{FF2B5EF4-FFF2-40B4-BE49-F238E27FC236}">
                <a16:creationId xmlns:a16="http://schemas.microsoft.com/office/drawing/2014/main" id="{9B4A676C-3C2C-754D-A494-C95EA23B9A50}"/>
              </a:ext>
            </a:extLst>
          </p:cNvPr>
          <p:cNvSpPr>
            <a:spLocks noGrp="1"/>
          </p:cNvSpPr>
          <p:nvPr>
            <p:ph type="body" sz="quarter" idx="45" hasCustomPrompt="1"/>
          </p:nvPr>
        </p:nvSpPr>
        <p:spPr>
          <a:xfrm>
            <a:off x="8518528" y="6146863"/>
            <a:ext cx="2217511" cy="872496"/>
          </a:xfrm>
          <a:prstGeom prst="rect">
            <a:avLst/>
          </a:prstGeom>
        </p:spPr>
        <p:txBody>
          <a:bodyPr/>
          <a:lstStyle>
            <a:lvl1pPr marL="0" indent="0">
              <a:lnSpc>
                <a:spcPts val="900"/>
              </a:lnSpc>
              <a:buNone/>
              <a:defRPr sz="1350" b="1" i="0">
                <a:solidFill>
                  <a:srgbClr val="002677"/>
                </a:solidFill>
                <a:latin typeface="IBM Eliot Sans Medium" panose="020B0703050000000000" pitchFamily="34" charset="0"/>
              </a:defRPr>
            </a:lvl1pPr>
            <a:lvl2pPr marL="411450" indent="0">
              <a:buNone/>
              <a:defRPr/>
            </a:lvl2pPr>
            <a:lvl3pPr marL="822899" indent="0">
              <a:buNone/>
              <a:defRPr/>
            </a:lvl3pPr>
            <a:lvl4pPr marL="1234349" indent="0">
              <a:buNone/>
              <a:defRPr/>
            </a:lvl4pPr>
            <a:lvl5pPr marL="1645797" indent="0">
              <a:buNone/>
              <a:defRPr/>
            </a:lvl5pPr>
          </a:lstStyle>
          <a:p>
            <a:pPr lvl="0"/>
            <a:r>
              <a:rPr lang="en-US" dirty="0"/>
              <a:t>Section Title Goes Here</a:t>
            </a:r>
          </a:p>
          <a:p>
            <a:pPr lvl="0"/>
            <a:r>
              <a:rPr lang="en-US" dirty="0"/>
              <a:t>One or Two Lines</a:t>
            </a:r>
          </a:p>
        </p:txBody>
      </p:sp>
      <p:sp>
        <p:nvSpPr>
          <p:cNvPr id="59" name="Text Placeholder 2">
            <a:extLst>
              <a:ext uri="{FF2B5EF4-FFF2-40B4-BE49-F238E27FC236}">
                <a16:creationId xmlns:a16="http://schemas.microsoft.com/office/drawing/2014/main" id="{06D2C611-C7BC-2445-B6E1-D6F2CE80DF83}"/>
              </a:ext>
            </a:extLst>
          </p:cNvPr>
          <p:cNvSpPr>
            <a:spLocks noGrp="1"/>
          </p:cNvSpPr>
          <p:nvPr>
            <p:ph type="body" sz="quarter" idx="46" hasCustomPrompt="1"/>
          </p:nvPr>
        </p:nvSpPr>
        <p:spPr>
          <a:xfrm>
            <a:off x="2993833" y="49602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6</a:t>
            </a:r>
          </a:p>
        </p:txBody>
      </p:sp>
      <p:sp>
        <p:nvSpPr>
          <p:cNvPr id="60" name="Text Placeholder 2">
            <a:extLst>
              <a:ext uri="{FF2B5EF4-FFF2-40B4-BE49-F238E27FC236}">
                <a16:creationId xmlns:a16="http://schemas.microsoft.com/office/drawing/2014/main" id="{B05ACC63-2749-C44E-AF5C-7AEA316C91AB}"/>
              </a:ext>
            </a:extLst>
          </p:cNvPr>
          <p:cNvSpPr>
            <a:spLocks noGrp="1"/>
          </p:cNvSpPr>
          <p:nvPr>
            <p:ph type="body" sz="quarter" idx="47" hasCustomPrompt="1"/>
          </p:nvPr>
        </p:nvSpPr>
        <p:spPr>
          <a:xfrm>
            <a:off x="5737033" y="49602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7</a:t>
            </a:r>
          </a:p>
        </p:txBody>
      </p:sp>
      <p:sp>
        <p:nvSpPr>
          <p:cNvPr id="61" name="Text Placeholder 2">
            <a:extLst>
              <a:ext uri="{FF2B5EF4-FFF2-40B4-BE49-F238E27FC236}">
                <a16:creationId xmlns:a16="http://schemas.microsoft.com/office/drawing/2014/main" id="{16AF4496-A798-E14B-B314-8070E2372506}"/>
              </a:ext>
            </a:extLst>
          </p:cNvPr>
          <p:cNvSpPr>
            <a:spLocks noGrp="1"/>
          </p:cNvSpPr>
          <p:nvPr>
            <p:ph type="body" sz="quarter" idx="48" hasCustomPrompt="1"/>
          </p:nvPr>
        </p:nvSpPr>
        <p:spPr>
          <a:xfrm>
            <a:off x="8480233" y="4960262"/>
            <a:ext cx="990749" cy="990597"/>
          </a:xfrm>
          <a:prstGeom prst="rect">
            <a:avLst/>
          </a:prstGeom>
        </p:spPr>
        <p:txBody>
          <a:bodyPr/>
          <a:lstStyle>
            <a:lvl1pPr marL="0" indent="0" algn="l">
              <a:buNone/>
              <a:defRPr sz="5625" b="1" i="0">
                <a:solidFill>
                  <a:srgbClr val="3369FF"/>
                </a:solidFill>
                <a:latin typeface="IBM Eliot Sans" panose="020B0503050000000000" pitchFamily="34" charset="0"/>
              </a:defRPr>
            </a:lvl1pPr>
          </a:lstStyle>
          <a:p>
            <a:pPr lvl="0"/>
            <a:r>
              <a:rPr lang="en-US" dirty="0"/>
              <a:t>8</a:t>
            </a:r>
          </a:p>
        </p:txBody>
      </p:sp>
    </p:spTree>
    <p:extLst>
      <p:ext uri="{BB962C8B-B14F-4D97-AF65-F5344CB8AC3E}">
        <p14:creationId xmlns:p14="http://schemas.microsoft.com/office/powerpoint/2010/main" val="1604860886"/>
      </p:ext>
    </p:extLst>
  </p:cSld>
  <p:clrMapOvr>
    <a:masterClrMapping/>
  </p:clrMapOvr>
  <p:extLst>
    <p:ext uri="{DCECCB84-F9BA-43D5-87BE-67443E8EF086}">
      <p15:sldGuideLst xmlns:p15="http://schemas.microsoft.com/office/powerpoint/2012/main">
        <p15:guide id="1" pos="1962" userDrawn="1">
          <p15:clr>
            <a:srgbClr val="FBAE40"/>
          </p15:clr>
        </p15:guide>
        <p15:guide id="2" pos="3690" userDrawn="1">
          <p15:clr>
            <a:srgbClr val="FBAE40"/>
          </p15:clr>
        </p15:guide>
        <p15:guide id="3" pos="5418" userDrawn="1">
          <p15:clr>
            <a:srgbClr val="FBAE40"/>
          </p15:clr>
        </p15:guide>
        <p15:guide id="4" orient="horz" pos="3120"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A04949F9-5C16-D948-BC73-F6925A668F95}"/>
              </a:ext>
            </a:extLst>
          </p:cNvPr>
          <p:cNvCxnSpPr>
            <a:cxnSpLocks/>
          </p:cNvCxnSpPr>
          <p:nvPr userDrawn="1"/>
        </p:nvCxnSpPr>
        <p:spPr>
          <a:xfrm flipV="1">
            <a:off x="4751123" y="3086103"/>
            <a:ext cx="0" cy="81250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9" name="Straight Connector 38">
            <a:extLst>
              <a:ext uri="{FF2B5EF4-FFF2-40B4-BE49-F238E27FC236}">
                <a16:creationId xmlns:a16="http://schemas.microsoft.com/office/drawing/2014/main" id="{806D1E39-48CB-8244-A02E-DAF14DEB8FC0}"/>
              </a:ext>
            </a:extLst>
          </p:cNvPr>
          <p:cNvCxnSpPr>
            <a:cxnSpLocks/>
          </p:cNvCxnSpPr>
          <p:nvPr userDrawn="1"/>
        </p:nvCxnSpPr>
        <p:spPr>
          <a:xfrm flipV="1">
            <a:off x="7423793" y="3086103"/>
            <a:ext cx="0" cy="81250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521988" y="4927429"/>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245053" y="4927429"/>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342902" y="3770771"/>
            <a:ext cx="10302057"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21" name="Oval 20">
            <a:extLst>
              <a:ext uri="{FF2B5EF4-FFF2-40B4-BE49-F238E27FC236}">
                <a16:creationId xmlns:a16="http://schemas.microsoft.com/office/drawing/2014/main" id="{F26B1D1D-E92C-1D4B-ACAF-EB15342A29BC}"/>
              </a:ext>
            </a:extLst>
          </p:cNvPr>
          <p:cNvSpPr>
            <a:spLocks noChangeAspect="1"/>
          </p:cNvSpPr>
          <p:nvPr userDrawn="1"/>
        </p:nvSpPr>
        <p:spPr>
          <a:xfrm>
            <a:off x="380628"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cxnSp>
        <p:nvCxnSpPr>
          <p:cNvPr id="28" name="Straight Connector 27">
            <a:extLst>
              <a:ext uri="{FF2B5EF4-FFF2-40B4-BE49-F238E27FC236}">
                <a16:creationId xmlns:a16="http://schemas.microsoft.com/office/drawing/2014/main" id="{D8C676B9-4875-244A-8656-0AEF21A85369}"/>
              </a:ext>
            </a:extLst>
          </p:cNvPr>
          <p:cNvCxnSpPr>
            <a:cxnSpLocks/>
          </p:cNvCxnSpPr>
          <p:nvPr userDrawn="1"/>
        </p:nvCxnSpPr>
        <p:spPr>
          <a:xfrm flipV="1">
            <a:off x="1922863" y="3086103"/>
            <a:ext cx="0" cy="81250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1" name="Straight Connector 30">
            <a:extLst>
              <a:ext uri="{FF2B5EF4-FFF2-40B4-BE49-F238E27FC236}">
                <a16:creationId xmlns:a16="http://schemas.microsoft.com/office/drawing/2014/main" id="{4C0992D0-9D94-FE43-9FF9-C15BA40AC4E1}"/>
              </a:ext>
            </a:extLst>
          </p:cNvPr>
          <p:cNvCxnSpPr>
            <a:cxnSpLocks/>
          </p:cNvCxnSpPr>
          <p:nvPr userDrawn="1"/>
        </p:nvCxnSpPr>
        <p:spPr>
          <a:xfrm flipH="1">
            <a:off x="488580" y="4052776"/>
            <a:ext cx="3155" cy="671624"/>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CAA4926A-FE88-5343-9825-033975560D10}"/>
              </a:ext>
            </a:extLst>
          </p:cNvPr>
          <p:cNvCxnSpPr>
            <a:cxnSpLocks/>
          </p:cNvCxnSpPr>
          <p:nvPr userDrawn="1"/>
        </p:nvCxnSpPr>
        <p:spPr>
          <a:xfrm flipH="1">
            <a:off x="3309340" y="4052776"/>
            <a:ext cx="2810" cy="671624"/>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3" name="Straight Connector 32">
            <a:extLst>
              <a:ext uri="{FF2B5EF4-FFF2-40B4-BE49-F238E27FC236}">
                <a16:creationId xmlns:a16="http://schemas.microsoft.com/office/drawing/2014/main" id="{DA5B14E9-673D-8748-8CBB-1D150B6054D1}"/>
              </a:ext>
            </a:extLst>
          </p:cNvPr>
          <p:cNvCxnSpPr>
            <a:cxnSpLocks/>
          </p:cNvCxnSpPr>
          <p:nvPr userDrawn="1"/>
        </p:nvCxnSpPr>
        <p:spPr>
          <a:xfrm>
            <a:off x="6175886" y="3898608"/>
            <a:ext cx="0" cy="82579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34" name="Straight Connector 33">
            <a:extLst>
              <a:ext uri="{FF2B5EF4-FFF2-40B4-BE49-F238E27FC236}">
                <a16:creationId xmlns:a16="http://schemas.microsoft.com/office/drawing/2014/main" id="{3C026C9E-393D-004E-8ABE-7B5F64C3B378}"/>
              </a:ext>
            </a:extLst>
          </p:cNvPr>
          <p:cNvCxnSpPr>
            <a:cxnSpLocks/>
          </p:cNvCxnSpPr>
          <p:nvPr userDrawn="1"/>
        </p:nvCxnSpPr>
        <p:spPr>
          <a:xfrm>
            <a:off x="8729275" y="3898608"/>
            <a:ext cx="0" cy="82579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3357726" y="4927429"/>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3080791" y="4927429"/>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1964341" y="2683530"/>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1687408" y="2683530"/>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4783756" y="2683530"/>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4506822" y="2683530"/>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7444555" y="2683530"/>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7167622" y="2683530"/>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6223852" y="4927429"/>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5946919" y="4927429"/>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8776189" y="4927429"/>
            <a:ext cx="1846472" cy="663901"/>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8499255" y="4927429"/>
            <a:ext cx="351518" cy="333493"/>
          </a:xfrm>
          <a:prstGeom prst="rect">
            <a:avLst/>
          </a:prstGeom>
        </p:spPr>
        <p:txBody>
          <a:bodyPr/>
          <a:lstStyle>
            <a:lvl1pPr marL="0" indent="0" algn="r">
              <a:buNone/>
              <a:defRPr sz="1350" b="1" i="0">
                <a:solidFill>
                  <a:srgbClr val="3369FF"/>
                </a:solidFill>
                <a:latin typeface="IBM Eliot Sans" panose="020B0503050000000000" pitchFamily="34" charset="0"/>
              </a:defRPr>
            </a:lvl1pPr>
          </a:lstStyle>
          <a:p>
            <a:pPr lvl="0"/>
            <a:r>
              <a:rPr lang="en-US" dirty="0"/>
              <a:t>7</a:t>
            </a:r>
          </a:p>
        </p:txBody>
      </p:sp>
      <p:sp>
        <p:nvSpPr>
          <p:cNvPr id="93" name="Oval 92">
            <a:extLst>
              <a:ext uri="{FF2B5EF4-FFF2-40B4-BE49-F238E27FC236}">
                <a16:creationId xmlns:a16="http://schemas.microsoft.com/office/drawing/2014/main" id="{71D9E360-840C-C14E-9E34-91B52C55EB8E}"/>
              </a:ext>
            </a:extLst>
          </p:cNvPr>
          <p:cNvSpPr>
            <a:spLocks noChangeAspect="1"/>
          </p:cNvSpPr>
          <p:nvPr userDrawn="1"/>
        </p:nvSpPr>
        <p:spPr>
          <a:xfrm>
            <a:off x="1813334"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94" name="Oval 93">
            <a:extLst>
              <a:ext uri="{FF2B5EF4-FFF2-40B4-BE49-F238E27FC236}">
                <a16:creationId xmlns:a16="http://schemas.microsoft.com/office/drawing/2014/main" id="{3D190410-9AAD-414A-9592-A1812AA459ED}"/>
              </a:ext>
            </a:extLst>
          </p:cNvPr>
          <p:cNvSpPr>
            <a:spLocks noChangeAspect="1"/>
          </p:cNvSpPr>
          <p:nvPr userDrawn="1"/>
        </p:nvSpPr>
        <p:spPr>
          <a:xfrm>
            <a:off x="3201216"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95" name="Oval 94">
            <a:extLst>
              <a:ext uri="{FF2B5EF4-FFF2-40B4-BE49-F238E27FC236}">
                <a16:creationId xmlns:a16="http://schemas.microsoft.com/office/drawing/2014/main" id="{F7F85F4E-C6D0-054E-B77C-C539A61F98F8}"/>
              </a:ext>
            </a:extLst>
          </p:cNvPr>
          <p:cNvSpPr>
            <a:spLocks noChangeAspect="1"/>
          </p:cNvSpPr>
          <p:nvPr userDrawn="1"/>
        </p:nvSpPr>
        <p:spPr>
          <a:xfrm>
            <a:off x="4641594"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96" name="Oval 95">
            <a:extLst>
              <a:ext uri="{FF2B5EF4-FFF2-40B4-BE49-F238E27FC236}">
                <a16:creationId xmlns:a16="http://schemas.microsoft.com/office/drawing/2014/main" id="{12AEBB64-3484-1C41-A0D9-3B06C5A2E958}"/>
              </a:ext>
            </a:extLst>
          </p:cNvPr>
          <p:cNvSpPr>
            <a:spLocks noChangeAspect="1"/>
          </p:cNvSpPr>
          <p:nvPr userDrawn="1"/>
        </p:nvSpPr>
        <p:spPr>
          <a:xfrm>
            <a:off x="6066357"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97" name="Oval 96">
            <a:extLst>
              <a:ext uri="{FF2B5EF4-FFF2-40B4-BE49-F238E27FC236}">
                <a16:creationId xmlns:a16="http://schemas.microsoft.com/office/drawing/2014/main" id="{14D986E9-B2C4-9842-80E7-2623847DED17}"/>
              </a:ext>
            </a:extLst>
          </p:cNvPr>
          <p:cNvSpPr>
            <a:spLocks noChangeAspect="1"/>
          </p:cNvSpPr>
          <p:nvPr userDrawn="1"/>
        </p:nvSpPr>
        <p:spPr>
          <a:xfrm>
            <a:off x="7314264"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98" name="Oval 97">
            <a:extLst>
              <a:ext uri="{FF2B5EF4-FFF2-40B4-BE49-F238E27FC236}">
                <a16:creationId xmlns:a16="http://schemas.microsoft.com/office/drawing/2014/main" id="{0B385FB9-DF96-5F48-A3C0-6D2C693FE84F}"/>
              </a:ext>
            </a:extLst>
          </p:cNvPr>
          <p:cNvSpPr>
            <a:spLocks noChangeAspect="1"/>
          </p:cNvSpPr>
          <p:nvPr userDrawn="1"/>
        </p:nvSpPr>
        <p:spPr>
          <a:xfrm>
            <a:off x="8619747" y="3760702"/>
            <a:ext cx="219058"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Tree>
    <p:extLst>
      <p:ext uri="{BB962C8B-B14F-4D97-AF65-F5344CB8AC3E}">
        <p14:creationId xmlns:p14="http://schemas.microsoft.com/office/powerpoint/2010/main" val="1744820204"/>
      </p:ext>
    </p:extLst>
  </p:cSld>
  <p:clrMapOvr>
    <a:masterClrMapping/>
  </p:clrMapOvr>
  <p:extLst>
    <p:ext uri="{DCECCB84-F9BA-43D5-87BE-67443E8EF086}">
      <p15:sldGuideLst xmlns:p15="http://schemas.microsoft.com/office/powerpoint/2012/main">
        <p15:guide id="4" orient="horz" pos="1728" userDrawn="1">
          <p15:clr>
            <a:srgbClr val="FBAE40"/>
          </p15:clr>
        </p15:guide>
        <p15:guide id="5" orient="horz" pos="3360" userDrawn="1">
          <p15:clr>
            <a:srgbClr val="FBAE40"/>
          </p15:clr>
        </p15:guide>
        <p15:guide id="6" orient="horz" pos="3096" userDrawn="1">
          <p15:clr>
            <a:srgbClr val="FBAE40"/>
          </p15:clr>
        </p15:guide>
        <p15:guide id="7" pos="1206" userDrawn="1">
          <p15:clr>
            <a:srgbClr val="FBAE40"/>
          </p15:clr>
        </p15:guide>
        <p15:guide id="8" pos="2088" userDrawn="1">
          <p15:clr>
            <a:srgbClr val="FBAE40"/>
          </p15:clr>
        </p15:guide>
        <p15:guide id="9" pos="2988" userDrawn="1">
          <p15:clr>
            <a:srgbClr val="FBAE40"/>
          </p15:clr>
        </p15:guide>
        <p15:guide id="10" pos="306" userDrawn="1">
          <p15:clr>
            <a:srgbClr val="FBAE40"/>
          </p15:clr>
        </p15:guide>
        <p15:guide id="11" pos="3888" userDrawn="1">
          <p15:clr>
            <a:srgbClr val="FBAE40"/>
          </p15:clr>
        </p15:guide>
        <p15:guide id="12" pos="4770" userDrawn="1">
          <p15:clr>
            <a:srgbClr val="FBAE40"/>
          </p15:clr>
        </p15:guide>
        <p15:guide id="13" orient="horz" pos="2376" userDrawn="1">
          <p15:clr>
            <a:srgbClr val="FBAE40"/>
          </p15:clr>
        </p15:guide>
        <p15:guide id="14" orient="horz" pos="1920" userDrawn="1">
          <p15:clr>
            <a:srgbClr val="FBAE40"/>
          </p15:clr>
        </p15:guide>
        <p15:guide id="15" orient="horz" pos="3000" userDrawn="1">
          <p15:clr>
            <a:srgbClr val="FBAE40"/>
          </p15:clr>
        </p15:guide>
        <p15:guide id="17" pos="5670" userDrawn="1">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4B62D430-3622-F944-8030-6A8F1702A9AA}"/>
              </a:ext>
            </a:extLst>
          </p:cNvPr>
          <p:cNvSpPr/>
          <p:nvPr userDrawn="1"/>
        </p:nvSpPr>
        <p:spPr>
          <a:xfrm>
            <a:off x="342902" y="3772557"/>
            <a:ext cx="10302057"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279547" y="4712567"/>
            <a:ext cx="1983458" cy="585964"/>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3369FF"/>
                </a:solidFill>
                <a:latin typeface="IBM Eliot Sans" panose="020B05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279547" y="4409639"/>
            <a:ext cx="1793102" cy="245105"/>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279555" y="5431074"/>
            <a:ext cx="2250167" cy="1884129"/>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sz="900" b="0"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grpSp>
        <p:nvGrpSpPr>
          <p:cNvPr id="2" name="Group 1">
            <a:extLst>
              <a:ext uri="{FF2B5EF4-FFF2-40B4-BE49-F238E27FC236}">
                <a16:creationId xmlns:a16="http://schemas.microsoft.com/office/drawing/2014/main" id="{56C1D83D-A1B9-DE45-8FA3-F7858C2331AD}"/>
              </a:ext>
            </a:extLst>
          </p:cNvPr>
          <p:cNvGrpSpPr/>
          <p:nvPr userDrawn="1"/>
        </p:nvGrpSpPr>
        <p:grpSpPr>
          <a:xfrm>
            <a:off x="2941690" y="3742365"/>
            <a:ext cx="129092" cy="332320"/>
            <a:chOff x="3237268" y="2942083"/>
            <a:chExt cx="192553" cy="371766"/>
          </a:xfrm>
        </p:grpSpPr>
        <p:cxnSp>
          <p:nvCxnSpPr>
            <p:cNvPr id="24" name="Straight Connector 23">
              <a:extLst>
                <a:ext uri="{FF2B5EF4-FFF2-40B4-BE49-F238E27FC236}">
                  <a16:creationId xmlns:a16="http://schemas.microsoft.com/office/drawing/2014/main" id="{03CF5AED-830E-1048-8ACE-5F69D17C6FEB}"/>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F813389-9B03-514C-AE4E-465F459D64E9}"/>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2870347" y="4712567"/>
            <a:ext cx="1983458" cy="585964"/>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3369FF"/>
                </a:solidFill>
                <a:latin typeface="IBM Eliot Sans" panose="020B05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2870347" y="4409639"/>
            <a:ext cx="1793102" cy="245105"/>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2870355" y="5431074"/>
            <a:ext cx="2250167" cy="1884129"/>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sz="900" b="0"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5480197" y="4712567"/>
            <a:ext cx="1983458" cy="585964"/>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3369FF"/>
                </a:solidFill>
                <a:latin typeface="IBM Eliot Sans" panose="020B05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5480197" y="4409639"/>
            <a:ext cx="1793102" cy="245105"/>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5480205" y="5431074"/>
            <a:ext cx="2250167" cy="1884129"/>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sz="900" b="0"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8023372" y="4712567"/>
            <a:ext cx="1983458" cy="585964"/>
          </a:xfrm>
          <a:prstGeom prst="rect">
            <a:avLst/>
          </a:prstGeom>
        </p:spPr>
        <p:txBody>
          <a:bodyPr/>
          <a:lstStyle>
            <a:lvl1pPr marL="0" marR="0" indent="0" algn="l" defTabSz="822899" rtl="0" eaLnBrk="1" fontAlgn="auto" latinLnBrk="0" hangingPunct="1">
              <a:lnSpc>
                <a:spcPct val="90000"/>
              </a:lnSpc>
              <a:spcBef>
                <a:spcPts val="0"/>
              </a:spcBef>
              <a:spcAft>
                <a:spcPts val="0"/>
              </a:spcAft>
              <a:buClrTx/>
              <a:buSzTx/>
              <a:buFont typeface="Arial" panose="020B0604020202020204" pitchFamily="34" charset="0"/>
              <a:buNone/>
              <a:tabLst/>
              <a:defRPr sz="1350" b="1" i="0">
                <a:solidFill>
                  <a:srgbClr val="3369FF"/>
                </a:solidFill>
                <a:latin typeface="IBM Eliot Sans" panose="020B05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marL="0" marR="0" lvl="0" indent="0" algn="l" defTabSz="822899" rtl="0" eaLnBrk="1" fontAlgn="auto" latinLnBrk="0" hangingPunct="1">
              <a:lnSpc>
                <a:spcPct val="90000"/>
              </a:lnSpc>
              <a:spcBef>
                <a:spcPts val="9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8023372" y="4409639"/>
            <a:ext cx="1793102" cy="245105"/>
          </a:xfrm>
          <a:prstGeom prst="rect">
            <a:avLst/>
          </a:prstGeom>
        </p:spPr>
        <p:txBody>
          <a:bodyPr/>
          <a:lstStyle>
            <a:lvl1pPr marL="0" indent="0">
              <a:buNone/>
              <a:defRPr sz="900" b="1" i="0">
                <a:solidFill>
                  <a:srgbClr val="002677"/>
                </a:solidFill>
                <a:latin typeface="IBM Eliot Sans Medium" panose="020B0703050000000000"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8023380" y="5431074"/>
            <a:ext cx="2250167" cy="1884129"/>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sz="900" b="0" i="0">
                <a:solidFill>
                  <a:srgbClr val="002677"/>
                </a:solidFill>
                <a:latin typeface="IBM Eliot Sans Medium" panose="020B0703050000000000" pitchFamily="34" charset="0"/>
              </a:defRPr>
            </a:lvl1pPr>
            <a:lvl2pPr marL="411450" indent="0">
              <a:buNone/>
              <a:defRPr sz="1440">
                <a:latin typeface="Helvetica" pitchFamily="2" charset="0"/>
              </a:defRPr>
            </a:lvl2pPr>
            <a:lvl3pPr marL="822899" indent="0">
              <a:buNone/>
              <a:defRPr sz="1440">
                <a:latin typeface="Helvetica" pitchFamily="2" charset="0"/>
              </a:defRPr>
            </a:lvl3pPr>
            <a:lvl4pPr marL="1234349" indent="0">
              <a:buNone/>
              <a:defRPr sz="1440">
                <a:latin typeface="Helvetica" pitchFamily="2" charset="0"/>
              </a:defRPr>
            </a:lvl4pPr>
            <a:lvl5pPr marL="1645797" indent="0">
              <a:buNone/>
              <a:defRPr sz="144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grpSp>
        <p:nvGrpSpPr>
          <p:cNvPr id="53" name="Group 52">
            <a:extLst>
              <a:ext uri="{FF2B5EF4-FFF2-40B4-BE49-F238E27FC236}">
                <a16:creationId xmlns:a16="http://schemas.microsoft.com/office/drawing/2014/main" id="{1D94545F-B896-DA4A-9C9E-67D1A40FFFB8}"/>
              </a:ext>
            </a:extLst>
          </p:cNvPr>
          <p:cNvGrpSpPr/>
          <p:nvPr userDrawn="1"/>
        </p:nvGrpSpPr>
        <p:grpSpPr>
          <a:xfrm>
            <a:off x="5546197" y="3742365"/>
            <a:ext cx="129092" cy="332320"/>
            <a:chOff x="3237268" y="2942083"/>
            <a:chExt cx="192553" cy="371766"/>
          </a:xfrm>
        </p:grpSpPr>
        <p:cxnSp>
          <p:nvCxnSpPr>
            <p:cNvPr id="54" name="Straight Connector 53">
              <a:extLst>
                <a:ext uri="{FF2B5EF4-FFF2-40B4-BE49-F238E27FC236}">
                  <a16:creationId xmlns:a16="http://schemas.microsoft.com/office/drawing/2014/main" id="{5CE0664B-4083-3E4F-859C-FA8AB2062871}"/>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0213AF2-CE79-F14F-9B5F-30325124201A}"/>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51D054C1-A28A-6C40-8DA9-AF4BD32A9B4B}"/>
              </a:ext>
            </a:extLst>
          </p:cNvPr>
          <p:cNvGrpSpPr/>
          <p:nvPr userDrawn="1"/>
        </p:nvGrpSpPr>
        <p:grpSpPr>
          <a:xfrm>
            <a:off x="8074504" y="3742365"/>
            <a:ext cx="129092" cy="332320"/>
            <a:chOff x="3237268" y="2942083"/>
            <a:chExt cx="192553" cy="371766"/>
          </a:xfrm>
        </p:grpSpPr>
        <p:cxnSp>
          <p:nvCxnSpPr>
            <p:cNvPr id="57" name="Straight Connector 56">
              <a:extLst>
                <a:ext uri="{FF2B5EF4-FFF2-40B4-BE49-F238E27FC236}">
                  <a16:creationId xmlns:a16="http://schemas.microsoft.com/office/drawing/2014/main" id="{3C317751-A226-4B4F-964E-EA37D4EF133D}"/>
                </a:ext>
              </a:extLst>
            </p:cNvPr>
            <p:cNvCxnSpPr/>
            <p:nvPr userDrawn="1"/>
          </p:nvCxnSpPr>
          <p:spPr>
            <a:xfrm flipH="1" flipV="1">
              <a:off x="3237268" y="2942083"/>
              <a:ext cx="192553" cy="1925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B42E7E1-2968-604F-8D00-DA7500C3B365}"/>
                </a:ext>
              </a:extLst>
            </p:cNvPr>
            <p:cNvCxnSpPr/>
            <p:nvPr userDrawn="1"/>
          </p:nvCxnSpPr>
          <p:spPr>
            <a:xfrm flipH="1">
              <a:off x="3237268" y="3121825"/>
              <a:ext cx="192024" cy="19202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02606221"/>
      </p:ext>
    </p:extLst>
  </p:cSld>
  <p:clrMapOvr>
    <a:masterClrMapping/>
  </p:clrMapOvr>
  <p:extLst>
    <p:ext uri="{DCECCB84-F9BA-43D5-87BE-67443E8EF086}">
      <p15:sldGuideLst xmlns:p15="http://schemas.microsoft.com/office/powerpoint/2012/main">
        <p15:guide id="1" orient="horz" pos="2880" userDrawn="1">
          <p15:clr>
            <a:srgbClr val="FBAE40"/>
          </p15:clr>
        </p15:guide>
        <p15:guide id="2" orient="horz" pos="3000" userDrawn="1">
          <p15:clr>
            <a:srgbClr val="FBAE40"/>
          </p15:clr>
        </p15:guide>
        <p15:guide id="3" pos="1854" userDrawn="1">
          <p15:clr>
            <a:srgbClr val="FBAE40"/>
          </p15:clr>
        </p15:guide>
        <p15:guide id="4" pos="3492" userDrawn="1">
          <p15:clr>
            <a:srgbClr val="FBAE40"/>
          </p15:clr>
        </p15:guide>
        <p15:guide id="5" pos="5094" userDrawn="1">
          <p15:clr>
            <a:srgbClr val="FBAE40"/>
          </p15:clr>
        </p15:guide>
        <p15:guide id="6" orient="horz" pos="2592" userDrawn="1">
          <p15:clr>
            <a:srgbClr val="FBAE40"/>
          </p15:clr>
        </p15:guide>
        <p15:guide id="7" orient="horz" pos="3288" userDrawn="1">
          <p15:clr>
            <a:srgbClr val="FBAE40"/>
          </p15:clr>
        </p15:guide>
        <p15:guide id="8" orient="horz" pos="3456" userDrawn="1">
          <p15:clr>
            <a:srgbClr val="FBAE40"/>
          </p15:clr>
        </p15:guide>
        <p15:guide id="9" orient="horz" pos="2448" userDrawn="1">
          <p15:clr>
            <a:srgbClr val="FBAE40"/>
          </p15:clr>
        </p15:guide>
        <p15:guide id="10" orient="horz" pos="2472" userDrawn="1">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iography slide_WT_01">
    <p:bg>
      <p:bgPr>
        <a:solidFill>
          <a:schemeClr val="bg1"/>
        </a:solidFill>
        <a:effectLst/>
      </p:bgPr>
    </p:bg>
    <p:spTree>
      <p:nvGrpSpPr>
        <p:cNvPr id="1" name=""/>
        <p:cNvGrpSpPr/>
        <p:nvPr/>
      </p:nvGrpSpPr>
      <p:grpSpPr>
        <a:xfrm>
          <a:off x="0" y="0"/>
          <a:ext cx="0" cy="0"/>
          <a:chOff x="0" y="0"/>
          <a:chExt cx="0" cy="0"/>
        </a:xfrm>
      </p:grpSpPr>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2869861" y="2219018"/>
            <a:ext cx="3844898" cy="330290"/>
          </a:xfrm>
          <a:prstGeom prst="rect">
            <a:avLst/>
          </a:prstGeom>
        </p:spPr>
        <p:txBody>
          <a:bodyPr/>
          <a:lstStyle>
            <a:lvl1pPr marL="0" indent="0">
              <a:buNone/>
              <a:defRPr sz="1875"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2869861" y="2600110"/>
            <a:ext cx="3844898" cy="333683"/>
          </a:xfrm>
          <a:prstGeom prst="rect">
            <a:avLst/>
          </a:prstGeom>
        </p:spPr>
        <p:txBody>
          <a:bodyPr/>
          <a:lstStyle>
            <a:lvl1pPr marL="0" indent="0">
              <a:buNone/>
              <a:defRPr sz="1875" b="1" i="0">
                <a:solidFill>
                  <a:srgbClr val="002677"/>
                </a:solidFill>
                <a:latin typeface="IBM Eliot Sans Medium" panose="020B0703050000000000"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341349" y="2180916"/>
            <a:ext cx="2050488" cy="2733984"/>
          </a:xfrm>
          <a:prstGeom prst="ellipse">
            <a:avLst/>
          </a:prstGeom>
          <a:ln>
            <a:noFill/>
          </a:ln>
        </p:spPr>
        <p:txBody>
          <a:bodyPr/>
          <a:lstStyle>
            <a:lvl1pPr>
              <a:defRPr b="0" i="0">
                <a:latin typeface="IBM Eliot Sans Medium" panose="020B0703050000000000" pitchFamily="34" charset="0"/>
              </a:defRPr>
            </a:lvl1pPr>
          </a:lstStyle>
          <a:p>
            <a:endParaRPr lang="en-US" dirty="0"/>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273649" y="400485"/>
            <a:ext cx="4184053" cy="575833"/>
          </a:xfrm>
          <a:prstGeom prst="rect">
            <a:avLst/>
          </a:prstGeom>
        </p:spPr>
        <p:txBody>
          <a:bodyPr anchor="t">
            <a:noAutofit/>
          </a:bodyPr>
          <a:lstStyle>
            <a:lvl1pPr algn="l">
              <a:defRPr sz="2625" b="1" i="0">
                <a:solidFill>
                  <a:srgbClr val="002677"/>
                </a:solidFill>
                <a:latin typeface="IBM Eliot Sans Medium" panose="020B0703050000000000"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2869407" y="3390900"/>
            <a:ext cx="5217319" cy="3924300"/>
          </a:xfrm>
          <a:prstGeom prst="rect">
            <a:avLst/>
          </a:prstGeom>
        </p:spPr>
        <p:txBody>
          <a:bodyPr/>
          <a:lstStyle>
            <a:lvl1pPr marL="0" indent="0">
              <a:lnSpc>
                <a:spcPts val="1500"/>
              </a:lnSpc>
              <a:spcBef>
                <a:spcPts val="0"/>
              </a:spcBef>
              <a:buNone/>
              <a:defRPr lang="en-US" sz="12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342409966"/>
      </p:ext>
    </p:extLst>
  </p:cSld>
  <p:clrMapOvr>
    <a:masterClrMapping/>
  </p:clrMapOvr>
  <p:extLst>
    <p:ext uri="{DCECCB84-F9BA-43D5-87BE-67443E8EF086}">
      <p15:sldGuideLst xmlns:p15="http://schemas.microsoft.com/office/powerpoint/2012/main">
        <p15:guide id="1" orient="horz" pos="1440" userDrawn="1">
          <p15:clr>
            <a:srgbClr val="FBAE40"/>
          </p15:clr>
        </p15:guide>
        <p15:guide id="2" orient="horz" pos="1824" userDrawn="1">
          <p15:clr>
            <a:srgbClr val="FBAE40"/>
          </p15:clr>
        </p15:guide>
        <p15:guide id="3" orient="horz" pos="2136" userDrawn="1">
          <p15:clr>
            <a:srgbClr val="FBAE40"/>
          </p15:clr>
        </p15:guide>
        <p15:guide id="6" pos="1512" userDrawn="1">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359295" y="2463601"/>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359295" y="2722253"/>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359476" y="2385349"/>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273649" y="400485"/>
            <a:ext cx="4184053" cy="575833"/>
          </a:xfrm>
          <a:prstGeom prst="rect">
            <a:avLst/>
          </a:prstGeom>
        </p:spPr>
        <p:txBody>
          <a:bodyPr anchor="b">
            <a:noAutofit/>
          </a:bodyPr>
          <a:lstStyle>
            <a:lvl1pPr algn="l">
              <a:defRPr sz="2625" b="1" i="0">
                <a:solidFill>
                  <a:srgbClr val="002677"/>
                </a:solidFill>
                <a:latin typeface="IBM Eliot Sans Medium" panose="020B0703050000000000"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364611" y="3046738"/>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4814876" y="2463601"/>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4814876" y="2722253"/>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3815057" y="2385349"/>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4820192" y="3046588"/>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8275626" y="2463601"/>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8275626" y="2725528"/>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7275807" y="2385349"/>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8280942" y="3039408"/>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8280942" y="6640301"/>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359295" y="4278650"/>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359295" y="4537302"/>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359476" y="4200398"/>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364611" y="4861787"/>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4814876" y="4278650"/>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4814876" y="4537302"/>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3815057" y="4200398"/>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95" name="Text Placeholder 17">
            <a:extLst>
              <a:ext uri="{FF2B5EF4-FFF2-40B4-BE49-F238E27FC236}">
                <a16:creationId xmlns:a16="http://schemas.microsoft.com/office/drawing/2014/main" id="{F8ED6090-491F-8548-BE5A-3FC6A6CC2E78}"/>
              </a:ext>
            </a:extLst>
          </p:cNvPr>
          <p:cNvSpPr>
            <a:spLocks noGrp="1"/>
          </p:cNvSpPr>
          <p:nvPr>
            <p:ph type="body" sz="quarter" idx="89" hasCustomPrompt="1"/>
          </p:nvPr>
        </p:nvSpPr>
        <p:spPr>
          <a:xfrm>
            <a:off x="4820192" y="4861637"/>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8275626" y="4278650"/>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8275626" y="4540577"/>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7275807" y="4200398"/>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8280942" y="4854457"/>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359295" y="6066199"/>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359295" y="6324851"/>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359476" y="5987947"/>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364611" y="6649336"/>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4814876" y="6066199"/>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4814876" y="6324851"/>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3815057" y="5987947"/>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4820192" y="6649186"/>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8275626" y="6066199"/>
            <a:ext cx="2222130" cy="259505"/>
          </a:xfrm>
          <a:prstGeom prst="rect">
            <a:avLst/>
          </a:prstGeom>
        </p:spPr>
        <p:txBody>
          <a:bodyPr/>
          <a:lstStyle>
            <a:lvl1pPr marL="0" indent="0">
              <a:buNone/>
              <a:defRPr sz="1200" b="1" i="0">
                <a:solidFill>
                  <a:srgbClr val="3369FF"/>
                </a:solidFill>
                <a:latin typeface="IBM Eliot Sans" panose="020B0503050000000000"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8275626" y="6328126"/>
            <a:ext cx="2222130" cy="259505"/>
          </a:xfrm>
          <a:prstGeom prst="rect">
            <a:avLst/>
          </a:prstGeom>
        </p:spPr>
        <p:txBody>
          <a:bodyPr/>
          <a:lstStyle>
            <a:lvl1pPr marL="0" indent="0">
              <a:buNone/>
              <a:defRPr sz="1200" b="1" i="0">
                <a:solidFill>
                  <a:srgbClr val="002677"/>
                </a:solidFill>
                <a:latin typeface="IBM Eliot Sans Medium" panose="020B0703050000000000"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7275807" y="5987947"/>
            <a:ext cx="857250" cy="1143000"/>
          </a:xfrm>
          <a:prstGeom prst="ellipse">
            <a:avLst/>
          </a:prstGeom>
          <a:solidFill>
            <a:schemeClr val="bg1">
              <a:lumMod val="95000"/>
            </a:schemeClr>
          </a:solidFill>
          <a:ln>
            <a:noFill/>
          </a:ln>
        </p:spPr>
        <p:txBody>
          <a:bodyPr/>
          <a:lstStyle>
            <a:lvl1pPr marL="0" indent="0" algn="ctr">
              <a:buNone/>
              <a:defRPr sz="675"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8280942" y="6642006"/>
            <a:ext cx="2222130" cy="590141"/>
          </a:xfrm>
          <a:prstGeom prst="rect">
            <a:avLst/>
          </a:prstGeom>
        </p:spPr>
        <p:txBody>
          <a:bodyPr anchor="t"/>
          <a:lstStyle>
            <a:lvl1pPr marL="0" indent="0">
              <a:lnSpc>
                <a:spcPts val="1080"/>
              </a:lnSpc>
              <a:spcBef>
                <a:spcPts val="0"/>
              </a:spcBef>
              <a:buNone/>
              <a:defRPr sz="900" b="0" i="0">
                <a:solidFill>
                  <a:srgbClr val="002677"/>
                </a:solidFill>
                <a:latin typeface="IBM Eliot Sans Medium" panose="020B0703050000000000" pitchFamily="34" charset="0"/>
              </a:defRPr>
            </a:lvl1pPr>
          </a:lstStyle>
          <a:p>
            <a:pPr lvl="0"/>
            <a:r>
              <a:rPr lang="en-US" dirty="0"/>
              <a:t>(888) 123–4567</a:t>
            </a:r>
          </a:p>
          <a:p>
            <a:pPr lvl="0"/>
            <a:r>
              <a:rPr lang="en-US" dirty="0" err="1"/>
              <a:t>name@equitable.com</a:t>
            </a:r>
            <a:endParaRPr lang="en-US" dirty="0"/>
          </a:p>
        </p:txBody>
      </p:sp>
    </p:spTree>
    <p:extLst>
      <p:ext uri="{BB962C8B-B14F-4D97-AF65-F5344CB8AC3E}">
        <p14:creationId xmlns:p14="http://schemas.microsoft.com/office/powerpoint/2010/main" val="4194999267"/>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289321" y="2143120"/>
            <a:ext cx="7490222" cy="5172080"/>
          </a:xfrm>
          <a:prstGeom prst="rect">
            <a:avLst/>
          </a:prstGeom>
        </p:spPr>
        <p:txBody>
          <a:bodyPr/>
          <a:lstStyle>
            <a:lvl1pPr marL="0" indent="9525">
              <a:lnSpc>
                <a:spcPts val="4125"/>
              </a:lnSpc>
              <a:buNone/>
              <a:tabLst/>
              <a:defRPr sz="3375" b="1" i="0">
                <a:solidFill>
                  <a:srgbClr val="002577"/>
                </a:solidFill>
                <a:latin typeface="IBM Eliot Sans Medium" panose="020B0703050000000000" pitchFamily="34" charset="0"/>
              </a:defRPr>
            </a:lvl1pPr>
          </a:lstStyle>
          <a:p>
            <a:pPr lvl="0"/>
            <a:r>
              <a:rPr lang="en-US" dirty="0"/>
              <a:t>“We’ve been Protecting financial security since 1859. Planning for your retirement, life insurance protection, saving for educations and investing for the future.”</a:t>
            </a:r>
          </a:p>
        </p:txBody>
      </p:sp>
    </p:spTree>
    <p:extLst>
      <p:ext uri="{BB962C8B-B14F-4D97-AF65-F5344CB8AC3E}">
        <p14:creationId xmlns:p14="http://schemas.microsoft.com/office/powerpoint/2010/main" val="422368566"/>
      </p:ext>
    </p:extLst>
  </p:cSld>
  <p:clrMapOvr>
    <a:masterClrMapping/>
  </p:clrMapOvr>
  <p:extLst>
    <p:ext uri="{DCECCB84-F9BA-43D5-87BE-67443E8EF086}">
      <p15:sldGuideLst xmlns:p15="http://schemas.microsoft.com/office/powerpoint/2012/main">
        <p15:guide id="1" orient="horz" pos="1440" userDrawn="1">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289321" y="2143120"/>
            <a:ext cx="7490222" cy="5172080"/>
          </a:xfrm>
          <a:prstGeom prst="rect">
            <a:avLst/>
          </a:prstGeom>
        </p:spPr>
        <p:txBody>
          <a:bodyPr/>
          <a:lstStyle>
            <a:lvl1pPr marL="0" indent="0">
              <a:lnSpc>
                <a:spcPts val="4125"/>
              </a:lnSpc>
              <a:buNone/>
              <a:defRPr sz="3375" b="1" i="0">
                <a:solidFill>
                  <a:srgbClr val="002577"/>
                </a:solidFill>
                <a:latin typeface="IBM Eliot Sans Medium" panose="020B0703050000000000"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2"/>
          <a:stretch>
            <a:fillRect/>
          </a:stretch>
        </p:blipFill>
        <p:spPr>
          <a:xfrm>
            <a:off x="119270" y="-139150"/>
            <a:ext cx="1371600" cy="1828800"/>
          </a:xfrm>
          <a:prstGeom prst="rect">
            <a:avLst/>
          </a:prstGeom>
        </p:spPr>
      </p:pic>
    </p:spTree>
    <p:extLst>
      <p:ext uri="{BB962C8B-B14F-4D97-AF65-F5344CB8AC3E}">
        <p14:creationId xmlns:p14="http://schemas.microsoft.com/office/powerpoint/2010/main" val="255140473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256610" y="459462"/>
            <a:ext cx="4201091" cy="139961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279872" y="4525081"/>
            <a:ext cx="2568178"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3737151" y="4525081"/>
            <a:ext cx="2568178"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7250994" y="4525081"/>
            <a:ext cx="2568178"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286397" y="3072384"/>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3734447" y="3072384"/>
            <a:ext cx="1028700" cy="1371600"/>
          </a:xfrm>
          <a:prstGeom prst="rect">
            <a:avLst/>
          </a:prstGeom>
        </p:spPr>
        <p:txBody>
          <a:bodyPr/>
          <a:lstStyle>
            <a:lvl2pPr>
              <a:defRPr sz="600" b="0" i="0">
                <a:latin typeface="IBM Eliot Sans Medium" panose="020B0703050000000000" pitchFamily="34" charset="0"/>
              </a:defRPr>
            </a:lvl2pPr>
          </a:lstStyle>
          <a:p>
            <a:pPr lvl="1"/>
            <a:endParaRPr lang="en-US" dirty="0"/>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7248065" y="3072384"/>
            <a:ext cx="1028700" cy="1371600"/>
          </a:xfrm>
          <a:prstGeom prst="rect">
            <a:avLst/>
          </a:prstGeom>
        </p:spPr>
        <p:txBody>
          <a:bodyPr/>
          <a:lstStyle>
            <a:lvl2pPr>
              <a:defRPr sz="600" b="0" i="0">
                <a:latin typeface="IBM Eliot Sans Medium" panose="020B0703050000000000" pitchFamily="34" charset="0"/>
              </a:defRPr>
            </a:lvl2pPr>
          </a:lstStyle>
          <a:p>
            <a:pPr lvl="1"/>
            <a:endParaRPr lang="en-US" dirty="0"/>
          </a:p>
        </p:txBody>
      </p:sp>
      <p:sp>
        <p:nvSpPr>
          <p:cNvPr id="26" name="Text Placeholder 5">
            <a:extLst>
              <a:ext uri="{FF2B5EF4-FFF2-40B4-BE49-F238E27FC236}">
                <a16:creationId xmlns:a16="http://schemas.microsoft.com/office/drawing/2014/main" id="{35C852C2-C2A7-EA43-906E-C79B168FE0DA}"/>
              </a:ext>
            </a:extLst>
          </p:cNvPr>
          <p:cNvSpPr>
            <a:spLocks noGrp="1"/>
          </p:cNvSpPr>
          <p:nvPr>
            <p:ph type="body" sz="quarter" idx="72" hasCustomPrompt="1"/>
          </p:nvPr>
        </p:nvSpPr>
        <p:spPr>
          <a:xfrm>
            <a:off x="275943" y="4822998"/>
            <a:ext cx="2714710" cy="2492202"/>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7C8E18A9-E9D3-D642-BEEA-AC621C4D853F}"/>
              </a:ext>
            </a:extLst>
          </p:cNvPr>
          <p:cNvSpPr>
            <a:spLocks noGrp="1"/>
          </p:cNvSpPr>
          <p:nvPr>
            <p:ph type="body" sz="quarter" idx="73" hasCustomPrompt="1"/>
          </p:nvPr>
        </p:nvSpPr>
        <p:spPr>
          <a:xfrm>
            <a:off x="3726155" y="4822998"/>
            <a:ext cx="2714710" cy="2492202"/>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C3D1D24F-ABFE-E742-8B7F-DB0A53E74E5B}"/>
              </a:ext>
            </a:extLst>
          </p:cNvPr>
          <p:cNvSpPr>
            <a:spLocks noGrp="1"/>
          </p:cNvSpPr>
          <p:nvPr>
            <p:ph type="body" sz="quarter" idx="74" hasCustomPrompt="1"/>
          </p:nvPr>
        </p:nvSpPr>
        <p:spPr>
          <a:xfrm>
            <a:off x="7247067" y="4822998"/>
            <a:ext cx="2714710" cy="2492202"/>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62423856"/>
      </p:ext>
    </p:extLst>
  </p:cSld>
  <p:clrMapOvr>
    <a:masterClrMapping/>
  </p:clrMapOvr>
  <p:extLst>
    <p:ext uri="{DCECCB84-F9BA-43D5-87BE-67443E8EF086}">
      <p15:sldGuideLst xmlns:p15="http://schemas.microsoft.com/office/powerpoint/2012/main">
        <p15:guide id="5" orient="horz" pos="2064" userDrawn="1">
          <p15:clr>
            <a:srgbClr val="FBAE40"/>
          </p15:clr>
        </p15:guide>
        <p15:guide id="6" orient="horz" pos="2664" userDrawn="1">
          <p15:clr>
            <a:srgbClr val="FBAE40"/>
          </p15:clr>
        </p15:guide>
        <p15:guide id="9" orient="horz" pos="2880" userDrawn="1">
          <p15:clr>
            <a:srgbClr val="FBAE40"/>
          </p15:clr>
        </p15:guide>
        <p15:guide id="10" orient="horz" pos="3024" userDrawn="1">
          <p15:clr>
            <a:srgbClr val="FBAE40"/>
          </p15:clr>
        </p15:guide>
        <p15:guide id="11" orient="horz" pos="1896" userDrawn="1">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256610" y="459462"/>
            <a:ext cx="4201091" cy="139961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279872" y="4525081"/>
            <a:ext cx="2271305"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2867530" y="4525081"/>
            <a:ext cx="2271305"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5476398" y="4525081"/>
            <a:ext cx="2271305"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8078196" y="4525081"/>
            <a:ext cx="2271305"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286397" y="3072384"/>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2877197" y="3072384"/>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5477522" y="3072384"/>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8077847" y="3072384"/>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2877742" y="4820239"/>
            <a:ext cx="2064261" cy="2494963"/>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solidFill>
                  <a:srgbClr val="002577"/>
                </a:solidFill>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275945" y="4820240"/>
            <a:ext cx="2064261" cy="2494963"/>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solidFill>
                  <a:srgbClr val="002577"/>
                </a:solidFill>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5479540" y="4820236"/>
            <a:ext cx="2064261" cy="2494964"/>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solidFill>
                  <a:srgbClr val="002577"/>
                </a:solidFill>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8081339" y="4820236"/>
            <a:ext cx="2064261" cy="2494964"/>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sz="900" smtClean="0">
                <a:solidFill>
                  <a:srgbClr val="002577"/>
                </a:solidFill>
                <a:effectLst/>
                <a:latin typeface="IBM Plex Sans Medium" panose="020B0603050203000203" pitchFamily="34" charset="0"/>
              </a:defRPr>
            </a:lvl1pPr>
          </a:lstStyle>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79138858"/>
      </p:ext>
    </p:extLst>
  </p:cSld>
  <p:clrMapOvr>
    <a:masterClrMapping/>
  </p:clrMapOvr>
  <p:extLst>
    <p:ext uri="{DCECCB84-F9BA-43D5-87BE-67443E8EF086}">
      <p15:sldGuideLst xmlns:p15="http://schemas.microsoft.com/office/powerpoint/2012/main">
        <p15:guide id="7" orient="horz" pos="2088" userDrawn="1">
          <p15:clr>
            <a:srgbClr val="FBAE40"/>
          </p15:clr>
        </p15:guide>
        <p15:guide id="8" orient="horz" pos="2664" userDrawn="1">
          <p15:clr>
            <a:srgbClr val="FBAE40"/>
          </p15:clr>
        </p15:guide>
        <p15:guide id="9" orient="horz" pos="2880" userDrawn="1">
          <p15:clr>
            <a:srgbClr val="FBAE40"/>
          </p15:clr>
        </p15:guide>
        <p15:guide id="10" orient="horz" pos="3024" userDrawn="1">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Information slide_WT_0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682A8E-0AB0-A24F-A5C7-CFEC79E53445}"/>
              </a:ext>
            </a:extLst>
          </p:cNvPr>
          <p:cNvSpPr/>
          <p:nvPr userDrawn="1"/>
        </p:nvSpPr>
        <p:spPr>
          <a:xfrm>
            <a:off x="342899" y="3009900"/>
            <a:ext cx="3422142" cy="43053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n>
                <a:noFill/>
              </a:ln>
              <a:latin typeface="IBM Eliot Sans Medium" panose="020B0703050000000000" pitchFamily="34" charset="0"/>
            </a:endParaRPr>
          </a:p>
        </p:txBody>
      </p:sp>
      <p:sp>
        <p:nvSpPr>
          <p:cNvPr id="6" name="Rectangle 5">
            <a:extLst>
              <a:ext uri="{FF2B5EF4-FFF2-40B4-BE49-F238E27FC236}">
                <a16:creationId xmlns:a16="http://schemas.microsoft.com/office/drawing/2014/main" id="{D586B1C2-4F27-5345-8739-AAB8E4A18D6C}"/>
              </a:ext>
            </a:extLst>
          </p:cNvPr>
          <p:cNvSpPr/>
          <p:nvPr userDrawn="1"/>
        </p:nvSpPr>
        <p:spPr>
          <a:xfrm>
            <a:off x="7204897" y="3009902"/>
            <a:ext cx="3422142" cy="4305299"/>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DF67A002-FD12-AD40-8FC6-33ADE9F19081}"/>
              </a:ext>
            </a:extLst>
          </p:cNvPr>
          <p:cNvSpPr/>
          <p:nvPr userDrawn="1"/>
        </p:nvSpPr>
        <p:spPr>
          <a:xfrm>
            <a:off x="3781688" y="3009900"/>
            <a:ext cx="3422142" cy="43053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19" name="Slide Number Placeholder 5">
            <a:extLst>
              <a:ext uri="{FF2B5EF4-FFF2-40B4-BE49-F238E27FC236}">
                <a16:creationId xmlns:a16="http://schemas.microsoft.com/office/drawing/2014/main" id="{0759F02F-F474-474F-B0E6-0D758B042F8A}"/>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0" name="Footer Placeholder 3">
            <a:extLst>
              <a:ext uri="{FF2B5EF4-FFF2-40B4-BE49-F238E27FC236}">
                <a16:creationId xmlns:a16="http://schemas.microsoft.com/office/drawing/2014/main" id="{FBF3BBDA-0DB4-6D49-8F11-6FA88CE9D72E}"/>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1" name="Text Placeholder 4">
            <a:extLst>
              <a:ext uri="{FF2B5EF4-FFF2-40B4-BE49-F238E27FC236}">
                <a16:creationId xmlns:a16="http://schemas.microsoft.com/office/drawing/2014/main" id="{CB48635D-BFE8-4C4E-85B1-F4D715E598B6}"/>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32" name="Text Placeholder 4">
            <a:extLst>
              <a:ext uri="{FF2B5EF4-FFF2-40B4-BE49-F238E27FC236}">
                <a16:creationId xmlns:a16="http://schemas.microsoft.com/office/drawing/2014/main" id="{29F61871-D212-FB46-A1E0-5330B1E24FE5}"/>
              </a:ext>
            </a:extLst>
          </p:cNvPr>
          <p:cNvSpPr>
            <a:spLocks noGrp="1"/>
          </p:cNvSpPr>
          <p:nvPr>
            <p:ph type="body" sz="quarter" idx="54" hasCustomPrompt="1"/>
          </p:nvPr>
        </p:nvSpPr>
        <p:spPr>
          <a:xfrm>
            <a:off x="273973" y="1443310"/>
            <a:ext cx="4201091" cy="476998"/>
          </a:xfrm>
          <a:prstGeom prst="rect">
            <a:avLst/>
          </a:prstGeom>
        </p:spPr>
        <p:txBody>
          <a:bodyPr>
            <a:noAutofit/>
          </a:bodyPr>
          <a:lstStyle>
            <a:lvl1pPr marL="0" indent="0">
              <a:lnSpc>
                <a:spcPts val="2250"/>
              </a:lnSpc>
              <a:buNone/>
              <a:defRPr sz="1350" b="1" i="0">
                <a:solidFill>
                  <a:srgbClr val="002677"/>
                </a:solidFill>
                <a:latin typeface="IBM Eliot Sans Medium" panose="020B0703050000000000" pitchFamily="34" charset="0"/>
              </a:defRPr>
            </a:lvl1pPr>
          </a:lstStyle>
          <a:p>
            <a:pPr lvl="0"/>
            <a:r>
              <a:rPr lang="en-US" dirty="0"/>
              <a:t>Page Subtitle Here</a:t>
            </a:r>
          </a:p>
        </p:txBody>
      </p:sp>
      <p:sp>
        <p:nvSpPr>
          <p:cNvPr id="54" name="Text Placeholder 35">
            <a:extLst>
              <a:ext uri="{FF2B5EF4-FFF2-40B4-BE49-F238E27FC236}">
                <a16:creationId xmlns:a16="http://schemas.microsoft.com/office/drawing/2014/main" id="{82D614ED-C6D3-264A-ACB4-18E083D515A9}"/>
              </a:ext>
            </a:extLst>
          </p:cNvPr>
          <p:cNvSpPr>
            <a:spLocks noGrp="1"/>
          </p:cNvSpPr>
          <p:nvPr>
            <p:ph type="body" sz="quarter" idx="56" hasCustomPrompt="1"/>
          </p:nvPr>
        </p:nvSpPr>
        <p:spPr>
          <a:xfrm>
            <a:off x="531215" y="4978100"/>
            <a:ext cx="2568178" cy="273050"/>
          </a:xfrm>
          <a:prstGeom prst="rect">
            <a:avLst/>
          </a:prstGeom>
        </p:spPr>
        <p:txBody>
          <a:bodyPr anchor="t"/>
          <a:lstStyle>
            <a:lvl1pPr marL="0" indent="0">
              <a:buNone/>
              <a:defRPr sz="900" b="1" i="0">
                <a:solidFill>
                  <a:srgbClr val="FFFFFF"/>
                </a:solidFill>
                <a:latin typeface="IBM Eliot Sans Medium" panose="020B0703050000000000" pitchFamily="34" charset="0"/>
              </a:defRPr>
            </a:lvl1pPr>
          </a:lstStyle>
          <a:p>
            <a:pPr lvl="0"/>
            <a:r>
              <a:rPr lang="en-US" dirty="0"/>
              <a:t>Body Headline</a:t>
            </a:r>
          </a:p>
        </p:txBody>
      </p:sp>
      <p:sp>
        <p:nvSpPr>
          <p:cNvPr id="55" name="Text Placeholder 35">
            <a:extLst>
              <a:ext uri="{FF2B5EF4-FFF2-40B4-BE49-F238E27FC236}">
                <a16:creationId xmlns:a16="http://schemas.microsoft.com/office/drawing/2014/main" id="{064BFA76-4218-9749-BFDB-0BFA32812CFE}"/>
              </a:ext>
            </a:extLst>
          </p:cNvPr>
          <p:cNvSpPr>
            <a:spLocks noGrp="1"/>
          </p:cNvSpPr>
          <p:nvPr>
            <p:ph type="body" sz="quarter" idx="58" hasCustomPrompt="1"/>
          </p:nvPr>
        </p:nvSpPr>
        <p:spPr>
          <a:xfrm>
            <a:off x="3988494" y="4978100"/>
            <a:ext cx="2568178" cy="273050"/>
          </a:xfrm>
          <a:prstGeom prst="rect">
            <a:avLst/>
          </a:prstGeom>
        </p:spPr>
        <p:txBody>
          <a:bodyPr anchor="t"/>
          <a:lstStyle>
            <a:lvl1pPr marL="0" indent="0">
              <a:buNone/>
              <a:defRPr sz="900" b="1" i="0">
                <a:solidFill>
                  <a:srgbClr val="FFFFFF"/>
                </a:solidFill>
                <a:latin typeface="IBM Eliot Sans Medium" panose="020B0703050000000000" pitchFamily="34" charset="0"/>
              </a:defRPr>
            </a:lvl1pPr>
          </a:lstStyle>
          <a:p>
            <a:pPr lvl="0"/>
            <a:r>
              <a:rPr lang="en-US" dirty="0"/>
              <a:t>Body Headline</a:t>
            </a:r>
          </a:p>
        </p:txBody>
      </p:sp>
      <p:sp>
        <p:nvSpPr>
          <p:cNvPr id="56" name="Text Placeholder 35">
            <a:extLst>
              <a:ext uri="{FF2B5EF4-FFF2-40B4-BE49-F238E27FC236}">
                <a16:creationId xmlns:a16="http://schemas.microsoft.com/office/drawing/2014/main" id="{AC4B0846-8D4C-5A44-AB59-730B0D8BAE06}"/>
              </a:ext>
            </a:extLst>
          </p:cNvPr>
          <p:cNvSpPr>
            <a:spLocks noGrp="1"/>
          </p:cNvSpPr>
          <p:nvPr>
            <p:ph type="body" sz="quarter" idx="59" hasCustomPrompt="1"/>
          </p:nvPr>
        </p:nvSpPr>
        <p:spPr>
          <a:xfrm>
            <a:off x="7417494" y="4978100"/>
            <a:ext cx="2568178" cy="273050"/>
          </a:xfrm>
          <a:prstGeom prst="rect">
            <a:avLst/>
          </a:prstGeom>
        </p:spPr>
        <p:txBody>
          <a:bodyPr anchor="t"/>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25" name="Picture Placeholder 2">
            <a:extLst>
              <a:ext uri="{FF2B5EF4-FFF2-40B4-BE49-F238E27FC236}">
                <a16:creationId xmlns:a16="http://schemas.microsoft.com/office/drawing/2014/main" id="{6FF3F498-C214-D344-94C1-AE54D68085A4}"/>
              </a:ext>
            </a:extLst>
          </p:cNvPr>
          <p:cNvSpPr>
            <a:spLocks noGrp="1"/>
          </p:cNvSpPr>
          <p:nvPr>
            <p:ph type="pic" sz="quarter" idx="61" hasCustomPrompt="1"/>
          </p:nvPr>
        </p:nvSpPr>
        <p:spPr>
          <a:xfrm>
            <a:off x="552450" y="3343102"/>
            <a:ext cx="1028700" cy="1371600"/>
          </a:xfrm>
          <a:prstGeom prst="rect">
            <a:avLst/>
          </a:prstGeom>
        </p:spPr>
        <p:txBody>
          <a:bodyPr/>
          <a:lstStyle>
            <a:lvl1pPr marL="0" indent="0" algn="ctr">
              <a:buNone/>
              <a:defRPr sz="600" b="0" i="0">
                <a:solidFill>
                  <a:schemeClr val="bg1"/>
                </a:solidFill>
                <a:latin typeface="IBM Eliot Sans Medium" panose="020B0703050000000000" pitchFamily="34" charset="0"/>
              </a:defRPr>
            </a:lvl1pPr>
          </a:lstStyle>
          <a:p>
            <a:r>
              <a:rPr lang="en-US" dirty="0"/>
              <a:t>Image</a:t>
            </a:r>
          </a:p>
        </p:txBody>
      </p:sp>
      <p:sp>
        <p:nvSpPr>
          <p:cNvPr id="26" name="Picture Placeholder 2">
            <a:extLst>
              <a:ext uri="{FF2B5EF4-FFF2-40B4-BE49-F238E27FC236}">
                <a16:creationId xmlns:a16="http://schemas.microsoft.com/office/drawing/2014/main" id="{320DA53D-30DC-CD40-BDF2-CBF6A74AF732}"/>
              </a:ext>
            </a:extLst>
          </p:cNvPr>
          <p:cNvSpPr>
            <a:spLocks noGrp="1"/>
          </p:cNvSpPr>
          <p:nvPr>
            <p:ph type="pic" sz="quarter" idx="62" hasCustomPrompt="1"/>
          </p:nvPr>
        </p:nvSpPr>
        <p:spPr>
          <a:xfrm>
            <a:off x="3971925" y="3343102"/>
            <a:ext cx="1028700" cy="1371600"/>
          </a:xfrm>
          <a:prstGeom prst="rect">
            <a:avLst/>
          </a:prstGeom>
        </p:spPr>
        <p:txBody>
          <a:bodyPr/>
          <a:lstStyle>
            <a:lvl1pPr marL="0" indent="0" algn="ctr">
              <a:buNone/>
              <a:defRPr sz="600" b="0" i="0">
                <a:solidFill>
                  <a:schemeClr val="bg1"/>
                </a:solidFill>
                <a:latin typeface="IBM Eliot Sans Medium" panose="020B0703050000000000" pitchFamily="34" charset="0"/>
              </a:defRPr>
            </a:lvl1pPr>
          </a:lstStyle>
          <a:p>
            <a:r>
              <a:rPr lang="en-US" dirty="0"/>
              <a:t>Image</a:t>
            </a:r>
          </a:p>
        </p:txBody>
      </p:sp>
      <p:sp>
        <p:nvSpPr>
          <p:cNvPr id="27" name="Picture Placeholder 2">
            <a:extLst>
              <a:ext uri="{FF2B5EF4-FFF2-40B4-BE49-F238E27FC236}">
                <a16:creationId xmlns:a16="http://schemas.microsoft.com/office/drawing/2014/main" id="{A1055217-ADD6-0544-A10B-C3E480F436FE}"/>
              </a:ext>
            </a:extLst>
          </p:cNvPr>
          <p:cNvSpPr>
            <a:spLocks noGrp="1"/>
          </p:cNvSpPr>
          <p:nvPr>
            <p:ph type="pic" sz="quarter" idx="63" hasCustomPrompt="1"/>
          </p:nvPr>
        </p:nvSpPr>
        <p:spPr>
          <a:xfrm>
            <a:off x="7400925" y="3343102"/>
            <a:ext cx="1028700" cy="1371600"/>
          </a:xfrm>
          <a:prstGeom prst="rect">
            <a:avLst/>
          </a:prstGeom>
        </p:spPr>
        <p:txBody>
          <a:bodyPr/>
          <a:lstStyle>
            <a:lvl1pPr marL="0" indent="0" algn="ctr">
              <a:buNone/>
              <a:defRPr sz="600" b="0" i="0">
                <a:latin typeface="IBM Eliot Sans Medium" panose="020B0703050000000000" pitchFamily="34" charset="0"/>
              </a:defRPr>
            </a:lvl1pPr>
          </a:lstStyle>
          <a:p>
            <a:r>
              <a:rPr lang="en-US" dirty="0"/>
              <a:t>Image</a:t>
            </a:r>
          </a:p>
        </p:txBody>
      </p:sp>
      <p:sp>
        <p:nvSpPr>
          <p:cNvPr id="8" name="Text Placeholder 7">
            <a:extLst>
              <a:ext uri="{FF2B5EF4-FFF2-40B4-BE49-F238E27FC236}">
                <a16:creationId xmlns:a16="http://schemas.microsoft.com/office/drawing/2014/main" id="{9D3DD26B-BA00-5B44-A8FE-62F25E12967A}"/>
              </a:ext>
            </a:extLst>
          </p:cNvPr>
          <p:cNvSpPr>
            <a:spLocks noGrp="1"/>
          </p:cNvSpPr>
          <p:nvPr>
            <p:ph type="body" sz="quarter" idx="64" hasCustomPrompt="1"/>
          </p:nvPr>
        </p:nvSpPr>
        <p:spPr>
          <a:xfrm>
            <a:off x="552450" y="5276282"/>
            <a:ext cx="2677668" cy="1612201"/>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 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Placeholder 7">
            <a:extLst>
              <a:ext uri="{FF2B5EF4-FFF2-40B4-BE49-F238E27FC236}">
                <a16:creationId xmlns:a16="http://schemas.microsoft.com/office/drawing/2014/main" id="{BE0A17F4-35C3-3042-96BA-17C275EC2838}"/>
              </a:ext>
            </a:extLst>
          </p:cNvPr>
          <p:cNvSpPr>
            <a:spLocks noGrp="1"/>
          </p:cNvSpPr>
          <p:nvPr>
            <p:ph type="body" sz="quarter" idx="65" hasCustomPrompt="1"/>
          </p:nvPr>
        </p:nvSpPr>
        <p:spPr>
          <a:xfrm>
            <a:off x="3981450" y="5276282"/>
            <a:ext cx="2677668" cy="1612201"/>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 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 Placeholder 7">
            <a:extLst>
              <a:ext uri="{FF2B5EF4-FFF2-40B4-BE49-F238E27FC236}">
                <a16:creationId xmlns:a16="http://schemas.microsoft.com/office/drawing/2014/main" id="{2428D181-0ACB-754A-9EBE-3E2B9F49CCAF}"/>
              </a:ext>
            </a:extLst>
          </p:cNvPr>
          <p:cNvSpPr>
            <a:spLocks noGrp="1"/>
          </p:cNvSpPr>
          <p:nvPr>
            <p:ph type="body" sz="quarter" idx="66" hasCustomPrompt="1"/>
          </p:nvPr>
        </p:nvSpPr>
        <p:spPr>
          <a:xfrm>
            <a:off x="7403592" y="5276282"/>
            <a:ext cx="2677668" cy="1612201"/>
          </a:xfrm>
          <a:prstGeom prst="rect">
            <a:avLst/>
          </a:prstGeom>
        </p:spPr>
        <p:txBody>
          <a:bodyPr/>
          <a:lstStyle>
            <a:lvl1pPr marL="0" marR="0" indent="0" algn="l" defTabSz="822899" rtl="0" eaLnBrk="1" fontAlgn="auto" latinLnBrk="0" hangingPunct="1">
              <a:lnSpc>
                <a:spcPts val="1200"/>
              </a:lnSpc>
              <a:spcBef>
                <a:spcPts val="90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 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3244354"/>
      </p:ext>
    </p:extLst>
  </p:cSld>
  <p:clrMapOvr>
    <a:masterClrMapping/>
  </p:clrMapOvr>
  <p:extLst>
    <p:ext uri="{DCECCB84-F9BA-43D5-87BE-67443E8EF086}">
      <p15:sldGuideLst xmlns:p15="http://schemas.microsoft.com/office/powerpoint/2012/main">
        <p15:guide id="1" orient="horz" pos="2088" userDrawn="1">
          <p15:clr>
            <a:srgbClr val="FBAE40"/>
          </p15:clr>
        </p15:guide>
        <p15:guide id="3" orient="horz" pos="3168" userDrawn="1">
          <p15:clr>
            <a:srgbClr val="FBAE40"/>
          </p15:clr>
        </p15:guide>
        <p15:guide id="9" pos="378" userDrawn="1">
          <p15:clr>
            <a:srgbClr val="FBAE40"/>
          </p15:clr>
        </p15:guide>
        <p15:guide id="11" orient="horz" pos="4368" userDrawn="1">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Information slide_WT_0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234ADA-DD1C-A74C-916C-C972FB304774}"/>
              </a:ext>
            </a:extLst>
          </p:cNvPr>
          <p:cNvSpPr/>
          <p:nvPr userDrawn="1"/>
        </p:nvSpPr>
        <p:spPr>
          <a:xfrm>
            <a:off x="342900" y="3009900"/>
            <a:ext cx="2551176" cy="4306824"/>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n>
                <a:noFill/>
              </a:ln>
              <a:solidFill>
                <a:srgbClr val="E9E9E9"/>
              </a:solidFill>
              <a:latin typeface="IBM Eliot Sans Medium" panose="020B0703050000000000" pitchFamily="34" charset="0"/>
            </a:endParaRPr>
          </a:p>
        </p:txBody>
      </p:sp>
      <p:sp>
        <p:nvSpPr>
          <p:cNvPr id="6" name="Rectangle 5">
            <a:extLst>
              <a:ext uri="{FF2B5EF4-FFF2-40B4-BE49-F238E27FC236}">
                <a16:creationId xmlns:a16="http://schemas.microsoft.com/office/drawing/2014/main" id="{B494BCB9-3949-2E45-85C9-5CEE1536AB52}"/>
              </a:ext>
            </a:extLst>
          </p:cNvPr>
          <p:cNvSpPr/>
          <p:nvPr userDrawn="1"/>
        </p:nvSpPr>
        <p:spPr>
          <a:xfrm>
            <a:off x="5500942" y="3009900"/>
            <a:ext cx="2551176" cy="4306824"/>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7" name="Rectangle 6">
            <a:extLst>
              <a:ext uri="{FF2B5EF4-FFF2-40B4-BE49-F238E27FC236}">
                <a16:creationId xmlns:a16="http://schemas.microsoft.com/office/drawing/2014/main" id="{AE271C14-ED70-8C4F-9A9D-0038D0B4F6A8}"/>
              </a:ext>
            </a:extLst>
          </p:cNvPr>
          <p:cNvSpPr/>
          <p:nvPr userDrawn="1"/>
        </p:nvSpPr>
        <p:spPr>
          <a:xfrm>
            <a:off x="8079819" y="3009900"/>
            <a:ext cx="2551176" cy="43053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solidFill>
                <a:srgbClr val="FFFFFF"/>
              </a:solidFill>
              <a:latin typeface="IBM Eliot Sans Medium" panose="020B0703050000000000" pitchFamily="34" charset="0"/>
            </a:endParaRPr>
          </a:p>
        </p:txBody>
      </p:sp>
      <p:sp>
        <p:nvSpPr>
          <p:cNvPr id="8" name="Rectangle 7">
            <a:extLst>
              <a:ext uri="{FF2B5EF4-FFF2-40B4-BE49-F238E27FC236}">
                <a16:creationId xmlns:a16="http://schemas.microsoft.com/office/drawing/2014/main" id="{C7CCE8E2-20BB-4D4B-B82D-272D8D226EE3}"/>
              </a:ext>
            </a:extLst>
          </p:cNvPr>
          <p:cNvSpPr/>
          <p:nvPr userDrawn="1"/>
        </p:nvSpPr>
        <p:spPr>
          <a:xfrm>
            <a:off x="2921695" y="3009900"/>
            <a:ext cx="2551176" cy="4306824"/>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b="0" i="0" dirty="0">
              <a:latin typeface="IBM Eliot Sans Medium" panose="020B0703050000000000" pitchFamily="34" charset="0"/>
            </a:endParaRPr>
          </a:p>
        </p:txBody>
      </p:sp>
      <p:sp>
        <p:nvSpPr>
          <p:cNvPr id="23" name="Slide Number Placeholder 5">
            <a:extLst>
              <a:ext uri="{FF2B5EF4-FFF2-40B4-BE49-F238E27FC236}">
                <a16:creationId xmlns:a16="http://schemas.microsoft.com/office/drawing/2014/main" id="{0E047483-1460-4B4C-8403-B3511EF403C2}"/>
              </a:ext>
            </a:extLst>
          </p:cNvPr>
          <p:cNvSpPr>
            <a:spLocks noGrp="1"/>
          </p:cNvSpPr>
          <p:nvPr>
            <p:ph type="sldNum" sz="quarter" idx="4"/>
          </p:nvPr>
        </p:nvSpPr>
        <p:spPr>
          <a:xfrm>
            <a:off x="10419022"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9AEE7414-462C-2C4F-83B8-B844CD89EF3A}"/>
              </a:ext>
            </a:extLst>
          </p:cNvPr>
          <p:cNvSpPr>
            <a:spLocks noGrp="1"/>
          </p:cNvSpPr>
          <p:nvPr>
            <p:ph type="ftr" sz="quarter" idx="3"/>
          </p:nvPr>
        </p:nvSpPr>
        <p:spPr>
          <a:xfrm>
            <a:off x="670940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25" name="Text Placeholder 4">
            <a:extLst>
              <a:ext uri="{FF2B5EF4-FFF2-40B4-BE49-F238E27FC236}">
                <a16:creationId xmlns:a16="http://schemas.microsoft.com/office/drawing/2014/main" id="{6C1D65FD-AF2E-7E44-B68C-399AD07E1192}"/>
              </a:ext>
            </a:extLst>
          </p:cNvPr>
          <p:cNvSpPr>
            <a:spLocks noGrp="1"/>
          </p:cNvSpPr>
          <p:nvPr>
            <p:ph type="body" sz="quarter" idx="15" hasCustomPrompt="1"/>
          </p:nvPr>
        </p:nvSpPr>
        <p:spPr>
          <a:xfrm>
            <a:off x="256610" y="459462"/>
            <a:ext cx="4201091" cy="990782"/>
          </a:xfrm>
          <a:prstGeom prst="rect">
            <a:avLst/>
          </a:prstGeom>
        </p:spPr>
        <p:txBody>
          <a:bodyPr>
            <a:noAutofit/>
          </a:bodyPr>
          <a:lstStyle>
            <a:lvl1pPr marL="0" indent="0">
              <a:lnSpc>
                <a:spcPts val="2250"/>
              </a:lnSpc>
              <a:buNone/>
              <a:defRPr sz="2625" b="1" i="0">
                <a:solidFill>
                  <a:srgbClr val="002677"/>
                </a:solidFill>
                <a:latin typeface="IBM Eliot Sans Medium" panose="020B0703050000000000" pitchFamily="34" charset="0"/>
              </a:defRPr>
            </a:lvl1pPr>
          </a:lstStyle>
          <a:p>
            <a:pPr lvl="0"/>
            <a:r>
              <a:rPr lang="en-US" dirty="0"/>
              <a:t>Page Title Here</a:t>
            </a:r>
          </a:p>
          <a:p>
            <a:pPr lvl="0"/>
            <a:r>
              <a:rPr lang="en-US" dirty="0"/>
              <a:t>One or Two Lines</a:t>
            </a:r>
          </a:p>
        </p:txBody>
      </p:sp>
      <p:sp>
        <p:nvSpPr>
          <p:cNvPr id="51" name="Text Placeholder 35">
            <a:extLst>
              <a:ext uri="{FF2B5EF4-FFF2-40B4-BE49-F238E27FC236}">
                <a16:creationId xmlns:a16="http://schemas.microsoft.com/office/drawing/2014/main" id="{AFC83656-3F6C-5D4A-9B1F-3024A248D125}"/>
              </a:ext>
            </a:extLst>
          </p:cNvPr>
          <p:cNvSpPr>
            <a:spLocks noGrp="1"/>
          </p:cNvSpPr>
          <p:nvPr>
            <p:ph type="body" sz="quarter" idx="57" hasCustomPrompt="1"/>
          </p:nvPr>
        </p:nvSpPr>
        <p:spPr>
          <a:xfrm>
            <a:off x="477837" y="4977569"/>
            <a:ext cx="1991044" cy="273050"/>
          </a:xfrm>
          <a:prstGeom prst="rect">
            <a:avLst/>
          </a:prstGeom>
        </p:spPr>
        <p:txBody>
          <a:bodyPr/>
          <a:lstStyle>
            <a:lvl1pPr marL="0" indent="0">
              <a:buNone/>
              <a:defRPr sz="900" b="1" i="0">
                <a:solidFill>
                  <a:srgbClr val="FFFFFF"/>
                </a:solidFill>
                <a:latin typeface="IBM Eliot Sans Medium" panose="020B0703050000000000" pitchFamily="34" charset="0"/>
              </a:defRPr>
            </a:lvl1pPr>
          </a:lstStyle>
          <a:p>
            <a:pPr lvl="0"/>
            <a:r>
              <a:rPr lang="en-US" dirty="0"/>
              <a:t>Body Headline</a:t>
            </a:r>
          </a:p>
        </p:txBody>
      </p:sp>
      <p:sp>
        <p:nvSpPr>
          <p:cNvPr id="52" name="Text Placeholder 35">
            <a:extLst>
              <a:ext uri="{FF2B5EF4-FFF2-40B4-BE49-F238E27FC236}">
                <a16:creationId xmlns:a16="http://schemas.microsoft.com/office/drawing/2014/main" id="{56AAEC07-AECA-1B4F-988F-3330DB8CD83B}"/>
              </a:ext>
            </a:extLst>
          </p:cNvPr>
          <p:cNvSpPr>
            <a:spLocks noGrp="1"/>
          </p:cNvSpPr>
          <p:nvPr>
            <p:ph type="body" sz="quarter" idx="58" hasCustomPrompt="1"/>
          </p:nvPr>
        </p:nvSpPr>
        <p:spPr>
          <a:xfrm>
            <a:off x="3044285" y="4977569"/>
            <a:ext cx="1996347" cy="273050"/>
          </a:xfrm>
          <a:prstGeom prst="rect">
            <a:avLst/>
          </a:prstGeom>
        </p:spPr>
        <p:txBody>
          <a:bodyPr/>
          <a:lstStyle>
            <a:lvl1pPr marL="0" indent="0">
              <a:buNone/>
              <a:defRPr sz="900" b="1" i="0">
                <a:solidFill>
                  <a:srgbClr val="FFFFFF"/>
                </a:solidFill>
                <a:latin typeface="IBM Eliot Sans Medium" panose="020B0703050000000000" pitchFamily="34" charset="0"/>
              </a:defRPr>
            </a:lvl1pPr>
          </a:lstStyle>
          <a:p>
            <a:pPr lvl="0"/>
            <a:r>
              <a:rPr lang="en-US" dirty="0"/>
              <a:t>Body Headline</a:t>
            </a:r>
          </a:p>
        </p:txBody>
      </p:sp>
      <p:sp>
        <p:nvSpPr>
          <p:cNvPr id="53" name="Text Placeholder 35">
            <a:extLst>
              <a:ext uri="{FF2B5EF4-FFF2-40B4-BE49-F238E27FC236}">
                <a16:creationId xmlns:a16="http://schemas.microsoft.com/office/drawing/2014/main" id="{CD1370D0-73FB-2D43-9EA9-430A6DCA2747}"/>
              </a:ext>
            </a:extLst>
          </p:cNvPr>
          <p:cNvSpPr>
            <a:spLocks noGrp="1"/>
          </p:cNvSpPr>
          <p:nvPr>
            <p:ph type="body" sz="quarter" idx="59" hasCustomPrompt="1"/>
          </p:nvPr>
        </p:nvSpPr>
        <p:spPr>
          <a:xfrm>
            <a:off x="5610731" y="4977569"/>
            <a:ext cx="1991157"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54" name="Text Placeholder 35">
            <a:extLst>
              <a:ext uri="{FF2B5EF4-FFF2-40B4-BE49-F238E27FC236}">
                <a16:creationId xmlns:a16="http://schemas.microsoft.com/office/drawing/2014/main" id="{5D2AFB2B-6A55-6349-B629-7E84E2966DA1}"/>
              </a:ext>
            </a:extLst>
          </p:cNvPr>
          <p:cNvSpPr>
            <a:spLocks noGrp="1"/>
          </p:cNvSpPr>
          <p:nvPr>
            <p:ph type="body" sz="quarter" idx="60" hasCustomPrompt="1"/>
          </p:nvPr>
        </p:nvSpPr>
        <p:spPr>
          <a:xfrm>
            <a:off x="8191319" y="4977569"/>
            <a:ext cx="1991157" cy="273050"/>
          </a:xfrm>
          <a:prstGeom prst="rect">
            <a:avLst/>
          </a:prstGeom>
        </p:spPr>
        <p:txBody>
          <a:bodyPr/>
          <a:lstStyle>
            <a:lvl1pPr marL="0" indent="0">
              <a:buNone/>
              <a:defRPr sz="900" b="1" i="0">
                <a:solidFill>
                  <a:srgbClr val="002577"/>
                </a:solidFill>
                <a:latin typeface="IBM Eliot Sans Medium" panose="020B0703050000000000" pitchFamily="34" charset="0"/>
              </a:defRPr>
            </a:lvl1pPr>
          </a:lstStyle>
          <a:p>
            <a:pPr lvl="0"/>
            <a:r>
              <a:rPr lang="en-US" dirty="0"/>
              <a:t>Body Headline</a:t>
            </a:r>
          </a:p>
        </p:txBody>
      </p:sp>
      <p:sp>
        <p:nvSpPr>
          <p:cNvPr id="21" name="Picture Placeholder 2">
            <a:extLst>
              <a:ext uri="{FF2B5EF4-FFF2-40B4-BE49-F238E27FC236}">
                <a16:creationId xmlns:a16="http://schemas.microsoft.com/office/drawing/2014/main" id="{601E793F-9A64-2B47-BB2B-5A0A5CB1C25A}"/>
              </a:ext>
            </a:extLst>
          </p:cNvPr>
          <p:cNvSpPr>
            <a:spLocks noGrp="1"/>
          </p:cNvSpPr>
          <p:nvPr>
            <p:ph type="pic" sz="quarter" idx="61"/>
          </p:nvPr>
        </p:nvSpPr>
        <p:spPr>
          <a:xfrm>
            <a:off x="495300" y="3343102"/>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2" name="Picture Placeholder 2">
            <a:extLst>
              <a:ext uri="{FF2B5EF4-FFF2-40B4-BE49-F238E27FC236}">
                <a16:creationId xmlns:a16="http://schemas.microsoft.com/office/drawing/2014/main" id="{D771CF32-CFAC-434D-80F4-B55690CC685D}"/>
              </a:ext>
            </a:extLst>
          </p:cNvPr>
          <p:cNvSpPr>
            <a:spLocks noGrp="1"/>
          </p:cNvSpPr>
          <p:nvPr>
            <p:ph type="pic" sz="quarter" idx="62"/>
          </p:nvPr>
        </p:nvSpPr>
        <p:spPr>
          <a:xfrm>
            <a:off x="3048000" y="3343102"/>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7" name="Picture Placeholder 2">
            <a:extLst>
              <a:ext uri="{FF2B5EF4-FFF2-40B4-BE49-F238E27FC236}">
                <a16:creationId xmlns:a16="http://schemas.microsoft.com/office/drawing/2014/main" id="{FF3A270C-236F-DB43-AA87-A292403753A6}"/>
              </a:ext>
            </a:extLst>
          </p:cNvPr>
          <p:cNvSpPr>
            <a:spLocks noGrp="1"/>
          </p:cNvSpPr>
          <p:nvPr>
            <p:ph type="pic" sz="quarter" idx="63"/>
          </p:nvPr>
        </p:nvSpPr>
        <p:spPr>
          <a:xfrm>
            <a:off x="5600700" y="3343102"/>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8" name="Picture Placeholder 2">
            <a:extLst>
              <a:ext uri="{FF2B5EF4-FFF2-40B4-BE49-F238E27FC236}">
                <a16:creationId xmlns:a16="http://schemas.microsoft.com/office/drawing/2014/main" id="{70253B5C-2F2A-834A-85D4-7D739538370E}"/>
              </a:ext>
            </a:extLst>
          </p:cNvPr>
          <p:cNvSpPr>
            <a:spLocks noGrp="1"/>
          </p:cNvSpPr>
          <p:nvPr>
            <p:ph type="pic" sz="quarter" idx="64"/>
          </p:nvPr>
        </p:nvSpPr>
        <p:spPr>
          <a:xfrm>
            <a:off x="8191500" y="3343102"/>
            <a:ext cx="1028700" cy="1371600"/>
          </a:xfrm>
          <a:prstGeom prst="rect">
            <a:avLst/>
          </a:prstGeom>
        </p:spPr>
        <p:txBody>
          <a:bodyPr/>
          <a:lstStyle>
            <a:lvl1pPr>
              <a:defRPr sz="600" b="0" i="0">
                <a:latin typeface="IBM Eliot Sans Medium" panose="020B0703050000000000" pitchFamily="34" charset="0"/>
              </a:defRPr>
            </a:lvl1pPr>
          </a:lstStyle>
          <a:p>
            <a:endParaRPr lang="en-US" dirty="0"/>
          </a:p>
        </p:txBody>
      </p:sp>
      <p:sp>
        <p:nvSpPr>
          <p:cNvPr id="29" name="Text Placeholder 7">
            <a:extLst>
              <a:ext uri="{FF2B5EF4-FFF2-40B4-BE49-F238E27FC236}">
                <a16:creationId xmlns:a16="http://schemas.microsoft.com/office/drawing/2014/main" id="{E1F32C06-61AB-6148-9F44-76926C76C9E8}"/>
              </a:ext>
            </a:extLst>
          </p:cNvPr>
          <p:cNvSpPr>
            <a:spLocks noGrp="1"/>
          </p:cNvSpPr>
          <p:nvPr>
            <p:ph type="body" sz="quarter" idx="66" hasCustomPrompt="1"/>
          </p:nvPr>
        </p:nvSpPr>
        <p:spPr>
          <a:xfrm>
            <a:off x="3048762" y="5276282"/>
            <a:ext cx="1937004" cy="1612201"/>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90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 Placeholder 7">
            <a:extLst>
              <a:ext uri="{FF2B5EF4-FFF2-40B4-BE49-F238E27FC236}">
                <a16:creationId xmlns:a16="http://schemas.microsoft.com/office/drawing/2014/main" id="{516BACAA-4DAC-9E41-B886-9B588424A704}"/>
              </a:ext>
            </a:extLst>
          </p:cNvPr>
          <p:cNvSpPr>
            <a:spLocks noGrp="1"/>
          </p:cNvSpPr>
          <p:nvPr>
            <p:ph type="body" sz="quarter" idx="67" hasCustomPrompt="1"/>
          </p:nvPr>
        </p:nvSpPr>
        <p:spPr>
          <a:xfrm>
            <a:off x="5620512" y="5276282"/>
            <a:ext cx="1937004" cy="1612201"/>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90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 Placeholder 7">
            <a:extLst>
              <a:ext uri="{FF2B5EF4-FFF2-40B4-BE49-F238E27FC236}">
                <a16:creationId xmlns:a16="http://schemas.microsoft.com/office/drawing/2014/main" id="{229B95EF-59F9-2A4B-896D-853AAFE1CB8A}"/>
              </a:ext>
            </a:extLst>
          </p:cNvPr>
          <p:cNvSpPr>
            <a:spLocks noGrp="1"/>
          </p:cNvSpPr>
          <p:nvPr>
            <p:ph type="body" sz="quarter" idx="68" hasCustomPrompt="1"/>
          </p:nvPr>
        </p:nvSpPr>
        <p:spPr>
          <a:xfrm>
            <a:off x="8199120" y="5276282"/>
            <a:ext cx="1937004" cy="1612201"/>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b="0" i="0" smtClean="0">
                <a:solidFill>
                  <a:srgbClr val="002577"/>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90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Placeholder 7">
            <a:extLst>
              <a:ext uri="{FF2B5EF4-FFF2-40B4-BE49-F238E27FC236}">
                <a16:creationId xmlns:a16="http://schemas.microsoft.com/office/drawing/2014/main" id="{AD96E48C-7839-7245-B664-B139CBE2F991}"/>
              </a:ext>
            </a:extLst>
          </p:cNvPr>
          <p:cNvSpPr>
            <a:spLocks noGrp="1"/>
          </p:cNvSpPr>
          <p:nvPr>
            <p:ph type="body" sz="quarter" idx="69" hasCustomPrompt="1"/>
          </p:nvPr>
        </p:nvSpPr>
        <p:spPr>
          <a:xfrm>
            <a:off x="490913" y="5276282"/>
            <a:ext cx="1937004" cy="1612201"/>
          </a:xfrm>
          <a:prstGeom prst="rect">
            <a:avLst/>
          </a:prstGeom>
        </p:spPr>
        <p:txBody>
          <a:bodyPr/>
          <a:lstStyle>
            <a:lvl1pPr marL="0" marR="0" indent="0" algn="l" defTabSz="822899" rtl="0" eaLnBrk="1" fontAlgn="auto" latinLnBrk="0" hangingPunct="1">
              <a:lnSpc>
                <a:spcPts val="1200"/>
              </a:lnSpc>
              <a:spcBef>
                <a:spcPts val="0"/>
              </a:spcBef>
              <a:spcAft>
                <a:spcPts val="0"/>
              </a:spcAft>
              <a:buClrTx/>
              <a:buSzTx/>
              <a:buFont typeface="Arial" panose="020B0604020202020204" pitchFamily="34" charset="0"/>
              <a:buNone/>
              <a:tabLst/>
              <a:defRPr lang="en-US" b="0" i="0" smtClean="0">
                <a:solidFill>
                  <a:srgbClr val="FFFFFF"/>
                </a:solidFill>
                <a:effectLst/>
                <a:latin typeface="IBM Plex Sans Medium" panose="020B0603050203000203" pitchFamily="34" charset="0"/>
              </a:defRPr>
            </a:lvl1pPr>
          </a:lstStyle>
          <a:p>
            <a:r>
              <a:rPr lang="en-US" sz="900" dirty="0" err="1">
                <a:effectLst/>
                <a:latin typeface="Segoe UI" panose="020B0502040204020203" pitchFamily="34" charset="0"/>
                <a:ea typeface="Calibri" panose="020F0502020204030204" pitchFamily="34" charset="0"/>
                <a:cs typeface="Times New Roman" panose="02020603050405020304" pitchFamily="18" charset="0"/>
              </a:rPr>
              <a:t>Occatur</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odi</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optio</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consequi</a:t>
            </a:r>
            <a:r>
              <a:rPr lang="en-US" sz="900" dirty="0">
                <a:effectLst/>
                <a:latin typeface="Segoe UI" panose="020B0502040204020203" pitchFamily="34" charset="0"/>
                <a:ea typeface="Calibri" panose="020F0502020204030204" pitchFamily="34" charset="0"/>
                <a:cs typeface="Times New Roman" panose="02020603050405020304" pitchFamily="18" charset="0"/>
              </a:rPr>
              <a:t> am</a:t>
            </a:r>
          </a:p>
          <a:p>
            <a:r>
              <a:rPr lang="en-US" sz="900" dirty="0">
                <a:effectLst/>
                <a:latin typeface="Segoe UI" panose="020B0502040204020203" pitchFamily="34" charset="0"/>
                <a:ea typeface="Calibri" panose="020F0502020204030204" pitchFamily="34" charset="0"/>
                <a:cs typeface="Times New Roman" panose="02020603050405020304" pitchFamily="18" charset="0"/>
              </a:rPr>
              <a:t>que pro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berrunti</a:t>
            </a:r>
            <a:r>
              <a:rPr lang="en-US" sz="900" dirty="0">
                <a:effectLst/>
                <a:latin typeface="Segoe UI" panose="020B0502040204020203" pitchFamily="34" charset="0"/>
                <a:ea typeface="Calibri" panose="020F0502020204030204" pitchFamily="34" charset="0"/>
                <a:cs typeface="Times New Roman" panose="02020603050405020304" pitchFamily="18" charset="0"/>
              </a:rPr>
              <a:t> quo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iminimus</a:t>
            </a:r>
            <a:r>
              <a:rPr lang="en-US" sz="900" dirty="0">
                <a:effectLst/>
                <a:latin typeface="Segoe UI" panose="020B0502040204020203" pitchFamily="34" charset="0"/>
                <a:ea typeface="Calibri" panose="020F0502020204030204" pitchFamily="34" charset="0"/>
                <a:cs typeface="Times New Roman" panose="02020603050405020304" pitchFamily="18" charset="0"/>
              </a:rPr>
              <a:t>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ute</a:t>
            </a:r>
            <a:r>
              <a:rPr lang="en-US" sz="900" dirty="0">
                <a:effectLst/>
                <a:latin typeface="Segoe UI" panose="020B0502040204020203" pitchFamily="34" charset="0"/>
                <a:ea typeface="Calibri" panose="020F0502020204030204" pitchFamily="34" charset="0"/>
                <a:cs typeface="Times New Roman" panose="02020603050405020304" pitchFamily="18" charset="0"/>
              </a:rPr>
              <a:t> es el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estiam</a:t>
            </a:r>
            <a:r>
              <a:rPr lang="en-US" sz="900" dirty="0">
                <a:effectLst/>
                <a:latin typeface="Segoe UI" panose="020B0502040204020203" pitchFamily="34" charset="0"/>
                <a:ea typeface="Calibri" panose="020F0502020204030204" pitchFamily="34" charset="0"/>
                <a:cs typeface="Times New Roman" panose="02020603050405020304" pitchFamily="18" charset="0"/>
              </a:rPr>
              <a:t> ex </a:t>
            </a:r>
            <a:r>
              <a:rPr lang="en-US" sz="900" dirty="0" err="1">
                <a:effectLst/>
                <a:latin typeface="Segoe UI" panose="020B0502040204020203" pitchFamily="34" charset="0"/>
                <a:ea typeface="Calibri" panose="020F0502020204030204" pitchFamily="34" charset="0"/>
                <a:cs typeface="Times New Roman" panose="02020603050405020304" pitchFamily="18" charset="0"/>
              </a:rPr>
              <a:t>excearuptae</a:t>
            </a:r>
            <a:r>
              <a:rPr lang="en-US" sz="900" dirty="0">
                <a:effectLst/>
                <a:latin typeface="Segoe UI" panose="020B0502040204020203"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9052458"/>
      </p:ext>
    </p:extLst>
  </p:cSld>
  <p:clrMapOvr>
    <a:masterClrMapping/>
  </p:clrMapOvr>
  <p:extLst>
    <p:ext uri="{DCECCB84-F9BA-43D5-87BE-67443E8EF086}">
      <p15:sldGuideLst xmlns:p15="http://schemas.microsoft.com/office/powerpoint/2012/main">
        <p15:guide id="1" orient="horz" pos="2088" userDrawn="1">
          <p15:clr>
            <a:srgbClr val="FBAE40"/>
          </p15:clr>
        </p15:guide>
        <p15:guide id="4" pos="6462" userDrawn="1">
          <p15:clr>
            <a:srgbClr val="FBAE40"/>
          </p15:clr>
        </p15:guide>
        <p15:guide id="8" orient="horz" pos="2280" userDrawn="1">
          <p15:clr>
            <a:srgbClr val="FBAE40"/>
          </p15:clr>
        </p15:guide>
        <p15:guide id="9" orient="horz" pos="3168" userDrawn="1">
          <p15:clr>
            <a:srgbClr val="FBAE40"/>
          </p15:clr>
        </p15:guide>
        <p15:guide id="10" orient="horz" pos="4368" userDrawn="1">
          <p15:clr>
            <a:srgbClr val="FBAE40"/>
          </p15:clr>
        </p15:guide>
        <p15:guide id="11" pos="342"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oleObject" Target="../embeddings/oleObject1.bin"/></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04.xml"/><Relationship Id="rId13" Type="http://schemas.openxmlformats.org/officeDocument/2006/relationships/theme" Target="../theme/theme10.xml"/><Relationship Id="rId3" Type="http://schemas.openxmlformats.org/officeDocument/2006/relationships/slideLayout" Target="../slideLayouts/slideLayout199.xml"/><Relationship Id="rId7" Type="http://schemas.openxmlformats.org/officeDocument/2006/relationships/slideLayout" Target="../slideLayouts/slideLayout203.xml"/><Relationship Id="rId12" Type="http://schemas.openxmlformats.org/officeDocument/2006/relationships/slideLayout" Target="../slideLayouts/slideLayout208.xml"/><Relationship Id="rId2" Type="http://schemas.openxmlformats.org/officeDocument/2006/relationships/slideLayout" Target="../slideLayouts/slideLayout198.xml"/><Relationship Id="rId16" Type="http://schemas.openxmlformats.org/officeDocument/2006/relationships/image" Target="../media/image1.emf"/><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5" Type="http://schemas.openxmlformats.org/officeDocument/2006/relationships/slideLayout" Target="../slideLayouts/slideLayout201.xml"/><Relationship Id="rId15" Type="http://schemas.openxmlformats.org/officeDocument/2006/relationships/oleObject" Target="../embeddings/oleObject2.bin"/><Relationship Id="rId10" Type="http://schemas.openxmlformats.org/officeDocument/2006/relationships/slideLayout" Target="../slideLayouts/slideLayout206.xml"/><Relationship Id="rId4" Type="http://schemas.openxmlformats.org/officeDocument/2006/relationships/slideLayout" Target="../slideLayouts/slideLayout200.xml"/><Relationship Id="rId9" Type="http://schemas.openxmlformats.org/officeDocument/2006/relationships/slideLayout" Target="../slideLayouts/slideLayout205.xml"/><Relationship Id="rId14" Type="http://schemas.openxmlformats.org/officeDocument/2006/relationships/tags" Target="../tags/tag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slideLayout" Target="../slideLayouts/slideLayout221.xml"/><Relationship Id="rId18" Type="http://schemas.openxmlformats.org/officeDocument/2006/relationships/oleObject" Target="../embeddings/oleObject6.bin"/><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slideLayout" Target="../slideLayouts/slideLayout220.xml"/><Relationship Id="rId17" Type="http://schemas.openxmlformats.org/officeDocument/2006/relationships/tags" Target="../tags/tag12.xml"/><Relationship Id="rId2" Type="http://schemas.openxmlformats.org/officeDocument/2006/relationships/slideLayout" Target="../slideLayouts/slideLayout210.xml"/><Relationship Id="rId16" Type="http://schemas.openxmlformats.org/officeDocument/2006/relationships/theme" Target="../theme/theme11.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slideLayout" Target="../slideLayouts/slideLayout219.xml"/><Relationship Id="rId5" Type="http://schemas.openxmlformats.org/officeDocument/2006/relationships/slideLayout" Target="../slideLayouts/slideLayout213.xml"/><Relationship Id="rId15" Type="http://schemas.openxmlformats.org/officeDocument/2006/relationships/slideLayout" Target="../slideLayouts/slideLayout223.xml"/><Relationship Id="rId10" Type="http://schemas.openxmlformats.org/officeDocument/2006/relationships/slideLayout" Target="../slideLayouts/slideLayout218.xml"/><Relationship Id="rId19" Type="http://schemas.openxmlformats.org/officeDocument/2006/relationships/image" Target="../media/image1.emf"/><Relationship Id="rId4" Type="http://schemas.openxmlformats.org/officeDocument/2006/relationships/slideLayout" Target="../slideLayouts/slideLayout212.xml"/><Relationship Id="rId9" Type="http://schemas.openxmlformats.org/officeDocument/2006/relationships/slideLayout" Target="../slideLayouts/slideLayout217.xml"/><Relationship Id="rId14" Type="http://schemas.openxmlformats.org/officeDocument/2006/relationships/slideLayout" Target="../slideLayouts/slideLayout2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tags" Target="../tags/tag3.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2.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image" Target="../media/image1.emf"/><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oleObject" Target="../embeddings/oleObject2.bin"/><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67.xml"/><Relationship Id="rId7" Type="http://schemas.openxmlformats.org/officeDocument/2006/relationships/tags" Target="../tags/tag4.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theme" Target="../theme/theme3.xml"/><Relationship Id="rId5" Type="http://schemas.openxmlformats.org/officeDocument/2006/relationships/slideLayout" Target="../slideLayouts/slideLayout69.xml"/><Relationship Id="rId4" Type="http://schemas.openxmlformats.org/officeDocument/2006/relationships/slideLayout" Target="../slideLayouts/slideLayout68.xml"/><Relationship Id="rId9"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tags" Target="../tags/tag5.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84.xml"/><Relationship Id="rId18" Type="http://schemas.openxmlformats.org/officeDocument/2006/relationships/slideLayout" Target="../slideLayouts/slideLayout89.xml"/><Relationship Id="rId26" Type="http://schemas.openxmlformats.org/officeDocument/2006/relationships/slideLayout" Target="../slideLayouts/slideLayout97.xml"/><Relationship Id="rId39" Type="http://schemas.openxmlformats.org/officeDocument/2006/relationships/slideLayout" Target="../slideLayouts/slideLayout110.xml"/><Relationship Id="rId3" Type="http://schemas.openxmlformats.org/officeDocument/2006/relationships/slideLayout" Target="../slideLayouts/slideLayout74.xml"/><Relationship Id="rId21" Type="http://schemas.openxmlformats.org/officeDocument/2006/relationships/slideLayout" Target="../slideLayouts/slideLayout92.xml"/><Relationship Id="rId34" Type="http://schemas.openxmlformats.org/officeDocument/2006/relationships/slideLayout" Target="../slideLayouts/slideLayout105.xml"/><Relationship Id="rId42" Type="http://schemas.openxmlformats.org/officeDocument/2006/relationships/slideLayout" Target="../slideLayouts/slideLayout113.xml"/><Relationship Id="rId47" Type="http://schemas.openxmlformats.org/officeDocument/2006/relationships/slideLayout" Target="../slideLayouts/slideLayout118.xml"/><Relationship Id="rId50" Type="http://schemas.openxmlformats.org/officeDocument/2006/relationships/slideLayout" Target="../slideLayouts/slideLayout121.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slideLayout" Target="../slideLayouts/slideLayout96.xml"/><Relationship Id="rId33" Type="http://schemas.openxmlformats.org/officeDocument/2006/relationships/slideLayout" Target="../slideLayouts/slideLayout104.xml"/><Relationship Id="rId38" Type="http://schemas.openxmlformats.org/officeDocument/2006/relationships/slideLayout" Target="../slideLayouts/slideLayout109.xml"/><Relationship Id="rId46" Type="http://schemas.openxmlformats.org/officeDocument/2006/relationships/slideLayout" Target="../slideLayouts/slideLayout117.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29" Type="http://schemas.openxmlformats.org/officeDocument/2006/relationships/slideLayout" Target="../slideLayouts/slideLayout100.xml"/><Relationship Id="rId41" Type="http://schemas.openxmlformats.org/officeDocument/2006/relationships/slideLayout" Target="../slideLayouts/slideLayout112.xml"/><Relationship Id="rId54" Type="http://schemas.openxmlformats.org/officeDocument/2006/relationships/image" Target="../media/image1.emf"/><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slideLayout" Target="../slideLayouts/slideLayout95.xml"/><Relationship Id="rId32" Type="http://schemas.openxmlformats.org/officeDocument/2006/relationships/slideLayout" Target="../slideLayouts/slideLayout103.xml"/><Relationship Id="rId37" Type="http://schemas.openxmlformats.org/officeDocument/2006/relationships/slideLayout" Target="../slideLayouts/slideLayout108.xml"/><Relationship Id="rId40" Type="http://schemas.openxmlformats.org/officeDocument/2006/relationships/slideLayout" Target="../slideLayouts/slideLayout111.xml"/><Relationship Id="rId45" Type="http://schemas.openxmlformats.org/officeDocument/2006/relationships/slideLayout" Target="../slideLayouts/slideLayout116.xml"/><Relationship Id="rId53" Type="http://schemas.openxmlformats.org/officeDocument/2006/relationships/oleObject" Target="../embeddings/oleObject5.bin"/><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28" Type="http://schemas.openxmlformats.org/officeDocument/2006/relationships/slideLayout" Target="../slideLayouts/slideLayout99.xml"/><Relationship Id="rId36" Type="http://schemas.openxmlformats.org/officeDocument/2006/relationships/slideLayout" Target="../slideLayouts/slideLayout107.xml"/><Relationship Id="rId49" Type="http://schemas.openxmlformats.org/officeDocument/2006/relationships/slideLayout" Target="../slideLayouts/slideLayout120.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31" Type="http://schemas.openxmlformats.org/officeDocument/2006/relationships/slideLayout" Target="../slideLayouts/slideLayout102.xml"/><Relationship Id="rId44" Type="http://schemas.openxmlformats.org/officeDocument/2006/relationships/slideLayout" Target="../slideLayouts/slideLayout115.xml"/><Relationship Id="rId52" Type="http://schemas.openxmlformats.org/officeDocument/2006/relationships/tags" Target="../tags/tag6.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 Id="rId27" Type="http://schemas.openxmlformats.org/officeDocument/2006/relationships/slideLayout" Target="../slideLayouts/slideLayout98.xml"/><Relationship Id="rId30" Type="http://schemas.openxmlformats.org/officeDocument/2006/relationships/slideLayout" Target="../slideLayouts/slideLayout101.xml"/><Relationship Id="rId35" Type="http://schemas.openxmlformats.org/officeDocument/2006/relationships/slideLayout" Target="../slideLayouts/slideLayout106.xml"/><Relationship Id="rId43" Type="http://schemas.openxmlformats.org/officeDocument/2006/relationships/slideLayout" Target="../slideLayouts/slideLayout114.xml"/><Relationship Id="rId48" Type="http://schemas.openxmlformats.org/officeDocument/2006/relationships/slideLayout" Target="../slideLayouts/slideLayout119.xml"/><Relationship Id="rId8" Type="http://schemas.openxmlformats.org/officeDocument/2006/relationships/slideLayout" Target="../slideLayouts/slideLayout79.xml"/><Relationship Id="rId5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34.xml"/><Relationship Id="rId18" Type="http://schemas.openxmlformats.org/officeDocument/2006/relationships/slideLayout" Target="../slideLayouts/slideLayout139.xml"/><Relationship Id="rId26" Type="http://schemas.openxmlformats.org/officeDocument/2006/relationships/slideLayout" Target="../slideLayouts/slideLayout147.xml"/><Relationship Id="rId39" Type="http://schemas.openxmlformats.org/officeDocument/2006/relationships/slideLayout" Target="../slideLayouts/slideLayout160.xml"/><Relationship Id="rId3" Type="http://schemas.openxmlformats.org/officeDocument/2006/relationships/slideLayout" Target="../slideLayouts/slideLayout124.xml"/><Relationship Id="rId21" Type="http://schemas.openxmlformats.org/officeDocument/2006/relationships/slideLayout" Target="../slideLayouts/slideLayout142.xml"/><Relationship Id="rId34" Type="http://schemas.openxmlformats.org/officeDocument/2006/relationships/slideLayout" Target="../slideLayouts/slideLayout155.xml"/><Relationship Id="rId42" Type="http://schemas.openxmlformats.org/officeDocument/2006/relationships/slideLayout" Target="../slideLayouts/slideLayout163.xml"/><Relationship Id="rId47" Type="http://schemas.openxmlformats.org/officeDocument/2006/relationships/slideLayout" Target="../slideLayouts/slideLayout168.xml"/><Relationship Id="rId50" Type="http://schemas.openxmlformats.org/officeDocument/2006/relationships/slideLayout" Target="../slideLayouts/slideLayout171.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17" Type="http://schemas.openxmlformats.org/officeDocument/2006/relationships/slideLayout" Target="../slideLayouts/slideLayout138.xml"/><Relationship Id="rId25" Type="http://schemas.openxmlformats.org/officeDocument/2006/relationships/slideLayout" Target="../slideLayouts/slideLayout146.xml"/><Relationship Id="rId33" Type="http://schemas.openxmlformats.org/officeDocument/2006/relationships/slideLayout" Target="../slideLayouts/slideLayout154.xml"/><Relationship Id="rId38" Type="http://schemas.openxmlformats.org/officeDocument/2006/relationships/slideLayout" Target="../slideLayouts/slideLayout159.xml"/><Relationship Id="rId46" Type="http://schemas.openxmlformats.org/officeDocument/2006/relationships/slideLayout" Target="../slideLayouts/slideLayout167.xml"/><Relationship Id="rId2" Type="http://schemas.openxmlformats.org/officeDocument/2006/relationships/slideLayout" Target="../slideLayouts/slideLayout123.xml"/><Relationship Id="rId16" Type="http://schemas.openxmlformats.org/officeDocument/2006/relationships/slideLayout" Target="../slideLayouts/slideLayout137.xml"/><Relationship Id="rId20" Type="http://schemas.openxmlformats.org/officeDocument/2006/relationships/slideLayout" Target="../slideLayouts/slideLayout141.xml"/><Relationship Id="rId29" Type="http://schemas.openxmlformats.org/officeDocument/2006/relationships/slideLayout" Target="../slideLayouts/slideLayout150.xml"/><Relationship Id="rId41" Type="http://schemas.openxmlformats.org/officeDocument/2006/relationships/slideLayout" Target="../slideLayouts/slideLayout162.xml"/><Relationship Id="rId54" Type="http://schemas.openxmlformats.org/officeDocument/2006/relationships/image" Target="../media/image1.emf"/><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24" Type="http://schemas.openxmlformats.org/officeDocument/2006/relationships/slideLayout" Target="../slideLayouts/slideLayout145.xml"/><Relationship Id="rId32" Type="http://schemas.openxmlformats.org/officeDocument/2006/relationships/slideLayout" Target="../slideLayouts/slideLayout153.xml"/><Relationship Id="rId37" Type="http://schemas.openxmlformats.org/officeDocument/2006/relationships/slideLayout" Target="../slideLayouts/slideLayout158.xml"/><Relationship Id="rId40" Type="http://schemas.openxmlformats.org/officeDocument/2006/relationships/slideLayout" Target="../slideLayouts/slideLayout161.xml"/><Relationship Id="rId45" Type="http://schemas.openxmlformats.org/officeDocument/2006/relationships/slideLayout" Target="../slideLayouts/slideLayout166.xml"/><Relationship Id="rId53" Type="http://schemas.openxmlformats.org/officeDocument/2006/relationships/oleObject" Target="../embeddings/oleObject6.bin"/><Relationship Id="rId5" Type="http://schemas.openxmlformats.org/officeDocument/2006/relationships/slideLayout" Target="../slideLayouts/slideLayout126.xml"/><Relationship Id="rId15" Type="http://schemas.openxmlformats.org/officeDocument/2006/relationships/slideLayout" Target="../slideLayouts/slideLayout136.xml"/><Relationship Id="rId23" Type="http://schemas.openxmlformats.org/officeDocument/2006/relationships/slideLayout" Target="../slideLayouts/slideLayout144.xml"/><Relationship Id="rId28" Type="http://schemas.openxmlformats.org/officeDocument/2006/relationships/slideLayout" Target="../slideLayouts/slideLayout149.xml"/><Relationship Id="rId36" Type="http://schemas.openxmlformats.org/officeDocument/2006/relationships/slideLayout" Target="../slideLayouts/slideLayout157.xml"/><Relationship Id="rId49" Type="http://schemas.openxmlformats.org/officeDocument/2006/relationships/slideLayout" Target="../slideLayouts/slideLayout170.xml"/><Relationship Id="rId10" Type="http://schemas.openxmlformats.org/officeDocument/2006/relationships/slideLayout" Target="../slideLayouts/slideLayout131.xml"/><Relationship Id="rId19" Type="http://schemas.openxmlformats.org/officeDocument/2006/relationships/slideLayout" Target="../slideLayouts/slideLayout140.xml"/><Relationship Id="rId31" Type="http://schemas.openxmlformats.org/officeDocument/2006/relationships/slideLayout" Target="../slideLayouts/slideLayout152.xml"/><Relationship Id="rId44" Type="http://schemas.openxmlformats.org/officeDocument/2006/relationships/slideLayout" Target="../slideLayouts/slideLayout165.xml"/><Relationship Id="rId52" Type="http://schemas.openxmlformats.org/officeDocument/2006/relationships/tags" Target="../tags/tag7.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 Id="rId22" Type="http://schemas.openxmlformats.org/officeDocument/2006/relationships/slideLayout" Target="../slideLayouts/slideLayout143.xml"/><Relationship Id="rId27" Type="http://schemas.openxmlformats.org/officeDocument/2006/relationships/slideLayout" Target="../slideLayouts/slideLayout148.xml"/><Relationship Id="rId30" Type="http://schemas.openxmlformats.org/officeDocument/2006/relationships/slideLayout" Target="../slideLayouts/slideLayout151.xml"/><Relationship Id="rId35" Type="http://schemas.openxmlformats.org/officeDocument/2006/relationships/slideLayout" Target="../slideLayouts/slideLayout156.xml"/><Relationship Id="rId43" Type="http://schemas.openxmlformats.org/officeDocument/2006/relationships/slideLayout" Target="../slideLayouts/slideLayout164.xml"/><Relationship Id="rId48" Type="http://schemas.openxmlformats.org/officeDocument/2006/relationships/slideLayout" Target="../slideLayouts/slideLayout169.xml"/><Relationship Id="rId8" Type="http://schemas.openxmlformats.org/officeDocument/2006/relationships/slideLayout" Target="../slideLayouts/slideLayout129.xml"/><Relationship Id="rId5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79.xml"/><Relationship Id="rId13" Type="http://schemas.openxmlformats.org/officeDocument/2006/relationships/slideLayout" Target="../slideLayouts/slideLayout184.xml"/><Relationship Id="rId18" Type="http://schemas.openxmlformats.org/officeDocument/2006/relationships/slideLayout" Target="../slideLayouts/slideLayout189.xml"/><Relationship Id="rId3" Type="http://schemas.openxmlformats.org/officeDocument/2006/relationships/slideLayout" Target="../slideLayouts/slideLayout174.xml"/><Relationship Id="rId21" Type="http://schemas.openxmlformats.org/officeDocument/2006/relationships/oleObject" Target="../embeddings/oleObject7.bin"/><Relationship Id="rId7" Type="http://schemas.openxmlformats.org/officeDocument/2006/relationships/slideLayout" Target="../slideLayouts/slideLayout178.xml"/><Relationship Id="rId12" Type="http://schemas.openxmlformats.org/officeDocument/2006/relationships/slideLayout" Target="../slideLayouts/slideLayout183.xml"/><Relationship Id="rId17" Type="http://schemas.openxmlformats.org/officeDocument/2006/relationships/slideLayout" Target="../slideLayouts/slideLayout188.xml"/><Relationship Id="rId2" Type="http://schemas.openxmlformats.org/officeDocument/2006/relationships/slideLayout" Target="../slideLayouts/slideLayout173.xml"/><Relationship Id="rId16" Type="http://schemas.openxmlformats.org/officeDocument/2006/relationships/slideLayout" Target="../slideLayouts/slideLayout187.xml"/><Relationship Id="rId20" Type="http://schemas.openxmlformats.org/officeDocument/2006/relationships/tags" Target="../tags/tag8.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5" Type="http://schemas.openxmlformats.org/officeDocument/2006/relationships/slideLayout" Target="../slideLayouts/slideLayout186.xml"/><Relationship Id="rId10" Type="http://schemas.openxmlformats.org/officeDocument/2006/relationships/slideLayout" Target="../slideLayouts/slideLayout181.xml"/><Relationship Id="rId19" Type="http://schemas.openxmlformats.org/officeDocument/2006/relationships/theme" Target="../theme/theme7.xml"/><Relationship Id="rId4" Type="http://schemas.openxmlformats.org/officeDocument/2006/relationships/slideLayout" Target="../slideLayouts/slideLayout175.xml"/><Relationship Id="rId9" Type="http://schemas.openxmlformats.org/officeDocument/2006/relationships/slideLayout" Target="../slideLayouts/slideLayout180.xml"/><Relationship Id="rId14" Type="http://schemas.openxmlformats.org/officeDocument/2006/relationships/slideLayout" Target="../slideLayouts/slideLayout185.xml"/><Relationship Id="rId22" Type="http://schemas.openxmlformats.org/officeDocument/2006/relationships/image" Target="../media/image1.emf"/></Relationships>
</file>

<file path=ppt/slideMasters/_rels/slideMaster8.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slideLayout" Target="../slideLayouts/slideLayout192.xml"/><Relationship Id="rId7" Type="http://schemas.openxmlformats.org/officeDocument/2006/relationships/tags" Target="../tags/tag9.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theme" Target="../theme/theme8.xml"/><Relationship Id="rId5" Type="http://schemas.openxmlformats.org/officeDocument/2006/relationships/slideLayout" Target="../slideLayouts/slideLayout194.xml"/><Relationship Id="rId4" Type="http://schemas.openxmlformats.org/officeDocument/2006/relationships/slideLayout" Target="../slideLayouts/slideLayout193.xml"/><Relationship Id="rId9" Type="http://schemas.openxmlformats.org/officeDocument/2006/relationships/image" Target="../media/image1.emf"/></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tags" Target="../tags/tag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DE0337-A0E6-4565-8E16-F129C22833B2}"/>
              </a:ext>
            </a:extLst>
          </p:cNvPr>
          <p:cNvGraphicFramePr>
            <a:graphicFrameLocks noChangeAspect="1"/>
          </p:cNvGraphicFramePr>
          <p:nvPr userDrawn="1">
            <p:custDataLst>
              <p:tags r:id="rId50"/>
            </p:custDataLst>
            <p:extLst>
              <p:ext uri="{D42A27DB-BD31-4B8C-83A1-F6EECF244321}">
                <p14:modId xmlns:p14="http://schemas.microsoft.com/office/powerpoint/2010/main" val="3218024875"/>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51" imgW="216" imgH="216" progId="TCLayout.ActiveDocument.1">
                  <p:embed/>
                </p:oleObj>
              </mc:Choice>
              <mc:Fallback>
                <p:oleObj name="think-cell Slide" r:id="rId51" imgW="216" imgH="216" progId="TCLayout.ActiveDocument.1">
                  <p:embed/>
                  <p:pic>
                    <p:nvPicPr>
                      <p:cNvPr id="2" name="Object 1" hidden="1">
                        <a:extLst>
                          <a:ext uri="{FF2B5EF4-FFF2-40B4-BE49-F238E27FC236}">
                            <a16:creationId xmlns:a16="http://schemas.microsoft.com/office/drawing/2014/main" id="{15DE0337-A0E6-4565-8E16-F129C22833B2}"/>
                          </a:ext>
                        </a:extLst>
                      </p:cNvPr>
                      <p:cNvPicPr/>
                      <p:nvPr/>
                    </p:nvPicPr>
                    <p:blipFill>
                      <a:blip r:embed="rId52"/>
                      <a:stretch>
                        <a:fillRect/>
                      </a:stretch>
                    </p:blipFill>
                    <p:spPr>
                      <a:xfrm>
                        <a:off x="1191" y="1588"/>
                        <a:ext cx="1191" cy="1588"/>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002677"/>
                </a:solidFill>
                <a:latin typeface="Segoe UI" panose="020B0502040204020203" pitchFamily="34" charset="0"/>
                <a:ea typeface="Segoe UI" panose="020B0502040204020203" pitchFamily="34" charset="0"/>
                <a:cs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7265194" y="7615599"/>
            <a:ext cx="3148005" cy="218918"/>
          </a:xfrm>
          <a:prstGeom prst="rect">
            <a:avLst/>
          </a:prstGeom>
        </p:spPr>
        <p:txBody>
          <a:bodyPr vert="horz" lIns="91440" tIns="45720" rIns="91440" bIns="45720" rtlCol="0" anchor="ctr"/>
          <a:lstStyle>
            <a:lvl1pPr algn="r">
              <a:defRPr sz="720" b="1" i="0">
                <a:solidFill>
                  <a:srgbClr val="002677"/>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Presentation Title Here – Month 00, 000</a:t>
            </a:r>
          </a:p>
        </p:txBody>
      </p:sp>
      <p:sp>
        <p:nvSpPr>
          <p:cNvPr id="8" name="Footer Placeholder 3">
            <a:extLst>
              <a:ext uri="{FF2B5EF4-FFF2-40B4-BE49-F238E27FC236}">
                <a16:creationId xmlns:a16="http://schemas.microsoft.com/office/drawing/2014/main" id="{002ACFBD-07D0-C143-ADB8-21E6C0D70DAF}"/>
              </a:ext>
            </a:extLst>
          </p:cNvPr>
          <p:cNvSpPr txBox="1">
            <a:spLocks/>
          </p:cNvSpPr>
          <p:nvPr userDrawn="1"/>
        </p:nvSpPr>
        <p:spPr>
          <a:xfrm>
            <a:off x="275755" y="7615599"/>
            <a:ext cx="1699493" cy="218918"/>
          </a:xfrm>
          <a:prstGeom prst="rect">
            <a:avLst/>
          </a:prstGeom>
        </p:spPr>
        <p:txBody>
          <a:bodyPr vert="horz" lIns="68580" tIns="34290" rIns="68580" bIns="3429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20" dirty="0">
                <a:latin typeface="Segoe UI" panose="020B0502040204020203" pitchFamily="34" charset="0"/>
                <a:ea typeface="Segoe UI" panose="020B0502040204020203" pitchFamily="34" charset="0"/>
                <a:cs typeface="Segoe UI" panose="020B0502040204020203" pitchFamily="34" charset="0"/>
              </a:rPr>
              <a:t>Equitable</a:t>
            </a:r>
          </a:p>
        </p:txBody>
      </p:sp>
    </p:spTree>
    <p:extLst>
      <p:ext uri="{BB962C8B-B14F-4D97-AF65-F5344CB8AC3E}">
        <p14:creationId xmlns:p14="http://schemas.microsoft.com/office/powerpoint/2010/main" val="3383135393"/>
      </p:ext>
    </p:extLst>
  </p:cSld>
  <p:clrMap bg1="lt1" tx1="dk1" bg2="lt2" tx2="dk2" accent1="accent1" accent2="accent2" accent3="accent3" accent4="accent4" accent5="accent5" accent6="accent6" hlink="hlink" folHlink="folHlink"/>
  <p:sldLayoutIdLst>
    <p:sldLayoutId id="2147483740" r:id="rId1"/>
    <p:sldLayoutId id="2147483953" r:id="rId2"/>
    <p:sldLayoutId id="2147483969"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968" r:id="rId14"/>
    <p:sldLayoutId id="2147483704" r:id="rId15"/>
    <p:sldLayoutId id="2147483705" r:id="rId16"/>
    <p:sldLayoutId id="2147483706" r:id="rId17"/>
    <p:sldLayoutId id="2147483707" r:id="rId18"/>
    <p:sldLayoutId id="2147483708" r:id="rId19"/>
    <p:sldLayoutId id="2147483970" r:id="rId20"/>
    <p:sldLayoutId id="2147483710" r:id="rId21"/>
    <p:sldLayoutId id="2147483711" r:id="rId22"/>
    <p:sldLayoutId id="2147483712" r:id="rId23"/>
    <p:sldLayoutId id="2147483967" r:id="rId24"/>
    <p:sldLayoutId id="2147483966" r:id="rId25"/>
    <p:sldLayoutId id="2147483715" r:id="rId26"/>
    <p:sldLayoutId id="2147483716" r:id="rId27"/>
    <p:sldLayoutId id="2147483717" r:id="rId28"/>
    <p:sldLayoutId id="2147483718" r:id="rId29"/>
    <p:sldLayoutId id="2147483719" r:id="rId30"/>
    <p:sldLayoutId id="2147483720" r:id="rId31"/>
    <p:sldLayoutId id="2147483961" r:id="rId32"/>
    <p:sldLayoutId id="2147483722" r:id="rId33"/>
    <p:sldLayoutId id="2147483723" r:id="rId34"/>
    <p:sldLayoutId id="2147483725" r:id="rId35"/>
    <p:sldLayoutId id="2147483726" r:id="rId36"/>
    <p:sldLayoutId id="2147483724" r:id="rId37"/>
    <p:sldLayoutId id="2147483727" r:id="rId38"/>
    <p:sldLayoutId id="2147483729" r:id="rId39"/>
    <p:sldLayoutId id="2147483733" r:id="rId40"/>
    <p:sldLayoutId id="2147483962" r:id="rId41"/>
    <p:sldLayoutId id="2147483963" r:id="rId42"/>
    <p:sldLayoutId id="2147483731" r:id="rId43"/>
    <p:sldLayoutId id="2147483734" r:id="rId44"/>
    <p:sldLayoutId id="2147483736" r:id="rId45"/>
    <p:sldLayoutId id="2147483739" r:id="rId46"/>
    <p:sldLayoutId id="2147483964" r:id="rId47"/>
    <p:sldLayoutId id="2147483965" r:id="rId48"/>
  </p:sldLayoutIdLst>
  <p:hf hdr="0" dt="0"/>
  <p:txStyles>
    <p:titleStyle>
      <a:lvl1pPr algn="l" defTabSz="822899"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25" indent="-205725" algn="l" defTabSz="822899"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174" indent="-205725" algn="l" defTabSz="822899" rtl="0" eaLnBrk="1" latinLnBrk="0" hangingPunct="1">
        <a:lnSpc>
          <a:spcPct val="90000"/>
        </a:lnSpc>
        <a:spcBef>
          <a:spcPts val="451"/>
        </a:spcBef>
        <a:buFont typeface="Arial" panose="020B0604020202020204" pitchFamily="34" charset="0"/>
        <a:buChar char="•"/>
        <a:defRPr sz="2160" kern="1200">
          <a:solidFill>
            <a:schemeClr val="tx1"/>
          </a:solidFill>
          <a:latin typeface="+mn-lt"/>
          <a:ea typeface="+mn-ea"/>
          <a:cs typeface="+mn-cs"/>
        </a:defRPr>
      </a:lvl2pPr>
      <a:lvl3pPr marL="1028622" indent="-205725" algn="l" defTabSz="822899" rtl="0" eaLnBrk="1" latinLnBrk="0" hangingPunct="1">
        <a:lnSpc>
          <a:spcPct val="90000"/>
        </a:lnSpc>
        <a:spcBef>
          <a:spcPts val="451"/>
        </a:spcBef>
        <a:buFont typeface="Arial" panose="020B0604020202020204" pitchFamily="34" charset="0"/>
        <a:buChar char="•"/>
        <a:defRPr sz="1800" kern="1200">
          <a:solidFill>
            <a:schemeClr val="tx1"/>
          </a:solidFill>
          <a:latin typeface="+mn-lt"/>
          <a:ea typeface="+mn-ea"/>
          <a:cs typeface="+mn-cs"/>
        </a:defRPr>
      </a:lvl3pPr>
      <a:lvl4pPr marL="1440072" indent="-205725" algn="l" defTabSz="822899"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4pPr>
      <a:lvl5pPr marL="1851522" indent="-205725" algn="l" defTabSz="822899"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5pPr>
      <a:lvl6pPr marL="2262971" indent="-205725" algn="l" defTabSz="822899"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6pPr>
      <a:lvl7pPr marL="2674421" indent="-205725" algn="l" defTabSz="822899"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7pPr>
      <a:lvl8pPr marL="3085869" indent="-205725" algn="l" defTabSz="822899"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8pPr>
      <a:lvl9pPr marL="3497318" indent="-205725" algn="l" defTabSz="822899"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899" rtl="0" eaLnBrk="1" latinLnBrk="0" hangingPunct="1">
        <a:defRPr sz="1620" kern="1200">
          <a:solidFill>
            <a:schemeClr val="tx1"/>
          </a:solidFill>
          <a:latin typeface="+mn-lt"/>
          <a:ea typeface="+mn-ea"/>
          <a:cs typeface="+mn-cs"/>
        </a:defRPr>
      </a:lvl1pPr>
      <a:lvl2pPr marL="411450" algn="l" defTabSz="822899" rtl="0" eaLnBrk="1" latinLnBrk="0" hangingPunct="1">
        <a:defRPr sz="1620" kern="1200">
          <a:solidFill>
            <a:schemeClr val="tx1"/>
          </a:solidFill>
          <a:latin typeface="+mn-lt"/>
          <a:ea typeface="+mn-ea"/>
          <a:cs typeface="+mn-cs"/>
        </a:defRPr>
      </a:lvl2pPr>
      <a:lvl3pPr marL="822899" algn="l" defTabSz="822899" rtl="0" eaLnBrk="1" latinLnBrk="0" hangingPunct="1">
        <a:defRPr sz="1620" kern="1200">
          <a:solidFill>
            <a:schemeClr val="tx1"/>
          </a:solidFill>
          <a:latin typeface="+mn-lt"/>
          <a:ea typeface="+mn-ea"/>
          <a:cs typeface="+mn-cs"/>
        </a:defRPr>
      </a:lvl3pPr>
      <a:lvl4pPr marL="1234349" algn="l" defTabSz="822899" rtl="0" eaLnBrk="1" latinLnBrk="0" hangingPunct="1">
        <a:defRPr sz="1620" kern="1200">
          <a:solidFill>
            <a:schemeClr val="tx1"/>
          </a:solidFill>
          <a:latin typeface="+mn-lt"/>
          <a:ea typeface="+mn-ea"/>
          <a:cs typeface="+mn-cs"/>
        </a:defRPr>
      </a:lvl4pPr>
      <a:lvl5pPr marL="1645797" algn="l" defTabSz="822899" rtl="0" eaLnBrk="1" latinLnBrk="0" hangingPunct="1">
        <a:defRPr sz="1620" kern="1200">
          <a:solidFill>
            <a:schemeClr val="tx1"/>
          </a:solidFill>
          <a:latin typeface="+mn-lt"/>
          <a:ea typeface="+mn-ea"/>
          <a:cs typeface="+mn-cs"/>
        </a:defRPr>
      </a:lvl5pPr>
      <a:lvl6pPr marL="2057246" algn="l" defTabSz="822899" rtl="0" eaLnBrk="1" latinLnBrk="0" hangingPunct="1">
        <a:defRPr sz="1620" kern="1200">
          <a:solidFill>
            <a:schemeClr val="tx1"/>
          </a:solidFill>
          <a:latin typeface="+mn-lt"/>
          <a:ea typeface="+mn-ea"/>
          <a:cs typeface="+mn-cs"/>
        </a:defRPr>
      </a:lvl6pPr>
      <a:lvl7pPr marL="2468694" algn="l" defTabSz="822899" rtl="0" eaLnBrk="1" latinLnBrk="0" hangingPunct="1">
        <a:defRPr sz="1620" kern="1200">
          <a:solidFill>
            <a:schemeClr val="tx1"/>
          </a:solidFill>
          <a:latin typeface="+mn-lt"/>
          <a:ea typeface="+mn-ea"/>
          <a:cs typeface="+mn-cs"/>
        </a:defRPr>
      </a:lvl7pPr>
      <a:lvl8pPr marL="2880144" algn="l" defTabSz="822899" rtl="0" eaLnBrk="1" latinLnBrk="0" hangingPunct="1">
        <a:defRPr sz="1620" kern="1200">
          <a:solidFill>
            <a:schemeClr val="tx1"/>
          </a:solidFill>
          <a:latin typeface="+mn-lt"/>
          <a:ea typeface="+mn-ea"/>
          <a:cs typeface="+mn-cs"/>
        </a:defRPr>
      </a:lvl8pPr>
      <a:lvl9pPr marL="3291594" algn="l" defTabSz="822899" rtl="0" eaLnBrk="1" latinLnBrk="0" hangingPunct="1">
        <a:defRPr sz="162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userDrawn="1">
          <p15:clr>
            <a:srgbClr val="FDE53C"/>
          </p15:clr>
        </p15:guide>
        <p15:guide id="8" pos="1862" userDrawn="1">
          <p15:clr>
            <a:srgbClr val="FDE53C"/>
          </p15:clr>
        </p15:guide>
        <p15:guide id="15" orient="horz" pos="4896" userDrawn="1">
          <p15:clr>
            <a:srgbClr val="F26B43"/>
          </p15:clr>
        </p15:guide>
        <p15:guide id="16" pos="6696" userDrawn="1">
          <p15:clr>
            <a:srgbClr val="FDE53C"/>
          </p15:clr>
        </p15:guide>
        <p15:guide id="17" pos="216" userDrawn="1">
          <p15:clr>
            <a:srgbClr val="FDE53C"/>
          </p15:clr>
        </p15:guide>
        <p15:guide id="19" orient="horz" pos="288" userDrawn="1">
          <p15:clr>
            <a:srgbClr val="F26B43"/>
          </p15:clr>
        </p15:guide>
        <p15:guide id="20" pos="3425" userDrawn="1">
          <p15:clr>
            <a:srgbClr val="FDE53C"/>
          </p15:clr>
        </p15:guide>
        <p15:guide id="21" pos="3497" userDrawn="1">
          <p15:clr>
            <a:srgbClr val="FDE53C"/>
          </p15:clr>
        </p15:guide>
        <p15:guide id="22" pos="5066" userDrawn="1">
          <p15:clr>
            <a:srgbClr val="FDE53C"/>
          </p15:clr>
        </p15:guide>
        <p15:guide id="23" pos="5138" userDrawn="1">
          <p15:clr>
            <a:srgbClr val="FDE53C"/>
          </p15:clr>
        </p15:guide>
        <p15:guide id="24" pos="1800" userDrawn="1">
          <p15:clr>
            <a:srgbClr val="FDE53C"/>
          </p15:clr>
        </p15:guide>
        <p15:guide id="25" pos="1244" userDrawn="1">
          <p15:clr>
            <a:srgbClr val="FDE53C"/>
          </p15:clr>
        </p15:guide>
        <p15:guide id="26" pos="1316" userDrawn="1">
          <p15:clr>
            <a:srgbClr val="FDE53C"/>
          </p15:clr>
        </p15:guide>
        <p15:guide id="27" pos="2333" userDrawn="1">
          <p15:clr>
            <a:srgbClr val="FDE53C"/>
          </p15:clr>
        </p15:guide>
        <p15:guide id="28" pos="2404" userDrawn="1">
          <p15:clr>
            <a:srgbClr val="FDE53C"/>
          </p15:clr>
        </p15:guide>
        <p15:guide id="29" pos="4512" userDrawn="1">
          <p15:clr>
            <a:srgbClr val="FDE53C"/>
          </p15:clr>
        </p15:guide>
        <p15:guide id="30" pos="4577" userDrawn="1">
          <p15:clr>
            <a:srgbClr val="FDE53C"/>
          </p15:clr>
        </p15:guide>
        <p15:guide id="31" pos="5597" userDrawn="1">
          <p15:clr>
            <a:srgbClr val="FDE53C"/>
          </p15:clr>
        </p15:guide>
        <p15:guide id="32" pos="5668" userDrawn="1">
          <p15:clr>
            <a:srgbClr val="FDE53C"/>
          </p15:clr>
        </p15:guide>
        <p15:guide id="33" pos="5433" userDrawn="1">
          <p15:clr>
            <a:srgbClr val="FDE53C"/>
          </p15:clr>
        </p15:guide>
        <p15:guide id="34" orient="horz" pos="2692" userDrawn="1">
          <p15:clr>
            <a:srgbClr val="F26B43"/>
          </p15:clr>
        </p15:guide>
        <p15:guide id="35" pos="3456"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4380" y="438152"/>
            <a:ext cx="9464040" cy="159067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54380" y="2190750"/>
            <a:ext cx="9464040" cy="52216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4380" y="7627622"/>
            <a:ext cx="246888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C764DE79-268F-4C1A-8933-263129D2AF90}" type="datetimeFigureOut">
              <a:rPr lang="en-US" dirty="0"/>
              <a:t>2/27/2023</a:t>
            </a:fld>
            <a:endParaRPr lang="en-US" dirty="0"/>
          </a:p>
        </p:txBody>
      </p:sp>
      <p:sp>
        <p:nvSpPr>
          <p:cNvPr id="5" name="Footer Placeholder 4"/>
          <p:cNvSpPr>
            <a:spLocks noGrp="1"/>
          </p:cNvSpPr>
          <p:nvPr>
            <p:ph type="ftr" sz="quarter" idx="3"/>
          </p:nvPr>
        </p:nvSpPr>
        <p:spPr>
          <a:xfrm>
            <a:off x="3634740" y="7627622"/>
            <a:ext cx="370332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r>
              <a:rPr lang="en-US"/>
              <a:t>Presentation Title Here – Month 00, 000</a:t>
            </a:r>
            <a:endParaRPr lang="en-US" dirty="0"/>
          </a:p>
        </p:txBody>
      </p:sp>
      <p:sp>
        <p:nvSpPr>
          <p:cNvPr id="6" name="Slide Number Placeholder 5"/>
          <p:cNvSpPr>
            <a:spLocks noGrp="1"/>
          </p:cNvSpPr>
          <p:nvPr>
            <p:ph type="sldNum" sz="quarter" idx="4"/>
          </p:nvPr>
        </p:nvSpPr>
        <p:spPr>
          <a:xfrm>
            <a:off x="7749540" y="7627622"/>
            <a:ext cx="246888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2C7AFF3D-0B71-614B-ACB6-7F45BDA6A838}" type="slidenum">
              <a:rPr lang="en-US" smtClean="0"/>
              <a:pPr/>
              <a:t>‹#›</a:t>
            </a:fld>
            <a:endParaRPr lang="en-US" dirty="0"/>
          </a:p>
        </p:txBody>
      </p:sp>
      <p:graphicFrame>
        <p:nvGraphicFramePr>
          <p:cNvPr id="7" name="Object 6" hidden="1">
            <a:extLst>
              <a:ext uri="{FF2B5EF4-FFF2-40B4-BE49-F238E27FC236}">
                <a16:creationId xmlns:a16="http://schemas.microsoft.com/office/drawing/2014/main" id="{1BE4B1D4-BF0D-4B8B-9412-200C8E71F3CB}"/>
              </a:ext>
            </a:extLst>
          </p:cNvPr>
          <p:cNvGraphicFramePr>
            <a:graphicFrameLocks noChangeAspect="1"/>
          </p:cNvGraphicFramePr>
          <p:nvPr userDrawn="1">
            <p:custDataLst>
              <p:tags r:id="rId14"/>
            </p:custDataLst>
            <p:extLst>
              <p:ext uri="{D42A27DB-BD31-4B8C-83A1-F6EECF244321}">
                <p14:modId xmlns:p14="http://schemas.microsoft.com/office/powerpoint/2010/main" val="1830873589"/>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15" imgW="216" imgH="216" progId="TCLayout.ActiveDocument.1">
                  <p:embed/>
                </p:oleObj>
              </mc:Choice>
              <mc:Fallback>
                <p:oleObj name="think-cell Slide" r:id="rId15" imgW="216" imgH="216" progId="TCLayout.ActiveDocument.1">
                  <p:embed/>
                  <p:pic>
                    <p:nvPicPr>
                      <p:cNvPr id="7" name="Object 6" hidden="1">
                        <a:extLst>
                          <a:ext uri="{FF2B5EF4-FFF2-40B4-BE49-F238E27FC236}">
                            <a16:creationId xmlns:a16="http://schemas.microsoft.com/office/drawing/2014/main" id="{1BE4B1D4-BF0D-4B8B-9412-200C8E71F3CB}"/>
                          </a:ext>
                        </a:extLst>
                      </p:cNvPr>
                      <p:cNvPicPr/>
                      <p:nvPr/>
                    </p:nvPicPr>
                    <p:blipFill>
                      <a:blip r:embed="rId16"/>
                      <a:stretch>
                        <a:fillRect/>
                      </a:stretch>
                    </p:blipFill>
                    <p:spPr>
                      <a:xfrm>
                        <a:off x="1191" y="1588"/>
                        <a:ext cx="1191" cy="1588"/>
                      </a:xfrm>
                      <a:prstGeom prst="rect">
                        <a:avLst/>
                      </a:prstGeom>
                    </p:spPr>
                  </p:pic>
                </p:oleObj>
              </mc:Fallback>
            </mc:AlternateContent>
          </a:graphicData>
        </a:graphic>
      </p:graphicFrame>
      <p:sp>
        <p:nvSpPr>
          <p:cNvPr id="8" name="Footer Placeholder 3">
            <a:extLst>
              <a:ext uri="{FF2B5EF4-FFF2-40B4-BE49-F238E27FC236}">
                <a16:creationId xmlns:a16="http://schemas.microsoft.com/office/drawing/2014/main" id="{89906E2C-791A-4588-B880-83871297ADAE}"/>
              </a:ext>
            </a:extLst>
          </p:cNvPr>
          <p:cNvSpPr txBox="1">
            <a:spLocks/>
          </p:cNvSpPr>
          <p:nvPr userDrawn="1"/>
        </p:nvSpPr>
        <p:spPr>
          <a:xfrm>
            <a:off x="275755" y="7615599"/>
            <a:ext cx="1699493" cy="218918"/>
          </a:xfrm>
          <a:prstGeom prst="rect">
            <a:avLst/>
          </a:prstGeom>
        </p:spPr>
        <p:txBody>
          <a:bodyPr vert="horz" lIns="68580" tIns="34290" rIns="68580" bIns="3429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20" dirty="0">
                <a:solidFill>
                  <a:srgbClr val="FFFFFF"/>
                </a:solidFill>
                <a:latin typeface="IBM Eliot Sans Medium" panose="020B0703050000000000" pitchFamily="34" charset="0"/>
              </a:rPr>
              <a:t>Equitable</a:t>
            </a:r>
          </a:p>
        </p:txBody>
      </p:sp>
      <p:sp>
        <p:nvSpPr>
          <p:cNvPr id="9" name="Text Placeholder 3">
            <a:extLst>
              <a:ext uri="{FF2B5EF4-FFF2-40B4-BE49-F238E27FC236}">
                <a16:creationId xmlns:a16="http://schemas.microsoft.com/office/drawing/2014/main" id="{F8B79E36-DA0E-49B9-88E3-BEDD2C85B7B3}"/>
              </a:ext>
            </a:extLst>
          </p:cNvPr>
          <p:cNvSpPr txBox="1">
            <a:spLocks/>
          </p:cNvSpPr>
          <p:nvPr userDrawn="1"/>
        </p:nvSpPr>
        <p:spPr>
          <a:xfrm>
            <a:off x="8679383" y="7868615"/>
            <a:ext cx="2173354" cy="273746"/>
          </a:xfrm>
          <a:prstGeom prst="rect">
            <a:avLst/>
          </a:prstGeom>
        </p:spPr>
        <p:txBody>
          <a:bodyPr vert="horz" lIns="91440" tIns="45720" rIns="91440" bIns="45720" rtlCol="0">
            <a:normAutofit fontScale="92500"/>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GE-2858461 (9/20) (Exp. 9/22)</a:t>
            </a:r>
          </a:p>
        </p:txBody>
      </p:sp>
    </p:spTree>
    <p:extLst>
      <p:ext uri="{BB962C8B-B14F-4D97-AF65-F5344CB8AC3E}">
        <p14:creationId xmlns:p14="http://schemas.microsoft.com/office/powerpoint/2010/main" val="808104657"/>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 id="2147484130" r:id="rId12"/>
  </p:sldLayoutIdLst>
  <p:hf hd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 userDrawn="1">
          <p15:clr>
            <a:srgbClr val="FDE53C"/>
          </p15:clr>
        </p15:guide>
        <p15:guide id="2" pos="6696" userDrawn="1">
          <p15:clr>
            <a:srgbClr val="FDE53C"/>
          </p15:clr>
        </p15:guide>
        <p15:guide id="3" orient="horz" pos="288" userDrawn="1">
          <p15:clr>
            <a:srgbClr val="F26B43"/>
          </p15:clr>
        </p15:guide>
        <p15:guide id="4" orient="horz" pos="4896" userDrawn="1">
          <p15:clr>
            <a:srgbClr val="F26B43"/>
          </p15:clr>
        </p15:guide>
        <p15:guide id="5" orient="horz" pos="2592" userDrawn="1">
          <p15:clr>
            <a:srgbClr val="F26B43"/>
          </p15:clr>
        </p15:guide>
        <p15:guide id="6" pos="1242" userDrawn="1">
          <p15:clr>
            <a:srgbClr val="FDE53C"/>
          </p15:clr>
        </p15:guide>
        <p15:guide id="7" pos="1314" userDrawn="1">
          <p15:clr>
            <a:srgbClr val="FDE53C"/>
          </p15:clr>
        </p15:guide>
        <p15:guide id="8" pos="1791" userDrawn="1">
          <p15:clr>
            <a:srgbClr val="FDE53C"/>
          </p15:clr>
        </p15:guide>
        <p15:guide id="9" pos="1861" userDrawn="1">
          <p15:clr>
            <a:srgbClr val="FDE53C"/>
          </p15:clr>
        </p15:guide>
        <p15:guide id="10" pos="2327" userDrawn="1">
          <p15:clr>
            <a:srgbClr val="FDE53C"/>
          </p15:clr>
        </p15:guide>
        <p15:guide id="11" pos="2402" userDrawn="1">
          <p15:clr>
            <a:srgbClr val="FDE53C"/>
          </p15:clr>
        </p15:guide>
        <p15:guide id="12" pos="3422" userDrawn="1">
          <p15:clr>
            <a:srgbClr val="FDE53C"/>
          </p15:clr>
        </p15:guide>
        <p15:guide id="13" pos="3492" userDrawn="1">
          <p15:clr>
            <a:srgbClr val="FDE53C"/>
          </p15:clr>
        </p15:guide>
        <p15:guide id="14" pos="4510" userDrawn="1">
          <p15:clr>
            <a:srgbClr val="FDE53C"/>
          </p15:clr>
        </p15:guide>
        <p15:guide id="15" pos="4580" userDrawn="1">
          <p15:clr>
            <a:srgbClr val="FDE53C"/>
          </p15:clr>
        </p15:guide>
        <p15:guide id="16" pos="5063" userDrawn="1">
          <p15:clr>
            <a:srgbClr val="FDE53C"/>
          </p15:clr>
        </p15:guide>
        <p15:guide id="17" pos="5138" userDrawn="1">
          <p15:clr>
            <a:srgbClr val="FDE53C"/>
          </p15:clr>
        </p15:guide>
        <p15:guide id="18" pos="5599" userDrawn="1">
          <p15:clr>
            <a:srgbClr val="FDE53C"/>
          </p15:clr>
        </p15:guide>
        <p15:guide id="19" pos="5668" userDrawn="1">
          <p15:clr>
            <a:srgbClr val="FDE53C"/>
          </p15:clr>
        </p15:guide>
        <p15:guide id="20" pos="3456" userDrawn="1">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4380" y="438152"/>
            <a:ext cx="9464040" cy="159067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54380" y="2190750"/>
            <a:ext cx="9464040" cy="52216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4380" y="7627622"/>
            <a:ext cx="246888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C764DE79-268F-4C1A-8933-263129D2AF90}" type="datetimeFigureOut">
              <a:rPr lang="en-US" dirty="0"/>
              <a:t>2/27/2023</a:t>
            </a:fld>
            <a:endParaRPr lang="en-US" dirty="0"/>
          </a:p>
        </p:txBody>
      </p:sp>
      <p:sp>
        <p:nvSpPr>
          <p:cNvPr id="5" name="Footer Placeholder 4"/>
          <p:cNvSpPr>
            <a:spLocks noGrp="1"/>
          </p:cNvSpPr>
          <p:nvPr>
            <p:ph type="ftr" sz="quarter" idx="3"/>
          </p:nvPr>
        </p:nvSpPr>
        <p:spPr>
          <a:xfrm>
            <a:off x="3634740" y="7627622"/>
            <a:ext cx="370332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r>
              <a:rPr lang="en-US"/>
              <a:t>Presentation Title Here – Month 00, 000</a:t>
            </a:r>
            <a:endParaRPr lang="en-US" dirty="0"/>
          </a:p>
        </p:txBody>
      </p:sp>
      <p:sp>
        <p:nvSpPr>
          <p:cNvPr id="6" name="Slide Number Placeholder 5"/>
          <p:cNvSpPr>
            <a:spLocks noGrp="1"/>
          </p:cNvSpPr>
          <p:nvPr>
            <p:ph type="sldNum" sz="quarter" idx="4"/>
          </p:nvPr>
        </p:nvSpPr>
        <p:spPr>
          <a:xfrm>
            <a:off x="7749540" y="7627622"/>
            <a:ext cx="246888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2C7AFF3D-0B71-614B-ACB6-7F45BDA6A838}" type="slidenum">
              <a:rPr lang="en-US" smtClean="0"/>
              <a:pPr/>
              <a:t>‹#›</a:t>
            </a:fld>
            <a:endParaRPr lang="en-US" dirty="0"/>
          </a:p>
        </p:txBody>
      </p:sp>
      <p:graphicFrame>
        <p:nvGraphicFramePr>
          <p:cNvPr id="7" name="Object 6" hidden="1">
            <a:extLst>
              <a:ext uri="{FF2B5EF4-FFF2-40B4-BE49-F238E27FC236}">
                <a16:creationId xmlns:a16="http://schemas.microsoft.com/office/drawing/2014/main" id="{B85E148F-64FF-4C64-BDE6-B57B58FF548C}"/>
              </a:ext>
            </a:extLst>
          </p:cNvPr>
          <p:cNvGraphicFramePr>
            <a:graphicFrameLocks noChangeAspect="1"/>
          </p:cNvGraphicFramePr>
          <p:nvPr userDrawn="1">
            <p:custDataLst>
              <p:tags r:id="rId17"/>
            </p:custData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18" imgW="216" imgH="216" progId="TCLayout.ActiveDocument.1">
                  <p:embed/>
                </p:oleObj>
              </mc:Choice>
              <mc:Fallback>
                <p:oleObj name="think-cell Slide" r:id="rId18" imgW="216" imgH="216" progId="TCLayout.ActiveDocument.1">
                  <p:embed/>
                  <p:pic>
                    <p:nvPicPr>
                      <p:cNvPr id="7" name="Object 6" hidden="1">
                        <a:extLst>
                          <a:ext uri="{FF2B5EF4-FFF2-40B4-BE49-F238E27FC236}">
                            <a16:creationId xmlns:a16="http://schemas.microsoft.com/office/drawing/2014/main" id="{B85E148F-64FF-4C64-BDE6-B57B58FF548C}"/>
                          </a:ext>
                        </a:extLst>
                      </p:cNvPr>
                      <p:cNvPicPr/>
                      <p:nvPr/>
                    </p:nvPicPr>
                    <p:blipFill>
                      <a:blip r:embed="rId19"/>
                      <a:stretch>
                        <a:fillRect/>
                      </a:stretch>
                    </p:blipFill>
                    <p:spPr>
                      <a:xfrm>
                        <a:off x="1191" y="1588"/>
                        <a:ext cx="1191" cy="1588"/>
                      </a:xfrm>
                      <a:prstGeom prst="rect">
                        <a:avLst/>
                      </a:prstGeom>
                    </p:spPr>
                  </p:pic>
                </p:oleObj>
              </mc:Fallback>
            </mc:AlternateContent>
          </a:graphicData>
        </a:graphic>
      </p:graphicFrame>
      <p:sp>
        <p:nvSpPr>
          <p:cNvPr id="8" name="Footer Placeholder 3">
            <a:extLst>
              <a:ext uri="{FF2B5EF4-FFF2-40B4-BE49-F238E27FC236}">
                <a16:creationId xmlns:a16="http://schemas.microsoft.com/office/drawing/2014/main" id="{5C2E10E2-84AF-4FF3-907C-36CA00F552FE}"/>
              </a:ext>
            </a:extLst>
          </p:cNvPr>
          <p:cNvSpPr txBox="1">
            <a:spLocks/>
          </p:cNvSpPr>
          <p:nvPr userDrawn="1"/>
        </p:nvSpPr>
        <p:spPr>
          <a:xfrm>
            <a:off x="275755" y="7615599"/>
            <a:ext cx="1699493" cy="218918"/>
          </a:xfrm>
          <a:prstGeom prst="rect">
            <a:avLst/>
          </a:prstGeom>
        </p:spPr>
        <p:txBody>
          <a:bodyPr vert="horz" lIns="68580" tIns="34290" rIns="68580" bIns="3429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20" dirty="0">
                <a:latin typeface="IBM Eliot Sans Medium" panose="020B0703050000000000" pitchFamily="34" charset="0"/>
              </a:rPr>
              <a:t>Equitable</a:t>
            </a:r>
          </a:p>
        </p:txBody>
      </p:sp>
      <p:sp>
        <p:nvSpPr>
          <p:cNvPr id="9" name="Text Placeholder 3">
            <a:extLst>
              <a:ext uri="{FF2B5EF4-FFF2-40B4-BE49-F238E27FC236}">
                <a16:creationId xmlns:a16="http://schemas.microsoft.com/office/drawing/2014/main" id="{909942DC-6CBF-4F58-87E9-5F5054EA8B0A}"/>
              </a:ext>
            </a:extLst>
          </p:cNvPr>
          <p:cNvSpPr txBox="1">
            <a:spLocks/>
          </p:cNvSpPr>
          <p:nvPr userDrawn="1"/>
        </p:nvSpPr>
        <p:spPr>
          <a:xfrm>
            <a:off x="8679383" y="7868615"/>
            <a:ext cx="2173354" cy="273746"/>
          </a:xfrm>
          <a:prstGeom prst="rect">
            <a:avLst/>
          </a:prstGeom>
        </p:spPr>
        <p:txBody>
          <a:bodyPr vert="horz" lIns="91440" tIns="45720" rIns="91440" bIns="45720" rtlCol="0">
            <a:normAutofit fontScale="92500"/>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GE-2858461 (12/20) (Exp. 12/22)</a:t>
            </a:r>
          </a:p>
        </p:txBody>
      </p:sp>
    </p:spTree>
    <p:extLst>
      <p:ext uri="{BB962C8B-B14F-4D97-AF65-F5344CB8AC3E}">
        <p14:creationId xmlns:p14="http://schemas.microsoft.com/office/powerpoint/2010/main" val="2944336895"/>
      </p:ext>
    </p:extLst>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 id="2147484149" r:id="rId12"/>
    <p:sldLayoutId id="2147484152" r:id="rId13"/>
    <p:sldLayoutId id="2147484171" r:id="rId14"/>
    <p:sldLayoutId id="2147484172" r:id="rId15"/>
  </p:sldLayoutIdLst>
  <p:hf hd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92" userDrawn="1">
          <p15:clr>
            <a:srgbClr val="FDE53C"/>
          </p15:clr>
        </p15:guide>
        <p15:guide id="2" pos="1862" userDrawn="1">
          <p15:clr>
            <a:srgbClr val="FDE53C"/>
          </p15:clr>
        </p15:guide>
        <p15:guide id="3" orient="horz" pos="4896" userDrawn="1">
          <p15:clr>
            <a:srgbClr val="F26B43"/>
          </p15:clr>
        </p15:guide>
        <p15:guide id="4" pos="6696" userDrawn="1">
          <p15:clr>
            <a:srgbClr val="FDE53C"/>
          </p15:clr>
        </p15:guide>
        <p15:guide id="5" pos="216" userDrawn="1">
          <p15:clr>
            <a:srgbClr val="FDE53C"/>
          </p15:clr>
        </p15:guide>
        <p15:guide id="6" orient="horz" pos="288" userDrawn="1">
          <p15:clr>
            <a:srgbClr val="F26B43"/>
          </p15:clr>
        </p15:guide>
        <p15:guide id="7" pos="3425" userDrawn="1">
          <p15:clr>
            <a:srgbClr val="FDE53C"/>
          </p15:clr>
        </p15:guide>
        <p15:guide id="8" pos="3497" userDrawn="1">
          <p15:clr>
            <a:srgbClr val="FDE53C"/>
          </p15:clr>
        </p15:guide>
        <p15:guide id="9" pos="5066" userDrawn="1">
          <p15:clr>
            <a:srgbClr val="FDE53C"/>
          </p15:clr>
        </p15:guide>
        <p15:guide id="10" pos="5138" userDrawn="1">
          <p15:clr>
            <a:srgbClr val="FDE53C"/>
          </p15:clr>
        </p15:guide>
        <p15:guide id="11" pos="1800" userDrawn="1">
          <p15:clr>
            <a:srgbClr val="FDE53C"/>
          </p15:clr>
        </p15:guide>
        <p15:guide id="12" pos="1244" userDrawn="1">
          <p15:clr>
            <a:srgbClr val="FDE53C"/>
          </p15:clr>
        </p15:guide>
        <p15:guide id="13" pos="1316" userDrawn="1">
          <p15:clr>
            <a:srgbClr val="FDE53C"/>
          </p15:clr>
        </p15:guide>
        <p15:guide id="14" pos="2333" userDrawn="1">
          <p15:clr>
            <a:srgbClr val="FDE53C"/>
          </p15:clr>
        </p15:guide>
        <p15:guide id="15" pos="2404" userDrawn="1">
          <p15:clr>
            <a:srgbClr val="FDE53C"/>
          </p15:clr>
        </p15:guide>
        <p15:guide id="16" pos="4512" userDrawn="1">
          <p15:clr>
            <a:srgbClr val="FDE53C"/>
          </p15:clr>
        </p15:guide>
        <p15:guide id="17" pos="4577" userDrawn="1">
          <p15:clr>
            <a:srgbClr val="FDE53C"/>
          </p15:clr>
        </p15:guide>
        <p15:guide id="18" pos="5597" userDrawn="1">
          <p15:clr>
            <a:srgbClr val="FDE53C"/>
          </p15:clr>
        </p15:guide>
        <p15:guide id="19" pos="5668" userDrawn="1">
          <p15:clr>
            <a:srgbClr val="FDE53C"/>
          </p15:clr>
        </p15:guide>
        <p15:guide id="20" pos="5433" userDrawn="1">
          <p15:clr>
            <a:srgbClr val="FDE53C"/>
          </p15:clr>
        </p15:guide>
        <p15:guide id="21" orient="horz" pos="2692" userDrawn="1">
          <p15:clr>
            <a:srgbClr val="F26B43"/>
          </p15:clr>
        </p15:guide>
        <p15:guide id="22" pos="345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83D0782-540D-4152-88A3-F3D8BB559C2C}"/>
              </a:ext>
            </a:extLst>
          </p:cNvPr>
          <p:cNvGraphicFramePr>
            <a:graphicFrameLocks noChangeAspect="1"/>
          </p:cNvGraphicFramePr>
          <p:nvPr userDrawn="1">
            <p:custDataLst>
              <p:tags r:id="rId18"/>
            </p:custDataLst>
            <p:extLst>
              <p:ext uri="{D42A27DB-BD31-4B8C-83A1-F6EECF244321}">
                <p14:modId xmlns:p14="http://schemas.microsoft.com/office/powerpoint/2010/main" val="1830873589"/>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19" imgW="216" imgH="216" progId="TCLayout.ActiveDocument.1">
                  <p:embed/>
                </p:oleObj>
              </mc:Choice>
              <mc:Fallback>
                <p:oleObj name="think-cell Slide" r:id="rId19" imgW="216" imgH="216" progId="TCLayout.ActiveDocument.1">
                  <p:embed/>
                  <p:pic>
                    <p:nvPicPr>
                      <p:cNvPr id="2" name="Object 1" hidden="1">
                        <a:extLst>
                          <a:ext uri="{FF2B5EF4-FFF2-40B4-BE49-F238E27FC236}">
                            <a16:creationId xmlns:a16="http://schemas.microsoft.com/office/drawing/2014/main" id="{383D0782-540D-4152-88A3-F3D8BB559C2C}"/>
                          </a:ext>
                        </a:extLst>
                      </p:cNvPr>
                      <p:cNvPicPr/>
                      <p:nvPr/>
                    </p:nvPicPr>
                    <p:blipFill>
                      <a:blip r:embed="rId20"/>
                      <a:stretch>
                        <a:fillRect/>
                      </a:stretch>
                    </p:blipFill>
                    <p:spPr>
                      <a:xfrm>
                        <a:off x="1191" y="1588"/>
                        <a:ext cx="1191" cy="1588"/>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A790616-0AA7-B34E-99E2-D3D3C3AAC92F}"/>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ECEC9741-1493-EA47-837F-1F3A050755AA}"/>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
        <p:nvSpPr>
          <p:cNvPr id="7" name="Footer Placeholder 3">
            <a:extLst>
              <a:ext uri="{FF2B5EF4-FFF2-40B4-BE49-F238E27FC236}">
                <a16:creationId xmlns:a16="http://schemas.microsoft.com/office/drawing/2014/main" id="{411697F0-2D01-D44C-A95C-3F0F28B1C729}"/>
              </a:ext>
            </a:extLst>
          </p:cNvPr>
          <p:cNvSpPr txBox="1">
            <a:spLocks/>
          </p:cNvSpPr>
          <p:nvPr userDrawn="1"/>
        </p:nvSpPr>
        <p:spPr>
          <a:xfrm>
            <a:off x="275755" y="7615599"/>
            <a:ext cx="1699493" cy="218918"/>
          </a:xfrm>
          <a:prstGeom prst="rect">
            <a:avLst/>
          </a:prstGeom>
        </p:spPr>
        <p:txBody>
          <a:bodyPr vert="horz" lIns="68580" tIns="34290" rIns="68580" bIns="3429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20" dirty="0">
                <a:solidFill>
                  <a:srgbClr val="FFFFFF"/>
                </a:solidFill>
                <a:latin typeface="IBM Eliot Sans Medium" panose="020B0703050000000000" pitchFamily="34" charset="0"/>
              </a:rPr>
              <a:t>Equitable</a:t>
            </a:r>
          </a:p>
        </p:txBody>
      </p:sp>
    </p:spTree>
    <p:extLst>
      <p:ext uri="{BB962C8B-B14F-4D97-AF65-F5344CB8AC3E}">
        <p14:creationId xmlns:p14="http://schemas.microsoft.com/office/powerpoint/2010/main" val="128980555"/>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960" r:id="rId8"/>
    <p:sldLayoutId id="2147483794" r:id="rId9"/>
    <p:sldLayoutId id="2147483795" r:id="rId10"/>
    <p:sldLayoutId id="2147483796" r:id="rId11"/>
    <p:sldLayoutId id="2147483728" r:id="rId12"/>
    <p:sldLayoutId id="2147483797" r:id="rId13"/>
    <p:sldLayoutId id="2147483798" r:id="rId14"/>
    <p:sldLayoutId id="2147483799" r:id="rId15"/>
    <p:sldLayoutId id="2147483800" r:id="rId16"/>
  </p:sldLayoutIdLst>
  <p:hf hdr="0" dt="0"/>
  <p:txStyles>
    <p:titleStyle>
      <a:lvl1pPr algn="l" defTabSz="822940" rtl="0" eaLnBrk="1" latinLnBrk="0" hangingPunct="1">
        <a:lnSpc>
          <a:spcPct val="90000"/>
        </a:lnSpc>
        <a:spcBef>
          <a:spcPct val="0"/>
        </a:spcBef>
        <a:buNone/>
        <a:defRPr sz="3960" kern="1200">
          <a:solidFill>
            <a:schemeClr val="bg1"/>
          </a:solidFill>
          <a:latin typeface="+mj-lt"/>
          <a:ea typeface="+mj-ea"/>
          <a:cs typeface="+mj-cs"/>
        </a:defRPr>
      </a:lvl1pPr>
    </p:titleStyle>
    <p:bodyStyle>
      <a:lvl1pPr marL="205735" indent="-205735" algn="l" defTabSz="82294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04" indent="-205735" algn="l" defTabSz="82294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675" indent="-205735" algn="l" defTabSz="82294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44"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14"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084"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553"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023"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492"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40" rtl="0" eaLnBrk="1" latinLnBrk="0" hangingPunct="1">
        <a:defRPr sz="1620" kern="1200">
          <a:solidFill>
            <a:schemeClr val="tx1"/>
          </a:solidFill>
          <a:latin typeface="+mn-lt"/>
          <a:ea typeface="+mn-ea"/>
          <a:cs typeface="+mn-cs"/>
        </a:defRPr>
      </a:lvl1pPr>
      <a:lvl2pPr marL="411470" algn="l" defTabSz="822940" rtl="0" eaLnBrk="1" latinLnBrk="0" hangingPunct="1">
        <a:defRPr sz="1620" kern="1200">
          <a:solidFill>
            <a:schemeClr val="tx1"/>
          </a:solidFill>
          <a:latin typeface="+mn-lt"/>
          <a:ea typeface="+mn-ea"/>
          <a:cs typeface="+mn-cs"/>
        </a:defRPr>
      </a:lvl2pPr>
      <a:lvl3pPr marL="822940" algn="l" defTabSz="822940" rtl="0" eaLnBrk="1" latinLnBrk="0" hangingPunct="1">
        <a:defRPr sz="1620" kern="1200">
          <a:solidFill>
            <a:schemeClr val="tx1"/>
          </a:solidFill>
          <a:latin typeface="+mn-lt"/>
          <a:ea typeface="+mn-ea"/>
          <a:cs typeface="+mn-cs"/>
        </a:defRPr>
      </a:lvl3pPr>
      <a:lvl4pPr marL="1234409" algn="l" defTabSz="822940" rtl="0" eaLnBrk="1" latinLnBrk="0" hangingPunct="1">
        <a:defRPr sz="1620" kern="1200">
          <a:solidFill>
            <a:schemeClr val="tx1"/>
          </a:solidFill>
          <a:latin typeface="+mn-lt"/>
          <a:ea typeface="+mn-ea"/>
          <a:cs typeface="+mn-cs"/>
        </a:defRPr>
      </a:lvl4pPr>
      <a:lvl5pPr marL="1645879" algn="l" defTabSz="822940" rtl="0" eaLnBrk="1" latinLnBrk="0" hangingPunct="1">
        <a:defRPr sz="1620" kern="1200">
          <a:solidFill>
            <a:schemeClr val="tx1"/>
          </a:solidFill>
          <a:latin typeface="+mn-lt"/>
          <a:ea typeface="+mn-ea"/>
          <a:cs typeface="+mn-cs"/>
        </a:defRPr>
      </a:lvl5pPr>
      <a:lvl6pPr marL="2057348" algn="l" defTabSz="822940" rtl="0" eaLnBrk="1" latinLnBrk="0" hangingPunct="1">
        <a:defRPr sz="1620" kern="1200">
          <a:solidFill>
            <a:schemeClr val="tx1"/>
          </a:solidFill>
          <a:latin typeface="+mn-lt"/>
          <a:ea typeface="+mn-ea"/>
          <a:cs typeface="+mn-cs"/>
        </a:defRPr>
      </a:lvl6pPr>
      <a:lvl7pPr marL="2468819" algn="l" defTabSz="822940" rtl="0" eaLnBrk="1" latinLnBrk="0" hangingPunct="1">
        <a:defRPr sz="1620" kern="1200">
          <a:solidFill>
            <a:schemeClr val="tx1"/>
          </a:solidFill>
          <a:latin typeface="+mn-lt"/>
          <a:ea typeface="+mn-ea"/>
          <a:cs typeface="+mn-cs"/>
        </a:defRPr>
      </a:lvl7pPr>
      <a:lvl8pPr marL="2880288" algn="l" defTabSz="822940" rtl="0" eaLnBrk="1" latinLnBrk="0" hangingPunct="1">
        <a:defRPr sz="1620" kern="1200">
          <a:solidFill>
            <a:schemeClr val="tx1"/>
          </a:solidFill>
          <a:latin typeface="+mn-lt"/>
          <a:ea typeface="+mn-ea"/>
          <a:cs typeface="+mn-cs"/>
        </a:defRPr>
      </a:lvl8pPr>
      <a:lvl9pPr marL="3291758" algn="l" defTabSz="822940" rtl="0" eaLnBrk="1" latinLnBrk="0" hangingPunct="1">
        <a:defRPr sz="162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16" userDrawn="1">
          <p15:clr>
            <a:srgbClr val="FDE53C"/>
          </p15:clr>
        </p15:guide>
        <p15:guide id="4" pos="6696" userDrawn="1">
          <p15:clr>
            <a:srgbClr val="FDE53C"/>
          </p15:clr>
        </p15:guide>
        <p15:guide id="5" orient="horz" pos="288" userDrawn="1">
          <p15:clr>
            <a:srgbClr val="F26B43"/>
          </p15:clr>
        </p15:guide>
        <p15:guide id="6" orient="horz" pos="4896" userDrawn="1">
          <p15:clr>
            <a:srgbClr val="F26B43"/>
          </p15:clr>
        </p15:guide>
        <p15:guide id="7" orient="horz" pos="2592" userDrawn="1">
          <p15:clr>
            <a:srgbClr val="F26B43"/>
          </p15:clr>
        </p15:guide>
        <p15:guide id="8" pos="1242" userDrawn="1">
          <p15:clr>
            <a:srgbClr val="FDE53C"/>
          </p15:clr>
        </p15:guide>
        <p15:guide id="9" pos="1314" userDrawn="1">
          <p15:clr>
            <a:srgbClr val="FDE53C"/>
          </p15:clr>
        </p15:guide>
        <p15:guide id="10" pos="1791" userDrawn="1">
          <p15:clr>
            <a:srgbClr val="FDE53C"/>
          </p15:clr>
        </p15:guide>
        <p15:guide id="11" pos="1861" userDrawn="1">
          <p15:clr>
            <a:srgbClr val="FDE53C"/>
          </p15:clr>
        </p15:guide>
        <p15:guide id="12" pos="2327" userDrawn="1">
          <p15:clr>
            <a:srgbClr val="FDE53C"/>
          </p15:clr>
        </p15:guide>
        <p15:guide id="13" pos="2402" userDrawn="1">
          <p15:clr>
            <a:srgbClr val="FDE53C"/>
          </p15:clr>
        </p15:guide>
        <p15:guide id="14" pos="3422" userDrawn="1">
          <p15:clr>
            <a:srgbClr val="FDE53C"/>
          </p15:clr>
        </p15:guide>
        <p15:guide id="15" pos="3492" userDrawn="1">
          <p15:clr>
            <a:srgbClr val="FDE53C"/>
          </p15:clr>
        </p15:guide>
        <p15:guide id="16" pos="4510" userDrawn="1">
          <p15:clr>
            <a:srgbClr val="FDE53C"/>
          </p15:clr>
        </p15:guide>
        <p15:guide id="17" pos="4580" userDrawn="1">
          <p15:clr>
            <a:srgbClr val="FDE53C"/>
          </p15:clr>
        </p15:guide>
        <p15:guide id="18" pos="5063" userDrawn="1">
          <p15:clr>
            <a:srgbClr val="FDE53C"/>
          </p15:clr>
        </p15:guide>
        <p15:guide id="19" pos="5138" userDrawn="1">
          <p15:clr>
            <a:srgbClr val="FDE53C"/>
          </p15:clr>
        </p15:guide>
        <p15:guide id="20" pos="5599" userDrawn="1">
          <p15:clr>
            <a:srgbClr val="FDE53C"/>
          </p15:clr>
        </p15:guide>
        <p15:guide id="21" pos="5668" userDrawn="1">
          <p15:clr>
            <a:srgbClr val="FDE53C"/>
          </p15:clr>
        </p15:guide>
        <p15:guide id="22" pos="345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F54FBD2-022A-46D6-95B8-302D7E82D2A4}"/>
              </a:ext>
            </a:extLst>
          </p:cNvPr>
          <p:cNvGraphicFramePr>
            <a:graphicFrameLocks noChangeAspect="1"/>
          </p:cNvGraphicFramePr>
          <p:nvPr userDrawn="1">
            <p:custDataLst>
              <p:tags r:id="rId7"/>
            </p:custDataLst>
            <p:extLst>
              <p:ext uri="{D42A27DB-BD31-4B8C-83A1-F6EECF244321}">
                <p14:modId xmlns:p14="http://schemas.microsoft.com/office/powerpoint/2010/main" val="1067401065"/>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8" imgW="216" imgH="216" progId="TCLayout.ActiveDocument.1">
                  <p:embed/>
                </p:oleObj>
              </mc:Choice>
              <mc:Fallback>
                <p:oleObj name="think-cell Slide" r:id="rId8" imgW="216" imgH="216" progId="TCLayout.ActiveDocument.1">
                  <p:embed/>
                  <p:pic>
                    <p:nvPicPr>
                      <p:cNvPr id="2" name="Object 1" hidden="1">
                        <a:extLst>
                          <a:ext uri="{FF2B5EF4-FFF2-40B4-BE49-F238E27FC236}">
                            <a16:creationId xmlns:a16="http://schemas.microsoft.com/office/drawing/2014/main" id="{5F54FBD2-022A-46D6-95B8-302D7E82D2A4}"/>
                          </a:ext>
                        </a:extLst>
                      </p:cNvPr>
                      <p:cNvPicPr/>
                      <p:nvPr/>
                    </p:nvPicPr>
                    <p:blipFill>
                      <a:blip r:embed="rId9"/>
                      <a:stretch>
                        <a:fillRect/>
                      </a:stretch>
                    </p:blipFill>
                    <p:spPr>
                      <a:xfrm>
                        <a:off x="1191" y="1588"/>
                        <a:ext cx="1191" cy="1588"/>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AB320BE-912E-6B4E-AF2C-58871F0345AA}"/>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55098969-EFD1-3A44-9E2B-FCEE134427BF}"/>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
        <p:nvSpPr>
          <p:cNvPr id="8" name="Footer Placeholder 3">
            <a:extLst>
              <a:ext uri="{FF2B5EF4-FFF2-40B4-BE49-F238E27FC236}">
                <a16:creationId xmlns:a16="http://schemas.microsoft.com/office/drawing/2014/main" id="{52152FE4-9E13-4042-9AA8-F6CFA664296B}"/>
              </a:ext>
            </a:extLst>
          </p:cNvPr>
          <p:cNvSpPr txBox="1">
            <a:spLocks/>
          </p:cNvSpPr>
          <p:nvPr userDrawn="1"/>
        </p:nvSpPr>
        <p:spPr>
          <a:xfrm>
            <a:off x="275755" y="7615599"/>
            <a:ext cx="1699493" cy="218918"/>
          </a:xfrm>
          <a:prstGeom prst="rect">
            <a:avLst/>
          </a:prstGeom>
        </p:spPr>
        <p:txBody>
          <a:bodyPr vert="horz" lIns="68580" tIns="34290" rIns="68580" bIns="3429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20" dirty="0">
                <a:solidFill>
                  <a:srgbClr val="FFFFFF"/>
                </a:solidFill>
                <a:latin typeface="IBM Eliot Sans Medium" panose="020B0703050000000000" pitchFamily="34" charset="0"/>
              </a:rPr>
              <a:t>Equitable</a:t>
            </a:r>
          </a:p>
        </p:txBody>
      </p:sp>
    </p:spTree>
    <p:extLst>
      <p:ext uri="{BB962C8B-B14F-4D97-AF65-F5344CB8AC3E}">
        <p14:creationId xmlns:p14="http://schemas.microsoft.com/office/powerpoint/2010/main" val="3118770919"/>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9" r:id="rId5"/>
  </p:sldLayoutIdLst>
  <p:hf hdr="0" dt="0"/>
  <p:txStyles>
    <p:titleStyle>
      <a:lvl1pPr algn="l" defTabSz="822940" rtl="0" eaLnBrk="1" latinLnBrk="0" hangingPunct="1">
        <a:lnSpc>
          <a:spcPct val="90000"/>
        </a:lnSpc>
        <a:spcBef>
          <a:spcPct val="0"/>
        </a:spcBef>
        <a:buNone/>
        <a:defRPr sz="3960" b="0" i="0" kern="1200">
          <a:solidFill>
            <a:schemeClr val="tx1"/>
          </a:solidFill>
          <a:latin typeface="Segoe UI" panose="020B0502040204020203" pitchFamily="34" charset="0"/>
          <a:ea typeface="+mj-ea"/>
          <a:cs typeface="+mj-cs"/>
        </a:defRPr>
      </a:lvl1pPr>
    </p:titleStyle>
    <p:bodyStyle>
      <a:lvl1pPr marL="205735" indent="-205735" algn="l" defTabSz="82294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04" indent="-205735" algn="l" defTabSz="82294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675" indent="-205735" algn="l" defTabSz="82294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44"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14"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084"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553"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023"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492"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40" rtl="0" eaLnBrk="1" latinLnBrk="0" hangingPunct="1">
        <a:defRPr sz="1620" kern="1200">
          <a:solidFill>
            <a:schemeClr val="tx1"/>
          </a:solidFill>
          <a:latin typeface="+mn-lt"/>
          <a:ea typeface="+mn-ea"/>
          <a:cs typeface="+mn-cs"/>
        </a:defRPr>
      </a:lvl1pPr>
      <a:lvl2pPr marL="411470" algn="l" defTabSz="822940" rtl="0" eaLnBrk="1" latinLnBrk="0" hangingPunct="1">
        <a:defRPr sz="1620" kern="1200">
          <a:solidFill>
            <a:schemeClr val="tx1"/>
          </a:solidFill>
          <a:latin typeface="+mn-lt"/>
          <a:ea typeface="+mn-ea"/>
          <a:cs typeface="+mn-cs"/>
        </a:defRPr>
      </a:lvl2pPr>
      <a:lvl3pPr marL="822940" algn="l" defTabSz="822940" rtl="0" eaLnBrk="1" latinLnBrk="0" hangingPunct="1">
        <a:defRPr sz="1620" kern="1200">
          <a:solidFill>
            <a:schemeClr val="tx1"/>
          </a:solidFill>
          <a:latin typeface="+mn-lt"/>
          <a:ea typeface="+mn-ea"/>
          <a:cs typeface="+mn-cs"/>
        </a:defRPr>
      </a:lvl3pPr>
      <a:lvl4pPr marL="1234409" algn="l" defTabSz="822940" rtl="0" eaLnBrk="1" latinLnBrk="0" hangingPunct="1">
        <a:defRPr sz="1620" kern="1200">
          <a:solidFill>
            <a:schemeClr val="tx1"/>
          </a:solidFill>
          <a:latin typeface="+mn-lt"/>
          <a:ea typeface="+mn-ea"/>
          <a:cs typeface="+mn-cs"/>
        </a:defRPr>
      </a:lvl4pPr>
      <a:lvl5pPr marL="1645879" algn="l" defTabSz="822940" rtl="0" eaLnBrk="1" latinLnBrk="0" hangingPunct="1">
        <a:defRPr sz="1620" kern="1200">
          <a:solidFill>
            <a:schemeClr val="tx1"/>
          </a:solidFill>
          <a:latin typeface="+mn-lt"/>
          <a:ea typeface="+mn-ea"/>
          <a:cs typeface="+mn-cs"/>
        </a:defRPr>
      </a:lvl5pPr>
      <a:lvl6pPr marL="2057348" algn="l" defTabSz="822940" rtl="0" eaLnBrk="1" latinLnBrk="0" hangingPunct="1">
        <a:defRPr sz="1620" kern="1200">
          <a:solidFill>
            <a:schemeClr val="tx1"/>
          </a:solidFill>
          <a:latin typeface="+mn-lt"/>
          <a:ea typeface="+mn-ea"/>
          <a:cs typeface="+mn-cs"/>
        </a:defRPr>
      </a:lvl6pPr>
      <a:lvl7pPr marL="2468819" algn="l" defTabSz="822940" rtl="0" eaLnBrk="1" latinLnBrk="0" hangingPunct="1">
        <a:defRPr sz="1620" kern="1200">
          <a:solidFill>
            <a:schemeClr val="tx1"/>
          </a:solidFill>
          <a:latin typeface="+mn-lt"/>
          <a:ea typeface="+mn-ea"/>
          <a:cs typeface="+mn-cs"/>
        </a:defRPr>
      </a:lvl7pPr>
      <a:lvl8pPr marL="2880288" algn="l" defTabSz="822940" rtl="0" eaLnBrk="1" latinLnBrk="0" hangingPunct="1">
        <a:defRPr sz="1620" kern="1200">
          <a:solidFill>
            <a:schemeClr val="tx1"/>
          </a:solidFill>
          <a:latin typeface="+mn-lt"/>
          <a:ea typeface="+mn-ea"/>
          <a:cs typeface="+mn-cs"/>
        </a:defRPr>
      </a:lvl8pPr>
      <a:lvl9pPr marL="3291758" algn="l" defTabSz="822940" rtl="0" eaLnBrk="1" latinLnBrk="0" hangingPunct="1">
        <a:defRPr sz="162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56" userDrawn="1">
          <p15:clr>
            <a:srgbClr val="FDE53C"/>
          </p15:clr>
        </p15:guide>
        <p15:guide id="2" orient="horz" pos="2592" userDrawn="1">
          <p15:clr>
            <a:srgbClr val="FDE53C"/>
          </p15:clr>
        </p15:guide>
        <p15:guide id="3" pos="6696" userDrawn="1">
          <p15:clr>
            <a:srgbClr val="FDE53C"/>
          </p15:clr>
        </p15:guide>
        <p15:guide id="4" pos="216" userDrawn="1">
          <p15:clr>
            <a:srgbClr val="FDE53C"/>
          </p15:clr>
        </p15:guide>
        <p15:guide id="5" orient="horz" pos="4896" userDrawn="1">
          <p15:clr>
            <a:srgbClr val="F26B43"/>
          </p15:clr>
        </p15:guide>
        <p15:guide id="6" orient="horz" pos="28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06364E7-F026-4824-8F40-6AC78B99322C}"/>
              </a:ext>
            </a:extLst>
          </p:cNvPr>
          <p:cNvGraphicFramePr>
            <a:graphicFrameLocks noChangeAspect="1"/>
          </p:cNvGraphicFramePr>
          <p:nvPr userDrawn="1">
            <p:custDataLst>
              <p:tags r:id="rId4"/>
            </p:custDataLst>
            <p:extLst>
              <p:ext uri="{D42A27DB-BD31-4B8C-83A1-F6EECF244321}">
                <p14:modId xmlns:p14="http://schemas.microsoft.com/office/powerpoint/2010/main" val="3658529794"/>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2" name="Object 1" hidden="1">
                        <a:extLst>
                          <a:ext uri="{FF2B5EF4-FFF2-40B4-BE49-F238E27FC236}">
                            <a16:creationId xmlns:a16="http://schemas.microsoft.com/office/drawing/2014/main" id="{206364E7-F026-4824-8F40-6AC78B99322C}"/>
                          </a:ext>
                        </a:extLst>
                      </p:cNvPr>
                      <p:cNvPicPr/>
                      <p:nvPr/>
                    </p:nvPicPr>
                    <p:blipFill>
                      <a:blip r:embed="rId6"/>
                      <a:stretch>
                        <a:fillRect/>
                      </a:stretch>
                    </p:blipFill>
                    <p:spPr>
                      <a:xfrm>
                        <a:off x="1191" y="1588"/>
                        <a:ext cx="1191" cy="1588"/>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A1B5C7D9-1BA1-9F45-94FC-489A805C9B7F}"/>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6AFD8706-659A-B94F-B962-651685FF322A}"/>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8" name="Footer Placeholder 3">
            <a:extLst>
              <a:ext uri="{FF2B5EF4-FFF2-40B4-BE49-F238E27FC236}">
                <a16:creationId xmlns:a16="http://schemas.microsoft.com/office/drawing/2014/main" id="{27599D5F-A1E6-2147-9C2C-31AF1F05525B}"/>
              </a:ext>
            </a:extLst>
          </p:cNvPr>
          <p:cNvSpPr txBox="1">
            <a:spLocks/>
          </p:cNvSpPr>
          <p:nvPr userDrawn="1"/>
        </p:nvSpPr>
        <p:spPr>
          <a:xfrm>
            <a:off x="275755" y="7615599"/>
            <a:ext cx="1699493" cy="218918"/>
          </a:xfrm>
          <a:prstGeom prst="rect">
            <a:avLst/>
          </a:prstGeom>
        </p:spPr>
        <p:txBody>
          <a:bodyPr vert="horz" lIns="68580" tIns="34290" rIns="68580" bIns="3429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20" dirty="0">
                <a:latin typeface="IBM Eliot Sans Medium" panose="020B0703050000000000" pitchFamily="34" charset="0"/>
              </a:rPr>
              <a:t>Equitable</a:t>
            </a:r>
          </a:p>
        </p:txBody>
      </p:sp>
    </p:spTree>
    <p:extLst>
      <p:ext uri="{BB962C8B-B14F-4D97-AF65-F5344CB8AC3E}">
        <p14:creationId xmlns:p14="http://schemas.microsoft.com/office/powerpoint/2010/main" val="3299972402"/>
      </p:ext>
    </p:extLst>
  </p:cSld>
  <p:clrMap bg1="lt1" tx1="dk1" bg2="lt2" tx2="dk2" accent1="accent1" accent2="accent2" accent3="accent3" accent4="accent4" accent5="accent5" accent6="accent6" hlink="hlink" folHlink="folHlink"/>
  <p:sldLayoutIdLst>
    <p:sldLayoutId id="2147483951" r:id="rId1"/>
    <p:sldLayoutId id="2147483950" r:id="rId2"/>
  </p:sldLayoutIdLst>
  <p:hf hdr="0" dt="0"/>
  <p:txStyles>
    <p:titleStyle>
      <a:lvl1pPr algn="l" defTabSz="82294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35" indent="-205735" algn="l" defTabSz="82294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04" indent="-205735" algn="l" defTabSz="82294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675" indent="-205735" algn="l" defTabSz="82294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44"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14"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084"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553"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023"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492"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40" rtl="0" eaLnBrk="1" latinLnBrk="0" hangingPunct="1">
        <a:defRPr sz="1620" kern="1200">
          <a:solidFill>
            <a:schemeClr val="tx1"/>
          </a:solidFill>
          <a:latin typeface="+mn-lt"/>
          <a:ea typeface="+mn-ea"/>
          <a:cs typeface="+mn-cs"/>
        </a:defRPr>
      </a:lvl1pPr>
      <a:lvl2pPr marL="411470" algn="l" defTabSz="822940" rtl="0" eaLnBrk="1" latinLnBrk="0" hangingPunct="1">
        <a:defRPr sz="1620" kern="1200">
          <a:solidFill>
            <a:schemeClr val="tx1"/>
          </a:solidFill>
          <a:latin typeface="+mn-lt"/>
          <a:ea typeface="+mn-ea"/>
          <a:cs typeface="+mn-cs"/>
        </a:defRPr>
      </a:lvl2pPr>
      <a:lvl3pPr marL="822940" algn="l" defTabSz="822940" rtl="0" eaLnBrk="1" latinLnBrk="0" hangingPunct="1">
        <a:defRPr sz="1620" kern="1200">
          <a:solidFill>
            <a:schemeClr val="tx1"/>
          </a:solidFill>
          <a:latin typeface="+mn-lt"/>
          <a:ea typeface="+mn-ea"/>
          <a:cs typeface="+mn-cs"/>
        </a:defRPr>
      </a:lvl3pPr>
      <a:lvl4pPr marL="1234409" algn="l" defTabSz="822940" rtl="0" eaLnBrk="1" latinLnBrk="0" hangingPunct="1">
        <a:defRPr sz="1620" kern="1200">
          <a:solidFill>
            <a:schemeClr val="tx1"/>
          </a:solidFill>
          <a:latin typeface="+mn-lt"/>
          <a:ea typeface="+mn-ea"/>
          <a:cs typeface="+mn-cs"/>
        </a:defRPr>
      </a:lvl4pPr>
      <a:lvl5pPr marL="1645879" algn="l" defTabSz="822940" rtl="0" eaLnBrk="1" latinLnBrk="0" hangingPunct="1">
        <a:defRPr sz="1620" kern="1200">
          <a:solidFill>
            <a:schemeClr val="tx1"/>
          </a:solidFill>
          <a:latin typeface="+mn-lt"/>
          <a:ea typeface="+mn-ea"/>
          <a:cs typeface="+mn-cs"/>
        </a:defRPr>
      </a:lvl5pPr>
      <a:lvl6pPr marL="2057348" algn="l" defTabSz="822940" rtl="0" eaLnBrk="1" latinLnBrk="0" hangingPunct="1">
        <a:defRPr sz="1620" kern="1200">
          <a:solidFill>
            <a:schemeClr val="tx1"/>
          </a:solidFill>
          <a:latin typeface="+mn-lt"/>
          <a:ea typeface="+mn-ea"/>
          <a:cs typeface="+mn-cs"/>
        </a:defRPr>
      </a:lvl6pPr>
      <a:lvl7pPr marL="2468819" algn="l" defTabSz="822940" rtl="0" eaLnBrk="1" latinLnBrk="0" hangingPunct="1">
        <a:defRPr sz="1620" kern="1200">
          <a:solidFill>
            <a:schemeClr val="tx1"/>
          </a:solidFill>
          <a:latin typeface="+mn-lt"/>
          <a:ea typeface="+mn-ea"/>
          <a:cs typeface="+mn-cs"/>
        </a:defRPr>
      </a:lvl7pPr>
      <a:lvl8pPr marL="2880288" algn="l" defTabSz="822940" rtl="0" eaLnBrk="1" latinLnBrk="0" hangingPunct="1">
        <a:defRPr sz="1620" kern="1200">
          <a:solidFill>
            <a:schemeClr val="tx1"/>
          </a:solidFill>
          <a:latin typeface="+mn-lt"/>
          <a:ea typeface="+mn-ea"/>
          <a:cs typeface="+mn-cs"/>
        </a:defRPr>
      </a:lvl8pPr>
      <a:lvl9pPr marL="3291758" algn="l" defTabSz="822940" rtl="0" eaLnBrk="1" latinLnBrk="0" hangingPunct="1">
        <a:defRPr sz="162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56" userDrawn="1">
          <p15:clr>
            <a:srgbClr val="FDE53C"/>
          </p15:clr>
        </p15:guide>
        <p15:guide id="2" pos="6696" userDrawn="1">
          <p15:clr>
            <a:srgbClr val="FDE53C"/>
          </p15:clr>
        </p15:guide>
        <p15:guide id="3" pos="216" userDrawn="1">
          <p15:clr>
            <a:srgbClr val="FDE53C"/>
          </p15:clr>
        </p15:guide>
        <p15:guide id="4" orient="horz" pos="2592" userDrawn="1">
          <p15:clr>
            <a:srgbClr val="FDE53C"/>
          </p15:clr>
        </p15:guide>
        <p15:guide id="5" orient="horz" pos="288" userDrawn="1">
          <p15:clr>
            <a:srgbClr val="F26B43"/>
          </p15:clr>
        </p15:guide>
        <p15:guide id="6" orient="horz" pos="4896" userDrawn="1">
          <p15:clr>
            <a:srgbClr val="F26B43"/>
          </p15:clr>
        </p15:guide>
        <p15:guide id="7" pos="31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2E8EB9C-E8E3-4AAD-B12A-E05878069847}"/>
              </a:ext>
            </a:extLst>
          </p:cNvPr>
          <p:cNvGraphicFramePr>
            <a:graphicFrameLocks noChangeAspect="1"/>
          </p:cNvGraphicFramePr>
          <p:nvPr userDrawn="1">
            <p:custDataLst>
              <p:tags r:id="rId52"/>
            </p:custDataLst>
            <p:extLst>
              <p:ext uri="{D42A27DB-BD31-4B8C-83A1-F6EECF244321}">
                <p14:modId xmlns:p14="http://schemas.microsoft.com/office/powerpoint/2010/main" val="1521685298"/>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53" imgW="216" imgH="216" progId="TCLayout.ActiveDocument.1">
                  <p:embed/>
                </p:oleObj>
              </mc:Choice>
              <mc:Fallback>
                <p:oleObj name="think-cell Slide" r:id="rId53" imgW="216" imgH="216" progId="TCLayout.ActiveDocument.1">
                  <p:embed/>
                  <p:pic>
                    <p:nvPicPr>
                      <p:cNvPr id="2" name="Object 1" hidden="1">
                        <a:extLst>
                          <a:ext uri="{FF2B5EF4-FFF2-40B4-BE49-F238E27FC236}">
                            <a16:creationId xmlns:a16="http://schemas.microsoft.com/office/drawing/2014/main" id="{12E8EB9C-E8E3-4AAD-B12A-E05878069847}"/>
                          </a:ext>
                        </a:extLst>
                      </p:cNvPr>
                      <p:cNvPicPr/>
                      <p:nvPr/>
                    </p:nvPicPr>
                    <p:blipFill>
                      <a:blip r:embed="rId54"/>
                      <a:stretch>
                        <a:fillRect/>
                      </a:stretch>
                    </p:blipFill>
                    <p:spPr>
                      <a:xfrm>
                        <a:off x="1191" y="1588"/>
                        <a:ext cx="1191" cy="1588"/>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7265194" y="7615599"/>
            <a:ext cx="3148005"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8" name="Footer Placeholder 3">
            <a:extLst>
              <a:ext uri="{FF2B5EF4-FFF2-40B4-BE49-F238E27FC236}">
                <a16:creationId xmlns:a16="http://schemas.microsoft.com/office/drawing/2014/main" id="{002ACFBD-07D0-C143-ADB8-21E6C0D70DAF}"/>
              </a:ext>
            </a:extLst>
          </p:cNvPr>
          <p:cNvSpPr txBox="1">
            <a:spLocks/>
          </p:cNvSpPr>
          <p:nvPr userDrawn="1"/>
        </p:nvSpPr>
        <p:spPr>
          <a:xfrm>
            <a:off x="275755" y="7615599"/>
            <a:ext cx="1699493" cy="218918"/>
          </a:xfrm>
          <a:prstGeom prst="rect">
            <a:avLst/>
          </a:prstGeom>
        </p:spPr>
        <p:txBody>
          <a:bodyPr vert="horz" lIns="68580" tIns="34290" rIns="68580" bIns="3429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20" dirty="0">
                <a:latin typeface="IBM Eliot Sans Medium" panose="020B0703050000000000" pitchFamily="34" charset="0"/>
              </a:rPr>
              <a:t>Equitable</a:t>
            </a:r>
          </a:p>
        </p:txBody>
      </p:sp>
    </p:spTree>
    <p:extLst>
      <p:ext uri="{BB962C8B-B14F-4D97-AF65-F5344CB8AC3E}">
        <p14:creationId xmlns:p14="http://schemas.microsoft.com/office/powerpoint/2010/main" val="3287573281"/>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 id="2147483992" r:id="rId14"/>
    <p:sldLayoutId id="2147483993" r:id="rId15"/>
    <p:sldLayoutId id="2147483994" r:id="rId16"/>
    <p:sldLayoutId id="2147483995" r:id="rId17"/>
    <p:sldLayoutId id="2147483996" r:id="rId18"/>
    <p:sldLayoutId id="2147483997" r:id="rId19"/>
    <p:sldLayoutId id="2147483998" r:id="rId20"/>
    <p:sldLayoutId id="2147483999" r:id="rId21"/>
    <p:sldLayoutId id="2147484000" r:id="rId22"/>
    <p:sldLayoutId id="2147484001" r:id="rId23"/>
    <p:sldLayoutId id="2147484002" r:id="rId24"/>
    <p:sldLayoutId id="2147484003" r:id="rId25"/>
    <p:sldLayoutId id="2147484004" r:id="rId26"/>
    <p:sldLayoutId id="2147484005" r:id="rId27"/>
    <p:sldLayoutId id="2147484006" r:id="rId28"/>
    <p:sldLayoutId id="2147484007" r:id="rId29"/>
    <p:sldLayoutId id="2147484008" r:id="rId30"/>
    <p:sldLayoutId id="2147484009" r:id="rId31"/>
    <p:sldLayoutId id="2147484010" r:id="rId32"/>
    <p:sldLayoutId id="2147484011" r:id="rId33"/>
    <p:sldLayoutId id="2147484012" r:id="rId34"/>
    <p:sldLayoutId id="2147484013" r:id="rId35"/>
    <p:sldLayoutId id="2147484014" r:id="rId36"/>
    <p:sldLayoutId id="2147484015" r:id="rId37"/>
    <p:sldLayoutId id="2147484016" r:id="rId38"/>
    <p:sldLayoutId id="2147484017" r:id="rId39"/>
    <p:sldLayoutId id="2147484018" r:id="rId40"/>
    <p:sldLayoutId id="2147484019" r:id="rId41"/>
    <p:sldLayoutId id="2147484020" r:id="rId42"/>
    <p:sldLayoutId id="2147484021" r:id="rId43"/>
    <p:sldLayoutId id="2147484022" r:id="rId44"/>
    <p:sldLayoutId id="2147484023" r:id="rId45"/>
    <p:sldLayoutId id="2147484024" r:id="rId46"/>
    <p:sldLayoutId id="2147484025" r:id="rId47"/>
    <p:sldLayoutId id="2147484026" r:id="rId48"/>
    <p:sldLayoutId id="2147484027" r:id="rId49"/>
    <p:sldLayoutId id="2147484030" r:id="rId50"/>
  </p:sldLayoutIdLst>
  <p:hf hdr="0" dt="0"/>
  <p:txStyles>
    <p:titleStyle>
      <a:lvl1pPr algn="l" defTabSz="822899"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25" indent="-205725" algn="l" defTabSz="822899"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174" indent="-205725" algn="l" defTabSz="822899" rtl="0" eaLnBrk="1" latinLnBrk="0" hangingPunct="1">
        <a:lnSpc>
          <a:spcPct val="90000"/>
        </a:lnSpc>
        <a:spcBef>
          <a:spcPts val="451"/>
        </a:spcBef>
        <a:buFont typeface="Arial" panose="020B0604020202020204" pitchFamily="34" charset="0"/>
        <a:buChar char="•"/>
        <a:defRPr sz="2160" kern="1200">
          <a:solidFill>
            <a:schemeClr val="tx1"/>
          </a:solidFill>
          <a:latin typeface="+mn-lt"/>
          <a:ea typeface="+mn-ea"/>
          <a:cs typeface="+mn-cs"/>
        </a:defRPr>
      </a:lvl2pPr>
      <a:lvl3pPr marL="1028622" indent="-205725" algn="l" defTabSz="822899" rtl="0" eaLnBrk="1" latinLnBrk="0" hangingPunct="1">
        <a:lnSpc>
          <a:spcPct val="90000"/>
        </a:lnSpc>
        <a:spcBef>
          <a:spcPts val="451"/>
        </a:spcBef>
        <a:buFont typeface="Arial" panose="020B0604020202020204" pitchFamily="34" charset="0"/>
        <a:buChar char="•"/>
        <a:defRPr sz="1800" kern="1200">
          <a:solidFill>
            <a:schemeClr val="tx1"/>
          </a:solidFill>
          <a:latin typeface="+mn-lt"/>
          <a:ea typeface="+mn-ea"/>
          <a:cs typeface="+mn-cs"/>
        </a:defRPr>
      </a:lvl3pPr>
      <a:lvl4pPr marL="1440072" indent="-205725" algn="l" defTabSz="822899"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4pPr>
      <a:lvl5pPr marL="1851522" indent="-205725" algn="l" defTabSz="822899"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5pPr>
      <a:lvl6pPr marL="2262971" indent="-205725" algn="l" defTabSz="822899"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6pPr>
      <a:lvl7pPr marL="2674421" indent="-205725" algn="l" defTabSz="822899"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7pPr>
      <a:lvl8pPr marL="3085869" indent="-205725" algn="l" defTabSz="822899"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8pPr>
      <a:lvl9pPr marL="3497318" indent="-205725" algn="l" defTabSz="822899"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899" rtl="0" eaLnBrk="1" latinLnBrk="0" hangingPunct="1">
        <a:defRPr sz="1620" kern="1200">
          <a:solidFill>
            <a:schemeClr val="tx1"/>
          </a:solidFill>
          <a:latin typeface="+mn-lt"/>
          <a:ea typeface="+mn-ea"/>
          <a:cs typeface="+mn-cs"/>
        </a:defRPr>
      </a:lvl1pPr>
      <a:lvl2pPr marL="411450" algn="l" defTabSz="822899" rtl="0" eaLnBrk="1" latinLnBrk="0" hangingPunct="1">
        <a:defRPr sz="1620" kern="1200">
          <a:solidFill>
            <a:schemeClr val="tx1"/>
          </a:solidFill>
          <a:latin typeface="+mn-lt"/>
          <a:ea typeface="+mn-ea"/>
          <a:cs typeface="+mn-cs"/>
        </a:defRPr>
      </a:lvl2pPr>
      <a:lvl3pPr marL="822899" algn="l" defTabSz="822899" rtl="0" eaLnBrk="1" latinLnBrk="0" hangingPunct="1">
        <a:defRPr sz="1620" kern="1200">
          <a:solidFill>
            <a:schemeClr val="tx1"/>
          </a:solidFill>
          <a:latin typeface="+mn-lt"/>
          <a:ea typeface="+mn-ea"/>
          <a:cs typeface="+mn-cs"/>
        </a:defRPr>
      </a:lvl3pPr>
      <a:lvl4pPr marL="1234349" algn="l" defTabSz="822899" rtl="0" eaLnBrk="1" latinLnBrk="0" hangingPunct="1">
        <a:defRPr sz="1620" kern="1200">
          <a:solidFill>
            <a:schemeClr val="tx1"/>
          </a:solidFill>
          <a:latin typeface="+mn-lt"/>
          <a:ea typeface="+mn-ea"/>
          <a:cs typeface="+mn-cs"/>
        </a:defRPr>
      </a:lvl4pPr>
      <a:lvl5pPr marL="1645797" algn="l" defTabSz="822899" rtl="0" eaLnBrk="1" latinLnBrk="0" hangingPunct="1">
        <a:defRPr sz="1620" kern="1200">
          <a:solidFill>
            <a:schemeClr val="tx1"/>
          </a:solidFill>
          <a:latin typeface="+mn-lt"/>
          <a:ea typeface="+mn-ea"/>
          <a:cs typeface="+mn-cs"/>
        </a:defRPr>
      </a:lvl5pPr>
      <a:lvl6pPr marL="2057246" algn="l" defTabSz="822899" rtl="0" eaLnBrk="1" latinLnBrk="0" hangingPunct="1">
        <a:defRPr sz="1620" kern="1200">
          <a:solidFill>
            <a:schemeClr val="tx1"/>
          </a:solidFill>
          <a:latin typeface="+mn-lt"/>
          <a:ea typeface="+mn-ea"/>
          <a:cs typeface="+mn-cs"/>
        </a:defRPr>
      </a:lvl6pPr>
      <a:lvl7pPr marL="2468694" algn="l" defTabSz="822899" rtl="0" eaLnBrk="1" latinLnBrk="0" hangingPunct="1">
        <a:defRPr sz="1620" kern="1200">
          <a:solidFill>
            <a:schemeClr val="tx1"/>
          </a:solidFill>
          <a:latin typeface="+mn-lt"/>
          <a:ea typeface="+mn-ea"/>
          <a:cs typeface="+mn-cs"/>
        </a:defRPr>
      </a:lvl7pPr>
      <a:lvl8pPr marL="2880144" algn="l" defTabSz="822899" rtl="0" eaLnBrk="1" latinLnBrk="0" hangingPunct="1">
        <a:defRPr sz="1620" kern="1200">
          <a:solidFill>
            <a:schemeClr val="tx1"/>
          </a:solidFill>
          <a:latin typeface="+mn-lt"/>
          <a:ea typeface="+mn-ea"/>
          <a:cs typeface="+mn-cs"/>
        </a:defRPr>
      </a:lvl8pPr>
      <a:lvl9pPr marL="3291594" algn="l" defTabSz="822899" rtl="0" eaLnBrk="1" latinLnBrk="0" hangingPunct="1">
        <a:defRPr sz="162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userDrawn="1">
          <p15:clr>
            <a:srgbClr val="FDE53C"/>
          </p15:clr>
        </p15:guide>
        <p15:guide id="8" pos="1862" userDrawn="1">
          <p15:clr>
            <a:srgbClr val="FDE53C"/>
          </p15:clr>
        </p15:guide>
        <p15:guide id="15" orient="horz" pos="4896" userDrawn="1">
          <p15:clr>
            <a:srgbClr val="F26B43"/>
          </p15:clr>
        </p15:guide>
        <p15:guide id="16" pos="6696" userDrawn="1">
          <p15:clr>
            <a:srgbClr val="FDE53C"/>
          </p15:clr>
        </p15:guide>
        <p15:guide id="17" pos="216" userDrawn="1">
          <p15:clr>
            <a:srgbClr val="FDE53C"/>
          </p15:clr>
        </p15:guide>
        <p15:guide id="19" orient="horz" pos="288" userDrawn="1">
          <p15:clr>
            <a:srgbClr val="F26B43"/>
          </p15:clr>
        </p15:guide>
        <p15:guide id="20" pos="3425" userDrawn="1">
          <p15:clr>
            <a:srgbClr val="FDE53C"/>
          </p15:clr>
        </p15:guide>
        <p15:guide id="21" pos="3497" userDrawn="1">
          <p15:clr>
            <a:srgbClr val="FDE53C"/>
          </p15:clr>
        </p15:guide>
        <p15:guide id="22" pos="5066" userDrawn="1">
          <p15:clr>
            <a:srgbClr val="FDE53C"/>
          </p15:clr>
        </p15:guide>
        <p15:guide id="23" pos="5138" userDrawn="1">
          <p15:clr>
            <a:srgbClr val="FDE53C"/>
          </p15:clr>
        </p15:guide>
        <p15:guide id="24" pos="1800" userDrawn="1">
          <p15:clr>
            <a:srgbClr val="FDE53C"/>
          </p15:clr>
        </p15:guide>
        <p15:guide id="25" pos="1244" userDrawn="1">
          <p15:clr>
            <a:srgbClr val="FDE53C"/>
          </p15:clr>
        </p15:guide>
        <p15:guide id="26" pos="1316" userDrawn="1">
          <p15:clr>
            <a:srgbClr val="FDE53C"/>
          </p15:clr>
        </p15:guide>
        <p15:guide id="27" pos="2333" userDrawn="1">
          <p15:clr>
            <a:srgbClr val="FDE53C"/>
          </p15:clr>
        </p15:guide>
        <p15:guide id="28" pos="2404" userDrawn="1">
          <p15:clr>
            <a:srgbClr val="FDE53C"/>
          </p15:clr>
        </p15:guide>
        <p15:guide id="29" pos="4512" userDrawn="1">
          <p15:clr>
            <a:srgbClr val="FDE53C"/>
          </p15:clr>
        </p15:guide>
        <p15:guide id="30" pos="4577" userDrawn="1">
          <p15:clr>
            <a:srgbClr val="FDE53C"/>
          </p15:clr>
        </p15:guide>
        <p15:guide id="31" pos="5597" userDrawn="1">
          <p15:clr>
            <a:srgbClr val="FDE53C"/>
          </p15:clr>
        </p15:guide>
        <p15:guide id="32" pos="5668" userDrawn="1">
          <p15:clr>
            <a:srgbClr val="FDE53C"/>
          </p15:clr>
        </p15:guide>
        <p15:guide id="33" pos="5433" userDrawn="1">
          <p15:clr>
            <a:srgbClr val="FDE53C"/>
          </p15:clr>
        </p15:guide>
        <p15:guide id="34" orient="horz" pos="2692" userDrawn="1">
          <p15:clr>
            <a:srgbClr val="F26B43"/>
          </p15:clr>
        </p15:guide>
        <p15:guide id="35" pos="3456"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2E8EB9C-E8E3-4AAD-B12A-E05878069847}"/>
              </a:ext>
            </a:extLst>
          </p:cNvPr>
          <p:cNvGraphicFramePr>
            <a:graphicFrameLocks noChangeAspect="1"/>
          </p:cNvGraphicFramePr>
          <p:nvPr userDrawn="1">
            <p:custDataLst>
              <p:tags r:id="rId52"/>
            </p:custData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53" imgW="216" imgH="216" progId="TCLayout.ActiveDocument.1">
                  <p:embed/>
                </p:oleObj>
              </mc:Choice>
              <mc:Fallback>
                <p:oleObj name="think-cell Slide" r:id="rId53" imgW="216" imgH="216" progId="TCLayout.ActiveDocument.1">
                  <p:embed/>
                  <p:pic>
                    <p:nvPicPr>
                      <p:cNvPr id="2" name="Object 1" hidden="1">
                        <a:extLst>
                          <a:ext uri="{FF2B5EF4-FFF2-40B4-BE49-F238E27FC236}">
                            <a16:creationId xmlns:a16="http://schemas.microsoft.com/office/drawing/2014/main" id="{12E8EB9C-E8E3-4AAD-B12A-E05878069847}"/>
                          </a:ext>
                        </a:extLst>
                      </p:cNvPr>
                      <p:cNvPicPr/>
                      <p:nvPr/>
                    </p:nvPicPr>
                    <p:blipFill>
                      <a:blip r:embed="rId54"/>
                      <a:stretch>
                        <a:fillRect/>
                      </a:stretch>
                    </p:blipFill>
                    <p:spPr>
                      <a:xfrm>
                        <a:off x="1191" y="1588"/>
                        <a:ext cx="1191" cy="1588"/>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7265194" y="7615599"/>
            <a:ext cx="3148005"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8" name="Footer Placeholder 3">
            <a:extLst>
              <a:ext uri="{FF2B5EF4-FFF2-40B4-BE49-F238E27FC236}">
                <a16:creationId xmlns:a16="http://schemas.microsoft.com/office/drawing/2014/main" id="{002ACFBD-07D0-C143-ADB8-21E6C0D70DAF}"/>
              </a:ext>
            </a:extLst>
          </p:cNvPr>
          <p:cNvSpPr txBox="1">
            <a:spLocks/>
          </p:cNvSpPr>
          <p:nvPr userDrawn="1"/>
        </p:nvSpPr>
        <p:spPr>
          <a:xfrm>
            <a:off x="275755" y="7615599"/>
            <a:ext cx="1699493" cy="218918"/>
          </a:xfrm>
          <a:prstGeom prst="rect">
            <a:avLst/>
          </a:prstGeom>
        </p:spPr>
        <p:txBody>
          <a:bodyPr vert="horz" lIns="68580" tIns="34290" rIns="68580" bIns="3429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20" dirty="0">
                <a:latin typeface="IBM Eliot Sans Medium" panose="020B0703050000000000" pitchFamily="34" charset="0"/>
              </a:rPr>
              <a:t>Equitable</a:t>
            </a:r>
          </a:p>
        </p:txBody>
      </p:sp>
    </p:spTree>
    <p:extLst>
      <p:ext uri="{BB962C8B-B14F-4D97-AF65-F5344CB8AC3E}">
        <p14:creationId xmlns:p14="http://schemas.microsoft.com/office/powerpoint/2010/main" val="2302692451"/>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 id="2147484046" r:id="rId12"/>
    <p:sldLayoutId id="2147484047" r:id="rId13"/>
    <p:sldLayoutId id="2147484048" r:id="rId14"/>
    <p:sldLayoutId id="2147484049" r:id="rId15"/>
    <p:sldLayoutId id="2147484050" r:id="rId16"/>
    <p:sldLayoutId id="2147484051" r:id="rId17"/>
    <p:sldLayoutId id="2147484052" r:id="rId18"/>
    <p:sldLayoutId id="2147484053" r:id="rId19"/>
    <p:sldLayoutId id="2147484054" r:id="rId20"/>
    <p:sldLayoutId id="2147484055" r:id="rId21"/>
    <p:sldLayoutId id="2147484056" r:id="rId22"/>
    <p:sldLayoutId id="2147484057" r:id="rId23"/>
    <p:sldLayoutId id="2147484058" r:id="rId24"/>
    <p:sldLayoutId id="2147484059" r:id="rId25"/>
    <p:sldLayoutId id="2147484060" r:id="rId26"/>
    <p:sldLayoutId id="2147484061" r:id="rId27"/>
    <p:sldLayoutId id="2147484062" r:id="rId28"/>
    <p:sldLayoutId id="2147484063" r:id="rId29"/>
    <p:sldLayoutId id="2147484064" r:id="rId30"/>
    <p:sldLayoutId id="2147484065" r:id="rId31"/>
    <p:sldLayoutId id="2147484066" r:id="rId32"/>
    <p:sldLayoutId id="2147484067" r:id="rId33"/>
    <p:sldLayoutId id="2147484068" r:id="rId34"/>
    <p:sldLayoutId id="2147484069" r:id="rId35"/>
    <p:sldLayoutId id="2147484070" r:id="rId36"/>
    <p:sldLayoutId id="2147484071" r:id="rId37"/>
    <p:sldLayoutId id="2147484072" r:id="rId38"/>
    <p:sldLayoutId id="2147484073" r:id="rId39"/>
    <p:sldLayoutId id="2147484074" r:id="rId40"/>
    <p:sldLayoutId id="2147484075" r:id="rId41"/>
    <p:sldLayoutId id="2147484076" r:id="rId42"/>
    <p:sldLayoutId id="2147484077" r:id="rId43"/>
    <p:sldLayoutId id="2147484078" r:id="rId44"/>
    <p:sldLayoutId id="2147484079" r:id="rId45"/>
    <p:sldLayoutId id="2147484080" r:id="rId46"/>
    <p:sldLayoutId id="2147484081" r:id="rId47"/>
    <p:sldLayoutId id="2147484082" r:id="rId48"/>
    <p:sldLayoutId id="2147484083" r:id="rId49"/>
    <p:sldLayoutId id="2147484084" r:id="rId50"/>
  </p:sldLayoutIdLst>
  <p:hf hdr="0" dt="0"/>
  <p:txStyles>
    <p:titleStyle>
      <a:lvl1pPr algn="l" defTabSz="822899"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25" indent="-205725" algn="l" defTabSz="822899"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174" indent="-205725" algn="l" defTabSz="822899" rtl="0" eaLnBrk="1" latinLnBrk="0" hangingPunct="1">
        <a:lnSpc>
          <a:spcPct val="90000"/>
        </a:lnSpc>
        <a:spcBef>
          <a:spcPts val="451"/>
        </a:spcBef>
        <a:buFont typeface="Arial" panose="020B0604020202020204" pitchFamily="34" charset="0"/>
        <a:buChar char="•"/>
        <a:defRPr sz="2160" kern="1200">
          <a:solidFill>
            <a:schemeClr val="tx1"/>
          </a:solidFill>
          <a:latin typeface="+mn-lt"/>
          <a:ea typeface="+mn-ea"/>
          <a:cs typeface="+mn-cs"/>
        </a:defRPr>
      </a:lvl2pPr>
      <a:lvl3pPr marL="1028622" indent="-205725" algn="l" defTabSz="822899" rtl="0" eaLnBrk="1" latinLnBrk="0" hangingPunct="1">
        <a:lnSpc>
          <a:spcPct val="90000"/>
        </a:lnSpc>
        <a:spcBef>
          <a:spcPts val="451"/>
        </a:spcBef>
        <a:buFont typeface="Arial" panose="020B0604020202020204" pitchFamily="34" charset="0"/>
        <a:buChar char="•"/>
        <a:defRPr sz="1800" kern="1200">
          <a:solidFill>
            <a:schemeClr val="tx1"/>
          </a:solidFill>
          <a:latin typeface="+mn-lt"/>
          <a:ea typeface="+mn-ea"/>
          <a:cs typeface="+mn-cs"/>
        </a:defRPr>
      </a:lvl3pPr>
      <a:lvl4pPr marL="1440072" indent="-205725" algn="l" defTabSz="822899"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4pPr>
      <a:lvl5pPr marL="1851522" indent="-205725" algn="l" defTabSz="822899"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5pPr>
      <a:lvl6pPr marL="2262971" indent="-205725" algn="l" defTabSz="822899"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6pPr>
      <a:lvl7pPr marL="2674421" indent="-205725" algn="l" defTabSz="822899"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7pPr>
      <a:lvl8pPr marL="3085869" indent="-205725" algn="l" defTabSz="822899"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8pPr>
      <a:lvl9pPr marL="3497318" indent="-205725" algn="l" defTabSz="822899"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899" rtl="0" eaLnBrk="1" latinLnBrk="0" hangingPunct="1">
        <a:defRPr sz="1620" kern="1200">
          <a:solidFill>
            <a:schemeClr val="tx1"/>
          </a:solidFill>
          <a:latin typeface="+mn-lt"/>
          <a:ea typeface="+mn-ea"/>
          <a:cs typeface="+mn-cs"/>
        </a:defRPr>
      </a:lvl1pPr>
      <a:lvl2pPr marL="411450" algn="l" defTabSz="822899" rtl="0" eaLnBrk="1" latinLnBrk="0" hangingPunct="1">
        <a:defRPr sz="1620" kern="1200">
          <a:solidFill>
            <a:schemeClr val="tx1"/>
          </a:solidFill>
          <a:latin typeface="+mn-lt"/>
          <a:ea typeface="+mn-ea"/>
          <a:cs typeface="+mn-cs"/>
        </a:defRPr>
      </a:lvl2pPr>
      <a:lvl3pPr marL="822899" algn="l" defTabSz="822899" rtl="0" eaLnBrk="1" latinLnBrk="0" hangingPunct="1">
        <a:defRPr sz="1620" kern="1200">
          <a:solidFill>
            <a:schemeClr val="tx1"/>
          </a:solidFill>
          <a:latin typeface="+mn-lt"/>
          <a:ea typeface="+mn-ea"/>
          <a:cs typeface="+mn-cs"/>
        </a:defRPr>
      </a:lvl3pPr>
      <a:lvl4pPr marL="1234349" algn="l" defTabSz="822899" rtl="0" eaLnBrk="1" latinLnBrk="0" hangingPunct="1">
        <a:defRPr sz="1620" kern="1200">
          <a:solidFill>
            <a:schemeClr val="tx1"/>
          </a:solidFill>
          <a:latin typeface="+mn-lt"/>
          <a:ea typeface="+mn-ea"/>
          <a:cs typeface="+mn-cs"/>
        </a:defRPr>
      </a:lvl4pPr>
      <a:lvl5pPr marL="1645797" algn="l" defTabSz="822899" rtl="0" eaLnBrk="1" latinLnBrk="0" hangingPunct="1">
        <a:defRPr sz="1620" kern="1200">
          <a:solidFill>
            <a:schemeClr val="tx1"/>
          </a:solidFill>
          <a:latin typeface="+mn-lt"/>
          <a:ea typeface="+mn-ea"/>
          <a:cs typeface="+mn-cs"/>
        </a:defRPr>
      </a:lvl5pPr>
      <a:lvl6pPr marL="2057246" algn="l" defTabSz="822899" rtl="0" eaLnBrk="1" latinLnBrk="0" hangingPunct="1">
        <a:defRPr sz="1620" kern="1200">
          <a:solidFill>
            <a:schemeClr val="tx1"/>
          </a:solidFill>
          <a:latin typeface="+mn-lt"/>
          <a:ea typeface="+mn-ea"/>
          <a:cs typeface="+mn-cs"/>
        </a:defRPr>
      </a:lvl6pPr>
      <a:lvl7pPr marL="2468694" algn="l" defTabSz="822899" rtl="0" eaLnBrk="1" latinLnBrk="0" hangingPunct="1">
        <a:defRPr sz="1620" kern="1200">
          <a:solidFill>
            <a:schemeClr val="tx1"/>
          </a:solidFill>
          <a:latin typeface="+mn-lt"/>
          <a:ea typeface="+mn-ea"/>
          <a:cs typeface="+mn-cs"/>
        </a:defRPr>
      </a:lvl7pPr>
      <a:lvl8pPr marL="2880144" algn="l" defTabSz="822899" rtl="0" eaLnBrk="1" latinLnBrk="0" hangingPunct="1">
        <a:defRPr sz="1620" kern="1200">
          <a:solidFill>
            <a:schemeClr val="tx1"/>
          </a:solidFill>
          <a:latin typeface="+mn-lt"/>
          <a:ea typeface="+mn-ea"/>
          <a:cs typeface="+mn-cs"/>
        </a:defRPr>
      </a:lvl8pPr>
      <a:lvl9pPr marL="3291594" algn="l" defTabSz="822899" rtl="0" eaLnBrk="1" latinLnBrk="0" hangingPunct="1">
        <a:defRPr sz="162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userDrawn="1">
          <p15:clr>
            <a:srgbClr val="FDE53C"/>
          </p15:clr>
        </p15:guide>
        <p15:guide id="8" pos="1862" userDrawn="1">
          <p15:clr>
            <a:srgbClr val="FDE53C"/>
          </p15:clr>
        </p15:guide>
        <p15:guide id="15" orient="horz" pos="4896" userDrawn="1">
          <p15:clr>
            <a:srgbClr val="F26B43"/>
          </p15:clr>
        </p15:guide>
        <p15:guide id="16" pos="6696" userDrawn="1">
          <p15:clr>
            <a:srgbClr val="FDE53C"/>
          </p15:clr>
        </p15:guide>
        <p15:guide id="17" pos="216" userDrawn="1">
          <p15:clr>
            <a:srgbClr val="FDE53C"/>
          </p15:clr>
        </p15:guide>
        <p15:guide id="19" orient="horz" pos="288" userDrawn="1">
          <p15:clr>
            <a:srgbClr val="F26B43"/>
          </p15:clr>
        </p15:guide>
        <p15:guide id="20" pos="3425" userDrawn="1">
          <p15:clr>
            <a:srgbClr val="FDE53C"/>
          </p15:clr>
        </p15:guide>
        <p15:guide id="21" pos="3497" userDrawn="1">
          <p15:clr>
            <a:srgbClr val="FDE53C"/>
          </p15:clr>
        </p15:guide>
        <p15:guide id="22" pos="5066" userDrawn="1">
          <p15:clr>
            <a:srgbClr val="FDE53C"/>
          </p15:clr>
        </p15:guide>
        <p15:guide id="23" pos="5138" userDrawn="1">
          <p15:clr>
            <a:srgbClr val="FDE53C"/>
          </p15:clr>
        </p15:guide>
        <p15:guide id="24" pos="1800" userDrawn="1">
          <p15:clr>
            <a:srgbClr val="FDE53C"/>
          </p15:clr>
        </p15:guide>
        <p15:guide id="25" pos="1244" userDrawn="1">
          <p15:clr>
            <a:srgbClr val="FDE53C"/>
          </p15:clr>
        </p15:guide>
        <p15:guide id="26" pos="1316" userDrawn="1">
          <p15:clr>
            <a:srgbClr val="FDE53C"/>
          </p15:clr>
        </p15:guide>
        <p15:guide id="27" pos="2333" userDrawn="1">
          <p15:clr>
            <a:srgbClr val="FDE53C"/>
          </p15:clr>
        </p15:guide>
        <p15:guide id="28" pos="2404" userDrawn="1">
          <p15:clr>
            <a:srgbClr val="FDE53C"/>
          </p15:clr>
        </p15:guide>
        <p15:guide id="29" pos="4512" userDrawn="1">
          <p15:clr>
            <a:srgbClr val="FDE53C"/>
          </p15:clr>
        </p15:guide>
        <p15:guide id="30" pos="4577" userDrawn="1">
          <p15:clr>
            <a:srgbClr val="FDE53C"/>
          </p15:clr>
        </p15:guide>
        <p15:guide id="31" pos="5597" userDrawn="1">
          <p15:clr>
            <a:srgbClr val="FDE53C"/>
          </p15:clr>
        </p15:guide>
        <p15:guide id="32" pos="5668" userDrawn="1">
          <p15:clr>
            <a:srgbClr val="FDE53C"/>
          </p15:clr>
        </p15:guide>
        <p15:guide id="33" pos="5433" userDrawn="1">
          <p15:clr>
            <a:srgbClr val="FDE53C"/>
          </p15:clr>
        </p15:guide>
        <p15:guide id="34" orient="horz" pos="2692" userDrawn="1">
          <p15:clr>
            <a:srgbClr val="F26B43"/>
          </p15:clr>
        </p15:guide>
        <p15:guide id="35" pos="3456"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83D0782-540D-4152-88A3-F3D8BB559C2C}"/>
              </a:ext>
            </a:extLst>
          </p:cNvPr>
          <p:cNvGraphicFramePr>
            <a:graphicFrameLocks noChangeAspect="1"/>
          </p:cNvGraphicFramePr>
          <p:nvPr userDrawn="1">
            <p:custDataLst>
              <p:tags r:id="rId20"/>
            </p:custData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21" imgW="216" imgH="216" progId="TCLayout.ActiveDocument.1">
                  <p:embed/>
                </p:oleObj>
              </mc:Choice>
              <mc:Fallback>
                <p:oleObj name="think-cell Slide" r:id="rId21" imgW="216" imgH="216" progId="TCLayout.ActiveDocument.1">
                  <p:embed/>
                  <p:pic>
                    <p:nvPicPr>
                      <p:cNvPr id="2" name="Object 1" hidden="1">
                        <a:extLst>
                          <a:ext uri="{FF2B5EF4-FFF2-40B4-BE49-F238E27FC236}">
                            <a16:creationId xmlns:a16="http://schemas.microsoft.com/office/drawing/2014/main" id="{383D0782-540D-4152-88A3-F3D8BB559C2C}"/>
                          </a:ext>
                        </a:extLst>
                      </p:cNvPr>
                      <p:cNvPicPr/>
                      <p:nvPr/>
                    </p:nvPicPr>
                    <p:blipFill>
                      <a:blip r:embed="rId22"/>
                      <a:stretch>
                        <a:fillRect/>
                      </a:stretch>
                    </p:blipFill>
                    <p:spPr>
                      <a:xfrm>
                        <a:off x="1191" y="1588"/>
                        <a:ext cx="1191" cy="1588"/>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A790616-0AA7-B34E-99E2-D3D3C3AAC92F}"/>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ECEC9741-1493-EA47-837F-1F3A050755AA}"/>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
        <p:nvSpPr>
          <p:cNvPr id="7" name="Footer Placeholder 3">
            <a:extLst>
              <a:ext uri="{FF2B5EF4-FFF2-40B4-BE49-F238E27FC236}">
                <a16:creationId xmlns:a16="http://schemas.microsoft.com/office/drawing/2014/main" id="{411697F0-2D01-D44C-A95C-3F0F28B1C729}"/>
              </a:ext>
            </a:extLst>
          </p:cNvPr>
          <p:cNvSpPr txBox="1">
            <a:spLocks/>
          </p:cNvSpPr>
          <p:nvPr userDrawn="1"/>
        </p:nvSpPr>
        <p:spPr>
          <a:xfrm>
            <a:off x="275755" y="7615599"/>
            <a:ext cx="1699493" cy="218918"/>
          </a:xfrm>
          <a:prstGeom prst="rect">
            <a:avLst/>
          </a:prstGeom>
        </p:spPr>
        <p:txBody>
          <a:bodyPr vert="horz" lIns="68580" tIns="34290" rIns="68580" bIns="3429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20" dirty="0">
                <a:solidFill>
                  <a:srgbClr val="FFFFFF"/>
                </a:solidFill>
                <a:latin typeface="IBM Eliot Sans Medium" panose="020B0703050000000000" pitchFamily="34" charset="0"/>
              </a:rPr>
              <a:t>Equitable</a:t>
            </a:r>
          </a:p>
        </p:txBody>
      </p:sp>
    </p:spTree>
    <p:extLst>
      <p:ext uri="{BB962C8B-B14F-4D97-AF65-F5344CB8AC3E}">
        <p14:creationId xmlns:p14="http://schemas.microsoft.com/office/powerpoint/2010/main" val="4056615913"/>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 id="2147484098" r:id="rId12"/>
    <p:sldLayoutId id="2147484099" r:id="rId13"/>
    <p:sldLayoutId id="2147484100" r:id="rId14"/>
    <p:sldLayoutId id="2147484101" r:id="rId15"/>
    <p:sldLayoutId id="2147484102" r:id="rId16"/>
    <p:sldLayoutId id="2147484103" r:id="rId17"/>
    <p:sldLayoutId id="2147484104" r:id="rId18"/>
  </p:sldLayoutIdLst>
  <p:hf hdr="0" dt="0"/>
  <p:txStyles>
    <p:titleStyle>
      <a:lvl1pPr algn="l" defTabSz="822940" rtl="0" eaLnBrk="1" latinLnBrk="0" hangingPunct="1">
        <a:lnSpc>
          <a:spcPct val="90000"/>
        </a:lnSpc>
        <a:spcBef>
          <a:spcPct val="0"/>
        </a:spcBef>
        <a:buNone/>
        <a:defRPr sz="3960" kern="1200">
          <a:solidFill>
            <a:schemeClr val="bg1"/>
          </a:solidFill>
          <a:latin typeface="+mj-lt"/>
          <a:ea typeface="+mj-ea"/>
          <a:cs typeface="+mj-cs"/>
        </a:defRPr>
      </a:lvl1pPr>
    </p:titleStyle>
    <p:bodyStyle>
      <a:lvl1pPr marL="205735" indent="-205735" algn="l" defTabSz="82294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04" indent="-205735" algn="l" defTabSz="82294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675" indent="-205735" algn="l" defTabSz="82294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44"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14"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084"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553"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023"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492"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40" rtl="0" eaLnBrk="1" latinLnBrk="0" hangingPunct="1">
        <a:defRPr sz="1620" kern="1200">
          <a:solidFill>
            <a:schemeClr val="tx1"/>
          </a:solidFill>
          <a:latin typeface="+mn-lt"/>
          <a:ea typeface="+mn-ea"/>
          <a:cs typeface="+mn-cs"/>
        </a:defRPr>
      </a:lvl1pPr>
      <a:lvl2pPr marL="411470" algn="l" defTabSz="822940" rtl="0" eaLnBrk="1" latinLnBrk="0" hangingPunct="1">
        <a:defRPr sz="1620" kern="1200">
          <a:solidFill>
            <a:schemeClr val="tx1"/>
          </a:solidFill>
          <a:latin typeface="+mn-lt"/>
          <a:ea typeface="+mn-ea"/>
          <a:cs typeface="+mn-cs"/>
        </a:defRPr>
      </a:lvl2pPr>
      <a:lvl3pPr marL="822940" algn="l" defTabSz="822940" rtl="0" eaLnBrk="1" latinLnBrk="0" hangingPunct="1">
        <a:defRPr sz="1620" kern="1200">
          <a:solidFill>
            <a:schemeClr val="tx1"/>
          </a:solidFill>
          <a:latin typeface="+mn-lt"/>
          <a:ea typeface="+mn-ea"/>
          <a:cs typeface="+mn-cs"/>
        </a:defRPr>
      </a:lvl3pPr>
      <a:lvl4pPr marL="1234409" algn="l" defTabSz="822940" rtl="0" eaLnBrk="1" latinLnBrk="0" hangingPunct="1">
        <a:defRPr sz="1620" kern="1200">
          <a:solidFill>
            <a:schemeClr val="tx1"/>
          </a:solidFill>
          <a:latin typeface="+mn-lt"/>
          <a:ea typeface="+mn-ea"/>
          <a:cs typeface="+mn-cs"/>
        </a:defRPr>
      </a:lvl4pPr>
      <a:lvl5pPr marL="1645879" algn="l" defTabSz="822940" rtl="0" eaLnBrk="1" latinLnBrk="0" hangingPunct="1">
        <a:defRPr sz="1620" kern="1200">
          <a:solidFill>
            <a:schemeClr val="tx1"/>
          </a:solidFill>
          <a:latin typeface="+mn-lt"/>
          <a:ea typeface="+mn-ea"/>
          <a:cs typeface="+mn-cs"/>
        </a:defRPr>
      </a:lvl5pPr>
      <a:lvl6pPr marL="2057348" algn="l" defTabSz="822940" rtl="0" eaLnBrk="1" latinLnBrk="0" hangingPunct="1">
        <a:defRPr sz="1620" kern="1200">
          <a:solidFill>
            <a:schemeClr val="tx1"/>
          </a:solidFill>
          <a:latin typeface="+mn-lt"/>
          <a:ea typeface="+mn-ea"/>
          <a:cs typeface="+mn-cs"/>
        </a:defRPr>
      </a:lvl6pPr>
      <a:lvl7pPr marL="2468819" algn="l" defTabSz="822940" rtl="0" eaLnBrk="1" latinLnBrk="0" hangingPunct="1">
        <a:defRPr sz="1620" kern="1200">
          <a:solidFill>
            <a:schemeClr val="tx1"/>
          </a:solidFill>
          <a:latin typeface="+mn-lt"/>
          <a:ea typeface="+mn-ea"/>
          <a:cs typeface="+mn-cs"/>
        </a:defRPr>
      </a:lvl7pPr>
      <a:lvl8pPr marL="2880288" algn="l" defTabSz="822940" rtl="0" eaLnBrk="1" latinLnBrk="0" hangingPunct="1">
        <a:defRPr sz="1620" kern="1200">
          <a:solidFill>
            <a:schemeClr val="tx1"/>
          </a:solidFill>
          <a:latin typeface="+mn-lt"/>
          <a:ea typeface="+mn-ea"/>
          <a:cs typeface="+mn-cs"/>
        </a:defRPr>
      </a:lvl8pPr>
      <a:lvl9pPr marL="3291758" algn="l" defTabSz="822940" rtl="0" eaLnBrk="1" latinLnBrk="0" hangingPunct="1">
        <a:defRPr sz="162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16" userDrawn="1">
          <p15:clr>
            <a:srgbClr val="FDE53C"/>
          </p15:clr>
        </p15:guide>
        <p15:guide id="4" pos="6696" userDrawn="1">
          <p15:clr>
            <a:srgbClr val="FDE53C"/>
          </p15:clr>
        </p15:guide>
        <p15:guide id="5" orient="horz" pos="288" userDrawn="1">
          <p15:clr>
            <a:srgbClr val="F26B43"/>
          </p15:clr>
        </p15:guide>
        <p15:guide id="6" orient="horz" pos="4896" userDrawn="1">
          <p15:clr>
            <a:srgbClr val="F26B43"/>
          </p15:clr>
        </p15:guide>
        <p15:guide id="7" orient="horz" pos="2592" userDrawn="1">
          <p15:clr>
            <a:srgbClr val="F26B43"/>
          </p15:clr>
        </p15:guide>
        <p15:guide id="8" pos="1242" userDrawn="1">
          <p15:clr>
            <a:srgbClr val="FDE53C"/>
          </p15:clr>
        </p15:guide>
        <p15:guide id="9" pos="1314" userDrawn="1">
          <p15:clr>
            <a:srgbClr val="FDE53C"/>
          </p15:clr>
        </p15:guide>
        <p15:guide id="10" pos="1791" userDrawn="1">
          <p15:clr>
            <a:srgbClr val="FDE53C"/>
          </p15:clr>
        </p15:guide>
        <p15:guide id="11" pos="1861" userDrawn="1">
          <p15:clr>
            <a:srgbClr val="FDE53C"/>
          </p15:clr>
        </p15:guide>
        <p15:guide id="12" pos="2327" userDrawn="1">
          <p15:clr>
            <a:srgbClr val="FDE53C"/>
          </p15:clr>
        </p15:guide>
        <p15:guide id="13" pos="2402" userDrawn="1">
          <p15:clr>
            <a:srgbClr val="FDE53C"/>
          </p15:clr>
        </p15:guide>
        <p15:guide id="14" pos="3422" userDrawn="1">
          <p15:clr>
            <a:srgbClr val="FDE53C"/>
          </p15:clr>
        </p15:guide>
        <p15:guide id="15" pos="3492" userDrawn="1">
          <p15:clr>
            <a:srgbClr val="FDE53C"/>
          </p15:clr>
        </p15:guide>
        <p15:guide id="16" pos="4510" userDrawn="1">
          <p15:clr>
            <a:srgbClr val="FDE53C"/>
          </p15:clr>
        </p15:guide>
        <p15:guide id="17" pos="4580" userDrawn="1">
          <p15:clr>
            <a:srgbClr val="FDE53C"/>
          </p15:clr>
        </p15:guide>
        <p15:guide id="18" pos="5063" userDrawn="1">
          <p15:clr>
            <a:srgbClr val="FDE53C"/>
          </p15:clr>
        </p15:guide>
        <p15:guide id="19" pos="5138" userDrawn="1">
          <p15:clr>
            <a:srgbClr val="FDE53C"/>
          </p15:clr>
        </p15:guide>
        <p15:guide id="20" pos="5599" userDrawn="1">
          <p15:clr>
            <a:srgbClr val="FDE53C"/>
          </p15:clr>
        </p15:guide>
        <p15:guide id="21" pos="5668" userDrawn="1">
          <p15:clr>
            <a:srgbClr val="FDE53C"/>
          </p15:clr>
        </p15:guide>
        <p15:guide id="22" pos="3456"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F54FBD2-022A-46D6-95B8-302D7E82D2A4}"/>
              </a:ext>
            </a:extLst>
          </p:cNvPr>
          <p:cNvGraphicFramePr>
            <a:graphicFrameLocks noChangeAspect="1"/>
          </p:cNvGraphicFramePr>
          <p:nvPr userDrawn="1">
            <p:custDataLst>
              <p:tags r:id="rId7"/>
            </p:custData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8" imgW="216" imgH="216" progId="TCLayout.ActiveDocument.1">
                  <p:embed/>
                </p:oleObj>
              </mc:Choice>
              <mc:Fallback>
                <p:oleObj name="think-cell Slide" r:id="rId8" imgW="216" imgH="216" progId="TCLayout.ActiveDocument.1">
                  <p:embed/>
                  <p:pic>
                    <p:nvPicPr>
                      <p:cNvPr id="2" name="Object 1" hidden="1">
                        <a:extLst>
                          <a:ext uri="{FF2B5EF4-FFF2-40B4-BE49-F238E27FC236}">
                            <a16:creationId xmlns:a16="http://schemas.microsoft.com/office/drawing/2014/main" id="{5F54FBD2-022A-46D6-95B8-302D7E82D2A4}"/>
                          </a:ext>
                        </a:extLst>
                      </p:cNvPr>
                      <p:cNvPicPr/>
                      <p:nvPr/>
                    </p:nvPicPr>
                    <p:blipFill>
                      <a:blip r:embed="rId9"/>
                      <a:stretch>
                        <a:fillRect/>
                      </a:stretch>
                    </p:blipFill>
                    <p:spPr>
                      <a:xfrm>
                        <a:off x="1191" y="1588"/>
                        <a:ext cx="1191" cy="1588"/>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AB320BE-912E-6B4E-AF2C-58871F0345AA}"/>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FFFFFF"/>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55098969-EFD1-3A44-9E2B-FCEE134427BF}"/>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FFFFFF"/>
                </a:solidFill>
                <a:latin typeface="IBM Eliot Sans Medium" panose="020B0703050000000000" pitchFamily="34" charset="0"/>
              </a:defRPr>
            </a:lvl1pPr>
          </a:lstStyle>
          <a:p>
            <a:r>
              <a:rPr lang="en-US" dirty="0"/>
              <a:t>Presentation Title Here – Month 00, 000</a:t>
            </a:r>
          </a:p>
        </p:txBody>
      </p:sp>
      <p:sp>
        <p:nvSpPr>
          <p:cNvPr id="8" name="Footer Placeholder 3">
            <a:extLst>
              <a:ext uri="{FF2B5EF4-FFF2-40B4-BE49-F238E27FC236}">
                <a16:creationId xmlns:a16="http://schemas.microsoft.com/office/drawing/2014/main" id="{52152FE4-9E13-4042-9AA8-F6CFA664296B}"/>
              </a:ext>
            </a:extLst>
          </p:cNvPr>
          <p:cNvSpPr txBox="1">
            <a:spLocks/>
          </p:cNvSpPr>
          <p:nvPr userDrawn="1"/>
        </p:nvSpPr>
        <p:spPr>
          <a:xfrm>
            <a:off x="275755" y="7615599"/>
            <a:ext cx="1699493" cy="218918"/>
          </a:xfrm>
          <a:prstGeom prst="rect">
            <a:avLst/>
          </a:prstGeom>
        </p:spPr>
        <p:txBody>
          <a:bodyPr vert="horz" lIns="68580" tIns="34290" rIns="68580" bIns="3429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20" dirty="0">
                <a:solidFill>
                  <a:srgbClr val="FFFFFF"/>
                </a:solidFill>
                <a:latin typeface="IBM Eliot Sans Medium" panose="020B0703050000000000" pitchFamily="34" charset="0"/>
              </a:rPr>
              <a:t>Equitable</a:t>
            </a:r>
          </a:p>
        </p:txBody>
      </p:sp>
    </p:spTree>
    <p:extLst>
      <p:ext uri="{BB962C8B-B14F-4D97-AF65-F5344CB8AC3E}">
        <p14:creationId xmlns:p14="http://schemas.microsoft.com/office/powerpoint/2010/main" val="4028261096"/>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Lst>
  <p:hf hdr="0" dt="0"/>
  <p:txStyles>
    <p:titleStyle>
      <a:lvl1pPr algn="l" defTabSz="822940" rtl="0" eaLnBrk="1" latinLnBrk="0" hangingPunct="1">
        <a:lnSpc>
          <a:spcPct val="90000"/>
        </a:lnSpc>
        <a:spcBef>
          <a:spcPct val="0"/>
        </a:spcBef>
        <a:buNone/>
        <a:defRPr sz="3960" b="0" i="0" kern="1200">
          <a:solidFill>
            <a:schemeClr val="tx1"/>
          </a:solidFill>
          <a:latin typeface="Segoe UI" panose="020B0502040204020203" pitchFamily="34" charset="0"/>
          <a:ea typeface="+mj-ea"/>
          <a:cs typeface="+mj-cs"/>
        </a:defRPr>
      </a:lvl1pPr>
    </p:titleStyle>
    <p:bodyStyle>
      <a:lvl1pPr marL="205735" indent="-205735" algn="l" defTabSz="82294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04" indent="-205735" algn="l" defTabSz="82294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675" indent="-205735" algn="l" defTabSz="82294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44"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14"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084"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553"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023"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492"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40" rtl="0" eaLnBrk="1" latinLnBrk="0" hangingPunct="1">
        <a:defRPr sz="1620" kern="1200">
          <a:solidFill>
            <a:schemeClr val="tx1"/>
          </a:solidFill>
          <a:latin typeface="+mn-lt"/>
          <a:ea typeface="+mn-ea"/>
          <a:cs typeface="+mn-cs"/>
        </a:defRPr>
      </a:lvl1pPr>
      <a:lvl2pPr marL="411470" algn="l" defTabSz="822940" rtl="0" eaLnBrk="1" latinLnBrk="0" hangingPunct="1">
        <a:defRPr sz="1620" kern="1200">
          <a:solidFill>
            <a:schemeClr val="tx1"/>
          </a:solidFill>
          <a:latin typeface="+mn-lt"/>
          <a:ea typeface="+mn-ea"/>
          <a:cs typeface="+mn-cs"/>
        </a:defRPr>
      </a:lvl2pPr>
      <a:lvl3pPr marL="822940" algn="l" defTabSz="822940" rtl="0" eaLnBrk="1" latinLnBrk="0" hangingPunct="1">
        <a:defRPr sz="1620" kern="1200">
          <a:solidFill>
            <a:schemeClr val="tx1"/>
          </a:solidFill>
          <a:latin typeface="+mn-lt"/>
          <a:ea typeface="+mn-ea"/>
          <a:cs typeface="+mn-cs"/>
        </a:defRPr>
      </a:lvl3pPr>
      <a:lvl4pPr marL="1234409" algn="l" defTabSz="822940" rtl="0" eaLnBrk="1" latinLnBrk="0" hangingPunct="1">
        <a:defRPr sz="1620" kern="1200">
          <a:solidFill>
            <a:schemeClr val="tx1"/>
          </a:solidFill>
          <a:latin typeface="+mn-lt"/>
          <a:ea typeface="+mn-ea"/>
          <a:cs typeface="+mn-cs"/>
        </a:defRPr>
      </a:lvl4pPr>
      <a:lvl5pPr marL="1645879" algn="l" defTabSz="822940" rtl="0" eaLnBrk="1" latinLnBrk="0" hangingPunct="1">
        <a:defRPr sz="1620" kern="1200">
          <a:solidFill>
            <a:schemeClr val="tx1"/>
          </a:solidFill>
          <a:latin typeface="+mn-lt"/>
          <a:ea typeface="+mn-ea"/>
          <a:cs typeface="+mn-cs"/>
        </a:defRPr>
      </a:lvl5pPr>
      <a:lvl6pPr marL="2057348" algn="l" defTabSz="822940" rtl="0" eaLnBrk="1" latinLnBrk="0" hangingPunct="1">
        <a:defRPr sz="1620" kern="1200">
          <a:solidFill>
            <a:schemeClr val="tx1"/>
          </a:solidFill>
          <a:latin typeface="+mn-lt"/>
          <a:ea typeface="+mn-ea"/>
          <a:cs typeface="+mn-cs"/>
        </a:defRPr>
      </a:lvl6pPr>
      <a:lvl7pPr marL="2468819" algn="l" defTabSz="822940" rtl="0" eaLnBrk="1" latinLnBrk="0" hangingPunct="1">
        <a:defRPr sz="1620" kern="1200">
          <a:solidFill>
            <a:schemeClr val="tx1"/>
          </a:solidFill>
          <a:latin typeface="+mn-lt"/>
          <a:ea typeface="+mn-ea"/>
          <a:cs typeface="+mn-cs"/>
        </a:defRPr>
      </a:lvl7pPr>
      <a:lvl8pPr marL="2880288" algn="l" defTabSz="822940" rtl="0" eaLnBrk="1" latinLnBrk="0" hangingPunct="1">
        <a:defRPr sz="1620" kern="1200">
          <a:solidFill>
            <a:schemeClr val="tx1"/>
          </a:solidFill>
          <a:latin typeface="+mn-lt"/>
          <a:ea typeface="+mn-ea"/>
          <a:cs typeface="+mn-cs"/>
        </a:defRPr>
      </a:lvl8pPr>
      <a:lvl9pPr marL="3291758" algn="l" defTabSz="822940" rtl="0" eaLnBrk="1" latinLnBrk="0" hangingPunct="1">
        <a:defRPr sz="162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56" userDrawn="1">
          <p15:clr>
            <a:srgbClr val="FDE53C"/>
          </p15:clr>
        </p15:guide>
        <p15:guide id="2" orient="horz" pos="2592" userDrawn="1">
          <p15:clr>
            <a:srgbClr val="FDE53C"/>
          </p15:clr>
        </p15:guide>
        <p15:guide id="3" pos="6696" userDrawn="1">
          <p15:clr>
            <a:srgbClr val="FDE53C"/>
          </p15:clr>
        </p15:guide>
        <p15:guide id="4" pos="216" userDrawn="1">
          <p15:clr>
            <a:srgbClr val="FDE53C"/>
          </p15:clr>
        </p15:guide>
        <p15:guide id="5" orient="horz" pos="4896" userDrawn="1">
          <p15:clr>
            <a:srgbClr val="F26B43"/>
          </p15:clr>
        </p15:guide>
        <p15:guide id="6" orient="horz" pos="288"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06364E7-F026-4824-8F40-6AC78B99322C}"/>
              </a:ext>
            </a:extLst>
          </p:cNvPr>
          <p:cNvGraphicFramePr>
            <a:graphicFrameLocks noChangeAspect="1"/>
          </p:cNvGraphicFramePr>
          <p:nvPr userDrawn="1">
            <p:custDataLst>
              <p:tags r:id="rId4"/>
            </p:custData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2" name="Object 1" hidden="1">
                        <a:extLst>
                          <a:ext uri="{FF2B5EF4-FFF2-40B4-BE49-F238E27FC236}">
                            <a16:creationId xmlns:a16="http://schemas.microsoft.com/office/drawing/2014/main" id="{206364E7-F026-4824-8F40-6AC78B99322C}"/>
                          </a:ext>
                        </a:extLst>
                      </p:cNvPr>
                      <p:cNvPicPr/>
                      <p:nvPr/>
                    </p:nvPicPr>
                    <p:blipFill>
                      <a:blip r:embed="rId6"/>
                      <a:stretch>
                        <a:fillRect/>
                      </a:stretch>
                    </p:blipFill>
                    <p:spPr>
                      <a:xfrm>
                        <a:off x="1191" y="1588"/>
                        <a:ext cx="1191" cy="1588"/>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A1B5C7D9-1BA1-9F45-94FC-489A805C9B7F}"/>
              </a:ext>
            </a:extLst>
          </p:cNvPr>
          <p:cNvSpPr>
            <a:spLocks noGrp="1"/>
          </p:cNvSpPr>
          <p:nvPr>
            <p:ph type="sldNum" sz="quarter" idx="4"/>
          </p:nvPr>
        </p:nvSpPr>
        <p:spPr>
          <a:xfrm>
            <a:off x="10419491" y="7612688"/>
            <a:ext cx="277554" cy="174679"/>
          </a:xfrm>
          <a:prstGeom prst="rect">
            <a:avLst/>
          </a:prstGeom>
          <a:noFill/>
        </p:spPr>
        <p:txBody>
          <a:bodyPr/>
          <a:lstStyle>
            <a:lvl1pPr algn="r">
              <a:defRPr sz="720" b="1" i="0">
                <a:solidFill>
                  <a:srgbClr val="002677"/>
                </a:solidFill>
                <a:latin typeface="IBM Eliot Sans Medium" panose="020B0703050000000000"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6AFD8706-659A-B94F-B962-651685FF322A}"/>
              </a:ext>
            </a:extLst>
          </p:cNvPr>
          <p:cNvSpPr>
            <a:spLocks noGrp="1"/>
          </p:cNvSpPr>
          <p:nvPr>
            <p:ph type="ftr" sz="quarter" idx="3"/>
          </p:nvPr>
        </p:nvSpPr>
        <p:spPr>
          <a:xfrm>
            <a:off x="6709879" y="7615599"/>
            <a:ext cx="3703320" cy="218918"/>
          </a:xfrm>
          <a:prstGeom prst="rect">
            <a:avLst/>
          </a:prstGeom>
        </p:spPr>
        <p:txBody>
          <a:bodyPr vert="horz" lIns="91440" tIns="45720" rIns="91440" bIns="45720" rtlCol="0" anchor="ctr"/>
          <a:lstStyle>
            <a:lvl1pPr algn="r">
              <a:defRPr sz="720" b="1" i="0">
                <a:solidFill>
                  <a:srgbClr val="002677"/>
                </a:solidFill>
                <a:latin typeface="IBM Eliot Sans Medium" panose="020B0703050000000000" pitchFamily="34" charset="0"/>
              </a:defRPr>
            </a:lvl1pPr>
          </a:lstStyle>
          <a:p>
            <a:r>
              <a:rPr lang="en-US" dirty="0"/>
              <a:t>Presentation Title Here – Month 00, 000</a:t>
            </a:r>
          </a:p>
        </p:txBody>
      </p:sp>
      <p:sp>
        <p:nvSpPr>
          <p:cNvPr id="8" name="Footer Placeholder 3">
            <a:extLst>
              <a:ext uri="{FF2B5EF4-FFF2-40B4-BE49-F238E27FC236}">
                <a16:creationId xmlns:a16="http://schemas.microsoft.com/office/drawing/2014/main" id="{27599D5F-A1E6-2147-9C2C-31AF1F05525B}"/>
              </a:ext>
            </a:extLst>
          </p:cNvPr>
          <p:cNvSpPr txBox="1">
            <a:spLocks/>
          </p:cNvSpPr>
          <p:nvPr userDrawn="1"/>
        </p:nvSpPr>
        <p:spPr>
          <a:xfrm>
            <a:off x="275755" y="7615599"/>
            <a:ext cx="1699493" cy="218918"/>
          </a:xfrm>
          <a:prstGeom prst="rect">
            <a:avLst/>
          </a:prstGeom>
        </p:spPr>
        <p:txBody>
          <a:bodyPr vert="horz" lIns="68580" tIns="34290" rIns="68580" bIns="3429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20" dirty="0">
                <a:latin typeface="IBM Eliot Sans Medium" panose="020B0703050000000000" pitchFamily="34" charset="0"/>
              </a:rPr>
              <a:t>Equitable</a:t>
            </a:r>
          </a:p>
        </p:txBody>
      </p:sp>
    </p:spTree>
    <p:extLst>
      <p:ext uri="{BB962C8B-B14F-4D97-AF65-F5344CB8AC3E}">
        <p14:creationId xmlns:p14="http://schemas.microsoft.com/office/powerpoint/2010/main" val="233735881"/>
      </p:ext>
    </p:extLst>
  </p:cSld>
  <p:clrMap bg1="lt1" tx1="dk1" bg2="lt2" tx2="dk2" accent1="accent1" accent2="accent2" accent3="accent3" accent4="accent4" accent5="accent5" accent6="accent6" hlink="hlink" folHlink="folHlink"/>
  <p:sldLayoutIdLst>
    <p:sldLayoutId id="2147484114" r:id="rId1"/>
    <p:sldLayoutId id="2147484115" r:id="rId2"/>
  </p:sldLayoutIdLst>
  <p:hf hdr="0" dt="0"/>
  <p:txStyles>
    <p:titleStyle>
      <a:lvl1pPr algn="l" defTabSz="82294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35" indent="-205735" algn="l" defTabSz="82294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04" indent="-205735" algn="l" defTabSz="82294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675" indent="-205735" algn="l" defTabSz="82294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44"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14"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084"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553"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023"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492" indent="-205735" algn="l" defTabSz="82294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40" rtl="0" eaLnBrk="1" latinLnBrk="0" hangingPunct="1">
        <a:defRPr sz="1620" kern="1200">
          <a:solidFill>
            <a:schemeClr val="tx1"/>
          </a:solidFill>
          <a:latin typeface="+mn-lt"/>
          <a:ea typeface="+mn-ea"/>
          <a:cs typeface="+mn-cs"/>
        </a:defRPr>
      </a:lvl1pPr>
      <a:lvl2pPr marL="411470" algn="l" defTabSz="822940" rtl="0" eaLnBrk="1" latinLnBrk="0" hangingPunct="1">
        <a:defRPr sz="1620" kern="1200">
          <a:solidFill>
            <a:schemeClr val="tx1"/>
          </a:solidFill>
          <a:latin typeface="+mn-lt"/>
          <a:ea typeface="+mn-ea"/>
          <a:cs typeface="+mn-cs"/>
        </a:defRPr>
      </a:lvl2pPr>
      <a:lvl3pPr marL="822940" algn="l" defTabSz="822940" rtl="0" eaLnBrk="1" latinLnBrk="0" hangingPunct="1">
        <a:defRPr sz="1620" kern="1200">
          <a:solidFill>
            <a:schemeClr val="tx1"/>
          </a:solidFill>
          <a:latin typeface="+mn-lt"/>
          <a:ea typeface="+mn-ea"/>
          <a:cs typeface="+mn-cs"/>
        </a:defRPr>
      </a:lvl3pPr>
      <a:lvl4pPr marL="1234409" algn="l" defTabSz="822940" rtl="0" eaLnBrk="1" latinLnBrk="0" hangingPunct="1">
        <a:defRPr sz="1620" kern="1200">
          <a:solidFill>
            <a:schemeClr val="tx1"/>
          </a:solidFill>
          <a:latin typeface="+mn-lt"/>
          <a:ea typeface="+mn-ea"/>
          <a:cs typeface="+mn-cs"/>
        </a:defRPr>
      </a:lvl4pPr>
      <a:lvl5pPr marL="1645879" algn="l" defTabSz="822940" rtl="0" eaLnBrk="1" latinLnBrk="0" hangingPunct="1">
        <a:defRPr sz="1620" kern="1200">
          <a:solidFill>
            <a:schemeClr val="tx1"/>
          </a:solidFill>
          <a:latin typeface="+mn-lt"/>
          <a:ea typeface="+mn-ea"/>
          <a:cs typeface="+mn-cs"/>
        </a:defRPr>
      </a:lvl5pPr>
      <a:lvl6pPr marL="2057348" algn="l" defTabSz="822940" rtl="0" eaLnBrk="1" latinLnBrk="0" hangingPunct="1">
        <a:defRPr sz="1620" kern="1200">
          <a:solidFill>
            <a:schemeClr val="tx1"/>
          </a:solidFill>
          <a:latin typeface="+mn-lt"/>
          <a:ea typeface="+mn-ea"/>
          <a:cs typeface="+mn-cs"/>
        </a:defRPr>
      </a:lvl6pPr>
      <a:lvl7pPr marL="2468819" algn="l" defTabSz="822940" rtl="0" eaLnBrk="1" latinLnBrk="0" hangingPunct="1">
        <a:defRPr sz="1620" kern="1200">
          <a:solidFill>
            <a:schemeClr val="tx1"/>
          </a:solidFill>
          <a:latin typeface="+mn-lt"/>
          <a:ea typeface="+mn-ea"/>
          <a:cs typeface="+mn-cs"/>
        </a:defRPr>
      </a:lvl7pPr>
      <a:lvl8pPr marL="2880288" algn="l" defTabSz="822940" rtl="0" eaLnBrk="1" latinLnBrk="0" hangingPunct="1">
        <a:defRPr sz="1620" kern="1200">
          <a:solidFill>
            <a:schemeClr val="tx1"/>
          </a:solidFill>
          <a:latin typeface="+mn-lt"/>
          <a:ea typeface="+mn-ea"/>
          <a:cs typeface="+mn-cs"/>
        </a:defRPr>
      </a:lvl8pPr>
      <a:lvl9pPr marL="3291758" algn="l" defTabSz="822940" rtl="0" eaLnBrk="1" latinLnBrk="0" hangingPunct="1">
        <a:defRPr sz="162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56" userDrawn="1">
          <p15:clr>
            <a:srgbClr val="FDE53C"/>
          </p15:clr>
        </p15:guide>
        <p15:guide id="2" pos="6696" userDrawn="1">
          <p15:clr>
            <a:srgbClr val="FDE53C"/>
          </p15:clr>
        </p15:guide>
        <p15:guide id="3" pos="216" userDrawn="1">
          <p15:clr>
            <a:srgbClr val="FDE53C"/>
          </p15:clr>
        </p15:guide>
        <p15:guide id="4" orient="horz" pos="2592" userDrawn="1">
          <p15:clr>
            <a:srgbClr val="FDE53C"/>
          </p15:clr>
        </p15:guide>
        <p15:guide id="5" orient="horz" pos="288" userDrawn="1">
          <p15:clr>
            <a:srgbClr val="F26B43"/>
          </p15:clr>
        </p15:guide>
        <p15:guide id="6" orient="horz" pos="4896" userDrawn="1">
          <p15:clr>
            <a:srgbClr val="F26B43"/>
          </p15:clr>
        </p15:guide>
        <p15:guide id="7" pos="31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8.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21.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21.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21.xml"/><Relationship Id="rId7" Type="http://schemas.openxmlformats.org/officeDocument/2006/relationships/image" Target="../media/image14.jpe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21.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21.xml"/><Relationship Id="rId7" Type="http://schemas.openxmlformats.org/officeDocument/2006/relationships/image" Target="../media/image13.jpe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21.xml"/><Relationship Id="rId7" Type="http://schemas.openxmlformats.org/officeDocument/2006/relationships/image" Target="../media/image1.emf"/><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oleObject" Target="../embeddings/oleObject11.bin"/><Relationship Id="rId5" Type="http://schemas.openxmlformats.org/officeDocument/2006/relationships/image" Target="../media/image15.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21.xml"/><Relationship Id="rId7" Type="http://schemas.openxmlformats.org/officeDocument/2006/relationships/image" Target="../media/image16.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21.xml"/><Relationship Id="rId7" Type="http://schemas.openxmlformats.org/officeDocument/2006/relationships/image" Target="../media/image17.jpe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2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21.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0.xml"/><Relationship Id="rId1" Type="http://schemas.openxmlformats.org/officeDocument/2006/relationships/tags" Target="../tags/tag13.x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21.xml"/><Relationship Id="rId7" Type="http://schemas.openxmlformats.org/officeDocument/2006/relationships/image" Target="../media/image18.jpe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21.xml"/><Relationship Id="rId7" Type="http://schemas.openxmlformats.org/officeDocument/2006/relationships/image" Target="../media/image19.jpe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21.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slideLayout" Target="../slideLayouts/slideLayout221.xml"/><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tags" Target="../tags/tag55.xml"/><Relationship Id="rId16" Type="http://schemas.openxmlformats.org/officeDocument/2006/relationships/image" Target="../media/image29.svg"/><Relationship Id="rId1" Type="http://schemas.openxmlformats.org/officeDocument/2006/relationships/tags" Target="../tags/tag54.xml"/><Relationship Id="rId6" Type="http://schemas.openxmlformats.org/officeDocument/2006/relationships/image" Target="../media/image1.emf"/><Relationship Id="rId11" Type="http://schemas.openxmlformats.org/officeDocument/2006/relationships/image" Target="../media/image24.png"/><Relationship Id="rId5" Type="http://schemas.openxmlformats.org/officeDocument/2006/relationships/oleObject" Target="../embeddings/oleObject11.bin"/><Relationship Id="rId15" Type="http://schemas.openxmlformats.org/officeDocument/2006/relationships/image" Target="../media/image28.png"/><Relationship Id="rId10" Type="http://schemas.openxmlformats.org/officeDocument/2006/relationships/image" Target="../media/image23.svg"/><Relationship Id="rId4" Type="http://schemas.openxmlformats.org/officeDocument/2006/relationships/notesSlide" Target="../notesSlides/notesSlide23.xml"/><Relationship Id="rId9" Type="http://schemas.openxmlformats.org/officeDocument/2006/relationships/image" Target="../media/image22.png"/><Relationship Id="rId14" Type="http://schemas.openxmlformats.org/officeDocument/2006/relationships/image" Target="../media/image27.sv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21.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2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21.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slideLayout" Target="../slideLayouts/slideLayout221.xml"/><Relationship Id="rId7" Type="http://schemas.openxmlformats.org/officeDocument/2006/relationships/hyperlink" Target="http://www.ssa.gov/" TargetMode="Externa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21.xml"/><Relationship Id="rId7" Type="http://schemas.openxmlformats.org/officeDocument/2006/relationships/image" Target="../media/image11.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21.xml"/><Relationship Id="rId7" Type="http://schemas.openxmlformats.org/officeDocument/2006/relationships/image" Target="../media/image12.wmf"/><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21.xml"/><Relationship Id="rId7" Type="http://schemas.openxmlformats.org/officeDocument/2006/relationships/image" Target="../media/image13.jpe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21.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58F5ED-EB3E-E24E-9C8D-2714D335986C}"/>
              </a:ext>
            </a:extLst>
          </p:cNvPr>
          <p:cNvSpPr>
            <a:spLocks noGrp="1"/>
          </p:cNvSpPr>
          <p:nvPr>
            <p:ph type="body" sz="quarter" idx="12"/>
          </p:nvPr>
        </p:nvSpPr>
        <p:spPr>
          <a:xfrm>
            <a:off x="136187" y="2975966"/>
            <a:ext cx="10836613" cy="2277683"/>
          </a:xfrm>
        </p:spPr>
        <p:txBody>
          <a:bodyPr>
            <a:normAutofit/>
          </a:bodyPr>
          <a:lstStyle/>
          <a:p>
            <a:r>
              <a:rPr lang="en-US" sz="4800" b="0" dirty="0">
                <a:latin typeface="Segoe UI" panose="020B0502040204020203" pitchFamily="34" charset="0"/>
                <a:ea typeface="Segoe UI" panose="020B0502040204020203" pitchFamily="34" charset="0"/>
                <a:cs typeface="Segoe UI" panose="020B0502040204020203" pitchFamily="34" charset="0"/>
              </a:rPr>
              <a:t>SOCIAL SECURITY </a:t>
            </a:r>
          </a:p>
          <a:p>
            <a:r>
              <a:rPr lang="en-US" sz="4800" b="0" dirty="0">
                <a:latin typeface="Segoe UI" panose="020B0502040204020203" pitchFamily="34" charset="0"/>
                <a:ea typeface="Segoe UI" panose="020B0502040204020203" pitchFamily="34" charset="0"/>
                <a:cs typeface="Segoe UI" panose="020B0502040204020203" pitchFamily="34" charset="0"/>
              </a:rPr>
              <a:t>GETTING THE MOST OUT OF YOUR BENEFITS</a:t>
            </a:r>
          </a:p>
        </p:txBody>
      </p:sp>
      <p:sp>
        <p:nvSpPr>
          <p:cNvPr id="6" name="Text Placeholder 3">
            <a:extLst>
              <a:ext uri="{FF2B5EF4-FFF2-40B4-BE49-F238E27FC236}">
                <a16:creationId xmlns:a16="http://schemas.microsoft.com/office/drawing/2014/main" id="{FBFDF4DA-A0FC-4669-BC97-6BB6FE42B645}"/>
              </a:ext>
            </a:extLst>
          </p:cNvPr>
          <p:cNvSpPr txBox="1">
            <a:spLocks/>
          </p:cNvSpPr>
          <p:nvPr/>
        </p:nvSpPr>
        <p:spPr>
          <a:xfrm>
            <a:off x="8352429" y="7868615"/>
            <a:ext cx="2418421" cy="273746"/>
          </a:xfrm>
          <a:prstGeom prst="rect">
            <a:avLst/>
          </a:prstGeom>
        </p:spPr>
        <p:txBody>
          <a:bodyPr vert="horz" lIns="91440" tIns="45720" rIns="91440" bIns="45720" rtlCol="0">
            <a:normAutofit fontScale="70000" lnSpcReduction="20000"/>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600" b="0" i="0" dirty="0">
                <a:solidFill>
                  <a:schemeClr val="bg1"/>
                </a:solidFill>
                <a:effectLst/>
                <a:latin typeface="Open Sans" panose="020B0606030504020204" pitchFamily="34" charset="0"/>
              </a:rPr>
              <a:t> GE-5351422.1 (12/22)(Exp. 12/24)</a:t>
            </a:r>
            <a:r>
              <a:rPr lang="en-US" sz="1600" b="0" i="0" dirty="0">
                <a:solidFill>
                  <a:srgbClr val="333333"/>
                </a:solidFill>
                <a:effectLst/>
                <a:latin typeface="Open Sans" panose="020B0606030504020204" pitchFamily="34" charset="0"/>
              </a:rPr>
              <a:t>)</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45962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1"/>
            </p:custData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6"/>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2"/>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39860"/>
            <a:ext cx="10369051"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Social Security: Solvency</a:t>
            </a:r>
          </a:p>
        </p:txBody>
      </p:sp>
      <p:sp>
        <p:nvSpPr>
          <p:cNvPr id="11" name="Text Placeholder 3">
            <a:extLst>
              <a:ext uri="{FF2B5EF4-FFF2-40B4-BE49-F238E27FC236}">
                <a16:creationId xmlns:a16="http://schemas.microsoft.com/office/drawing/2014/main" id="{DED98CF0-8642-490F-A7F7-3746C9F101D6}"/>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10</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0" name="Rectangle 28">
            <a:extLst>
              <a:ext uri="{FF2B5EF4-FFF2-40B4-BE49-F238E27FC236}">
                <a16:creationId xmlns:a16="http://schemas.microsoft.com/office/drawing/2014/main" id="{1ECD46A9-F9D5-486F-A31E-156466105D7D}"/>
              </a:ext>
            </a:extLst>
          </p:cNvPr>
          <p:cNvSpPr txBox="1">
            <a:spLocks noChangeArrowheads="1"/>
          </p:cNvSpPr>
          <p:nvPr/>
        </p:nvSpPr>
        <p:spPr>
          <a:xfrm>
            <a:off x="858114" y="1951458"/>
            <a:ext cx="5174196" cy="4741863"/>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altLang="en-US" sz="2200" dirty="0">
                <a:solidFill>
                  <a:srgbClr val="3369FF"/>
                </a:solidFill>
                <a:latin typeface="Segoe UI" panose="020B0502040204020203" pitchFamily="34" charset="0"/>
                <a:ea typeface="Segoe UI" panose="020B0502040204020203" pitchFamily="34" charset="0"/>
                <a:cs typeface="Segoe UI" panose="020B0502040204020203" pitchFamily="34" charset="0"/>
              </a:rPr>
              <a:t>2011</a:t>
            </a:r>
          </a:p>
          <a:p>
            <a:r>
              <a:rPr lang="en-US" altLang="en-US" sz="2200" dirty="0">
                <a:solidFill>
                  <a:srgbClr val="002577"/>
                </a:solidFill>
                <a:latin typeface="Segoe UI" panose="020B0502040204020203" pitchFamily="34" charset="0"/>
                <a:ea typeface="Segoe UI" panose="020B0502040204020203" pitchFamily="34" charset="0"/>
                <a:cs typeface="Segoe UI" panose="020B0502040204020203" pitchFamily="34" charset="0"/>
              </a:rPr>
              <a:t>SSA pays more than it collects</a:t>
            </a:r>
          </a:p>
          <a:p>
            <a:pPr marL="342900" indent="-342900">
              <a:buFont typeface="Arial" panose="020B0604020202020204" pitchFamily="34" charset="0"/>
              <a:buChar char="•"/>
            </a:pPr>
            <a:endParaRPr lang="en-US" altLang="en-US" sz="220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r>
              <a:rPr lang="en-US" altLang="en-US" sz="2200" dirty="0">
                <a:solidFill>
                  <a:srgbClr val="3369FF"/>
                </a:solidFill>
                <a:latin typeface="Segoe UI" panose="020B0502040204020203" pitchFamily="34" charset="0"/>
                <a:ea typeface="Segoe UI" panose="020B0502040204020203" pitchFamily="34" charset="0"/>
                <a:cs typeface="Segoe UI" panose="020B0502040204020203" pitchFamily="34" charset="0"/>
              </a:rPr>
              <a:t>2020</a:t>
            </a:r>
          </a:p>
          <a:p>
            <a:r>
              <a:rPr lang="en-US" altLang="en-US" sz="2200" dirty="0">
                <a:solidFill>
                  <a:srgbClr val="002577"/>
                </a:solidFill>
                <a:latin typeface="Segoe UI" panose="020B0502040204020203" pitchFamily="34" charset="0"/>
                <a:ea typeface="Segoe UI" panose="020B0502040204020203" pitchFamily="34" charset="0"/>
                <a:cs typeface="Segoe UI" panose="020B0502040204020203" pitchFamily="34" charset="0"/>
              </a:rPr>
              <a:t>SSA taps principal</a:t>
            </a:r>
          </a:p>
          <a:p>
            <a:pPr marL="342900" indent="-342900">
              <a:buFont typeface="Arial" panose="020B0604020202020204" pitchFamily="34" charset="0"/>
              <a:buChar char="•"/>
            </a:pPr>
            <a:endParaRPr lang="en-US" altLang="en-US" sz="220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r>
              <a:rPr lang="en-US" altLang="en-US" sz="2200" dirty="0">
                <a:solidFill>
                  <a:srgbClr val="3369FF"/>
                </a:solidFill>
                <a:latin typeface="Segoe UI" panose="020B0502040204020203" pitchFamily="34" charset="0"/>
                <a:ea typeface="Segoe UI" panose="020B0502040204020203" pitchFamily="34" charset="0"/>
                <a:cs typeface="Segoe UI" panose="020B0502040204020203" pitchFamily="34" charset="0"/>
              </a:rPr>
              <a:t>2033</a:t>
            </a:r>
          </a:p>
          <a:p>
            <a:r>
              <a:rPr lang="en-US" altLang="en-US" sz="2200" dirty="0">
                <a:solidFill>
                  <a:srgbClr val="002577"/>
                </a:solidFill>
                <a:latin typeface="Segoe UI" panose="020B0502040204020203" pitchFamily="34" charset="0"/>
                <a:ea typeface="Segoe UI" panose="020B0502040204020203" pitchFamily="34" charset="0"/>
                <a:cs typeface="Segoe UI" panose="020B0502040204020203" pitchFamily="34" charset="0"/>
              </a:rPr>
              <a:t>Trust fund exhausted Collections continue</a:t>
            </a:r>
          </a:p>
          <a:p>
            <a:pPr marL="342900" indent="-342900">
              <a:buFont typeface="Arial" panose="020B0604020202020204" pitchFamily="34" charset="0"/>
              <a:buChar char="•"/>
            </a:pPr>
            <a:endPar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r>
              <a:rPr lang="en-US" altLang="en-US" sz="3500" dirty="0">
                <a:solidFill>
                  <a:srgbClr val="002577"/>
                </a:solidFill>
                <a:latin typeface="Segoe UI" panose="020B0502040204020203" pitchFamily="34" charset="0"/>
                <a:ea typeface="Segoe UI" panose="020B0502040204020203" pitchFamily="34" charset="0"/>
                <a:cs typeface="Segoe UI" panose="020B0502040204020203" pitchFamily="34" charset="0"/>
              </a:rPr>
              <a:t>Projected 25% decrease in benefits after </a:t>
            </a:r>
            <a:r>
              <a:rPr lang="en-US" altLang="en-US" sz="3500" dirty="0">
                <a:solidFill>
                  <a:srgbClr val="3369FF"/>
                </a:solidFill>
                <a:latin typeface="Segoe UI" panose="020B0502040204020203" pitchFamily="34" charset="0"/>
                <a:ea typeface="Segoe UI" panose="020B0502040204020203" pitchFamily="34" charset="0"/>
                <a:cs typeface="Segoe UI" panose="020B0502040204020203" pitchFamily="34" charset="0"/>
              </a:rPr>
              <a:t>2035</a:t>
            </a:r>
          </a:p>
        </p:txBody>
      </p:sp>
      <p:sp>
        <p:nvSpPr>
          <p:cNvPr id="14" name="Text Box 30">
            <a:extLst>
              <a:ext uri="{FF2B5EF4-FFF2-40B4-BE49-F238E27FC236}">
                <a16:creationId xmlns:a16="http://schemas.microsoft.com/office/drawing/2014/main" id="{A234E855-1D54-4B6F-85D9-06DFA4C8B3D1}"/>
              </a:ext>
            </a:extLst>
          </p:cNvPr>
          <p:cNvSpPr txBox="1">
            <a:spLocks noChangeArrowheads="1"/>
          </p:cNvSpPr>
          <p:nvPr/>
        </p:nvSpPr>
        <p:spPr bwMode="auto">
          <a:xfrm>
            <a:off x="220350" y="7397640"/>
            <a:ext cx="420846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30000"/>
              </a:spcBef>
              <a:buClr>
                <a:srgbClr val="FF0000"/>
              </a:buClr>
              <a:buFont typeface="Wingdings" pitchFamily="2" charset="2"/>
              <a:buChar char="§"/>
              <a:defRPr sz="2200">
                <a:solidFill>
                  <a:srgbClr val="0E265A"/>
                </a:solidFill>
                <a:latin typeface="Arial" pitchFamily="34" charset="0"/>
                <a:ea typeface="MS PGothic" pitchFamily="34" charset="-128"/>
              </a:defRPr>
            </a:lvl1pPr>
            <a:lvl2pPr marL="742950" indent="-285750" algn="l" eaLnBrk="0" hangingPunct="0">
              <a:spcBef>
                <a:spcPct val="30000"/>
              </a:spcBef>
              <a:buClr>
                <a:srgbClr val="4B91CD"/>
              </a:buClr>
              <a:buFont typeface="Wingdings 2" pitchFamily="18" charset="2"/>
              <a:buChar char=""/>
              <a:defRPr sz="2000">
                <a:solidFill>
                  <a:srgbClr val="0E265A"/>
                </a:solidFill>
                <a:latin typeface="Arial" pitchFamily="34" charset="0"/>
                <a:ea typeface="MS PGothic" pitchFamily="34" charset="-128"/>
              </a:defRPr>
            </a:lvl2pPr>
            <a:lvl3pPr marL="1143000" indent="-228600" algn="l" eaLnBrk="0" hangingPunct="0">
              <a:spcBef>
                <a:spcPct val="30000"/>
              </a:spcBef>
              <a:buClr>
                <a:srgbClr val="0E265A"/>
              </a:buClr>
              <a:buSzPct val="85000"/>
              <a:buFont typeface="Wingdings" pitchFamily="2" charset="2"/>
              <a:buChar char="§"/>
              <a:defRPr sz="2000">
                <a:solidFill>
                  <a:srgbClr val="0E265A"/>
                </a:solidFill>
                <a:latin typeface="Arial" pitchFamily="34" charset="0"/>
                <a:ea typeface="MS PGothic" pitchFamily="34" charset="-128"/>
              </a:defRPr>
            </a:lvl3pPr>
            <a:lvl4pPr marL="1600200" indent="-228600" algn="l" eaLnBrk="0" hangingPunct="0">
              <a:spcBef>
                <a:spcPct val="30000"/>
              </a:spcBef>
              <a:buChar char="–"/>
              <a:defRPr sz="2000">
                <a:solidFill>
                  <a:srgbClr val="0E265A"/>
                </a:solidFill>
                <a:latin typeface="Arial" pitchFamily="34" charset="0"/>
                <a:ea typeface="MS PGothic" pitchFamily="34" charset="-128"/>
              </a:defRPr>
            </a:lvl4pPr>
            <a:lvl5pPr marL="2057400" indent="-228600" algn="l" eaLnBrk="0" hangingPunct="0">
              <a:spcBef>
                <a:spcPct val="30000"/>
              </a:spcBef>
              <a:buChar char="•"/>
              <a:defRPr sz="2000">
                <a:solidFill>
                  <a:srgbClr val="0E265A"/>
                </a:solidFill>
                <a:latin typeface="Arial" pitchFamily="34" charset="0"/>
                <a:ea typeface="MS PGothic" pitchFamily="34" charset="-128"/>
              </a:defRPr>
            </a:lvl5pPr>
            <a:lvl6pPr marL="25146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6pPr>
            <a:lvl7pPr marL="29718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7pPr>
            <a:lvl8pPr marL="34290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8pPr>
            <a:lvl9pPr marL="38862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9pPr>
          </a:lstStyle>
          <a:p>
            <a:pPr eaLnBrk="1" hangingPunct="1">
              <a:spcBef>
                <a:spcPct val="50000"/>
              </a:spcBef>
              <a:buClrTx/>
              <a:buFontTx/>
              <a:buNone/>
              <a:defRPr/>
            </a:pPr>
            <a:r>
              <a:rPr lang="en-US" altLang="en-US" sz="1000" b="0" dirty="0">
                <a:solidFill>
                  <a:srgbClr val="002577"/>
                </a:solidFill>
                <a:latin typeface="Segoe UI" panose="020B0502040204020203" pitchFamily="34" charset="0"/>
                <a:ea typeface="Segoe UI" panose="020B0502040204020203" pitchFamily="34" charset="0"/>
                <a:cs typeface="Segoe UI" panose="020B0502040204020203" pitchFamily="34" charset="0"/>
              </a:rPr>
              <a:t>Source: Social Security Report to Congress,  2013</a:t>
            </a:r>
          </a:p>
        </p:txBody>
      </p:sp>
      <p:sp>
        <p:nvSpPr>
          <p:cNvPr id="12" name="TextBox 11">
            <a:extLst>
              <a:ext uri="{FF2B5EF4-FFF2-40B4-BE49-F238E27FC236}">
                <a16:creationId xmlns:a16="http://schemas.microsoft.com/office/drawing/2014/main" id="{437EF053-1C73-4D8E-BE24-9B2708C52E7A}"/>
              </a:ext>
            </a:extLst>
          </p:cNvPr>
          <p:cNvSpPr txBox="1"/>
          <p:nvPr/>
        </p:nvSpPr>
        <p:spPr>
          <a:xfrm>
            <a:off x="8666328" y="7853566"/>
            <a:ext cx="2173354"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63265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1"/>
            </p:custData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6"/>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2"/>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39860"/>
            <a:ext cx="10369051"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Social Security: Solvency</a:t>
            </a:r>
          </a:p>
        </p:txBody>
      </p:sp>
      <p:sp>
        <p:nvSpPr>
          <p:cNvPr id="11" name="Text Placeholder 3">
            <a:extLst>
              <a:ext uri="{FF2B5EF4-FFF2-40B4-BE49-F238E27FC236}">
                <a16:creationId xmlns:a16="http://schemas.microsoft.com/office/drawing/2014/main" id="{DED98CF0-8642-490F-A7F7-3746C9F101D6}"/>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11</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2" name="Rectangle 7">
            <a:extLst>
              <a:ext uri="{FF2B5EF4-FFF2-40B4-BE49-F238E27FC236}">
                <a16:creationId xmlns:a16="http://schemas.microsoft.com/office/drawing/2014/main" id="{369AC553-FB5A-4A44-A3D0-66A58F94325F}"/>
              </a:ext>
            </a:extLst>
          </p:cNvPr>
          <p:cNvSpPr txBox="1">
            <a:spLocks noChangeArrowheads="1"/>
          </p:cNvSpPr>
          <p:nvPr/>
        </p:nvSpPr>
        <p:spPr>
          <a:xfrm>
            <a:off x="776146" y="1743869"/>
            <a:ext cx="9845925" cy="4741862"/>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altLang="en-US" sz="3500" dirty="0">
                <a:solidFill>
                  <a:srgbClr val="3369FF"/>
                </a:solidFill>
                <a:latin typeface="Segoe UI" panose="020B0502040204020203" pitchFamily="34" charset="0"/>
                <a:ea typeface="Segoe UI" panose="020B0502040204020203" pitchFamily="34" charset="0"/>
                <a:cs typeface="Segoe UI" panose="020B0502040204020203" pitchFamily="34" charset="0"/>
              </a:rPr>
              <a:t>Fixing Social Security</a:t>
            </a:r>
          </a:p>
          <a:p>
            <a:endParaRPr lang="en-US" altLang="en-US" sz="3500" dirty="0">
              <a:solidFill>
                <a:srgbClr val="3369FF"/>
              </a:solidFill>
              <a:latin typeface="Segoe UI" panose="020B0502040204020203" pitchFamily="34" charset="0"/>
              <a:ea typeface="Segoe UI" panose="020B0502040204020203" pitchFamily="34" charset="0"/>
              <a:cs typeface="Segoe UI" panose="020B0502040204020203" pitchFamily="34" charset="0"/>
            </a:endParaRPr>
          </a:p>
          <a:p>
            <a:pPr marL="979488" lvl="1" indent="-285750" algn="l">
              <a:buClr>
                <a:srgbClr val="3369FF"/>
              </a:buClr>
              <a:buFont typeface="Arial" panose="020B0604020202020204" pitchFamily="34" charset="0"/>
              <a:buChar char="•"/>
            </a:pPr>
            <a:r>
              <a:rPr lang="en-US" altLang="en-US" sz="2500" dirty="0">
                <a:solidFill>
                  <a:srgbClr val="002577"/>
                </a:solidFill>
                <a:latin typeface="Segoe UI" panose="020B0502040204020203" pitchFamily="34" charset="0"/>
                <a:ea typeface="Segoe UI" panose="020B0502040204020203" pitchFamily="34" charset="0"/>
                <a:cs typeface="Segoe UI" panose="020B0502040204020203" pitchFamily="34" charset="0"/>
              </a:rPr>
              <a:t>Raise the retirement age.</a:t>
            </a:r>
          </a:p>
          <a:p>
            <a:pPr marL="979488" lvl="1" indent="-285750" algn="l">
              <a:buClr>
                <a:srgbClr val="3369FF"/>
              </a:buClr>
              <a:buFont typeface="Arial" panose="020B0604020202020204" pitchFamily="34" charset="0"/>
              <a:buChar char="•"/>
            </a:pPr>
            <a:endParaRPr lang="en-US" altLang="en-US" sz="250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marL="979488" lvl="1" indent="-285750" algn="l">
              <a:buClr>
                <a:srgbClr val="3369FF"/>
              </a:buClr>
              <a:buFont typeface="Arial" panose="020B0604020202020204" pitchFamily="34" charset="0"/>
              <a:buChar char="•"/>
            </a:pPr>
            <a:r>
              <a:rPr lang="en-US" altLang="en-US" sz="2500" dirty="0">
                <a:solidFill>
                  <a:srgbClr val="002577"/>
                </a:solidFill>
                <a:latin typeface="Segoe UI" panose="020B0502040204020203" pitchFamily="34" charset="0"/>
                <a:ea typeface="Segoe UI" panose="020B0502040204020203" pitchFamily="34" charset="0"/>
                <a:cs typeface="Segoe UI" panose="020B0502040204020203" pitchFamily="34" charset="0"/>
              </a:rPr>
              <a:t>Increase the cap on taxable earnings.</a:t>
            </a:r>
          </a:p>
          <a:p>
            <a:pPr marL="979488" lvl="1" indent="-285750" algn="l">
              <a:buClr>
                <a:srgbClr val="3369FF"/>
              </a:buClr>
              <a:buFont typeface="Arial" panose="020B0604020202020204" pitchFamily="34" charset="0"/>
              <a:buChar char="•"/>
            </a:pPr>
            <a:endParaRPr lang="en-US" altLang="en-US" sz="250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marL="979488" lvl="1" indent="-285750" algn="l">
              <a:buClr>
                <a:srgbClr val="3369FF"/>
              </a:buClr>
              <a:buFont typeface="Arial" panose="020B0604020202020204" pitchFamily="34" charset="0"/>
              <a:buChar char="•"/>
            </a:pPr>
            <a:r>
              <a:rPr lang="en-US" altLang="en-US" sz="2500" dirty="0">
                <a:solidFill>
                  <a:srgbClr val="002577"/>
                </a:solidFill>
                <a:latin typeface="Segoe UI" panose="020B0502040204020203" pitchFamily="34" charset="0"/>
                <a:ea typeface="Segoe UI" panose="020B0502040204020203" pitchFamily="34" charset="0"/>
                <a:cs typeface="Segoe UI" panose="020B0502040204020203" pitchFamily="34" charset="0"/>
              </a:rPr>
              <a:t>Lower benefit payments for future retirees.</a:t>
            </a:r>
          </a:p>
          <a:p>
            <a:pPr marL="979488" lvl="1" indent="-285750" algn="l">
              <a:buClr>
                <a:srgbClr val="3369FF"/>
              </a:buClr>
              <a:buFont typeface="Arial" panose="020B0604020202020204" pitchFamily="34" charset="0"/>
              <a:buChar char="•"/>
            </a:pPr>
            <a:endParaRPr lang="en-US" altLang="en-US" sz="250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marL="979488" lvl="1" indent="-285750" algn="l">
              <a:buClr>
                <a:srgbClr val="3369FF"/>
              </a:buClr>
              <a:buFont typeface="Arial" panose="020B0604020202020204" pitchFamily="34" charset="0"/>
              <a:buChar char="•"/>
            </a:pPr>
            <a:r>
              <a:rPr lang="en-US" altLang="en-US" sz="2500" dirty="0">
                <a:solidFill>
                  <a:srgbClr val="002577"/>
                </a:solidFill>
                <a:latin typeface="Segoe UI" panose="020B0502040204020203" pitchFamily="34" charset="0"/>
                <a:ea typeface="Segoe UI" panose="020B0502040204020203" pitchFamily="34" charset="0"/>
                <a:cs typeface="Segoe UI" panose="020B0502040204020203" pitchFamily="34" charset="0"/>
              </a:rPr>
              <a:t>Reduce Cost of Living Adjustments (COLAs) for all retirees.</a:t>
            </a:r>
          </a:p>
        </p:txBody>
      </p:sp>
      <p:sp>
        <p:nvSpPr>
          <p:cNvPr id="10" name="TextBox 9">
            <a:extLst>
              <a:ext uri="{FF2B5EF4-FFF2-40B4-BE49-F238E27FC236}">
                <a16:creationId xmlns:a16="http://schemas.microsoft.com/office/drawing/2014/main" id="{5E5CC683-2668-4022-B6FA-5BC3917DB0BE}"/>
              </a:ext>
            </a:extLst>
          </p:cNvPr>
          <p:cNvSpPr txBox="1"/>
          <p:nvPr/>
        </p:nvSpPr>
        <p:spPr>
          <a:xfrm>
            <a:off x="8666328" y="7853566"/>
            <a:ext cx="2173354"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93845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1"/>
            </p:custData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6"/>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2"/>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39860"/>
            <a:ext cx="10369051"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Social Security: When to Start</a:t>
            </a:r>
          </a:p>
        </p:txBody>
      </p:sp>
      <p:sp>
        <p:nvSpPr>
          <p:cNvPr id="11" name="Text Placeholder 3">
            <a:extLst>
              <a:ext uri="{FF2B5EF4-FFF2-40B4-BE49-F238E27FC236}">
                <a16:creationId xmlns:a16="http://schemas.microsoft.com/office/drawing/2014/main" id="{DED98CF0-8642-490F-A7F7-3746C9F101D6}"/>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12</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0" name="Rectangle 13">
            <a:extLst>
              <a:ext uri="{FF2B5EF4-FFF2-40B4-BE49-F238E27FC236}">
                <a16:creationId xmlns:a16="http://schemas.microsoft.com/office/drawing/2014/main" id="{0C59B30A-DD56-4B9D-8795-DC52B76B842C}"/>
              </a:ext>
            </a:extLst>
          </p:cNvPr>
          <p:cNvSpPr txBox="1">
            <a:spLocks noChangeArrowheads="1"/>
          </p:cNvSpPr>
          <p:nvPr/>
        </p:nvSpPr>
        <p:spPr>
          <a:xfrm>
            <a:off x="266687" y="1612778"/>
            <a:ext cx="6040437" cy="4476750"/>
          </a:xfrm>
          <a:prstGeom prst="rect">
            <a:avLst/>
          </a:prstGeom>
        </p:spPr>
        <p:txBody>
          <a:bodyPr vert="horz" lIns="91440" tIns="45720" rIns="91440" bIns="45720" rtlCol="0" anchor="t"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pPr marL="342900" indent="-342900">
              <a:spcBef>
                <a:spcPct val="65000"/>
              </a:spcBef>
              <a:buClr>
                <a:srgbClr val="3369FF"/>
              </a:buClr>
              <a:buFont typeface="Arial" panose="020B0604020202020204" pitchFamily="34" charset="0"/>
              <a:buChar char="•"/>
            </a:pPr>
            <a:r>
              <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Rethink conventional wisdom: Age 62</a:t>
            </a:r>
          </a:p>
          <a:p>
            <a:pPr marL="342900" indent="-342900">
              <a:spcBef>
                <a:spcPct val="65000"/>
              </a:spcBef>
              <a:buClr>
                <a:srgbClr val="3369FF"/>
              </a:buClr>
              <a:buFont typeface="Arial" panose="020B0604020202020204" pitchFamily="34" charset="0"/>
              <a:buChar char="•"/>
            </a:pPr>
            <a:r>
              <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Permanent reduction of nearly 30%</a:t>
            </a:r>
          </a:p>
          <a:p>
            <a:pPr marL="342900" indent="-342900">
              <a:spcBef>
                <a:spcPct val="65000"/>
              </a:spcBef>
              <a:buClr>
                <a:srgbClr val="3369FF"/>
              </a:buClr>
              <a:buFont typeface="Arial" panose="020B0604020202020204" pitchFamily="34" charset="0"/>
              <a:buChar char="•"/>
            </a:pPr>
            <a:r>
              <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Increased longevity</a:t>
            </a:r>
          </a:p>
          <a:p>
            <a:pPr marL="342900" indent="-342900">
              <a:spcBef>
                <a:spcPct val="65000"/>
              </a:spcBef>
              <a:buClr>
                <a:srgbClr val="3369FF"/>
              </a:buClr>
              <a:buFont typeface="Arial" panose="020B0604020202020204" pitchFamily="34" charset="0"/>
              <a:buChar char="•"/>
            </a:pPr>
            <a:r>
              <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Normal retirement age = 100% of benefit</a:t>
            </a:r>
          </a:p>
          <a:p>
            <a:pPr marL="342900" indent="-342900">
              <a:spcBef>
                <a:spcPct val="65000"/>
              </a:spcBef>
              <a:buClr>
                <a:srgbClr val="3369FF"/>
              </a:buClr>
              <a:buFont typeface="Arial" panose="020B0604020202020204" pitchFamily="34" charset="0"/>
              <a:buChar char="•"/>
            </a:pPr>
            <a:r>
              <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Age 70: nearly 130%</a:t>
            </a:r>
          </a:p>
          <a:p>
            <a:pPr marL="342900" indent="-342900">
              <a:spcBef>
                <a:spcPct val="65000"/>
              </a:spcBef>
              <a:buClr>
                <a:srgbClr val="3369FF"/>
              </a:buClr>
              <a:buFont typeface="Arial" panose="020B0604020202020204" pitchFamily="34" charset="0"/>
              <a:buChar char="•"/>
            </a:pPr>
            <a:r>
              <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Determine the break even age</a:t>
            </a:r>
          </a:p>
        </p:txBody>
      </p:sp>
      <p:pic>
        <p:nvPicPr>
          <p:cNvPr id="14" name="Picture 6" descr="1096101642">
            <a:extLst>
              <a:ext uri="{FF2B5EF4-FFF2-40B4-BE49-F238E27FC236}">
                <a16:creationId xmlns:a16="http://schemas.microsoft.com/office/drawing/2014/main" id="{00A5422E-D238-4CEF-8B5D-BB3B27204E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65646" y="3681494"/>
            <a:ext cx="6007154" cy="400824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33FACC3-3968-4515-9A90-4A8957464BC1}"/>
              </a:ext>
            </a:extLst>
          </p:cNvPr>
          <p:cNvSpPr txBox="1"/>
          <p:nvPr/>
        </p:nvSpPr>
        <p:spPr>
          <a:xfrm>
            <a:off x="8666328" y="7853566"/>
            <a:ext cx="2173354"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050309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1"/>
            </p:custData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6"/>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2"/>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39860"/>
            <a:ext cx="10369051"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Social Security: Working While Receiving Benefits</a:t>
            </a:r>
          </a:p>
        </p:txBody>
      </p:sp>
      <p:sp>
        <p:nvSpPr>
          <p:cNvPr id="11" name="Text Placeholder 3">
            <a:extLst>
              <a:ext uri="{FF2B5EF4-FFF2-40B4-BE49-F238E27FC236}">
                <a16:creationId xmlns:a16="http://schemas.microsoft.com/office/drawing/2014/main" id="{DED98CF0-8642-490F-A7F7-3746C9F101D6}"/>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13</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2" name="Rectangle 3">
            <a:extLst>
              <a:ext uri="{FF2B5EF4-FFF2-40B4-BE49-F238E27FC236}">
                <a16:creationId xmlns:a16="http://schemas.microsoft.com/office/drawing/2014/main" id="{EA0CD7BE-3606-4468-BF0D-EE495E583716}"/>
              </a:ext>
            </a:extLst>
          </p:cNvPr>
          <p:cNvSpPr txBox="1">
            <a:spLocks noChangeArrowheads="1"/>
          </p:cNvSpPr>
          <p:nvPr/>
        </p:nvSpPr>
        <p:spPr>
          <a:xfrm>
            <a:off x="266687" y="2016220"/>
            <a:ext cx="7667625" cy="1862594"/>
          </a:xfrm>
          <a:prstGeom prst="rect">
            <a:avLst/>
          </a:prstGeom>
        </p:spPr>
        <p:txBody>
          <a:bodyPr vert="horz" lIns="91440" tIns="45720" rIns="91440" bIns="45720" rtlCol="0" anchor="t"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altLang="en-US" sz="3000" dirty="0">
                <a:solidFill>
                  <a:srgbClr val="3369FF"/>
                </a:solidFill>
                <a:latin typeface="Segoe UI" panose="020B0502040204020203" pitchFamily="34" charset="0"/>
                <a:ea typeface="Segoe UI" panose="020B0502040204020203" pitchFamily="34" charset="0"/>
                <a:cs typeface="Segoe UI" panose="020B0502040204020203" pitchFamily="34" charset="0"/>
              </a:rPr>
              <a:t>Before Normal Retirement Age</a:t>
            </a:r>
          </a:p>
          <a:p>
            <a:pPr marL="979488" lvl="1" indent="-285750" algn="l">
              <a:spcBef>
                <a:spcPct val="55000"/>
              </a:spcBef>
              <a:buFont typeface="Arial" panose="020B0604020202020204" pitchFamily="34" charset="0"/>
              <a:buChar char="•"/>
            </a:pPr>
            <a:r>
              <a:rPr lang="en-US" altLang="en-US" sz="2200" dirty="0">
                <a:solidFill>
                  <a:srgbClr val="002577"/>
                </a:solidFill>
                <a:latin typeface="Segoe UI" panose="020B0502040204020203" pitchFamily="34" charset="0"/>
                <a:ea typeface="Segoe UI" panose="020B0502040204020203" pitchFamily="34" charset="0"/>
                <a:cs typeface="Segoe UI" panose="020B0502040204020203" pitchFamily="34" charset="0"/>
              </a:rPr>
              <a:t>2023 Limit: $21,240</a:t>
            </a:r>
          </a:p>
          <a:p>
            <a:pPr marL="979488" lvl="1" indent="-285750" algn="l">
              <a:spcBef>
                <a:spcPct val="55000"/>
              </a:spcBef>
              <a:buFont typeface="Arial" panose="020B0604020202020204" pitchFamily="34" charset="0"/>
              <a:buChar char="•"/>
            </a:pPr>
            <a:r>
              <a:rPr lang="en-US" altLang="en-US" sz="2200" dirty="0">
                <a:solidFill>
                  <a:srgbClr val="002577"/>
                </a:solidFill>
                <a:latin typeface="Segoe UI" panose="020B0502040204020203" pitchFamily="34" charset="0"/>
                <a:ea typeface="Segoe UI" panose="020B0502040204020203" pitchFamily="34" charset="0"/>
                <a:cs typeface="Segoe UI" panose="020B0502040204020203" pitchFamily="34" charset="0"/>
              </a:rPr>
              <a:t>Loss of $1 in benefit for every $2 over the limit</a:t>
            </a:r>
          </a:p>
          <a:p>
            <a:pPr marL="979488" lvl="1" indent="-285750" algn="l">
              <a:spcBef>
                <a:spcPct val="55000"/>
              </a:spcBef>
              <a:buFont typeface="Arial" panose="020B0604020202020204" pitchFamily="34" charset="0"/>
              <a:buChar char="•"/>
            </a:pPr>
            <a:r>
              <a:rPr lang="en-US" altLang="en-US" sz="2200" dirty="0">
                <a:solidFill>
                  <a:srgbClr val="002577"/>
                </a:solidFill>
                <a:latin typeface="Segoe UI" panose="020B0502040204020203" pitchFamily="34" charset="0"/>
                <a:ea typeface="Segoe UI" panose="020B0502040204020203" pitchFamily="34" charset="0"/>
                <a:cs typeface="Segoe UI" panose="020B0502040204020203" pitchFamily="34" charset="0"/>
              </a:rPr>
              <a:t>Triggered only by earned income</a:t>
            </a:r>
          </a:p>
        </p:txBody>
      </p:sp>
      <p:sp>
        <p:nvSpPr>
          <p:cNvPr id="14" name="AutoShape 4">
            <a:extLst>
              <a:ext uri="{FF2B5EF4-FFF2-40B4-BE49-F238E27FC236}">
                <a16:creationId xmlns:a16="http://schemas.microsoft.com/office/drawing/2014/main" id="{895CF870-AA89-48C3-B291-61197ECC23ED}"/>
              </a:ext>
            </a:extLst>
          </p:cNvPr>
          <p:cNvSpPr>
            <a:spLocks noChangeArrowheads="1"/>
          </p:cNvSpPr>
          <p:nvPr/>
        </p:nvSpPr>
        <p:spPr bwMode="auto">
          <a:xfrm>
            <a:off x="1883492" y="4431447"/>
            <a:ext cx="3070646" cy="1676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1C4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15" name="Text Box 5">
            <a:extLst>
              <a:ext uri="{FF2B5EF4-FFF2-40B4-BE49-F238E27FC236}">
                <a16:creationId xmlns:a16="http://schemas.microsoft.com/office/drawing/2014/main" id="{758E04CD-D7E2-4BB1-B4EB-60EE24D0A7CA}"/>
              </a:ext>
            </a:extLst>
          </p:cNvPr>
          <p:cNvSpPr txBox="1">
            <a:spLocks noChangeArrowheads="1"/>
          </p:cNvSpPr>
          <p:nvPr/>
        </p:nvSpPr>
        <p:spPr bwMode="auto">
          <a:xfrm>
            <a:off x="778591" y="4820327"/>
            <a:ext cx="1104900" cy="762000"/>
          </a:xfrm>
          <a:prstGeom prst="rect">
            <a:avLst/>
          </a:prstGeom>
          <a:noFill/>
          <a:ln>
            <a:noFill/>
          </a:ln>
          <a:effectLst/>
          <a:extLst>
            <a:ext uri="{909E8E84-426E-40DD-AFC4-6F175D3DCCD1}">
              <a14:hiddenFill xmlns:a14="http://schemas.microsoft.com/office/drawing/2010/main">
                <a:solidFill>
                  <a:srgbClr val="001C4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30000"/>
              </a:spcBef>
              <a:buClr>
                <a:srgbClr val="FF0000"/>
              </a:buClr>
              <a:buFont typeface="Wingdings" pitchFamily="2" charset="2"/>
              <a:buChar char="§"/>
              <a:defRPr sz="2200">
                <a:solidFill>
                  <a:srgbClr val="0E265A"/>
                </a:solidFill>
                <a:latin typeface="Arial" pitchFamily="34" charset="0"/>
                <a:ea typeface="MS PGothic" pitchFamily="34" charset="-128"/>
              </a:defRPr>
            </a:lvl1pPr>
            <a:lvl2pPr marL="742950" indent="-285750" algn="l" eaLnBrk="0" hangingPunct="0">
              <a:spcBef>
                <a:spcPct val="30000"/>
              </a:spcBef>
              <a:buClr>
                <a:srgbClr val="4B91CD"/>
              </a:buClr>
              <a:buFont typeface="Wingdings 2" pitchFamily="18" charset="2"/>
              <a:buChar char=""/>
              <a:defRPr sz="2000">
                <a:solidFill>
                  <a:srgbClr val="0E265A"/>
                </a:solidFill>
                <a:latin typeface="Arial" pitchFamily="34" charset="0"/>
                <a:ea typeface="MS PGothic" pitchFamily="34" charset="-128"/>
              </a:defRPr>
            </a:lvl2pPr>
            <a:lvl3pPr marL="1143000" indent="-228600" algn="l" eaLnBrk="0" hangingPunct="0">
              <a:spcBef>
                <a:spcPct val="30000"/>
              </a:spcBef>
              <a:buClr>
                <a:srgbClr val="0E265A"/>
              </a:buClr>
              <a:buSzPct val="85000"/>
              <a:buFont typeface="Wingdings" pitchFamily="2" charset="2"/>
              <a:buChar char="§"/>
              <a:defRPr sz="2000">
                <a:solidFill>
                  <a:srgbClr val="0E265A"/>
                </a:solidFill>
                <a:latin typeface="Arial" pitchFamily="34" charset="0"/>
                <a:ea typeface="MS PGothic" pitchFamily="34" charset="-128"/>
              </a:defRPr>
            </a:lvl3pPr>
            <a:lvl4pPr marL="1600200" indent="-228600" algn="l" eaLnBrk="0" hangingPunct="0">
              <a:spcBef>
                <a:spcPct val="30000"/>
              </a:spcBef>
              <a:buChar char="–"/>
              <a:defRPr sz="2000">
                <a:solidFill>
                  <a:srgbClr val="0E265A"/>
                </a:solidFill>
                <a:latin typeface="Arial" pitchFamily="34" charset="0"/>
                <a:ea typeface="MS PGothic" pitchFamily="34" charset="-128"/>
              </a:defRPr>
            </a:lvl4pPr>
            <a:lvl5pPr marL="2057400" indent="-228600" algn="l" eaLnBrk="0" hangingPunct="0">
              <a:spcBef>
                <a:spcPct val="30000"/>
              </a:spcBef>
              <a:buChar char="•"/>
              <a:defRPr sz="2000">
                <a:solidFill>
                  <a:srgbClr val="0E265A"/>
                </a:solidFill>
                <a:latin typeface="Arial" pitchFamily="34" charset="0"/>
                <a:ea typeface="MS PGothic" pitchFamily="34" charset="-128"/>
              </a:defRPr>
            </a:lvl5pPr>
            <a:lvl6pPr marL="25146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6pPr>
            <a:lvl7pPr marL="29718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7pPr>
            <a:lvl8pPr marL="34290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8pPr>
            <a:lvl9pPr marL="38862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9pPr>
          </a:lstStyle>
          <a:p>
            <a:pPr algn="ctr" eaLnBrk="1" hangingPunct="1">
              <a:spcBef>
                <a:spcPct val="50000"/>
              </a:spcBef>
              <a:buClrTx/>
              <a:buFontTx/>
              <a:buNone/>
            </a:pPr>
            <a:r>
              <a:rPr lang="en-US" altLang="en-US" sz="4400" b="0" dirty="0">
                <a:solidFill>
                  <a:srgbClr val="002577"/>
                </a:solidFill>
                <a:latin typeface="Segoe UI" panose="020B0502040204020203" pitchFamily="34" charset="0"/>
                <a:ea typeface="Segoe UI" panose="020B0502040204020203" pitchFamily="34" charset="0"/>
                <a:cs typeface="Segoe UI" panose="020B0502040204020203" pitchFamily="34" charset="0"/>
              </a:rPr>
              <a:t>62</a:t>
            </a:r>
          </a:p>
        </p:txBody>
      </p:sp>
      <p:sp>
        <p:nvSpPr>
          <p:cNvPr id="16" name="Text Box 6">
            <a:extLst>
              <a:ext uri="{FF2B5EF4-FFF2-40B4-BE49-F238E27FC236}">
                <a16:creationId xmlns:a16="http://schemas.microsoft.com/office/drawing/2014/main" id="{AFD64BD5-03CB-461C-A6F8-3E4891BDC587}"/>
              </a:ext>
            </a:extLst>
          </p:cNvPr>
          <p:cNvSpPr txBox="1">
            <a:spLocks noChangeArrowheads="1"/>
          </p:cNvSpPr>
          <p:nvPr/>
        </p:nvSpPr>
        <p:spPr bwMode="auto">
          <a:xfrm>
            <a:off x="5094856" y="4805887"/>
            <a:ext cx="16192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30000"/>
              </a:spcBef>
              <a:buClr>
                <a:srgbClr val="FF0000"/>
              </a:buClr>
              <a:buFont typeface="Wingdings" pitchFamily="2" charset="2"/>
              <a:buChar char="§"/>
              <a:defRPr sz="2200">
                <a:solidFill>
                  <a:srgbClr val="0E265A"/>
                </a:solidFill>
                <a:latin typeface="Arial" pitchFamily="34" charset="0"/>
                <a:ea typeface="MS PGothic" pitchFamily="34" charset="-128"/>
              </a:defRPr>
            </a:lvl1pPr>
            <a:lvl2pPr marL="742950" indent="-285750" algn="l" eaLnBrk="0" hangingPunct="0">
              <a:spcBef>
                <a:spcPct val="30000"/>
              </a:spcBef>
              <a:buClr>
                <a:srgbClr val="4B91CD"/>
              </a:buClr>
              <a:buFont typeface="Wingdings 2" pitchFamily="18" charset="2"/>
              <a:buChar char=""/>
              <a:defRPr sz="2000">
                <a:solidFill>
                  <a:srgbClr val="0E265A"/>
                </a:solidFill>
                <a:latin typeface="Arial" pitchFamily="34" charset="0"/>
                <a:ea typeface="MS PGothic" pitchFamily="34" charset="-128"/>
              </a:defRPr>
            </a:lvl2pPr>
            <a:lvl3pPr marL="1143000" indent="-228600" algn="l" eaLnBrk="0" hangingPunct="0">
              <a:spcBef>
                <a:spcPct val="30000"/>
              </a:spcBef>
              <a:buClr>
                <a:srgbClr val="0E265A"/>
              </a:buClr>
              <a:buSzPct val="85000"/>
              <a:buFont typeface="Wingdings" pitchFamily="2" charset="2"/>
              <a:buChar char="§"/>
              <a:defRPr sz="2000">
                <a:solidFill>
                  <a:srgbClr val="0E265A"/>
                </a:solidFill>
                <a:latin typeface="Arial" pitchFamily="34" charset="0"/>
                <a:ea typeface="MS PGothic" pitchFamily="34" charset="-128"/>
              </a:defRPr>
            </a:lvl3pPr>
            <a:lvl4pPr marL="1600200" indent="-228600" algn="l" eaLnBrk="0" hangingPunct="0">
              <a:spcBef>
                <a:spcPct val="30000"/>
              </a:spcBef>
              <a:buChar char="–"/>
              <a:defRPr sz="2000">
                <a:solidFill>
                  <a:srgbClr val="0E265A"/>
                </a:solidFill>
                <a:latin typeface="Arial" pitchFamily="34" charset="0"/>
                <a:ea typeface="MS PGothic" pitchFamily="34" charset="-128"/>
              </a:defRPr>
            </a:lvl4pPr>
            <a:lvl5pPr marL="2057400" indent="-228600" algn="l" eaLnBrk="0" hangingPunct="0">
              <a:spcBef>
                <a:spcPct val="30000"/>
              </a:spcBef>
              <a:buChar char="•"/>
              <a:defRPr sz="2000">
                <a:solidFill>
                  <a:srgbClr val="0E265A"/>
                </a:solidFill>
                <a:latin typeface="Arial" pitchFamily="34" charset="0"/>
                <a:ea typeface="MS PGothic" pitchFamily="34" charset="-128"/>
              </a:defRPr>
            </a:lvl5pPr>
            <a:lvl6pPr marL="25146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6pPr>
            <a:lvl7pPr marL="29718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7pPr>
            <a:lvl8pPr marL="34290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8pPr>
            <a:lvl9pPr marL="38862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9pPr>
          </a:lstStyle>
          <a:p>
            <a:pPr algn="ctr" eaLnBrk="1" hangingPunct="1">
              <a:spcBef>
                <a:spcPct val="50000"/>
              </a:spcBef>
              <a:buClrTx/>
              <a:buFontTx/>
              <a:buNone/>
            </a:pPr>
            <a:r>
              <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Normal Retirement Age</a:t>
            </a:r>
          </a:p>
        </p:txBody>
      </p:sp>
      <p:sp>
        <p:nvSpPr>
          <p:cNvPr id="10" name="TextBox 9">
            <a:extLst>
              <a:ext uri="{FF2B5EF4-FFF2-40B4-BE49-F238E27FC236}">
                <a16:creationId xmlns:a16="http://schemas.microsoft.com/office/drawing/2014/main" id="{AD2938C8-B685-4123-88CD-F3409CDD0734}"/>
              </a:ext>
            </a:extLst>
          </p:cNvPr>
          <p:cNvSpPr txBox="1"/>
          <p:nvPr/>
        </p:nvSpPr>
        <p:spPr>
          <a:xfrm>
            <a:off x="8666328" y="7853566"/>
            <a:ext cx="2173354"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99897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499"/>
                                          </p:stCondLst>
                                        </p:cTn>
                                        <p:tgtEl>
                                          <p:spTgt spid="15"/>
                                        </p:tgtEl>
                                        <p:attrNameLst>
                                          <p:attrName>style.visibility</p:attrName>
                                        </p:attrNameLst>
                                      </p:cBhvr>
                                      <p:to>
                                        <p:strVal val="visible"/>
                                      </p:to>
                                    </p:set>
                                  </p:childTnLst>
                                </p:cTn>
                              </p:par>
                            </p:childTnLst>
                          </p:cTn>
                        </p:par>
                        <p:par>
                          <p:cTn id="7" fill="hold">
                            <p:stCondLst>
                              <p:cond delay="1000"/>
                            </p:stCondLst>
                            <p:childTnLst>
                              <p:par>
                                <p:cTn id="8" presetID="22" presetClass="entr" presetSubtype="8" fill="hold" grpId="0" nodeType="after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par>
                          <p:cTn id="11" fill="hold">
                            <p:stCondLst>
                              <p:cond delay="1500"/>
                            </p:stCondLst>
                            <p:childTnLst>
                              <p:par>
                                <p:cTn id="12" presetID="1" presetClass="entr" presetSubtype="0" fill="hold" grpId="0" nodeType="afterEffect">
                                  <p:stCondLst>
                                    <p:cond delay="0"/>
                                  </p:stCondLst>
                                  <p:childTnLst>
                                    <p:set>
                                      <p:cBhvr>
                                        <p:cTn id="13" dur="1" fill="hold">
                                          <p:stCondLst>
                                            <p:cond delay="499"/>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utoUpdateAnimBg="0"/>
      <p:bldP spid="16"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1"/>
            </p:custData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6"/>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2"/>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39860"/>
            <a:ext cx="10369051"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Social Security: Working While Receiving Benefits</a:t>
            </a:r>
          </a:p>
        </p:txBody>
      </p:sp>
      <p:sp>
        <p:nvSpPr>
          <p:cNvPr id="11" name="Text Placeholder 3">
            <a:extLst>
              <a:ext uri="{FF2B5EF4-FFF2-40B4-BE49-F238E27FC236}">
                <a16:creationId xmlns:a16="http://schemas.microsoft.com/office/drawing/2014/main" id="{DED98CF0-8642-490F-A7F7-3746C9F101D6}"/>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14</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3" name="Rectangle 3">
            <a:extLst>
              <a:ext uri="{FF2B5EF4-FFF2-40B4-BE49-F238E27FC236}">
                <a16:creationId xmlns:a16="http://schemas.microsoft.com/office/drawing/2014/main" id="{72E637E3-1565-42C0-9EFD-399ED8DB1872}"/>
              </a:ext>
            </a:extLst>
          </p:cNvPr>
          <p:cNvSpPr txBox="1">
            <a:spLocks noChangeArrowheads="1"/>
          </p:cNvSpPr>
          <p:nvPr/>
        </p:nvSpPr>
        <p:spPr>
          <a:xfrm>
            <a:off x="0" y="2321471"/>
            <a:ext cx="6111769" cy="4741862"/>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pPr marL="976313" lvl="1" indent="-285750" algn="l">
              <a:spcBef>
                <a:spcPct val="65000"/>
              </a:spcBef>
              <a:buClr>
                <a:srgbClr val="3369FF"/>
              </a:buClr>
              <a:buFont typeface="Arial" panose="020B0604020202020204" pitchFamily="34" charset="0"/>
              <a:buChar char="•"/>
            </a:pPr>
            <a:r>
              <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Bob is 63 and will semi-retire in 2023</a:t>
            </a:r>
          </a:p>
          <a:p>
            <a:pPr marL="976313" lvl="1" indent="-285750" algn="l">
              <a:spcBef>
                <a:spcPct val="65000"/>
              </a:spcBef>
              <a:buClr>
                <a:srgbClr val="3369FF"/>
              </a:buClr>
              <a:buFont typeface="Arial" panose="020B0604020202020204" pitchFamily="34" charset="0"/>
              <a:buChar char="•"/>
            </a:pPr>
            <a:r>
              <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His </a:t>
            </a:r>
            <a:r>
              <a:rPr lang="en-US" altLang="en-US" b="1" dirty="0">
                <a:solidFill>
                  <a:srgbClr val="002577"/>
                </a:solidFill>
                <a:latin typeface="Segoe UI" panose="020B0502040204020203" pitchFamily="34" charset="0"/>
                <a:ea typeface="Segoe UI" panose="020B0502040204020203" pitchFamily="34" charset="0"/>
                <a:cs typeface="Segoe UI" panose="020B0502040204020203" pitchFamily="34" charset="0"/>
              </a:rPr>
              <a:t>normal retirement age </a:t>
            </a:r>
            <a:r>
              <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(NRA) is 66.</a:t>
            </a:r>
          </a:p>
          <a:p>
            <a:pPr marL="976313" lvl="1" indent="-285750" algn="l">
              <a:spcBef>
                <a:spcPct val="65000"/>
              </a:spcBef>
              <a:buClr>
                <a:srgbClr val="3369FF"/>
              </a:buClr>
              <a:buFont typeface="Arial" panose="020B0604020202020204" pitchFamily="34" charset="0"/>
              <a:buChar char="•"/>
            </a:pPr>
            <a:r>
              <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He elects to receive benefits immediately.</a:t>
            </a:r>
          </a:p>
          <a:p>
            <a:pPr marL="976313" lvl="1" indent="-285750" algn="l">
              <a:spcBef>
                <a:spcPct val="65000"/>
              </a:spcBef>
              <a:buClr>
                <a:srgbClr val="3369FF"/>
              </a:buClr>
              <a:buFont typeface="Arial" panose="020B0604020202020204" pitchFamily="34" charset="0"/>
              <a:buChar char="•"/>
            </a:pPr>
            <a:r>
              <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His monthly benefit is </a:t>
            </a:r>
            <a:r>
              <a:rPr lang="en-US" altLang="en-US" b="1" dirty="0">
                <a:solidFill>
                  <a:srgbClr val="002577"/>
                </a:solidFill>
                <a:latin typeface="Segoe UI" panose="020B0502040204020203" pitchFamily="34" charset="0"/>
                <a:ea typeface="Segoe UI" panose="020B0502040204020203" pitchFamily="34" charset="0"/>
                <a:cs typeface="Segoe UI" panose="020B0502040204020203" pitchFamily="34" charset="0"/>
              </a:rPr>
              <a:t>$1,600 </a:t>
            </a:r>
            <a:r>
              <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or </a:t>
            </a:r>
            <a:r>
              <a:rPr lang="en-US" altLang="en-US" b="1" dirty="0">
                <a:solidFill>
                  <a:srgbClr val="002577"/>
                </a:solidFill>
                <a:latin typeface="Segoe UI" panose="020B0502040204020203" pitchFamily="34" charset="0"/>
                <a:ea typeface="Segoe UI" panose="020B0502040204020203" pitchFamily="34" charset="0"/>
                <a:cs typeface="Segoe UI" panose="020B0502040204020203" pitchFamily="34" charset="0"/>
              </a:rPr>
              <a:t>$19,200 </a:t>
            </a:r>
            <a:r>
              <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annually.</a:t>
            </a:r>
          </a:p>
          <a:p>
            <a:pPr marL="976313" lvl="1" indent="-285750" algn="l">
              <a:spcBef>
                <a:spcPct val="65000"/>
              </a:spcBef>
              <a:buClr>
                <a:srgbClr val="3369FF"/>
              </a:buClr>
              <a:buFont typeface="Arial" panose="020B0604020202020204" pitchFamily="34" charset="0"/>
              <a:buChar char="•"/>
            </a:pPr>
            <a:r>
              <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He will earn </a:t>
            </a:r>
            <a:r>
              <a:rPr lang="en-US" altLang="en-US" b="1" dirty="0">
                <a:solidFill>
                  <a:srgbClr val="002577"/>
                </a:solidFill>
                <a:latin typeface="Segoe UI" panose="020B0502040204020203" pitchFamily="34" charset="0"/>
                <a:ea typeface="Segoe UI" panose="020B0502040204020203" pitchFamily="34" charset="0"/>
                <a:cs typeface="Segoe UI" panose="020B0502040204020203" pitchFamily="34" charset="0"/>
              </a:rPr>
              <a:t>$25,000 </a:t>
            </a:r>
            <a:r>
              <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in wages during 2023     and will have </a:t>
            </a:r>
            <a:r>
              <a:rPr lang="en-US" altLang="en-US" b="1" dirty="0">
                <a:solidFill>
                  <a:srgbClr val="002577"/>
                </a:solidFill>
                <a:latin typeface="Segoe UI" panose="020B0502040204020203" pitchFamily="34" charset="0"/>
                <a:ea typeface="Segoe UI" panose="020B0502040204020203" pitchFamily="34" charset="0"/>
                <a:cs typeface="Segoe UI" panose="020B0502040204020203" pitchFamily="34" charset="0"/>
              </a:rPr>
              <a:t>$10,000 </a:t>
            </a:r>
            <a:r>
              <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in investment income. </a:t>
            </a:r>
          </a:p>
        </p:txBody>
      </p:sp>
      <p:pic>
        <p:nvPicPr>
          <p:cNvPr id="12" name="Picture 6" descr="1049866862">
            <a:extLst>
              <a:ext uri="{FF2B5EF4-FFF2-40B4-BE49-F238E27FC236}">
                <a16:creationId xmlns:a16="http://schemas.microsoft.com/office/drawing/2014/main" id="{1A570E10-607A-4FD5-880B-054313A9A3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2185" y="3777145"/>
            <a:ext cx="5082677" cy="375095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4997E3E-0EBF-46A8-B07D-AF854F74EAAE}"/>
              </a:ext>
            </a:extLst>
          </p:cNvPr>
          <p:cNvSpPr txBox="1"/>
          <p:nvPr/>
        </p:nvSpPr>
        <p:spPr>
          <a:xfrm>
            <a:off x="253020" y="1705970"/>
            <a:ext cx="7007589" cy="584775"/>
          </a:xfrm>
          <a:prstGeom prst="rect">
            <a:avLst/>
          </a:prstGeom>
          <a:noFill/>
        </p:spPr>
        <p:txBody>
          <a:bodyPr wrap="square" rtlCol="0">
            <a:spAutoFit/>
          </a:bodyPr>
          <a:lstStyle/>
          <a:p>
            <a:r>
              <a:rPr lang="en-US" altLang="en-US" sz="3200" b="1" dirty="0">
                <a:solidFill>
                  <a:srgbClr val="3369FF"/>
                </a:solidFill>
                <a:latin typeface="Segoe UI" panose="020B0502040204020203" pitchFamily="34" charset="0"/>
                <a:ea typeface="Segoe UI" panose="020B0502040204020203" pitchFamily="34" charset="0"/>
                <a:cs typeface="Segoe UI" panose="020B0502040204020203" pitchFamily="34" charset="0"/>
              </a:rPr>
              <a:t>Before Normal Retirement Age</a:t>
            </a:r>
          </a:p>
        </p:txBody>
      </p:sp>
      <p:sp>
        <p:nvSpPr>
          <p:cNvPr id="14" name="TextBox 13">
            <a:extLst>
              <a:ext uri="{FF2B5EF4-FFF2-40B4-BE49-F238E27FC236}">
                <a16:creationId xmlns:a16="http://schemas.microsoft.com/office/drawing/2014/main" id="{05CDF6EC-EAB7-4291-8259-350769D76D7F}"/>
              </a:ext>
            </a:extLst>
          </p:cNvPr>
          <p:cNvSpPr txBox="1"/>
          <p:nvPr/>
        </p:nvSpPr>
        <p:spPr>
          <a:xfrm>
            <a:off x="8666328" y="7853566"/>
            <a:ext cx="2173354"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366652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5" name="Picture 5" descr="1153716497">
            <a:extLst>
              <a:ext uri="{FF2B5EF4-FFF2-40B4-BE49-F238E27FC236}">
                <a16:creationId xmlns:a16="http://schemas.microsoft.com/office/drawing/2014/main" id="{E92CE3DC-9129-4524-AFCA-0EC60838C2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4114799"/>
            <a:ext cx="5486400" cy="36607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1"/>
            </p:custData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7"/>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2"/>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39860"/>
            <a:ext cx="10369051"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Social Security: Working While Receiving Benefits</a:t>
            </a:r>
          </a:p>
        </p:txBody>
      </p:sp>
      <p:sp>
        <p:nvSpPr>
          <p:cNvPr id="11" name="Text Placeholder 3">
            <a:extLst>
              <a:ext uri="{FF2B5EF4-FFF2-40B4-BE49-F238E27FC236}">
                <a16:creationId xmlns:a16="http://schemas.microsoft.com/office/drawing/2014/main" id="{DED98CF0-8642-490F-A7F7-3746C9F101D6}"/>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15</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0" name="Rectangle 21">
            <a:extLst>
              <a:ext uri="{FF2B5EF4-FFF2-40B4-BE49-F238E27FC236}">
                <a16:creationId xmlns:a16="http://schemas.microsoft.com/office/drawing/2014/main" id="{8F50902E-F7C8-44D2-A62A-5F0288108848}"/>
              </a:ext>
            </a:extLst>
          </p:cNvPr>
          <p:cNvSpPr txBox="1">
            <a:spLocks noChangeArrowheads="1"/>
          </p:cNvSpPr>
          <p:nvPr/>
        </p:nvSpPr>
        <p:spPr>
          <a:xfrm>
            <a:off x="253020" y="1876424"/>
            <a:ext cx="7667625" cy="4476750"/>
          </a:xfrm>
          <a:prstGeom prst="rect">
            <a:avLst/>
          </a:prstGeom>
        </p:spPr>
        <p:txBody>
          <a:bodyPr vert="horz" lIns="91440" tIns="45720" rIns="91440" bIns="45720" rtlCol="0" anchor="t"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endParaRPr lang="en-US" altLang="en-US" sz="220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14" name="Group 24">
            <a:extLst>
              <a:ext uri="{FF2B5EF4-FFF2-40B4-BE49-F238E27FC236}">
                <a16:creationId xmlns:a16="http://schemas.microsoft.com/office/drawing/2014/main" id="{A501A9F1-D6D2-4AE3-AF96-473543A3886B}"/>
              </a:ext>
            </a:extLst>
          </p:cNvPr>
          <p:cNvGrpSpPr>
            <a:grpSpLocks/>
          </p:cNvGrpSpPr>
          <p:nvPr/>
        </p:nvGrpSpPr>
        <p:grpSpPr bwMode="auto">
          <a:xfrm>
            <a:off x="2382" y="2972932"/>
            <a:ext cx="5866547" cy="2871788"/>
            <a:chOff x="349" y="1342"/>
            <a:chExt cx="3950" cy="1809"/>
          </a:xfrm>
        </p:grpSpPr>
        <p:sp>
          <p:nvSpPr>
            <p:cNvPr id="15" name="Rectangle 5">
              <a:extLst>
                <a:ext uri="{FF2B5EF4-FFF2-40B4-BE49-F238E27FC236}">
                  <a16:creationId xmlns:a16="http://schemas.microsoft.com/office/drawing/2014/main" id="{CD55A5C8-C1A6-4565-B1EF-D68B92748C10}"/>
                </a:ext>
              </a:extLst>
            </p:cNvPr>
            <p:cNvSpPr>
              <a:spLocks noChangeArrowheads="1"/>
            </p:cNvSpPr>
            <p:nvPr/>
          </p:nvSpPr>
          <p:spPr bwMode="auto">
            <a:xfrm>
              <a:off x="350" y="1543"/>
              <a:ext cx="998"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90513" indent="-290513" algn="l" defTabSz="3870325" eaLnBrk="0" hangingPunct="0">
                <a:spcBef>
                  <a:spcPct val="30000"/>
                </a:spcBef>
                <a:buClr>
                  <a:srgbClr val="FF0000"/>
                </a:buClr>
                <a:buFont typeface="Wingdings" pitchFamily="2" charset="2"/>
                <a:buChar char="§"/>
                <a:defRPr sz="2200">
                  <a:solidFill>
                    <a:srgbClr val="0E265A"/>
                  </a:solidFill>
                  <a:latin typeface="Arial" pitchFamily="34" charset="0"/>
                  <a:ea typeface="MS PGothic" pitchFamily="34" charset="-128"/>
                </a:defRPr>
              </a:lvl1pPr>
              <a:lvl2pPr marL="742950" indent="-285750" algn="l" defTabSz="3870325" eaLnBrk="0" hangingPunct="0">
                <a:spcBef>
                  <a:spcPct val="30000"/>
                </a:spcBef>
                <a:buClr>
                  <a:srgbClr val="4B91CD"/>
                </a:buClr>
                <a:buFont typeface="Wingdings 2" pitchFamily="18" charset="2"/>
                <a:buChar char=""/>
                <a:defRPr sz="2000">
                  <a:solidFill>
                    <a:srgbClr val="0E265A"/>
                  </a:solidFill>
                  <a:latin typeface="Arial" pitchFamily="34" charset="0"/>
                  <a:ea typeface="MS PGothic" pitchFamily="34" charset="-128"/>
                </a:defRPr>
              </a:lvl2pPr>
              <a:lvl3pPr marL="1143000" indent="-228600" algn="l" defTabSz="3870325" eaLnBrk="0" hangingPunct="0">
                <a:spcBef>
                  <a:spcPct val="30000"/>
                </a:spcBef>
                <a:buClr>
                  <a:srgbClr val="0E265A"/>
                </a:buClr>
                <a:buSzPct val="85000"/>
                <a:buFont typeface="Wingdings" pitchFamily="2" charset="2"/>
                <a:buChar char="§"/>
                <a:defRPr sz="2000">
                  <a:solidFill>
                    <a:srgbClr val="0E265A"/>
                  </a:solidFill>
                  <a:latin typeface="Arial" pitchFamily="34" charset="0"/>
                  <a:ea typeface="MS PGothic" pitchFamily="34" charset="-128"/>
                </a:defRPr>
              </a:lvl3pPr>
              <a:lvl4pPr marL="1600200" indent="-228600" algn="l" defTabSz="3870325" eaLnBrk="0" hangingPunct="0">
                <a:spcBef>
                  <a:spcPct val="30000"/>
                </a:spcBef>
                <a:buChar char="–"/>
                <a:defRPr sz="2000">
                  <a:solidFill>
                    <a:srgbClr val="0E265A"/>
                  </a:solidFill>
                  <a:latin typeface="Arial" pitchFamily="34" charset="0"/>
                  <a:ea typeface="MS PGothic" pitchFamily="34" charset="-128"/>
                </a:defRPr>
              </a:lvl4pPr>
              <a:lvl5pPr marL="2057400" indent="-228600" algn="l" defTabSz="3870325" eaLnBrk="0" hangingPunct="0">
                <a:spcBef>
                  <a:spcPct val="30000"/>
                </a:spcBef>
                <a:buChar char="•"/>
                <a:defRPr sz="2000">
                  <a:solidFill>
                    <a:srgbClr val="0E265A"/>
                  </a:solidFill>
                  <a:latin typeface="Arial" pitchFamily="34" charset="0"/>
                  <a:ea typeface="MS PGothic" pitchFamily="34" charset="-128"/>
                </a:defRPr>
              </a:lvl5pPr>
              <a:lvl6pPr marL="2514600" indent="-228600" defTabSz="3870325" eaLnBrk="0" fontAlgn="base" hangingPunct="0">
                <a:spcBef>
                  <a:spcPct val="30000"/>
                </a:spcBef>
                <a:spcAft>
                  <a:spcPct val="0"/>
                </a:spcAft>
                <a:buChar char="•"/>
                <a:defRPr sz="2000">
                  <a:solidFill>
                    <a:srgbClr val="0E265A"/>
                  </a:solidFill>
                  <a:latin typeface="Arial" pitchFamily="34" charset="0"/>
                  <a:ea typeface="MS PGothic" pitchFamily="34" charset="-128"/>
                </a:defRPr>
              </a:lvl6pPr>
              <a:lvl7pPr marL="2971800" indent="-228600" defTabSz="3870325" eaLnBrk="0" fontAlgn="base" hangingPunct="0">
                <a:spcBef>
                  <a:spcPct val="30000"/>
                </a:spcBef>
                <a:spcAft>
                  <a:spcPct val="0"/>
                </a:spcAft>
                <a:buChar char="•"/>
                <a:defRPr sz="2000">
                  <a:solidFill>
                    <a:srgbClr val="0E265A"/>
                  </a:solidFill>
                  <a:latin typeface="Arial" pitchFamily="34" charset="0"/>
                  <a:ea typeface="MS PGothic" pitchFamily="34" charset="-128"/>
                </a:defRPr>
              </a:lvl7pPr>
              <a:lvl8pPr marL="3429000" indent="-228600" defTabSz="3870325" eaLnBrk="0" fontAlgn="base" hangingPunct="0">
                <a:spcBef>
                  <a:spcPct val="30000"/>
                </a:spcBef>
                <a:spcAft>
                  <a:spcPct val="0"/>
                </a:spcAft>
                <a:buChar char="•"/>
                <a:defRPr sz="2000">
                  <a:solidFill>
                    <a:srgbClr val="0E265A"/>
                  </a:solidFill>
                  <a:latin typeface="Arial" pitchFamily="34" charset="0"/>
                  <a:ea typeface="MS PGothic" pitchFamily="34" charset="-128"/>
                </a:defRPr>
              </a:lvl8pPr>
              <a:lvl9pPr marL="3886200" indent="-228600" defTabSz="3870325" eaLnBrk="0" fontAlgn="base" hangingPunct="0">
                <a:spcBef>
                  <a:spcPct val="30000"/>
                </a:spcBef>
                <a:spcAft>
                  <a:spcPct val="0"/>
                </a:spcAft>
                <a:buChar char="•"/>
                <a:defRPr sz="2000">
                  <a:solidFill>
                    <a:srgbClr val="0E265A"/>
                  </a:solidFill>
                  <a:latin typeface="Arial" pitchFamily="34" charset="0"/>
                  <a:ea typeface="MS PGothic" pitchFamily="34" charset="-128"/>
                </a:defRPr>
              </a:lvl9pPr>
            </a:lstStyle>
            <a:p>
              <a:pPr algn="r">
                <a:lnSpc>
                  <a:spcPct val="60000"/>
                </a:lnSpc>
                <a:spcBef>
                  <a:spcPct val="20000"/>
                </a:spcBef>
                <a:spcAft>
                  <a:spcPct val="20000"/>
                </a:spcAft>
                <a:buFont typeface="Wingdings" pitchFamily="2" charset="2"/>
                <a:buNone/>
              </a:pPr>
              <a:r>
                <a:rPr lang="en-US" altLang="en-US" b="0" dirty="0">
                  <a:solidFill>
                    <a:srgbClr val="002577"/>
                  </a:solidFill>
                  <a:latin typeface="Segoe UI" panose="020B0502040204020203" pitchFamily="34" charset="0"/>
                  <a:ea typeface="Segoe UI" panose="020B0502040204020203" pitchFamily="34" charset="0"/>
                  <a:cs typeface="Segoe UI" panose="020B0502040204020203" pitchFamily="34" charset="0"/>
                </a:rPr>
                <a:t>________</a:t>
              </a:r>
            </a:p>
          </p:txBody>
        </p:sp>
        <p:grpSp>
          <p:nvGrpSpPr>
            <p:cNvPr id="16" name="Group 23">
              <a:extLst>
                <a:ext uri="{FF2B5EF4-FFF2-40B4-BE49-F238E27FC236}">
                  <a16:creationId xmlns:a16="http://schemas.microsoft.com/office/drawing/2014/main" id="{8CFDEEE3-6D6A-4209-975C-B4A5B7490ADF}"/>
                </a:ext>
              </a:extLst>
            </p:cNvPr>
            <p:cNvGrpSpPr>
              <a:grpSpLocks/>
            </p:cNvGrpSpPr>
            <p:nvPr/>
          </p:nvGrpSpPr>
          <p:grpSpPr bwMode="auto">
            <a:xfrm>
              <a:off x="409" y="1342"/>
              <a:ext cx="3890" cy="1809"/>
              <a:chOff x="409" y="1342"/>
              <a:chExt cx="3890" cy="1809"/>
            </a:xfrm>
          </p:grpSpPr>
          <p:sp>
            <p:nvSpPr>
              <p:cNvPr id="19" name="Rectangle 4">
                <a:extLst>
                  <a:ext uri="{FF2B5EF4-FFF2-40B4-BE49-F238E27FC236}">
                    <a16:creationId xmlns:a16="http://schemas.microsoft.com/office/drawing/2014/main" id="{E1AD5F68-019F-4616-B151-51846213AAC5}"/>
                  </a:ext>
                </a:extLst>
              </p:cNvPr>
              <p:cNvSpPr>
                <a:spLocks noChangeArrowheads="1"/>
              </p:cNvSpPr>
              <p:nvPr/>
            </p:nvSpPr>
            <p:spPr bwMode="auto">
              <a:xfrm>
                <a:off x="409" y="1366"/>
                <a:ext cx="898"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0513" indent="-290513" algn="l" defTabSz="3870325" eaLnBrk="0" hangingPunct="0">
                  <a:spcBef>
                    <a:spcPct val="30000"/>
                  </a:spcBef>
                  <a:buClr>
                    <a:srgbClr val="FF0000"/>
                  </a:buClr>
                  <a:buFont typeface="Wingdings" pitchFamily="2" charset="2"/>
                  <a:buChar char="§"/>
                  <a:defRPr sz="2200">
                    <a:solidFill>
                      <a:srgbClr val="0E265A"/>
                    </a:solidFill>
                    <a:latin typeface="Arial" pitchFamily="34" charset="0"/>
                    <a:ea typeface="MS PGothic" pitchFamily="34" charset="-128"/>
                  </a:defRPr>
                </a:lvl1pPr>
                <a:lvl2pPr marL="742950" indent="-285750" algn="l" defTabSz="3870325" eaLnBrk="0" hangingPunct="0">
                  <a:spcBef>
                    <a:spcPct val="30000"/>
                  </a:spcBef>
                  <a:buClr>
                    <a:srgbClr val="4B91CD"/>
                  </a:buClr>
                  <a:buFont typeface="Wingdings 2" pitchFamily="18" charset="2"/>
                  <a:buChar char=""/>
                  <a:defRPr sz="2000">
                    <a:solidFill>
                      <a:srgbClr val="0E265A"/>
                    </a:solidFill>
                    <a:latin typeface="Arial" pitchFamily="34" charset="0"/>
                    <a:ea typeface="MS PGothic" pitchFamily="34" charset="-128"/>
                  </a:defRPr>
                </a:lvl2pPr>
                <a:lvl3pPr marL="1143000" indent="-228600" algn="l" defTabSz="3870325" eaLnBrk="0" hangingPunct="0">
                  <a:spcBef>
                    <a:spcPct val="30000"/>
                  </a:spcBef>
                  <a:buClr>
                    <a:srgbClr val="0E265A"/>
                  </a:buClr>
                  <a:buSzPct val="85000"/>
                  <a:buFont typeface="Wingdings" pitchFamily="2" charset="2"/>
                  <a:buChar char="§"/>
                  <a:defRPr sz="2000">
                    <a:solidFill>
                      <a:srgbClr val="0E265A"/>
                    </a:solidFill>
                    <a:latin typeface="Arial" pitchFamily="34" charset="0"/>
                    <a:ea typeface="MS PGothic" pitchFamily="34" charset="-128"/>
                  </a:defRPr>
                </a:lvl3pPr>
                <a:lvl4pPr marL="1600200" indent="-228600" algn="l" defTabSz="3870325" eaLnBrk="0" hangingPunct="0">
                  <a:spcBef>
                    <a:spcPct val="30000"/>
                  </a:spcBef>
                  <a:buChar char="–"/>
                  <a:defRPr sz="2000">
                    <a:solidFill>
                      <a:srgbClr val="0E265A"/>
                    </a:solidFill>
                    <a:latin typeface="Arial" pitchFamily="34" charset="0"/>
                    <a:ea typeface="MS PGothic" pitchFamily="34" charset="-128"/>
                  </a:defRPr>
                </a:lvl4pPr>
                <a:lvl5pPr marL="2057400" indent="-228600" algn="l" defTabSz="3870325" eaLnBrk="0" hangingPunct="0">
                  <a:spcBef>
                    <a:spcPct val="30000"/>
                  </a:spcBef>
                  <a:buChar char="•"/>
                  <a:defRPr sz="2000">
                    <a:solidFill>
                      <a:srgbClr val="0E265A"/>
                    </a:solidFill>
                    <a:latin typeface="Arial" pitchFamily="34" charset="0"/>
                    <a:ea typeface="MS PGothic" pitchFamily="34" charset="-128"/>
                  </a:defRPr>
                </a:lvl5pPr>
                <a:lvl6pPr marL="2514600" indent="-228600" defTabSz="3870325" eaLnBrk="0" fontAlgn="base" hangingPunct="0">
                  <a:spcBef>
                    <a:spcPct val="30000"/>
                  </a:spcBef>
                  <a:spcAft>
                    <a:spcPct val="0"/>
                  </a:spcAft>
                  <a:buChar char="•"/>
                  <a:defRPr sz="2000">
                    <a:solidFill>
                      <a:srgbClr val="0E265A"/>
                    </a:solidFill>
                    <a:latin typeface="Arial" pitchFamily="34" charset="0"/>
                    <a:ea typeface="MS PGothic" pitchFamily="34" charset="-128"/>
                  </a:defRPr>
                </a:lvl6pPr>
                <a:lvl7pPr marL="2971800" indent="-228600" defTabSz="3870325" eaLnBrk="0" fontAlgn="base" hangingPunct="0">
                  <a:spcBef>
                    <a:spcPct val="30000"/>
                  </a:spcBef>
                  <a:spcAft>
                    <a:spcPct val="0"/>
                  </a:spcAft>
                  <a:buChar char="•"/>
                  <a:defRPr sz="2000">
                    <a:solidFill>
                      <a:srgbClr val="0E265A"/>
                    </a:solidFill>
                    <a:latin typeface="Arial" pitchFamily="34" charset="0"/>
                    <a:ea typeface="MS PGothic" pitchFamily="34" charset="-128"/>
                  </a:defRPr>
                </a:lvl7pPr>
                <a:lvl8pPr marL="3429000" indent="-228600" defTabSz="3870325" eaLnBrk="0" fontAlgn="base" hangingPunct="0">
                  <a:spcBef>
                    <a:spcPct val="30000"/>
                  </a:spcBef>
                  <a:spcAft>
                    <a:spcPct val="0"/>
                  </a:spcAft>
                  <a:buChar char="•"/>
                  <a:defRPr sz="2000">
                    <a:solidFill>
                      <a:srgbClr val="0E265A"/>
                    </a:solidFill>
                    <a:latin typeface="Arial" pitchFamily="34" charset="0"/>
                    <a:ea typeface="MS PGothic" pitchFamily="34" charset="-128"/>
                  </a:defRPr>
                </a:lvl8pPr>
                <a:lvl9pPr marL="3886200" indent="-228600" defTabSz="3870325" eaLnBrk="0" fontAlgn="base" hangingPunct="0">
                  <a:spcBef>
                    <a:spcPct val="30000"/>
                  </a:spcBef>
                  <a:spcAft>
                    <a:spcPct val="0"/>
                  </a:spcAft>
                  <a:buChar char="•"/>
                  <a:defRPr sz="2000">
                    <a:solidFill>
                      <a:srgbClr val="0E265A"/>
                    </a:solidFill>
                    <a:latin typeface="Arial" pitchFamily="34" charset="0"/>
                    <a:ea typeface="MS PGothic" pitchFamily="34" charset="-128"/>
                  </a:defRPr>
                </a:lvl9pPr>
              </a:lstStyle>
              <a:p>
                <a:pPr algn="r">
                  <a:lnSpc>
                    <a:spcPct val="60000"/>
                  </a:lnSpc>
                  <a:spcBef>
                    <a:spcPct val="20000"/>
                  </a:spcBef>
                  <a:spcAft>
                    <a:spcPct val="20000"/>
                  </a:spcAft>
                  <a:buFont typeface="Wingdings" pitchFamily="2" charset="2"/>
                  <a:buNone/>
                </a:pPr>
                <a:r>
                  <a:rPr lang="en-US" altLang="en-US" sz="2000" b="0" dirty="0">
                    <a:solidFill>
                      <a:srgbClr val="002577"/>
                    </a:solidFill>
                    <a:latin typeface="Segoe UI" panose="020B0502040204020203" pitchFamily="34" charset="0"/>
                    <a:ea typeface="Segoe UI" panose="020B0502040204020203" pitchFamily="34" charset="0"/>
                    <a:cs typeface="Segoe UI" panose="020B0502040204020203" pitchFamily="34" charset="0"/>
                  </a:rPr>
                  <a:t> $25,000</a:t>
                </a:r>
              </a:p>
              <a:p>
                <a:pPr algn="r">
                  <a:lnSpc>
                    <a:spcPct val="60000"/>
                  </a:lnSpc>
                  <a:spcBef>
                    <a:spcPct val="20000"/>
                  </a:spcBef>
                  <a:spcAft>
                    <a:spcPct val="20000"/>
                  </a:spcAft>
                  <a:buFont typeface="Wingdings" pitchFamily="2" charset="2"/>
                  <a:buNone/>
                </a:pPr>
                <a:r>
                  <a:rPr lang="en-US" altLang="en-US" sz="2000" b="0" dirty="0">
                    <a:solidFill>
                      <a:srgbClr val="002577"/>
                    </a:solidFill>
                    <a:latin typeface="Segoe UI" panose="020B0502040204020203" pitchFamily="34" charset="0"/>
                    <a:ea typeface="Segoe UI" panose="020B0502040204020203" pitchFamily="34" charset="0"/>
                    <a:cs typeface="Segoe UI" panose="020B0502040204020203" pitchFamily="34" charset="0"/>
                  </a:rPr>
                  <a:t>-$</a:t>
                </a:r>
                <a:r>
                  <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21,240</a:t>
                </a:r>
                <a:endParaRPr lang="en-US" altLang="en-US" sz="2000" b="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algn="r">
                  <a:lnSpc>
                    <a:spcPct val="60000"/>
                  </a:lnSpc>
                  <a:spcBef>
                    <a:spcPct val="20000"/>
                  </a:spcBef>
                  <a:spcAft>
                    <a:spcPct val="20000"/>
                  </a:spcAft>
                  <a:buFont typeface="Wingdings" pitchFamily="2" charset="2"/>
                  <a:buNone/>
                </a:pPr>
                <a:r>
                  <a:rPr lang="en-US" altLang="en-US" sz="2000" b="0" dirty="0">
                    <a:solidFill>
                      <a:srgbClr val="002577"/>
                    </a:solidFill>
                    <a:latin typeface="Segoe UI" panose="020B0502040204020203" pitchFamily="34" charset="0"/>
                    <a:ea typeface="Segoe UI" panose="020B0502040204020203" pitchFamily="34" charset="0"/>
                    <a:cs typeface="Segoe UI" panose="020B0502040204020203" pitchFamily="34" charset="0"/>
                  </a:rPr>
                  <a:t>$3,76</a:t>
                </a:r>
                <a:r>
                  <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0</a:t>
                </a:r>
                <a:endParaRPr lang="en-US" altLang="en-US" sz="2000" b="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algn="r">
                  <a:lnSpc>
                    <a:spcPct val="60000"/>
                  </a:lnSpc>
                  <a:spcBef>
                    <a:spcPct val="20000"/>
                  </a:spcBef>
                  <a:spcAft>
                    <a:spcPct val="20000"/>
                  </a:spcAft>
                  <a:buFont typeface="Wingdings" pitchFamily="2" charset="2"/>
                  <a:buNone/>
                </a:pPr>
                <a:endParaRPr lang="en-US" altLang="en-US" sz="2000" b="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algn="r">
                  <a:lnSpc>
                    <a:spcPct val="60000"/>
                  </a:lnSpc>
                  <a:spcBef>
                    <a:spcPct val="20000"/>
                  </a:spcBef>
                  <a:spcAft>
                    <a:spcPct val="20000"/>
                  </a:spcAft>
                  <a:buFont typeface="Wingdings" pitchFamily="2" charset="2"/>
                  <a:buNone/>
                </a:pPr>
                <a:r>
                  <a:rPr lang="en-US" altLang="en-US" sz="2000" b="0" dirty="0">
                    <a:solidFill>
                      <a:srgbClr val="002577"/>
                    </a:solidFill>
                    <a:latin typeface="Segoe UI" panose="020B0502040204020203" pitchFamily="34" charset="0"/>
                    <a:ea typeface="Segoe UI" panose="020B0502040204020203" pitchFamily="34" charset="0"/>
                    <a:cs typeface="Segoe UI" panose="020B0502040204020203" pitchFamily="34" charset="0"/>
                  </a:rPr>
                  <a:t>$3,760</a:t>
                </a:r>
              </a:p>
              <a:p>
                <a:pPr algn="r">
                  <a:lnSpc>
                    <a:spcPct val="60000"/>
                  </a:lnSpc>
                  <a:spcBef>
                    <a:spcPct val="20000"/>
                  </a:spcBef>
                  <a:spcAft>
                    <a:spcPct val="20000"/>
                  </a:spcAft>
                  <a:buFont typeface="Wingdings" pitchFamily="2" charset="2"/>
                  <a:buNone/>
                </a:pPr>
                <a:r>
                  <a:rPr lang="en-US" altLang="en-US" sz="2000" b="0" dirty="0">
                    <a:solidFill>
                      <a:srgbClr val="002577"/>
                    </a:solidFill>
                    <a:latin typeface="Segoe UI" panose="020B0502040204020203" pitchFamily="34" charset="0"/>
                    <a:ea typeface="Segoe UI" panose="020B0502040204020203" pitchFamily="34" charset="0"/>
                    <a:cs typeface="Segoe UI" panose="020B0502040204020203" pitchFamily="34" charset="0"/>
                  </a:rPr>
                  <a:t> ÷2</a:t>
                </a:r>
              </a:p>
              <a:p>
                <a:pPr algn="r">
                  <a:lnSpc>
                    <a:spcPct val="60000"/>
                  </a:lnSpc>
                  <a:spcBef>
                    <a:spcPct val="20000"/>
                  </a:spcBef>
                  <a:spcAft>
                    <a:spcPct val="20000"/>
                  </a:spcAft>
                  <a:buFont typeface="Wingdings" pitchFamily="2" charset="2"/>
                  <a:buNone/>
                </a:pPr>
                <a:r>
                  <a:rPr lang="en-US" altLang="en-US" sz="2000" b="1" dirty="0">
                    <a:solidFill>
                      <a:srgbClr val="3369FF"/>
                    </a:solidFill>
                    <a:latin typeface="Segoe UI" panose="020B0502040204020203" pitchFamily="34" charset="0"/>
                    <a:ea typeface="Segoe UI" panose="020B0502040204020203" pitchFamily="34" charset="0"/>
                    <a:cs typeface="Segoe UI" panose="020B0502040204020203" pitchFamily="34" charset="0"/>
                  </a:rPr>
                  <a:t>$1,880</a:t>
                </a:r>
              </a:p>
            </p:txBody>
          </p:sp>
          <p:sp>
            <p:nvSpPr>
              <p:cNvPr id="20" name="Rectangle 8">
                <a:extLst>
                  <a:ext uri="{FF2B5EF4-FFF2-40B4-BE49-F238E27FC236}">
                    <a16:creationId xmlns:a16="http://schemas.microsoft.com/office/drawing/2014/main" id="{04799650-7E8C-41B7-9F1D-76EFC674E563}"/>
                  </a:ext>
                </a:extLst>
              </p:cNvPr>
              <p:cNvSpPr>
                <a:spLocks noChangeArrowheads="1"/>
              </p:cNvSpPr>
              <p:nvPr/>
            </p:nvSpPr>
            <p:spPr bwMode="auto">
              <a:xfrm>
                <a:off x="1391" y="1342"/>
                <a:ext cx="2908" cy="1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90513" indent="-290513" algn="l" defTabSz="3870325" eaLnBrk="0" hangingPunct="0">
                  <a:spcBef>
                    <a:spcPct val="30000"/>
                  </a:spcBef>
                  <a:buClr>
                    <a:srgbClr val="FF0000"/>
                  </a:buClr>
                  <a:buFont typeface="Wingdings" pitchFamily="2" charset="2"/>
                  <a:buChar char="§"/>
                  <a:defRPr sz="2200">
                    <a:solidFill>
                      <a:srgbClr val="0E265A"/>
                    </a:solidFill>
                    <a:latin typeface="Arial" pitchFamily="34" charset="0"/>
                    <a:ea typeface="MS PGothic" pitchFamily="34" charset="-128"/>
                  </a:defRPr>
                </a:lvl1pPr>
                <a:lvl2pPr marL="742950" indent="-285750" algn="l" defTabSz="3870325" eaLnBrk="0" hangingPunct="0">
                  <a:spcBef>
                    <a:spcPct val="30000"/>
                  </a:spcBef>
                  <a:buClr>
                    <a:srgbClr val="4B91CD"/>
                  </a:buClr>
                  <a:buFont typeface="Wingdings 2" pitchFamily="18" charset="2"/>
                  <a:buChar char=""/>
                  <a:defRPr sz="2000">
                    <a:solidFill>
                      <a:srgbClr val="0E265A"/>
                    </a:solidFill>
                    <a:latin typeface="Arial" pitchFamily="34" charset="0"/>
                    <a:ea typeface="MS PGothic" pitchFamily="34" charset="-128"/>
                  </a:defRPr>
                </a:lvl2pPr>
                <a:lvl3pPr marL="1143000" indent="-228600" algn="l" defTabSz="3870325" eaLnBrk="0" hangingPunct="0">
                  <a:spcBef>
                    <a:spcPct val="30000"/>
                  </a:spcBef>
                  <a:buClr>
                    <a:srgbClr val="0E265A"/>
                  </a:buClr>
                  <a:buSzPct val="85000"/>
                  <a:buFont typeface="Wingdings" pitchFamily="2" charset="2"/>
                  <a:buChar char="§"/>
                  <a:defRPr sz="2000">
                    <a:solidFill>
                      <a:srgbClr val="0E265A"/>
                    </a:solidFill>
                    <a:latin typeface="Arial" pitchFamily="34" charset="0"/>
                    <a:ea typeface="MS PGothic" pitchFamily="34" charset="-128"/>
                  </a:defRPr>
                </a:lvl3pPr>
                <a:lvl4pPr marL="1600200" indent="-228600" algn="l" defTabSz="3870325" eaLnBrk="0" hangingPunct="0">
                  <a:spcBef>
                    <a:spcPct val="30000"/>
                  </a:spcBef>
                  <a:buChar char="–"/>
                  <a:defRPr sz="2000">
                    <a:solidFill>
                      <a:srgbClr val="0E265A"/>
                    </a:solidFill>
                    <a:latin typeface="Arial" pitchFamily="34" charset="0"/>
                    <a:ea typeface="MS PGothic" pitchFamily="34" charset="-128"/>
                  </a:defRPr>
                </a:lvl4pPr>
                <a:lvl5pPr marL="2057400" indent="-228600" algn="l" defTabSz="3870325" eaLnBrk="0" hangingPunct="0">
                  <a:spcBef>
                    <a:spcPct val="30000"/>
                  </a:spcBef>
                  <a:buChar char="•"/>
                  <a:defRPr sz="2000">
                    <a:solidFill>
                      <a:srgbClr val="0E265A"/>
                    </a:solidFill>
                    <a:latin typeface="Arial" pitchFamily="34" charset="0"/>
                    <a:ea typeface="MS PGothic" pitchFamily="34" charset="-128"/>
                  </a:defRPr>
                </a:lvl5pPr>
                <a:lvl6pPr marL="2514600" indent="-228600" defTabSz="3870325" eaLnBrk="0" fontAlgn="base" hangingPunct="0">
                  <a:spcBef>
                    <a:spcPct val="30000"/>
                  </a:spcBef>
                  <a:spcAft>
                    <a:spcPct val="0"/>
                  </a:spcAft>
                  <a:buChar char="•"/>
                  <a:defRPr sz="2000">
                    <a:solidFill>
                      <a:srgbClr val="0E265A"/>
                    </a:solidFill>
                    <a:latin typeface="Arial" pitchFamily="34" charset="0"/>
                    <a:ea typeface="MS PGothic" pitchFamily="34" charset="-128"/>
                  </a:defRPr>
                </a:lvl6pPr>
                <a:lvl7pPr marL="2971800" indent="-228600" defTabSz="3870325" eaLnBrk="0" fontAlgn="base" hangingPunct="0">
                  <a:spcBef>
                    <a:spcPct val="30000"/>
                  </a:spcBef>
                  <a:spcAft>
                    <a:spcPct val="0"/>
                  </a:spcAft>
                  <a:buChar char="•"/>
                  <a:defRPr sz="2000">
                    <a:solidFill>
                      <a:srgbClr val="0E265A"/>
                    </a:solidFill>
                    <a:latin typeface="Arial" pitchFamily="34" charset="0"/>
                    <a:ea typeface="MS PGothic" pitchFamily="34" charset="-128"/>
                  </a:defRPr>
                </a:lvl7pPr>
                <a:lvl8pPr marL="3429000" indent="-228600" defTabSz="3870325" eaLnBrk="0" fontAlgn="base" hangingPunct="0">
                  <a:spcBef>
                    <a:spcPct val="30000"/>
                  </a:spcBef>
                  <a:spcAft>
                    <a:spcPct val="0"/>
                  </a:spcAft>
                  <a:buChar char="•"/>
                  <a:defRPr sz="2000">
                    <a:solidFill>
                      <a:srgbClr val="0E265A"/>
                    </a:solidFill>
                    <a:latin typeface="Arial" pitchFamily="34" charset="0"/>
                    <a:ea typeface="MS PGothic" pitchFamily="34" charset="-128"/>
                  </a:defRPr>
                </a:lvl8pPr>
                <a:lvl9pPr marL="3886200" indent="-228600" defTabSz="3870325" eaLnBrk="0" fontAlgn="base" hangingPunct="0">
                  <a:spcBef>
                    <a:spcPct val="30000"/>
                  </a:spcBef>
                  <a:spcAft>
                    <a:spcPct val="0"/>
                  </a:spcAft>
                  <a:buChar char="•"/>
                  <a:defRPr sz="2000">
                    <a:solidFill>
                      <a:srgbClr val="0E265A"/>
                    </a:solidFill>
                    <a:latin typeface="Arial" pitchFamily="34" charset="0"/>
                    <a:ea typeface="MS PGothic" pitchFamily="34" charset="-128"/>
                  </a:defRPr>
                </a:lvl9pPr>
              </a:lstStyle>
              <a:p>
                <a:pPr>
                  <a:lnSpc>
                    <a:spcPct val="60000"/>
                  </a:lnSpc>
                  <a:spcBef>
                    <a:spcPct val="20000"/>
                  </a:spcBef>
                  <a:spcAft>
                    <a:spcPct val="20000"/>
                  </a:spcAft>
                  <a:buFont typeface="Wingdings" pitchFamily="2" charset="2"/>
                  <a:buNone/>
                </a:pPr>
                <a:r>
                  <a:rPr lang="en-US" altLang="en-US" sz="2000" b="0" dirty="0">
                    <a:solidFill>
                      <a:srgbClr val="002577"/>
                    </a:solidFill>
                    <a:latin typeface="Segoe UI" panose="020B0502040204020203" pitchFamily="34" charset="0"/>
                    <a:ea typeface="Segoe UI" panose="020B0502040204020203" pitchFamily="34" charset="0"/>
                    <a:cs typeface="Segoe UI" panose="020B0502040204020203" pitchFamily="34" charset="0"/>
                  </a:rPr>
                  <a:t>Earned Income</a:t>
                </a:r>
              </a:p>
              <a:p>
                <a:pPr>
                  <a:lnSpc>
                    <a:spcPct val="60000"/>
                  </a:lnSpc>
                  <a:spcBef>
                    <a:spcPct val="20000"/>
                  </a:spcBef>
                  <a:spcAft>
                    <a:spcPct val="20000"/>
                  </a:spcAft>
                  <a:buFont typeface="Wingdings" pitchFamily="2" charset="2"/>
                  <a:buNone/>
                </a:pPr>
                <a:r>
                  <a:rPr lang="en-US" altLang="en-US" sz="2000" b="0" dirty="0">
                    <a:solidFill>
                      <a:srgbClr val="002577"/>
                    </a:solidFill>
                    <a:latin typeface="Segoe UI" panose="020B0502040204020203" pitchFamily="34" charset="0"/>
                    <a:ea typeface="Segoe UI" panose="020B0502040204020203" pitchFamily="34" charset="0"/>
                    <a:cs typeface="Segoe UI" panose="020B0502040204020203" pitchFamily="34" charset="0"/>
                  </a:rPr>
                  <a:t>Earnings Limit</a:t>
                </a:r>
              </a:p>
              <a:p>
                <a:pPr>
                  <a:lnSpc>
                    <a:spcPct val="60000"/>
                  </a:lnSpc>
                  <a:spcBef>
                    <a:spcPct val="20000"/>
                  </a:spcBef>
                  <a:spcAft>
                    <a:spcPct val="20000"/>
                  </a:spcAft>
                  <a:buFont typeface="Wingdings" pitchFamily="2" charset="2"/>
                  <a:buNone/>
                </a:pPr>
                <a:r>
                  <a:rPr lang="en-US" altLang="en-US" sz="2000" b="0" dirty="0">
                    <a:solidFill>
                      <a:srgbClr val="002577"/>
                    </a:solidFill>
                    <a:latin typeface="Segoe UI" panose="020B0502040204020203" pitchFamily="34" charset="0"/>
                    <a:ea typeface="Segoe UI" panose="020B0502040204020203" pitchFamily="34" charset="0"/>
                    <a:cs typeface="Segoe UI" panose="020B0502040204020203" pitchFamily="34" charset="0"/>
                  </a:rPr>
                  <a:t>Amount Over Limit</a:t>
                </a:r>
              </a:p>
              <a:p>
                <a:pPr>
                  <a:lnSpc>
                    <a:spcPct val="60000"/>
                  </a:lnSpc>
                  <a:spcBef>
                    <a:spcPct val="20000"/>
                  </a:spcBef>
                  <a:spcAft>
                    <a:spcPct val="20000"/>
                  </a:spcAft>
                  <a:buFont typeface="Wingdings" pitchFamily="2" charset="2"/>
                  <a:buNone/>
                </a:pPr>
                <a:endParaRPr lang="en-US" altLang="en-US" sz="2000" b="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a:lnSpc>
                    <a:spcPct val="60000"/>
                  </a:lnSpc>
                  <a:spcBef>
                    <a:spcPct val="20000"/>
                  </a:spcBef>
                  <a:spcAft>
                    <a:spcPct val="20000"/>
                  </a:spcAft>
                  <a:buFont typeface="Wingdings" pitchFamily="2" charset="2"/>
                  <a:buNone/>
                </a:pPr>
                <a:r>
                  <a:rPr lang="en-US" altLang="en-US" sz="2000" b="0" dirty="0">
                    <a:solidFill>
                      <a:srgbClr val="002577"/>
                    </a:solidFill>
                    <a:latin typeface="Segoe UI" panose="020B0502040204020203" pitchFamily="34" charset="0"/>
                    <a:ea typeface="Segoe UI" panose="020B0502040204020203" pitchFamily="34" charset="0"/>
                    <a:cs typeface="Segoe UI" panose="020B0502040204020203" pitchFamily="34" charset="0"/>
                  </a:rPr>
                  <a:t>Amount Over Limit</a:t>
                </a:r>
              </a:p>
              <a:p>
                <a:pPr>
                  <a:lnSpc>
                    <a:spcPct val="60000"/>
                  </a:lnSpc>
                  <a:spcBef>
                    <a:spcPct val="20000"/>
                  </a:spcBef>
                  <a:spcAft>
                    <a:spcPct val="20000"/>
                  </a:spcAft>
                  <a:buFont typeface="Wingdings" pitchFamily="2" charset="2"/>
                  <a:buNone/>
                </a:pPr>
                <a:r>
                  <a:rPr lang="en-US" altLang="en-US" sz="1500" b="0" dirty="0">
                    <a:solidFill>
                      <a:srgbClr val="002577"/>
                    </a:solidFill>
                    <a:latin typeface="Segoe UI" panose="020B0502040204020203" pitchFamily="34" charset="0"/>
                    <a:ea typeface="Segoe UI" panose="020B0502040204020203" pitchFamily="34" charset="0"/>
                    <a:cs typeface="Segoe UI" panose="020B0502040204020203" pitchFamily="34" charset="0"/>
                  </a:rPr>
                  <a:t>$1 Benefit Reduction for Each $2 Over Limit</a:t>
                </a:r>
                <a:r>
                  <a:rPr lang="en-US" altLang="en-US" b="0" dirty="0">
                    <a:solidFill>
                      <a:srgbClr val="002577"/>
                    </a:solidFill>
                    <a:latin typeface="Segoe UI" panose="020B0502040204020203" pitchFamily="34" charset="0"/>
                    <a:ea typeface="Segoe UI" panose="020B0502040204020203" pitchFamily="34" charset="0"/>
                    <a:cs typeface="Segoe UI" panose="020B0502040204020203" pitchFamily="34" charset="0"/>
                  </a:rPr>
                  <a:t>  </a:t>
                </a:r>
                <a:endParaRPr lang="en-US" altLang="en-US" sz="1500" b="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a:lnSpc>
                    <a:spcPct val="75000"/>
                  </a:lnSpc>
                  <a:spcBef>
                    <a:spcPct val="20000"/>
                  </a:spcBef>
                  <a:spcAft>
                    <a:spcPct val="20000"/>
                  </a:spcAft>
                  <a:buFont typeface="Wingdings" pitchFamily="2" charset="2"/>
                  <a:buNone/>
                </a:pPr>
                <a:r>
                  <a:rPr lang="en-US" altLang="en-US" sz="2000" b="1" dirty="0">
                    <a:solidFill>
                      <a:srgbClr val="3369FF"/>
                    </a:solidFill>
                    <a:latin typeface="Segoe UI" panose="020B0502040204020203" pitchFamily="34" charset="0"/>
                    <a:ea typeface="Segoe UI" panose="020B0502040204020203" pitchFamily="34" charset="0"/>
                    <a:cs typeface="Segoe UI" panose="020B0502040204020203" pitchFamily="34" charset="0"/>
                  </a:rPr>
                  <a:t>Reduction in annual benefit</a:t>
                </a:r>
              </a:p>
              <a:p>
                <a:pPr>
                  <a:lnSpc>
                    <a:spcPct val="60000"/>
                  </a:lnSpc>
                  <a:spcBef>
                    <a:spcPct val="20000"/>
                  </a:spcBef>
                  <a:spcAft>
                    <a:spcPct val="20000"/>
                  </a:spcAft>
                  <a:buFont typeface="Wingdings" pitchFamily="2" charset="2"/>
                  <a:buNone/>
                </a:pPr>
                <a:endParaRPr lang="en-US" altLang="en-US" b="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a:lnSpc>
                    <a:spcPct val="60000"/>
                  </a:lnSpc>
                  <a:spcBef>
                    <a:spcPct val="20000"/>
                  </a:spcBef>
                  <a:spcAft>
                    <a:spcPct val="20000"/>
                  </a:spcAft>
                  <a:buFont typeface="Wingdings" pitchFamily="2" charset="2"/>
                  <a:buNone/>
                </a:pPr>
                <a:endParaRPr lang="en-US" altLang="en-US" b="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grpSp>
        <p:sp>
          <p:nvSpPr>
            <p:cNvPr id="18" name="Rectangle 22">
              <a:extLst>
                <a:ext uri="{FF2B5EF4-FFF2-40B4-BE49-F238E27FC236}">
                  <a16:creationId xmlns:a16="http://schemas.microsoft.com/office/drawing/2014/main" id="{7A0E0049-38CD-412F-B05E-4E7DB7113A78}"/>
                </a:ext>
              </a:extLst>
            </p:cNvPr>
            <p:cNvSpPr>
              <a:spLocks noChangeArrowheads="1"/>
            </p:cNvSpPr>
            <p:nvPr/>
          </p:nvSpPr>
          <p:spPr bwMode="auto">
            <a:xfrm>
              <a:off x="349" y="2331"/>
              <a:ext cx="998"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90513" indent="-290513" algn="l" defTabSz="3870325" eaLnBrk="0" hangingPunct="0">
                <a:spcBef>
                  <a:spcPct val="30000"/>
                </a:spcBef>
                <a:buClr>
                  <a:srgbClr val="FF0000"/>
                </a:buClr>
                <a:buFont typeface="Wingdings" pitchFamily="2" charset="2"/>
                <a:buChar char="§"/>
                <a:defRPr sz="2200">
                  <a:solidFill>
                    <a:srgbClr val="0E265A"/>
                  </a:solidFill>
                  <a:latin typeface="Arial" pitchFamily="34" charset="0"/>
                  <a:ea typeface="MS PGothic" pitchFamily="34" charset="-128"/>
                </a:defRPr>
              </a:lvl1pPr>
              <a:lvl2pPr marL="742950" indent="-285750" algn="l" defTabSz="3870325" eaLnBrk="0" hangingPunct="0">
                <a:spcBef>
                  <a:spcPct val="30000"/>
                </a:spcBef>
                <a:buClr>
                  <a:srgbClr val="4B91CD"/>
                </a:buClr>
                <a:buFont typeface="Wingdings 2" pitchFamily="18" charset="2"/>
                <a:buChar char=""/>
                <a:defRPr sz="2000">
                  <a:solidFill>
                    <a:srgbClr val="0E265A"/>
                  </a:solidFill>
                  <a:latin typeface="Arial" pitchFamily="34" charset="0"/>
                  <a:ea typeface="MS PGothic" pitchFamily="34" charset="-128"/>
                </a:defRPr>
              </a:lvl2pPr>
              <a:lvl3pPr marL="1143000" indent="-228600" algn="l" defTabSz="3870325" eaLnBrk="0" hangingPunct="0">
                <a:spcBef>
                  <a:spcPct val="30000"/>
                </a:spcBef>
                <a:buClr>
                  <a:srgbClr val="0E265A"/>
                </a:buClr>
                <a:buSzPct val="85000"/>
                <a:buFont typeface="Wingdings" pitchFamily="2" charset="2"/>
                <a:buChar char="§"/>
                <a:defRPr sz="2000">
                  <a:solidFill>
                    <a:srgbClr val="0E265A"/>
                  </a:solidFill>
                  <a:latin typeface="Arial" pitchFamily="34" charset="0"/>
                  <a:ea typeface="MS PGothic" pitchFamily="34" charset="-128"/>
                </a:defRPr>
              </a:lvl3pPr>
              <a:lvl4pPr marL="1600200" indent="-228600" algn="l" defTabSz="3870325" eaLnBrk="0" hangingPunct="0">
                <a:spcBef>
                  <a:spcPct val="30000"/>
                </a:spcBef>
                <a:buChar char="–"/>
                <a:defRPr sz="2000">
                  <a:solidFill>
                    <a:srgbClr val="0E265A"/>
                  </a:solidFill>
                  <a:latin typeface="Arial" pitchFamily="34" charset="0"/>
                  <a:ea typeface="MS PGothic" pitchFamily="34" charset="-128"/>
                </a:defRPr>
              </a:lvl4pPr>
              <a:lvl5pPr marL="2057400" indent="-228600" algn="l" defTabSz="3870325" eaLnBrk="0" hangingPunct="0">
                <a:spcBef>
                  <a:spcPct val="30000"/>
                </a:spcBef>
                <a:buChar char="•"/>
                <a:defRPr sz="2000">
                  <a:solidFill>
                    <a:srgbClr val="0E265A"/>
                  </a:solidFill>
                  <a:latin typeface="Arial" pitchFamily="34" charset="0"/>
                  <a:ea typeface="MS PGothic" pitchFamily="34" charset="-128"/>
                </a:defRPr>
              </a:lvl5pPr>
              <a:lvl6pPr marL="2514600" indent="-228600" defTabSz="3870325" eaLnBrk="0" fontAlgn="base" hangingPunct="0">
                <a:spcBef>
                  <a:spcPct val="30000"/>
                </a:spcBef>
                <a:spcAft>
                  <a:spcPct val="0"/>
                </a:spcAft>
                <a:buChar char="•"/>
                <a:defRPr sz="2000">
                  <a:solidFill>
                    <a:srgbClr val="0E265A"/>
                  </a:solidFill>
                  <a:latin typeface="Arial" pitchFamily="34" charset="0"/>
                  <a:ea typeface="MS PGothic" pitchFamily="34" charset="-128"/>
                </a:defRPr>
              </a:lvl6pPr>
              <a:lvl7pPr marL="2971800" indent="-228600" defTabSz="3870325" eaLnBrk="0" fontAlgn="base" hangingPunct="0">
                <a:spcBef>
                  <a:spcPct val="30000"/>
                </a:spcBef>
                <a:spcAft>
                  <a:spcPct val="0"/>
                </a:spcAft>
                <a:buChar char="•"/>
                <a:defRPr sz="2000">
                  <a:solidFill>
                    <a:srgbClr val="0E265A"/>
                  </a:solidFill>
                  <a:latin typeface="Arial" pitchFamily="34" charset="0"/>
                  <a:ea typeface="MS PGothic" pitchFamily="34" charset="-128"/>
                </a:defRPr>
              </a:lvl7pPr>
              <a:lvl8pPr marL="3429000" indent="-228600" defTabSz="3870325" eaLnBrk="0" fontAlgn="base" hangingPunct="0">
                <a:spcBef>
                  <a:spcPct val="30000"/>
                </a:spcBef>
                <a:spcAft>
                  <a:spcPct val="0"/>
                </a:spcAft>
                <a:buChar char="•"/>
                <a:defRPr sz="2000">
                  <a:solidFill>
                    <a:srgbClr val="0E265A"/>
                  </a:solidFill>
                  <a:latin typeface="Arial" pitchFamily="34" charset="0"/>
                  <a:ea typeface="MS PGothic" pitchFamily="34" charset="-128"/>
                </a:defRPr>
              </a:lvl8pPr>
              <a:lvl9pPr marL="3886200" indent="-228600" defTabSz="3870325" eaLnBrk="0" fontAlgn="base" hangingPunct="0">
                <a:spcBef>
                  <a:spcPct val="30000"/>
                </a:spcBef>
                <a:spcAft>
                  <a:spcPct val="0"/>
                </a:spcAft>
                <a:buChar char="•"/>
                <a:defRPr sz="2000">
                  <a:solidFill>
                    <a:srgbClr val="0E265A"/>
                  </a:solidFill>
                  <a:latin typeface="Arial" pitchFamily="34" charset="0"/>
                  <a:ea typeface="MS PGothic" pitchFamily="34" charset="-128"/>
                </a:defRPr>
              </a:lvl9pPr>
            </a:lstStyle>
            <a:p>
              <a:pPr algn="r">
                <a:lnSpc>
                  <a:spcPct val="60000"/>
                </a:lnSpc>
                <a:spcBef>
                  <a:spcPct val="20000"/>
                </a:spcBef>
                <a:spcAft>
                  <a:spcPct val="20000"/>
                </a:spcAft>
                <a:buFont typeface="Wingdings" pitchFamily="2" charset="2"/>
                <a:buNone/>
              </a:pPr>
              <a:r>
                <a:rPr lang="en-US" altLang="en-US" b="0" dirty="0">
                  <a:solidFill>
                    <a:srgbClr val="002577"/>
                  </a:solidFill>
                  <a:latin typeface="Segoe UI" panose="020B0502040204020203" pitchFamily="34" charset="0"/>
                  <a:ea typeface="Segoe UI" panose="020B0502040204020203" pitchFamily="34" charset="0"/>
                  <a:cs typeface="Segoe UI" panose="020B0502040204020203" pitchFamily="34" charset="0"/>
                </a:rPr>
                <a:t>________</a:t>
              </a:r>
            </a:p>
          </p:txBody>
        </p:sp>
      </p:grpSp>
      <p:sp>
        <p:nvSpPr>
          <p:cNvPr id="2" name="TextBox 1">
            <a:extLst>
              <a:ext uri="{FF2B5EF4-FFF2-40B4-BE49-F238E27FC236}">
                <a16:creationId xmlns:a16="http://schemas.microsoft.com/office/drawing/2014/main" id="{3A4205D9-E093-4EA2-A6F0-DD69126241AE}"/>
              </a:ext>
            </a:extLst>
          </p:cNvPr>
          <p:cNvSpPr txBox="1"/>
          <p:nvPr/>
        </p:nvSpPr>
        <p:spPr>
          <a:xfrm>
            <a:off x="253020" y="1705970"/>
            <a:ext cx="7007589" cy="584775"/>
          </a:xfrm>
          <a:prstGeom prst="rect">
            <a:avLst/>
          </a:prstGeom>
          <a:noFill/>
        </p:spPr>
        <p:txBody>
          <a:bodyPr wrap="square" rtlCol="0">
            <a:spAutoFit/>
          </a:bodyPr>
          <a:lstStyle/>
          <a:p>
            <a:r>
              <a:rPr lang="en-US" altLang="en-US" sz="3200" b="1" dirty="0">
                <a:solidFill>
                  <a:srgbClr val="3369FF"/>
                </a:solidFill>
                <a:latin typeface="Segoe UI" panose="020B0502040204020203" pitchFamily="34" charset="0"/>
                <a:ea typeface="Segoe UI" panose="020B0502040204020203" pitchFamily="34" charset="0"/>
                <a:cs typeface="Segoe UI" panose="020B0502040204020203" pitchFamily="34" charset="0"/>
              </a:rPr>
              <a:t>Before Normal Retirement Age</a:t>
            </a:r>
          </a:p>
        </p:txBody>
      </p:sp>
      <p:sp>
        <p:nvSpPr>
          <p:cNvPr id="17" name="TextBox 16">
            <a:extLst>
              <a:ext uri="{FF2B5EF4-FFF2-40B4-BE49-F238E27FC236}">
                <a16:creationId xmlns:a16="http://schemas.microsoft.com/office/drawing/2014/main" id="{D26A6259-11C3-417A-B4D0-3F36237324E6}"/>
              </a:ext>
            </a:extLst>
          </p:cNvPr>
          <p:cNvSpPr txBox="1"/>
          <p:nvPr/>
        </p:nvSpPr>
        <p:spPr>
          <a:xfrm>
            <a:off x="8666328" y="7853566"/>
            <a:ext cx="2173354"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63794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1"/>
            </p:custData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6"/>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2"/>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39860"/>
            <a:ext cx="10369051"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Social Security: Working While Receiving Benefits</a:t>
            </a:r>
          </a:p>
        </p:txBody>
      </p:sp>
      <p:sp>
        <p:nvSpPr>
          <p:cNvPr id="11" name="Text Placeholder 3">
            <a:extLst>
              <a:ext uri="{FF2B5EF4-FFF2-40B4-BE49-F238E27FC236}">
                <a16:creationId xmlns:a16="http://schemas.microsoft.com/office/drawing/2014/main" id="{DED98CF0-8642-490F-A7F7-3746C9F101D6}"/>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16</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7" name="Rectangle 7">
            <a:extLst>
              <a:ext uri="{FF2B5EF4-FFF2-40B4-BE49-F238E27FC236}">
                <a16:creationId xmlns:a16="http://schemas.microsoft.com/office/drawing/2014/main" id="{653A30F7-35A2-4BF8-AE4F-59AB67BABF59}"/>
              </a:ext>
            </a:extLst>
          </p:cNvPr>
          <p:cNvSpPr txBox="1">
            <a:spLocks noChangeArrowheads="1"/>
          </p:cNvSpPr>
          <p:nvPr/>
        </p:nvSpPr>
        <p:spPr>
          <a:xfrm>
            <a:off x="253020" y="2249244"/>
            <a:ext cx="5636486" cy="4741862"/>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pPr marL="694944" lvl="1" algn="l">
              <a:defRPr/>
            </a:pPr>
            <a:r>
              <a:rPr lang="en-US" altLang="en-US" sz="2400" b="1" dirty="0">
                <a:solidFill>
                  <a:srgbClr val="002577"/>
                </a:solidFill>
                <a:latin typeface="Segoe UI" panose="020B0502040204020203" pitchFamily="34" charset="0"/>
                <a:ea typeface="Segoe UI" panose="020B0502040204020203" pitchFamily="34" charset="0"/>
                <a:cs typeface="Segoe UI" panose="020B0502040204020203" pitchFamily="34" charset="0"/>
              </a:rPr>
              <a:t>The Good News!</a:t>
            </a:r>
          </a:p>
          <a:p>
            <a:pPr marL="1248982" lvl="2" indent="-285750" algn="l">
              <a:buSzPct val="70000"/>
              <a:buFont typeface="Arial" panose="020B0604020202020204" pitchFamily="34" charset="0"/>
              <a:buChar char="•"/>
              <a:defRPr/>
            </a:pPr>
            <a:r>
              <a:rPr lang="en-US" altLang="en-US" sz="1800" dirty="0">
                <a:solidFill>
                  <a:srgbClr val="002577"/>
                </a:solidFill>
                <a:latin typeface="Segoe UI" panose="020B0502040204020203" pitchFamily="34" charset="0"/>
                <a:ea typeface="Segoe UI" panose="020B0502040204020203" pitchFamily="34" charset="0"/>
                <a:cs typeface="Segoe UI" panose="020B0502040204020203" pitchFamily="34" charset="0"/>
              </a:rPr>
              <a:t>Benefits are not lost, only deferred. At normal retirement age, Bob’s benefits will be recalculated to recoup lost benefits prior to age 66.</a:t>
            </a:r>
          </a:p>
          <a:p>
            <a:pPr marL="697200" lvl="1" indent="-285750" algn="l">
              <a:buFont typeface="Arial" panose="020B0604020202020204" pitchFamily="34" charset="0"/>
              <a:buChar char="•"/>
              <a:defRPr/>
            </a:pPr>
            <a:endPar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marL="694944" lvl="1" algn="l">
              <a:defRPr/>
            </a:pPr>
            <a:r>
              <a:rPr lang="en-US" altLang="en-US" sz="2400" b="1" dirty="0">
                <a:solidFill>
                  <a:srgbClr val="3369FF"/>
                </a:solidFill>
                <a:latin typeface="Segoe UI" panose="020B0502040204020203" pitchFamily="34" charset="0"/>
                <a:ea typeface="Segoe UI" panose="020B0502040204020203" pitchFamily="34" charset="0"/>
                <a:cs typeface="Segoe UI" panose="020B0502040204020203" pitchFamily="34" charset="0"/>
              </a:rPr>
              <a:t>The Bottom Line:</a:t>
            </a:r>
          </a:p>
          <a:p>
            <a:pPr marL="1248982" lvl="2" indent="-285750" algn="l">
              <a:buSzPct val="70000"/>
              <a:buFont typeface="Arial" panose="020B0604020202020204" pitchFamily="34" charset="0"/>
              <a:buChar char="•"/>
              <a:defRPr/>
            </a:pPr>
            <a:r>
              <a:rPr lang="en-US" altLang="en-US" sz="1800" dirty="0">
                <a:solidFill>
                  <a:srgbClr val="002577"/>
                </a:solidFill>
                <a:latin typeface="Segoe UI" panose="020B0502040204020203" pitchFamily="34" charset="0"/>
                <a:ea typeface="Segoe UI" panose="020B0502040204020203" pitchFamily="34" charset="0"/>
                <a:cs typeface="Segoe UI" panose="020B0502040204020203" pitchFamily="34" charset="0"/>
              </a:rPr>
              <a:t>If you want or need income, early benefits = OK!</a:t>
            </a:r>
          </a:p>
        </p:txBody>
      </p:sp>
      <p:pic>
        <p:nvPicPr>
          <p:cNvPr id="12" name="Picture 11">
            <a:extLst>
              <a:ext uri="{FF2B5EF4-FFF2-40B4-BE49-F238E27FC236}">
                <a16:creationId xmlns:a16="http://schemas.microsoft.com/office/drawing/2014/main" id="{D0842CF2-ECC9-4024-8DE9-DB8DF0C28BBF}"/>
              </a:ext>
            </a:extLst>
          </p:cNvPr>
          <p:cNvPicPr>
            <a:picLocks noChangeAspect="1"/>
          </p:cNvPicPr>
          <p:nvPr/>
        </p:nvPicPr>
        <p:blipFill>
          <a:blip r:embed="rId7"/>
          <a:stretch>
            <a:fillRect/>
          </a:stretch>
        </p:blipFill>
        <p:spPr>
          <a:xfrm>
            <a:off x="6108192" y="1295959"/>
            <a:ext cx="4864608" cy="6262510"/>
          </a:xfrm>
          <a:prstGeom prst="rect">
            <a:avLst/>
          </a:prstGeom>
        </p:spPr>
      </p:pic>
      <p:sp>
        <p:nvSpPr>
          <p:cNvPr id="10" name="TextBox 9">
            <a:extLst>
              <a:ext uri="{FF2B5EF4-FFF2-40B4-BE49-F238E27FC236}">
                <a16:creationId xmlns:a16="http://schemas.microsoft.com/office/drawing/2014/main" id="{A564981E-918C-45DB-B5D9-38049BAC7012}"/>
              </a:ext>
            </a:extLst>
          </p:cNvPr>
          <p:cNvSpPr txBox="1"/>
          <p:nvPr/>
        </p:nvSpPr>
        <p:spPr>
          <a:xfrm>
            <a:off x="253020" y="1705970"/>
            <a:ext cx="7007589" cy="584775"/>
          </a:xfrm>
          <a:prstGeom prst="rect">
            <a:avLst/>
          </a:prstGeom>
          <a:noFill/>
        </p:spPr>
        <p:txBody>
          <a:bodyPr wrap="square" rtlCol="0">
            <a:spAutoFit/>
          </a:bodyPr>
          <a:lstStyle/>
          <a:p>
            <a:r>
              <a:rPr lang="en-US" altLang="en-US" sz="3200" b="1" dirty="0">
                <a:solidFill>
                  <a:srgbClr val="3369FF"/>
                </a:solidFill>
                <a:latin typeface="Segoe UI" panose="020B0502040204020203" pitchFamily="34" charset="0"/>
                <a:ea typeface="Segoe UI" panose="020B0502040204020203" pitchFamily="34" charset="0"/>
                <a:cs typeface="Segoe UI" panose="020B0502040204020203" pitchFamily="34" charset="0"/>
              </a:rPr>
              <a:t>Before Normal Retirement Age</a:t>
            </a:r>
          </a:p>
        </p:txBody>
      </p:sp>
      <p:sp>
        <p:nvSpPr>
          <p:cNvPr id="13" name="TextBox 12">
            <a:extLst>
              <a:ext uri="{FF2B5EF4-FFF2-40B4-BE49-F238E27FC236}">
                <a16:creationId xmlns:a16="http://schemas.microsoft.com/office/drawing/2014/main" id="{654B82EB-F141-4ED8-8E95-B216B0C1E264}"/>
              </a:ext>
            </a:extLst>
          </p:cNvPr>
          <p:cNvSpPr txBox="1"/>
          <p:nvPr/>
        </p:nvSpPr>
        <p:spPr>
          <a:xfrm>
            <a:off x="8666328" y="7853566"/>
            <a:ext cx="2173354"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62794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1"/>
            </p:custData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6"/>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2"/>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39860"/>
            <a:ext cx="10369051"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Social Security Taxation</a:t>
            </a:r>
          </a:p>
        </p:txBody>
      </p:sp>
      <p:sp>
        <p:nvSpPr>
          <p:cNvPr id="11" name="Text Placeholder 3">
            <a:extLst>
              <a:ext uri="{FF2B5EF4-FFF2-40B4-BE49-F238E27FC236}">
                <a16:creationId xmlns:a16="http://schemas.microsoft.com/office/drawing/2014/main" id="{DED98CF0-8642-490F-A7F7-3746C9F101D6}"/>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21</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0" name="Rectangle 19">
            <a:extLst>
              <a:ext uri="{FF2B5EF4-FFF2-40B4-BE49-F238E27FC236}">
                <a16:creationId xmlns:a16="http://schemas.microsoft.com/office/drawing/2014/main" id="{D47BA0BE-A71E-4214-9E12-643833A4DFA7}"/>
              </a:ext>
            </a:extLst>
          </p:cNvPr>
          <p:cNvSpPr txBox="1">
            <a:spLocks noChangeArrowheads="1"/>
          </p:cNvSpPr>
          <p:nvPr/>
        </p:nvSpPr>
        <p:spPr>
          <a:xfrm>
            <a:off x="362221" y="1489250"/>
            <a:ext cx="7667625" cy="2104176"/>
          </a:xfrm>
          <a:prstGeom prst="rect">
            <a:avLst/>
          </a:prstGeom>
        </p:spPr>
        <p:txBody>
          <a:bodyPr vert="horz" lIns="91440" tIns="45720" rIns="91440" bIns="45720" rtlCol="0" anchor="t"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pPr>
              <a:defRPr/>
            </a:pPr>
            <a:r>
              <a:rPr lang="en-US" altLang="en-US" sz="2500" dirty="0">
                <a:solidFill>
                  <a:srgbClr val="3369FF"/>
                </a:solidFill>
                <a:latin typeface="Segoe UI" panose="020B0502040204020203" pitchFamily="34" charset="0"/>
                <a:ea typeface="Segoe UI" panose="020B0502040204020203" pitchFamily="34" charset="0"/>
                <a:cs typeface="Segoe UI" panose="020B0502040204020203" pitchFamily="34" charset="0"/>
              </a:rPr>
              <a:t>Will my Social Security benefit be taxable?</a:t>
            </a:r>
          </a:p>
          <a:p>
            <a:pPr marL="980694" lvl="1" indent="-285750" algn="l">
              <a:buClr>
                <a:srgbClr val="3369FF"/>
              </a:buClr>
              <a:buFont typeface="Arial" panose="020B0604020202020204" pitchFamily="34" charset="0"/>
              <a:buChar char="•"/>
              <a:defRPr/>
            </a:pPr>
            <a:r>
              <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If Provisional Income is over base amount, a portion of your benefit will be taxable</a:t>
            </a:r>
          </a:p>
          <a:p>
            <a:pPr marL="980694" lvl="1" indent="-285750" algn="l">
              <a:buClr>
                <a:srgbClr val="3369FF"/>
              </a:buClr>
              <a:buFont typeface="Arial" panose="020B0604020202020204" pitchFamily="34" charset="0"/>
              <a:buChar char="•"/>
              <a:defRPr/>
            </a:pPr>
            <a:endPar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marL="980694" lvl="1" indent="-285750" algn="l">
              <a:buClr>
                <a:srgbClr val="3369FF"/>
              </a:buClr>
              <a:buFont typeface="Arial" panose="020B0604020202020204" pitchFamily="34" charset="0"/>
              <a:buChar char="•"/>
              <a:defRPr/>
            </a:pPr>
            <a:r>
              <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You have the ability to reposition assets to reduce tax liability</a:t>
            </a:r>
          </a:p>
          <a:p>
            <a:pPr>
              <a:defRPr/>
            </a:pPr>
            <a:endPar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a:defRPr/>
            </a:pPr>
            <a:endPar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lvl="1" algn="l">
              <a:defRPr/>
            </a:pPr>
            <a:endPar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pic>
        <p:nvPicPr>
          <p:cNvPr id="31748" name="Picture 4" descr="566357241">
            <a:extLst>
              <a:ext uri="{FF2B5EF4-FFF2-40B4-BE49-F238E27FC236}">
                <a16:creationId xmlns:a16="http://schemas.microsoft.com/office/drawing/2014/main" id="{D11537EC-1538-4FA9-8253-38B2924614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25605" y="3530233"/>
            <a:ext cx="6589800" cy="438652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827F8EF-90DF-4719-92E5-C928ECBDBBFD}"/>
              </a:ext>
            </a:extLst>
          </p:cNvPr>
          <p:cNvSpPr txBox="1"/>
          <p:nvPr/>
        </p:nvSpPr>
        <p:spPr>
          <a:xfrm>
            <a:off x="8666328" y="7853566"/>
            <a:ext cx="2173354"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413287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1"/>
            </p:custData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6"/>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2"/>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39860"/>
            <a:ext cx="10369051"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Social Security Taxation</a:t>
            </a:r>
          </a:p>
        </p:txBody>
      </p:sp>
      <p:sp>
        <p:nvSpPr>
          <p:cNvPr id="11" name="Text Placeholder 3">
            <a:extLst>
              <a:ext uri="{FF2B5EF4-FFF2-40B4-BE49-F238E27FC236}">
                <a16:creationId xmlns:a16="http://schemas.microsoft.com/office/drawing/2014/main" id="{DED98CF0-8642-490F-A7F7-3746C9F101D6}"/>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22</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2" name="Rectangle 5">
            <a:extLst>
              <a:ext uri="{FF2B5EF4-FFF2-40B4-BE49-F238E27FC236}">
                <a16:creationId xmlns:a16="http://schemas.microsoft.com/office/drawing/2014/main" id="{A4C8FE6C-8B37-4432-85CF-25B0B56F367C}"/>
              </a:ext>
            </a:extLst>
          </p:cNvPr>
          <p:cNvSpPr txBox="1">
            <a:spLocks noChangeArrowheads="1"/>
          </p:cNvSpPr>
          <p:nvPr/>
        </p:nvSpPr>
        <p:spPr>
          <a:xfrm>
            <a:off x="266687" y="1648270"/>
            <a:ext cx="7667625" cy="4476750"/>
          </a:xfrm>
          <a:prstGeom prst="rect">
            <a:avLst/>
          </a:prstGeom>
        </p:spPr>
        <p:txBody>
          <a:bodyPr vert="horz" lIns="91440" tIns="45720" rIns="91440" bIns="45720" rtlCol="0" anchor="t"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altLang="en-US" sz="3500" dirty="0">
                <a:solidFill>
                  <a:srgbClr val="3369FF"/>
                </a:solidFill>
                <a:latin typeface="Segoe UI" panose="020B0502040204020203" pitchFamily="34" charset="0"/>
                <a:ea typeface="Segoe UI" panose="020B0502040204020203" pitchFamily="34" charset="0"/>
                <a:cs typeface="Segoe UI" panose="020B0502040204020203" pitchFamily="34" charset="0"/>
              </a:rPr>
              <a:t>Provisional Income Calculation</a:t>
            </a:r>
          </a:p>
        </p:txBody>
      </p:sp>
      <p:sp>
        <p:nvSpPr>
          <p:cNvPr id="14" name="Rectangle 6">
            <a:extLst>
              <a:ext uri="{FF2B5EF4-FFF2-40B4-BE49-F238E27FC236}">
                <a16:creationId xmlns:a16="http://schemas.microsoft.com/office/drawing/2014/main" id="{F94A96C7-E930-483D-9D08-942B68E18858}"/>
              </a:ext>
            </a:extLst>
          </p:cNvPr>
          <p:cNvSpPr>
            <a:spLocks noChangeArrowheads="1"/>
          </p:cNvSpPr>
          <p:nvPr/>
        </p:nvSpPr>
        <p:spPr bwMode="auto">
          <a:xfrm>
            <a:off x="2510513" y="5084197"/>
            <a:ext cx="4386262" cy="430213"/>
          </a:xfrm>
          <a:prstGeom prst="rect">
            <a:avLst/>
          </a:prstGeom>
          <a:noFill/>
          <a:ln>
            <a:noFill/>
          </a:ln>
          <a:effectLst/>
          <a:extLst>
            <a:ext uri="{909E8E84-426E-40DD-AFC4-6F175D3DCCD1}">
              <a14:hiddenFill xmlns:a14="http://schemas.microsoft.com/office/drawing/2010/main">
                <a:solidFill>
                  <a:srgbClr val="00279F"/>
                </a:solidFill>
              </a14:hiddenFill>
            </a:ext>
            <a:ext uri="{91240B29-F687-4F45-9708-019B960494DF}">
              <a14:hiddenLine xmlns:a14="http://schemas.microsoft.com/office/drawing/2010/main" w="127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lvl1pPr algn="l" eaLnBrk="0" hangingPunct="0">
              <a:spcBef>
                <a:spcPct val="30000"/>
              </a:spcBef>
              <a:buClr>
                <a:srgbClr val="FF0000"/>
              </a:buClr>
              <a:buFont typeface="Wingdings" pitchFamily="2" charset="2"/>
              <a:buChar char="§"/>
              <a:defRPr sz="2200">
                <a:solidFill>
                  <a:srgbClr val="0E265A"/>
                </a:solidFill>
                <a:latin typeface="Arial" pitchFamily="34" charset="0"/>
                <a:ea typeface="MS PGothic" pitchFamily="34" charset="-128"/>
              </a:defRPr>
            </a:lvl1pPr>
            <a:lvl2pPr marL="742950" indent="-285750" algn="l" eaLnBrk="0" hangingPunct="0">
              <a:spcBef>
                <a:spcPct val="30000"/>
              </a:spcBef>
              <a:buClr>
                <a:srgbClr val="4B91CD"/>
              </a:buClr>
              <a:buFont typeface="Wingdings 2" pitchFamily="18" charset="2"/>
              <a:buChar char=""/>
              <a:defRPr sz="2000">
                <a:solidFill>
                  <a:srgbClr val="0E265A"/>
                </a:solidFill>
                <a:latin typeface="Arial" pitchFamily="34" charset="0"/>
                <a:ea typeface="MS PGothic" pitchFamily="34" charset="-128"/>
              </a:defRPr>
            </a:lvl2pPr>
            <a:lvl3pPr marL="1143000" indent="-228600" algn="l" eaLnBrk="0" hangingPunct="0">
              <a:spcBef>
                <a:spcPct val="30000"/>
              </a:spcBef>
              <a:buClr>
                <a:srgbClr val="0E265A"/>
              </a:buClr>
              <a:buSzPct val="85000"/>
              <a:buFont typeface="Wingdings" pitchFamily="2" charset="2"/>
              <a:buChar char="§"/>
              <a:defRPr sz="2000">
                <a:solidFill>
                  <a:srgbClr val="0E265A"/>
                </a:solidFill>
                <a:latin typeface="Arial" pitchFamily="34" charset="0"/>
                <a:ea typeface="MS PGothic" pitchFamily="34" charset="-128"/>
              </a:defRPr>
            </a:lvl3pPr>
            <a:lvl4pPr marL="1600200" indent="-228600" algn="l" eaLnBrk="0" hangingPunct="0">
              <a:spcBef>
                <a:spcPct val="30000"/>
              </a:spcBef>
              <a:buChar char="–"/>
              <a:defRPr sz="2000">
                <a:solidFill>
                  <a:srgbClr val="0E265A"/>
                </a:solidFill>
                <a:latin typeface="Arial" pitchFamily="34" charset="0"/>
                <a:ea typeface="MS PGothic" pitchFamily="34" charset="-128"/>
              </a:defRPr>
            </a:lvl4pPr>
            <a:lvl5pPr marL="2057400" indent="-228600" algn="l" eaLnBrk="0" hangingPunct="0">
              <a:spcBef>
                <a:spcPct val="30000"/>
              </a:spcBef>
              <a:buChar char="•"/>
              <a:defRPr sz="2000">
                <a:solidFill>
                  <a:srgbClr val="0E265A"/>
                </a:solidFill>
                <a:latin typeface="Arial" pitchFamily="34" charset="0"/>
                <a:ea typeface="MS PGothic" pitchFamily="34" charset="-128"/>
              </a:defRPr>
            </a:lvl5pPr>
            <a:lvl6pPr marL="25146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6pPr>
            <a:lvl7pPr marL="29718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7pPr>
            <a:lvl8pPr marL="34290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8pPr>
            <a:lvl9pPr marL="38862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9pPr>
          </a:lstStyle>
          <a:p>
            <a:pPr>
              <a:spcBef>
                <a:spcPct val="50000"/>
              </a:spcBef>
              <a:buClr>
                <a:srgbClr val="4B91CD"/>
              </a:buClr>
              <a:buFont typeface="Wingdings 2" pitchFamily="18" charset="2"/>
              <a:buNone/>
            </a:pPr>
            <a:r>
              <a:rPr lang="en-US" altLang="en-US" b="1" dirty="0">
                <a:solidFill>
                  <a:srgbClr val="002577"/>
                </a:solidFill>
                <a:latin typeface="Segoe UI" panose="020B0502040204020203" pitchFamily="34" charset="0"/>
                <a:ea typeface="Segoe UI" panose="020B0502040204020203" pitchFamily="34" charset="0"/>
                <a:cs typeface="Segoe UI" panose="020B0502040204020203" pitchFamily="34" charset="0"/>
              </a:rPr>
              <a:t>Provisional Income</a:t>
            </a:r>
          </a:p>
        </p:txBody>
      </p:sp>
      <p:sp>
        <p:nvSpPr>
          <p:cNvPr id="15" name="Rectangle 7">
            <a:extLst>
              <a:ext uri="{FF2B5EF4-FFF2-40B4-BE49-F238E27FC236}">
                <a16:creationId xmlns:a16="http://schemas.microsoft.com/office/drawing/2014/main" id="{A1851440-EAB3-49F2-AFEB-1CFEC0109737}"/>
              </a:ext>
            </a:extLst>
          </p:cNvPr>
          <p:cNvSpPr>
            <a:spLocks noChangeArrowheads="1"/>
          </p:cNvSpPr>
          <p:nvPr/>
        </p:nvSpPr>
        <p:spPr bwMode="auto">
          <a:xfrm>
            <a:off x="2096175" y="2719985"/>
            <a:ext cx="2373312" cy="430213"/>
          </a:xfrm>
          <a:prstGeom prst="rect">
            <a:avLst/>
          </a:prstGeom>
          <a:noFill/>
          <a:ln>
            <a:noFill/>
          </a:ln>
          <a:effectLst/>
          <a:extLst>
            <a:ext uri="{909E8E84-426E-40DD-AFC4-6F175D3DCCD1}">
              <a14:hiddenFill xmlns:a14="http://schemas.microsoft.com/office/drawing/2010/main">
                <a:solidFill>
                  <a:srgbClr val="00279F"/>
                </a:solidFill>
              </a14:hiddenFill>
            </a:ext>
            <a:ext uri="{91240B29-F687-4F45-9708-019B960494DF}">
              <a14:hiddenLine xmlns:a14="http://schemas.microsoft.com/office/drawing/2010/main" w="127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lvl1pPr algn="l" eaLnBrk="0" hangingPunct="0">
              <a:spcBef>
                <a:spcPct val="30000"/>
              </a:spcBef>
              <a:buClr>
                <a:srgbClr val="FF0000"/>
              </a:buClr>
              <a:buFont typeface="Wingdings" pitchFamily="2" charset="2"/>
              <a:buChar char="§"/>
              <a:tabLst>
                <a:tab pos="522288" algn="l"/>
              </a:tabLst>
              <a:defRPr sz="2200">
                <a:solidFill>
                  <a:srgbClr val="0E265A"/>
                </a:solidFill>
                <a:latin typeface="Arial" pitchFamily="34" charset="0"/>
                <a:ea typeface="MS PGothic" pitchFamily="34" charset="-128"/>
              </a:defRPr>
            </a:lvl1pPr>
            <a:lvl2pPr marL="742950" indent="-285750" algn="l" eaLnBrk="0" hangingPunct="0">
              <a:spcBef>
                <a:spcPct val="30000"/>
              </a:spcBef>
              <a:buClr>
                <a:srgbClr val="4B91CD"/>
              </a:buClr>
              <a:buFont typeface="Wingdings 2" pitchFamily="18" charset="2"/>
              <a:buChar char=""/>
              <a:tabLst>
                <a:tab pos="522288" algn="l"/>
              </a:tabLst>
              <a:defRPr sz="2000">
                <a:solidFill>
                  <a:srgbClr val="0E265A"/>
                </a:solidFill>
                <a:latin typeface="Arial" pitchFamily="34" charset="0"/>
                <a:ea typeface="MS PGothic" pitchFamily="34" charset="-128"/>
              </a:defRPr>
            </a:lvl2pPr>
            <a:lvl3pPr marL="1143000" indent="-228600" algn="l" eaLnBrk="0" hangingPunct="0">
              <a:spcBef>
                <a:spcPct val="30000"/>
              </a:spcBef>
              <a:buClr>
                <a:srgbClr val="0E265A"/>
              </a:buClr>
              <a:buSzPct val="85000"/>
              <a:buFont typeface="Wingdings" pitchFamily="2" charset="2"/>
              <a:buChar char="§"/>
              <a:tabLst>
                <a:tab pos="522288" algn="l"/>
              </a:tabLst>
              <a:defRPr sz="2000">
                <a:solidFill>
                  <a:srgbClr val="0E265A"/>
                </a:solidFill>
                <a:latin typeface="Arial" pitchFamily="34" charset="0"/>
                <a:ea typeface="MS PGothic" pitchFamily="34" charset="-128"/>
              </a:defRPr>
            </a:lvl3pPr>
            <a:lvl4pPr marL="1600200" indent="-228600" algn="l" eaLnBrk="0" hangingPunct="0">
              <a:spcBef>
                <a:spcPct val="30000"/>
              </a:spcBef>
              <a:buChar char="–"/>
              <a:tabLst>
                <a:tab pos="522288" algn="l"/>
              </a:tabLst>
              <a:defRPr sz="2000">
                <a:solidFill>
                  <a:srgbClr val="0E265A"/>
                </a:solidFill>
                <a:latin typeface="Arial" pitchFamily="34" charset="0"/>
                <a:ea typeface="MS PGothic" pitchFamily="34" charset="-128"/>
              </a:defRPr>
            </a:lvl4pPr>
            <a:lvl5pPr marL="2057400" indent="-228600" algn="l" eaLnBrk="0" hangingPunct="0">
              <a:spcBef>
                <a:spcPct val="30000"/>
              </a:spcBef>
              <a:buChar char="•"/>
              <a:tabLst>
                <a:tab pos="522288" algn="l"/>
              </a:tabLst>
              <a:defRPr sz="2000">
                <a:solidFill>
                  <a:srgbClr val="0E265A"/>
                </a:solidFill>
                <a:latin typeface="Arial" pitchFamily="34" charset="0"/>
                <a:ea typeface="MS PGothic" pitchFamily="34" charset="-128"/>
              </a:defRPr>
            </a:lvl5pPr>
            <a:lvl6pPr marL="2514600" indent="-228600" eaLnBrk="0" fontAlgn="base" hangingPunct="0">
              <a:spcBef>
                <a:spcPct val="30000"/>
              </a:spcBef>
              <a:spcAft>
                <a:spcPct val="0"/>
              </a:spcAft>
              <a:buChar char="•"/>
              <a:tabLst>
                <a:tab pos="522288" algn="l"/>
              </a:tabLst>
              <a:defRPr sz="2000">
                <a:solidFill>
                  <a:srgbClr val="0E265A"/>
                </a:solidFill>
                <a:latin typeface="Arial" pitchFamily="34" charset="0"/>
                <a:ea typeface="MS PGothic" pitchFamily="34" charset="-128"/>
              </a:defRPr>
            </a:lvl6pPr>
            <a:lvl7pPr marL="2971800" indent="-228600" eaLnBrk="0" fontAlgn="base" hangingPunct="0">
              <a:spcBef>
                <a:spcPct val="30000"/>
              </a:spcBef>
              <a:spcAft>
                <a:spcPct val="0"/>
              </a:spcAft>
              <a:buChar char="•"/>
              <a:tabLst>
                <a:tab pos="522288" algn="l"/>
              </a:tabLst>
              <a:defRPr sz="2000">
                <a:solidFill>
                  <a:srgbClr val="0E265A"/>
                </a:solidFill>
                <a:latin typeface="Arial" pitchFamily="34" charset="0"/>
                <a:ea typeface="MS PGothic" pitchFamily="34" charset="-128"/>
              </a:defRPr>
            </a:lvl7pPr>
            <a:lvl8pPr marL="3429000" indent="-228600" eaLnBrk="0" fontAlgn="base" hangingPunct="0">
              <a:spcBef>
                <a:spcPct val="30000"/>
              </a:spcBef>
              <a:spcAft>
                <a:spcPct val="0"/>
              </a:spcAft>
              <a:buChar char="•"/>
              <a:tabLst>
                <a:tab pos="522288" algn="l"/>
              </a:tabLst>
              <a:defRPr sz="2000">
                <a:solidFill>
                  <a:srgbClr val="0E265A"/>
                </a:solidFill>
                <a:latin typeface="Arial" pitchFamily="34" charset="0"/>
                <a:ea typeface="MS PGothic" pitchFamily="34" charset="-128"/>
              </a:defRPr>
            </a:lvl8pPr>
            <a:lvl9pPr marL="3886200" indent="-228600" eaLnBrk="0" fontAlgn="base" hangingPunct="0">
              <a:spcBef>
                <a:spcPct val="30000"/>
              </a:spcBef>
              <a:spcAft>
                <a:spcPct val="0"/>
              </a:spcAft>
              <a:buChar char="•"/>
              <a:tabLst>
                <a:tab pos="522288" algn="l"/>
              </a:tabLst>
              <a:defRPr sz="2000">
                <a:solidFill>
                  <a:srgbClr val="0E265A"/>
                </a:solidFill>
                <a:latin typeface="Arial" pitchFamily="34" charset="0"/>
                <a:ea typeface="MS PGothic" pitchFamily="34" charset="-128"/>
              </a:defRPr>
            </a:lvl9pPr>
          </a:lstStyle>
          <a:p>
            <a:pPr>
              <a:spcBef>
                <a:spcPct val="50000"/>
              </a:spcBef>
              <a:buClr>
                <a:srgbClr val="4B91CD"/>
              </a:buClr>
              <a:buFont typeface="Wingdings 2" pitchFamily="18" charset="2"/>
              <a:buNone/>
            </a:pPr>
            <a:r>
              <a:rPr lang="en-US" altLang="en-US" b="1" dirty="0">
                <a:solidFill>
                  <a:srgbClr val="002577"/>
                </a:solidFill>
                <a:latin typeface="Segoe UI" panose="020B0502040204020203" pitchFamily="34" charset="0"/>
                <a:ea typeface="Segoe UI" panose="020B0502040204020203" pitchFamily="34" charset="0"/>
                <a:cs typeface="Segoe UI" panose="020B0502040204020203" pitchFamily="34" charset="0"/>
              </a:rPr>
              <a:t>	MAGI</a:t>
            </a:r>
          </a:p>
        </p:txBody>
      </p:sp>
      <p:sp>
        <p:nvSpPr>
          <p:cNvPr id="16" name="Rectangle 8">
            <a:extLst>
              <a:ext uri="{FF2B5EF4-FFF2-40B4-BE49-F238E27FC236}">
                <a16:creationId xmlns:a16="http://schemas.microsoft.com/office/drawing/2014/main" id="{05B80D34-D5E1-4BE1-BAD9-A31B67095AB8}"/>
              </a:ext>
            </a:extLst>
          </p:cNvPr>
          <p:cNvSpPr>
            <a:spLocks noChangeArrowheads="1"/>
          </p:cNvSpPr>
          <p:nvPr/>
        </p:nvSpPr>
        <p:spPr bwMode="auto">
          <a:xfrm>
            <a:off x="2096175" y="3394552"/>
            <a:ext cx="5699125" cy="477054"/>
          </a:xfrm>
          <a:prstGeom prst="rect">
            <a:avLst/>
          </a:prstGeom>
          <a:noFill/>
          <a:ln>
            <a:noFill/>
          </a:ln>
          <a:effectLst/>
          <a:extLst>
            <a:ext uri="{909E8E84-426E-40DD-AFC4-6F175D3DCCD1}">
              <a14:hiddenFill xmlns:a14="http://schemas.microsoft.com/office/drawing/2010/main">
                <a:solidFill>
                  <a:srgbClr val="00279F"/>
                </a:solidFill>
              </a14:hiddenFill>
            </a:ext>
            <a:ext uri="{91240B29-F687-4F45-9708-019B960494DF}">
              <a14:hiddenLine xmlns:a14="http://schemas.microsoft.com/office/drawing/2010/main" w="127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lvl1pPr algn="l" eaLnBrk="0" hangingPunct="0">
              <a:spcBef>
                <a:spcPct val="30000"/>
              </a:spcBef>
              <a:buClr>
                <a:srgbClr val="FF0000"/>
              </a:buClr>
              <a:buFont typeface="Wingdings" pitchFamily="2" charset="2"/>
              <a:buChar char="§"/>
              <a:defRPr sz="2200">
                <a:solidFill>
                  <a:srgbClr val="0E265A"/>
                </a:solidFill>
                <a:latin typeface="Arial" pitchFamily="34" charset="0"/>
                <a:ea typeface="MS PGothic" pitchFamily="34" charset="-128"/>
              </a:defRPr>
            </a:lvl1pPr>
            <a:lvl2pPr marL="742950" indent="-285750" algn="l" eaLnBrk="0" hangingPunct="0">
              <a:spcBef>
                <a:spcPct val="30000"/>
              </a:spcBef>
              <a:buClr>
                <a:srgbClr val="4B91CD"/>
              </a:buClr>
              <a:buFont typeface="Wingdings 2" pitchFamily="18" charset="2"/>
              <a:buChar char=""/>
              <a:defRPr sz="2000">
                <a:solidFill>
                  <a:srgbClr val="0E265A"/>
                </a:solidFill>
                <a:latin typeface="Arial" pitchFamily="34" charset="0"/>
                <a:ea typeface="MS PGothic" pitchFamily="34" charset="-128"/>
              </a:defRPr>
            </a:lvl2pPr>
            <a:lvl3pPr marL="1143000" indent="-228600" algn="l" eaLnBrk="0" hangingPunct="0">
              <a:spcBef>
                <a:spcPct val="30000"/>
              </a:spcBef>
              <a:buClr>
                <a:srgbClr val="0E265A"/>
              </a:buClr>
              <a:buSzPct val="85000"/>
              <a:buFont typeface="Wingdings" pitchFamily="2" charset="2"/>
              <a:buChar char="§"/>
              <a:defRPr sz="2000">
                <a:solidFill>
                  <a:srgbClr val="0E265A"/>
                </a:solidFill>
                <a:latin typeface="Arial" pitchFamily="34" charset="0"/>
                <a:ea typeface="MS PGothic" pitchFamily="34" charset="-128"/>
              </a:defRPr>
            </a:lvl3pPr>
            <a:lvl4pPr marL="1600200" indent="-228600" algn="l" eaLnBrk="0" hangingPunct="0">
              <a:spcBef>
                <a:spcPct val="30000"/>
              </a:spcBef>
              <a:buChar char="–"/>
              <a:defRPr sz="2000">
                <a:solidFill>
                  <a:srgbClr val="0E265A"/>
                </a:solidFill>
                <a:latin typeface="Arial" pitchFamily="34" charset="0"/>
                <a:ea typeface="MS PGothic" pitchFamily="34" charset="-128"/>
              </a:defRPr>
            </a:lvl4pPr>
            <a:lvl5pPr marL="2057400" indent="-228600" algn="l" eaLnBrk="0" hangingPunct="0">
              <a:spcBef>
                <a:spcPct val="30000"/>
              </a:spcBef>
              <a:buChar char="•"/>
              <a:defRPr sz="2000">
                <a:solidFill>
                  <a:srgbClr val="0E265A"/>
                </a:solidFill>
                <a:latin typeface="Arial" pitchFamily="34" charset="0"/>
                <a:ea typeface="MS PGothic" pitchFamily="34" charset="-128"/>
              </a:defRPr>
            </a:lvl5pPr>
            <a:lvl6pPr marL="25146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6pPr>
            <a:lvl7pPr marL="29718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7pPr>
            <a:lvl8pPr marL="34290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8pPr>
            <a:lvl9pPr marL="38862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9pPr>
          </a:lstStyle>
          <a:p>
            <a:pPr>
              <a:spcBef>
                <a:spcPct val="50000"/>
              </a:spcBef>
              <a:buClr>
                <a:srgbClr val="4B91CD"/>
              </a:buClr>
              <a:buFont typeface="Wingdings 2" pitchFamily="18" charset="2"/>
              <a:buNone/>
            </a:pPr>
            <a:r>
              <a:rPr lang="en-US" altLang="en-US" sz="2500" b="1" dirty="0">
                <a:solidFill>
                  <a:srgbClr val="3369FF"/>
                </a:solidFill>
                <a:latin typeface="Segoe UI" panose="020B0502040204020203" pitchFamily="34" charset="0"/>
                <a:ea typeface="Segoe UI" panose="020B0502040204020203" pitchFamily="34" charset="0"/>
                <a:cs typeface="Segoe UI" panose="020B0502040204020203" pitchFamily="34" charset="0"/>
              </a:rPr>
              <a:t>+</a:t>
            </a:r>
            <a:r>
              <a:rPr lang="en-US" altLang="en-US" b="1" dirty="0">
                <a:solidFill>
                  <a:srgbClr val="002577"/>
                </a:solidFill>
                <a:latin typeface="Segoe UI" panose="020B0502040204020203" pitchFamily="34" charset="0"/>
                <a:ea typeface="Segoe UI" panose="020B0502040204020203" pitchFamily="34" charset="0"/>
                <a:cs typeface="Segoe UI" panose="020B0502040204020203" pitchFamily="34" charset="0"/>
              </a:rPr>
              <a:t>    Tax-Exempt Income</a:t>
            </a:r>
          </a:p>
        </p:txBody>
      </p:sp>
      <p:sp>
        <p:nvSpPr>
          <p:cNvPr id="17" name="Rectangle 9">
            <a:extLst>
              <a:ext uri="{FF2B5EF4-FFF2-40B4-BE49-F238E27FC236}">
                <a16:creationId xmlns:a16="http://schemas.microsoft.com/office/drawing/2014/main" id="{78A2D5D5-6891-446D-8973-7166AB0D070C}"/>
              </a:ext>
            </a:extLst>
          </p:cNvPr>
          <p:cNvSpPr>
            <a:spLocks noChangeArrowheads="1"/>
          </p:cNvSpPr>
          <p:nvPr/>
        </p:nvSpPr>
        <p:spPr bwMode="auto">
          <a:xfrm>
            <a:off x="2096175" y="4229577"/>
            <a:ext cx="4457700" cy="477054"/>
          </a:xfrm>
          <a:prstGeom prst="rect">
            <a:avLst/>
          </a:prstGeom>
          <a:noFill/>
          <a:ln>
            <a:noFill/>
          </a:ln>
          <a:effectLst/>
          <a:extLst>
            <a:ext uri="{909E8E84-426E-40DD-AFC4-6F175D3DCCD1}">
              <a14:hiddenFill xmlns:a14="http://schemas.microsoft.com/office/drawing/2010/main">
                <a:solidFill>
                  <a:srgbClr val="00279F"/>
                </a:solidFill>
              </a14:hiddenFill>
            </a:ext>
            <a:ext uri="{91240B29-F687-4F45-9708-019B960494DF}">
              <a14:hiddenLine xmlns:a14="http://schemas.microsoft.com/office/drawing/2010/main" w="127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lvl1pPr algn="l" eaLnBrk="0" hangingPunct="0">
              <a:spcBef>
                <a:spcPct val="30000"/>
              </a:spcBef>
              <a:buClr>
                <a:srgbClr val="FF0000"/>
              </a:buClr>
              <a:buFont typeface="Wingdings" pitchFamily="2" charset="2"/>
              <a:buChar char="§"/>
              <a:defRPr sz="2200">
                <a:solidFill>
                  <a:srgbClr val="0E265A"/>
                </a:solidFill>
                <a:latin typeface="Arial" pitchFamily="34" charset="0"/>
                <a:ea typeface="MS PGothic" pitchFamily="34" charset="-128"/>
              </a:defRPr>
            </a:lvl1pPr>
            <a:lvl2pPr marL="742950" indent="-285750" algn="l" eaLnBrk="0" hangingPunct="0">
              <a:spcBef>
                <a:spcPct val="30000"/>
              </a:spcBef>
              <a:buClr>
                <a:srgbClr val="4B91CD"/>
              </a:buClr>
              <a:buFont typeface="Wingdings 2" pitchFamily="18" charset="2"/>
              <a:buChar char=""/>
              <a:defRPr sz="2000">
                <a:solidFill>
                  <a:srgbClr val="0E265A"/>
                </a:solidFill>
                <a:latin typeface="Arial" pitchFamily="34" charset="0"/>
                <a:ea typeface="MS PGothic" pitchFamily="34" charset="-128"/>
              </a:defRPr>
            </a:lvl2pPr>
            <a:lvl3pPr marL="1143000" indent="-228600" algn="l" eaLnBrk="0" hangingPunct="0">
              <a:spcBef>
                <a:spcPct val="30000"/>
              </a:spcBef>
              <a:buClr>
                <a:srgbClr val="0E265A"/>
              </a:buClr>
              <a:buSzPct val="85000"/>
              <a:buFont typeface="Wingdings" pitchFamily="2" charset="2"/>
              <a:buChar char="§"/>
              <a:defRPr sz="2000">
                <a:solidFill>
                  <a:srgbClr val="0E265A"/>
                </a:solidFill>
                <a:latin typeface="Arial" pitchFamily="34" charset="0"/>
                <a:ea typeface="MS PGothic" pitchFamily="34" charset="-128"/>
              </a:defRPr>
            </a:lvl3pPr>
            <a:lvl4pPr marL="1600200" indent="-228600" algn="l" eaLnBrk="0" hangingPunct="0">
              <a:spcBef>
                <a:spcPct val="30000"/>
              </a:spcBef>
              <a:buChar char="–"/>
              <a:defRPr sz="2000">
                <a:solidFill>
                  <a:srgbClr val="0E265A"/>
                </a:solidFill>
                <a:latin typeface="Arial" pitchFamily="34" charset="0"/>
                <a:ea typeface="MS PGothic" pitchFamily="34" charset="-128"/>
              </a:defRPr>
            </a:lvl4pPr>
            <a:lvl5pPr marL="2057400" indent="-228600" algn="l" eaLnBrk="0" hangingPunct="0">
              <a:spcBef>
                <a:spcPct val="30000"/>
              </a:spcBef>
              <a:buChar char="•"/>
              <a:defRPr sz="2000">
                <a:solidFill>
                  <a:srgbClr val="0E265A"/>
                </a:solidFill>
                <a:latin typeface="Arial" pitchFamily="34" charset="0"/>
                <a:ea typeface="MS PGothic" pitchFamily="34" charset="-128"/>
              </a:defRPr>
            </a:lvl5pPr>
            <a:lvl6pPr marL="25146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6pPr>
            <a:lvl7pPr marL="29718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7pPr>
            <a:lvl8pPr marL="34290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8pPr>
            <a:lvl9pPr marL="38862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9pPr>
          </a:lstStyle>
          <a:p>
            <a:pPr>
              <a:spcBef>
                <a:spcPct val="50000"/>
              </a:spcBef>
              <a:buClr>
                <a:srgbClr val="4B91CD"/>
              </a:buClr>
              <a:buFont typeface="Wingdings 2" pitchFamily="18" charset="2"/>
              <a:buNone/>
            </a:pPr>
            <a:r>
              <a:rPr lang="en-US" altLang="en-US" sz="2500" b="1" dirty="0">
                <a:solidFill>
                  <a:srgbClr val="3369FF"/>
                </a:solidFill>
                <a:latin typeface="Segoe UI" panose="020B0502040204020203" pitchFamily="34" charset="0"/>
                <a:ea typeface="Segoe UI" panose="020B0502040204020203" pitchFamily="34" charset="0"/>
                <a:cs typeface="Segoe UI" panose="020B0502040204020203" pitchFamily="34" charset="0"/>
              </a:rPr>
              <a:t>+</a:t>
            </a:r>
            <a:r>
              <a:rPr lang="en-US" altLang="en-US" b="1" dirty="0">
                <a:solidFill>
                  <a:srgbClr val="002577"/>
                </a:solidFill>
                <a:latin typeface="Segoe UI" panose="020B0502040204020203" pitchFamily="34" charset="0"/>
                <a:ea typeface="Segoe UI" panose="020B0502040204020203" pitchFamily="34" charset="0"/>
                <a:cs typeface="Segoe UI" panose="020B0502040204020203" pitchFamily="34" charset="0"/>
              </a:rPr>
              <a:t>    ½ Social Security Benefits</a:t>
            </a:r>
          </a:p>
        </p:txBody>
      </p:sp>
      <p:sp>
        <p:nvSpPr>
          <p:cNvPr id="18" name="Line 12">
            <a:extLst>
              <a:ext uri="{FF2B5EF4-FFF2-40B4-BE49-F238E27FC236}">
                <a16:creationId xmlns:a16="http://schemas.microsoft.com/office/drawing/2014/main" id="{E2993404-B003-498A-B50C-A8C9A498EE55}"/>
              </a:ext>
            </a:extLst>
          </p:cNvPr>
          <p:cNvSpPr>
            <a:spLocks noChangeShapeType="1"/>
          </p:cNvSpPr>
          <p:nvPr/>
        </p:nvSpPr>
        <p:spPr bwMode="gray">
          <a:xfrm>
            <a:off x="2096175" y="4837590"/>
            <a:ext cx="48006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rIns="18000" anchor="ctr"/>
          <a:lstStyle/>
          <a:p>
            <a:endParaRPr lang="en-US">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13" name="TextBox 12">
            <a:extLst>
              <a:ext uri="{FF2B5EF4-FFF2-40B4-BE49-F238E27FC236}">
                <a16:creationId xmlns:a16="http://schemas.microsoft.com/office/drawing/2014/main" id="{9EDD0B89-E1B0-4D5A-96AF-BC0483D5DD24}"/>
              </a:ext>
            </a:extLst>
          </p:cNvPr>
          <p:cNvSpPr txBox="1"/>
          <p:nvPr/>
        </p:nvSpPr>
        <p:spPr>
          <a:xfrm>
            <a:off x="8666328" y="7853566"/>
            <a:ext cx="2173354"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98609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wipe(left)">
                                      <p:cBhvr>
                                        <p:cTn id="11" dur="500"/>
                                        <p:tgtEl>
                                          <p:spTgt spid="16">
                                            <p:txEl>
                                              <p:pRg st="0" end="0"/>
                                            </p:txEl>
                                          </p:spTgt>
                                        </p:tgtEl>
                                      </p:cBhvr>
                                    </p:animEffect>
                                  </p:childTnLst>
                                </p:cTn>
                              </p:par>
                            </p:childTnLst>
                          </p:cTn>
                        </p:par>
                        <p:par>
                          <p:cTn id="12" fill="hold">
                            <p:stCondLst>
                              <p:cond delay="2000"/>
                            </p:stCondLst>
                            <p:childTnLst>
                              <p:par>
                                <p:cTn id="13" presetID="22" presetClass="entr" presetSubtype="8" fill="hold" grpId="0" nodeType="afterEffect">
                                  <p:stCondLst>
                                    <p:cond delay="50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wipe(left)">
                                      <p:cBhvr>
                                        <p:cTn id="15" dur="500"/>
                                        <p:tgtEl>
                                          <p:spTgt spid="1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P spid="15" grpId="0" build="p" autoUpdateAnimBg="0" advAuto="1000"/>
      <p:bldP spid="16" grpId="0" build="p" autoUpdateAnimBg="0" advAuto="1000"/>
      <p:bldP spid="17" grpId="0" build="p" autoUpdateAnimBg="0" advAuto="1000"/>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1"/>
            </p:custData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6"/>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2"/>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39860"/>
            <a:ext cx="10369051"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Social Security Taxation</a:t>
            </a:r>
          </a:p>
        </p:txBody>
      </p:sp>
      <p:sp>
        <p:nvSpPr>
          <p:cNvPr id="11" name="Text Placeholder 3">
            <a:extLst>
              <a:ext uri="{FF2B5EF4-FFF2-40B4-BE49-F238E27FC236}">
                <a16:creationId xmlns:a16="http://schemas.microsoft.com/office/drawing/2014/main" id="{DED98CF0-8642-490F-A7F7-3746C9F101D6}"/>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23</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13" name="Group 168">
            <a:extLst>
              <a:ext uri="{FF2B5EF4-FFF2-40B4-BE49-F238E27FC236}">
                <a16:creationId xmlns:a16="http://schemas.microsoft.com/office/drawing/2014/main" id="{4437B7F5-963D-45DD-8661-07EAFF5C3A44}"/>
              </a:ext>
            </a:extLst>
          </p:cNvPr>
          <p:cNvGraphicFramePr>
            <a:graphicFrameLocks/>
          </p:cNvGraphicFramePr>
          <p:nvPr>
            <p:extLst>
              <p:ext uri="{D42A27DB-BD31-4B8C-83A1-F6EECF244321}">
                <p14:modId xmlns:p14="http://schemas.microsoft.com/office/powerpoint/2010/main" val="198573378"/>
              </p:ext>
            </p:extLst>
          </p:nvPr>
        </p:nvGraphicFramePr>
        <p:xfrm>
          <a:off x="1616410" y="2423243"/>
          <a:ext cx="7346950" cy="3870326"/>
        </p:xfrm>
        <a:graphic>
          <a:graphicData uri="http://schemas.openxmlformats.org/drawingml/2006/table">
            <a:tbl>
              <a:tblPr/>
              <a:tblGrid>
                <a:gridCol w="2614613">
                  <a:extLst>
                    <a:ext uri="{9D8B030D-6E8A-4147-A177-3AD203B41FA5}">
                      <a16:colId xmlns:a16="http://schemas.microsoft.com/office/drawing/2014/main" val="20000"/>
                    </a:ext>
                  </a:extLst>
                </a:gridCol>
                <a:gridCol w="2443162">
                  <a:extLst>
                    <a:ext uri="{9D8B030D-6E8A-4147-A177-3AD203B41FA5}">
                      <a16:colId xmlns:a16="http://schemas.microsoft.com/office/drawing/2014/main" val="20001"/>
                    </a:ext>
                  </a:extLst>
                </a:gridCol>
                <a:gridCol w="2289175">
                  <a:extLst>
                    <a:ext uri="{9D8B030D-6E8A-4147-A177-3AD203B41FA5}">
                      <a16:colId xmlns:a16="http://schemas.microsoft.com/office/drawing/2014/main" val="20002"/>
                    </a:ext>
                  </a:extLst>
                </a:gridCol>
              </a:tblGrid>
              <a:tr h="1065213">
                <a:tc>
                  <a:txBody>
                    <a:bodyPr/>
                    <a:lstStyle/>
                    <a:p>
                      <a:pPr marL="0" marR="0" lvl="0" indent="0" algn="ctr" defTabSz="3870325" rtl="0" eaLnBrk="0" fontAlgn="base" latinLnBrk="0" hangingPunct="0">
                        <a:lnSpc>
                          <a:spcPct val="100000"/>
                        </a:lnSpc>
                        <a:spcBef>
                          <a:spcPct val="30000"/>
                        </a:spcBef>
                        <a:spcAft>
                          <a:spcPct val="0"/>
                        </a:spcAft>
                        <a:buClr>
                          <a:srgbClr val="FF0000"/>
                        </a:buClr>
                        <a:buSzTx/>
                        <a:buFont typeface="Wingdings" pitchFamily="2" charset="2"/>
                        <a:buNone/>
                        <a:tabLst/>
                      </a:pPr>
                      <a:r>
                        <a:rPr kumimoji="0" lang="en-US" sz="2200" b="1" i="0" u="none" strike="noStrike" cap="none" normalizeH="0" baseline="0" dirty="0">
                          <a:ln>
                            <a:noFill/>
                          </a:ln>
                          <a:solidFill>
                            <a:srgbClr val="002577"/>
                          </a:solidFill>
                          <a:effectLst/>
                          <a:latin typeface="Segoe UI" panose="020B0502040204020203" pitchFamily="34" charset="0"/>
                          <a:ea typeface="Segoe UI" panose="020B0502040204020203" pitchFamily="34" charset="0"/>
                          <a:cs typeface="Segoe UI" panose="020B0502040204020203" pitchFamily="34" charset="0"/>
                        </a:rPr>
                        <a:t>Filing </a:t>
                      </a:r>
                      <a:br>
                        <a:rPr kumimoji="0" lang="en-US" sz="2200" b="1" i="0" u="none" strike="noStrike" cap="none" normalizeH="0" baseline="0" dirty="0">
                          <a:ln>
                            <a:noFill/>
                          </a:ln>
                          <a:solidFill>
                            <a:srgbClr val="002577"/>
                          </a:solidFill>
                          <a:effectLst/>
                          <a:latin typeface="Segoe UI" panose="020B0502040204020203" pitchFamily="34" charset="0"/>
                          <a:ea typeface="Segoe UI" panose="020B0502040204020203" pitchFamily="34" charset="0"/>
                          <a:cs typeface="Segoe UI" panose="020B0502040204020203" pitchFamily="34" charset="0"/>
                        </a:rPr>
                      </a:br>
                      <a:r>
                        <a:rPr kumimoji="0" lang="en-US" sz="2200" b="1" i="0" u="none" strike="noStrike" cap="none" normalizeH="0" baseline="0" dirty="0">
                          <a:ln>
                            <a:noFill/>
                          </a:ln>
                          <a:solidFill>
                            <a:srgbClr val="002577"/>
                          </a:solidFill>
                          <a:effectLst/>
                          <a:latin typeface="Segoe UI" panose="020B0502040204020203" pitchFamily="34" charset="0"/>
                          <a:ea typeface="Segoe UI" panose="020B0502040204020203" pitchFamily="34" charset="0"/>
                          <a:cs typeface="Segoe UI" panose="020B0502040204020203" pitchFamily="34" charset="0"/>
                        </a:rPr>
                        <a:t>Status</a:t>
                      </a:r>
                    </a:p>
                  </a:txBody>
                  <a:tcPr marT="91440" marB="91440" anchor="ctr" horzOverflow="overflow">
                    <a:lnL w="28575" cap="flat" cmpd="sng" algn="ctr">
                      <a:solidFill>
                        <a:srgbClr val="0E265A"/>
                      </a:solidFill>
                      <a:prstDash val="solid"/>
                      <a:round/>
                      <a:headEnd type="none" w="med" len="med"/>
                      <a:tailEnd type="none" w="med" len="med"/>
                    </a:lnL>
                    <a:lnR w="12700" cap="flat" cmpd="sng" algn="ctr">
                      <a:solidFill>
                        <a:srgbClr val="0E265A"/>
                      </a:solidFill>
                      <a:prstDash val="solid"/>
                      <a:round/>
                      <a:headEnd type="none" w="med" len="med"/>
                      <a:tailEnd type="none" w="med" len="med"/>
                    </a:lnR>
                    <a:lnT w="28575" cap="flat" cmpd="sng" algn="ctr">
                      <a:solidFill>
                        <a:srgbClr val="0E265A"/>
                      </a:solidFill>
                      <a:prstDash val="solid"/>
                      <a:round/>
                      <a:headEnd type="none" w="med" len="med"/>
                      <a:tailEnd type="none" w="med" len="med"/>
                    </a:lnT>
                    <a:lnB w="12700" cap="flat" cmpd="sng" algn="ctr">
                      <a:solidFill>
                        <a:srgbClr val="0E265A"/>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3870325" rtl="0" eaLnBrk="0" fontAlgn="base" latinLnBrk="0" hangingPunct="0">
                        <a:lnSpc>
                          <a:spcPct val="100000"/>
                        </a:lnSpc>
                        <a:spcBef>
                          <a:spcPct val="30000"/>
                        </a:spcBef>
                        <a:spcAft>
                          <a:spcPct val="0"/>
                        </a:spcAft>
                        <a:buClr>
                          <a:srgbClr val="FF0000"/>
                        </a:buClr>
                        <a:buSzTx/>
                        <a:buFont typeface="Wingdings" pitchFamily="2" charset="2"/>
                        <a:buNone/>
                        <a:tabLst/>
                      </a:pPr>
                      <a:r>
                        <a:rPr kumimoji="0" lang="en-US" sz="2200" b="1" i="0" u="none" strike="noStrike" cap="none" normalizeH="0" baseline="0" dirty="0">
                          <a:ln>
                            <a:noFill/>
                          </a:ln>
                          <a:solidFill>
                            <a:srgbClr val="002577"/>
                          </a:solidFill>
                          <a:effectLst/>
                          <a:latin typeface="Segoe UI" panose="020B0502040204020203" pitchFamily="34" charset="0"/>
                          <a:ea typeface="Segoe UI" panose="020B0502040204020203" pitchFamily="34" charset="0"/>
                          <a:cs typeface="Segoe UI" panose="020B0502040204020203" pitchFamily="34" charset="0"/>
                        </a:rPr>
                        <a:t>Base</a:t>
                      </a:r>
                      <a:br>
                        <a:rPr kumimoji="0" lang="en-US" sz="2200" b="1" i="0" u="none" strike="noStrike" cap="none" normalizeH="0" baseline="0" dirty="0">
                          <a:ln>
                            <a:noFill/>
                          </a:ln>
                          <a:solidFill>
                            <a:srgbClr val="002577"/>
                          </a:solidFill>
                          <a:effectLst/>
                          <a:latin typeface="Segoe UI" panose="020B0502040204020203" pitchFamily="34" charset="0"/>
                          <a:ea typeface="Segoe UI" panose="020B0502040204020203" pitchFamily="34" charset="0"/>
                          <a:cs typeface="Segoe UI" panose="020B0502040204020203" pitchFamily="34" charset="0"/>
                        </a:rPr>
                      </a:br>
                      <a:r>
                        <a:rPr kumimoji="0" lang="en-US" sz="2200" b="1" i="0" u="none" strike="noStrike" cap="none" normalizeH="0" baseline="0" dirty="0">
                          <a:ln>
                            <a:noFill/>
                          </a:ln>
                          <a:solidFill>
                            <a:srgbClr val="002577"/>
                          </a:solidFill>
                          <a:effectLst/>
                          <a:latin typeface="Segoe UI" panose="020B0502040204020203" pitchFamily="34" charset="0"/>
                          <a:ea typeface="Segoe UI" panose="020B0502040204020203" pitchFamily="34" charset="0"/>
                          <a:cs typeface="Segoe UI" panose="020B0502040204020203" pitchFamily="34" charset="0"/>
                        </a:rPr>
                        <a:t>Amount</a:t>
                      </a:r>
                    </a:p>
                  </a:txBody>
                  <a:tcPr marT="91440" marB="91440" anchor="ctr" horzOverflow="overflow">
                    <a:lnL w="12700" cap="flat" cmpd="sng" algn="ctr">
                      <a:solidFill>
                        <a:srgbClr val="0E265A"/>
                      </a:solidFill>
                      <a:prstDash val="solid"/>
                      <a:round/>
                      <a:headEnd type="none" w="med" len="med"/>
                      <a:tailEnd type="none" w="med" len="med"/>
                    </a:lnL>
                    <a:lnR w="12700" cap="flat" cmpd="sng" algn="ctr">
                      <a:solidFill>
                        <a:srgbClr val="0E265A"/>
                      </a:solidFill>
                      <a:prstDash val="solid"/>
                      <a:round/>
                      <a:headEnd type="none" w="med" len="med"/>
                      <a:tailEnd type="none" w="med" len="med"/>
                    </a:lnR>
                    <a:lnT w="28575" cap="flat" cmpd="sng" algn="ctr">
                      <a:solidFill>
                        <a:srgbClr val="0E265A"/>
                      </a:solidFill>
                      <a:prstDash val="solid"/>
                      <a:round/>
                      <a:headEnd type="none" w="med" len="med"/>
                      <a:tailEnd type="none" w="med" len="med"/>
                    </a:lnT>
                    <a:lnB w="12700" cap="flat" cmpd="sng" algn="ctr">
                      <a:solidFill>
                        <a:srgbClr val="0E265A"/>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3870325" rtl="0" eaLnBrk="0" fontAlgn="base" latinLnBrk="0" hangingPunct="0">
                        <a:lnSpc>
                          <a:spcPct val="100000"/>
                        </a:lnSpc>
                        <a:spcBef>
                          <a:spcPct val="30000"/>
                        </a:spcBef>
                        <a:spcAft>
                          <a:spcPct val="0"/>
                        </a:spcAft>
                        <a:buClr>
                          <a:srgbClr val="FF0000"/>
                        </a:buClr>
                        <a:buSzTx/>
                        <a:buFont typeface="Wingdings" pitchFamily="2" charset="2"/>
                        <a:buNone/>
                        <a:tabLst/>
                      </a:pPr>
                      <a:r>
                        <a:rPr kumimoji="0" lang="en-US" sz="2200" b="1" i="0" u="none" strike="noStrike" cap="none" normalizeH="0" baseline="0" dirty="0">
                          <a:ln>
                            <a:noFill/>
                          </a:ln>
                          <a:solidFill>
                            <a:srgbClr val="002577"/>
                          </a:solidFill>
                          <a:effectLst/>
                          <a:latin typeface="Segoe UI" panose="020B0502040204020203" pitchFamily="34" charset="0"/>
                          <a:ea typeface="Segoe UI" panose="020B0502040204020203" pitchFamily="34" charset="0"/>
                          <a:cs typeface="Segoe UI" panose="020B0502040204020203" pitchFamily="34" charset="0"/>
                        </a:rPr>
                        <a:t>Additional Amount</a:t>
                      </a:r>
                    </a:p>
                  </a:txBody>
                  <a:tcPr marT="91440" marB="91440" anchor="ctr" horzOverflow="overflow">
                    <a:lnL w="12700" cap="flat" cmpd="sng" algn="ctr">
                      <a:solidFill>
                        <a:srgbClr val="0E265A"/>
                      </a:solidFill>
                      <a:prstDash val="solid"/>
                      <a:round/>
                      <a:headEnd type="none" w="med" len="med"/>
                      <a:tailEnd type="none" w="med" len="med"/>
                    </a:lnL>
                    <a:lnR w="28575" cap="flat" cmpd="sng" algn="ctr">
                      <a:solidFill>
                        <a:srgbClr val="0E265A"/>
                      </a:solidFill>
                      <a:prstDash val="solid"/>
                      <a:round/>
                      <a:headEnd type="none" w="med" len="med"/>
                      <a:tailEnd type="none" w="med" len="med"/>
                    </a:lnR>
                    <a:lnT w="28575" cap="flat" cmpd="sng" algn="ctr">
                      <a:solidFill>
                        <a:srgbClr val="0E265A"/>
                      </a:solidFill>
                      <a:prstDash val="solid"/>
                      <a:round/>
                      <a:headEnd type="none" w="med" len="med"/>
                      <a:tailEnd type="none" w="med" len="med"/>
                    </a:lnT>
                    <a:lnB w="12700" cap="flat" cmpd="sng" algn="ctr">
                      <a:solidFill>
                        <a:srgbClr val="0E265A"/>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939800">
                <a:tc>
                  <a:txBody>
                    <a:bodyPr/>
                    <a:lstStyle/>
                    <a:p>
                      <a:pPr marL="0" marR="0" lvl="0" indent="0" algn="l" defTabSz="3870325" rtl="0" eaLnBrk="0" fontAlgn="base" latinLnBrk="0" hangingPunct="0">
                        <a:lnSpc>
                          <a:spcPct val="100000"/>
                        </a:lnSpc>
                        <a:spcBef>
                          <a:spcPct val="30000"/>
                        </a:spcBef>
                        <a:spcAft>
                          <a:spcPct val="0"/>
                        </a:spcAft>
                        <a:buClr>
                          <a:srgbClr val="FF0000"/>
                        </a:buClr>
                        <a:buSzTx/>
                        <a:buFont typeface="Wingdings" pitchFamily="2" charset="2"/>
                        <a:buNone/>
                        <a:tabLst/>
                      </a:pPr>
                      <a:r>
                        <a:rPr kumimoji="0" lang="en-US" sz="2200" b="1" i="0" u="none" strike="noStrike" cap="none" normalizeH="0" baseline="0" dirty="0">
                          <a:ln>
                            <a:noFill/>
                          </a:ln>
                          <a:solidFill>
                            <a:srgbClr val="002577"/>
                          </a:solidFill>
                          <a:effectLst/>
                          <a:latin typeface="Segoe UI" panose="020B0502040204020203" pitchFamily="34" charset="0"/>
                          <a:ea typeface="Segoe UI" panose="020B0502040204020203" pitchFamily="34" charset="0"/>
                          <a:cs typeface="Segoe UI" panose="020B0502040204020203" pitchFamily="34" charset="0"/>
                        </a:rPr>
                        <a:t>Single</a:t>
                      </a:r>
                    </a:p>
                  </a:txBody>
                  <a:tcPr marT="91440" marB="91440" anchor="ctr" horzOverflow="overflow">
                    <a:lnL w="28575" cap="flat" cmpd="sng" algn="ctr">
                      <a:solidFill>
                        <a:srgbClr val="0E265A"/>
                      </a:solidFill>
                      <a:prstDash val="solid"/>
                      <a:round/>
                      <a:headEnd type="none" w="med" len="med"/>
                      <a:tailEnd type="none" w="med" len="med"/>
                    </a:lnL>
                    <a:lnR w="12700" cap="flat" cmpd="sng" algn="ctr">
                      <a:solidFill>
                        <a:srgbClr val="0E265A"/>
                      </a:solidFill>
                      <a:prstDash val="solid"/>
                      <a:round/>
                      <a:headEnd type="none" w="med" len="med"/>
                      <a:tailEnd type="none" w="med" len="med"/>
                    </a:lnR>
                    <a:lnT w="12700" cap="flat" cmpd="sng" algn="ctr">
                      <a:solidFill>
                        <a:srgbClr val="0E265A"/>
                      </a:solidFill>
                      <a:prstDash val="solid"/>
                      <a:round/>
                      <a:headEnd type="none" w="med" len="med"/>
                      <a:tailEnd type="none" w="med" len="med"/>
                    </a:lnT>
                    <a:lnB w="12700" cap="flat" cmpd="sng" algn="ctr">
                      <a:solidFill>
                        <a:srgbClr val="0E265A"/>
                      </a:solidFill>
                      <a:prstDash val="solid"/>
                      <a:round/>
                      <a:headEnd type="none" w="med" len="med"/>
                      <a:tailEnd type="none" w="med" len="med"/>
                    </a:lnB>
                    <a:lnTlToBr>
                      <a:noFill/>
                    </a:lnTlToBr>
                    <a:lnBlToTr>
                      <a:noFill/>
                    </a:lnBlToTr>
                    <a:noFill/>
                  </a:tcPr>
                </a:tc>
                <a:tc>
                  <a:txBody>
                    <a:bodyPr/>
                    <a:lstStyle/>
                    <a:p>
                      <a:pPr marL="0" marR="0" lvl="0" indent="0" algn="ctr" defTabSz="3870325" rtl="0" eaLnBrk="0" fontAlgn="base" latinLnBrk="0" hangingPunct="0">
                        <a:lnSpc>
                          <a:spcPct val="100000"/>
                        </a:lnSpc>
                        <a:spcBef>
                          <a:spcPct val="30000"/>
                        </a:spcBef>
                        <a:spcAft>
                          <a:spcPct val="0"/>
                        </a:spcAft>
                        <a:buClr>
                          <a:srgbClr val="FF0000"/>
                        </a:buClr>
                        <a:buSzTx/>
                        <a:buFont typeface="Wingdings" pitchFamily="2" charset="2"/>
                        <a:buNone/>
                        <a:tabLst/>
                      </a:pPr>
                      <a:r>
                        <a:rPr kumimoji="0" lang="en-US" sz="2200" b="0" i="0" u="none" strike="noStrike" cap="none" normalizeH="0" baseline="0" dirty="0">
                          <a:ln>
                            <a:noFill/>
                          </a:ln>
                          <a:solidFill>
                            <a:srgbClr val="3369FF"/>
                          </a:solidFill>
                          <a:effectLst/>
                          <a:latin typeface="Segoe UI" panose="020B0502040204020203" pitchFamily="34" charset="0"/>
                          <a:ea typeface="Segoe UI" panose="020B0502040204020203" pitchFamily="34" charset="0"/>
                          <a:cs typeface="Segoe UI" panose="020B0502040204020203" pitchFamily="34" charset="0"/>
                        </a:rPr>
                        <a:t>$25,000</a:t>
                      </a:r>
                    </a:p>
                  </a:txBody>
                  <a:tcPr marT="91440" marB="91440" anchor="ctr" horzOverflow="overflow">
                    <a:lnL w="12700" cap="flat" cmpd="sng" algn="ctr">
                      <a:solidFill>
                        <a:srgbClr val="0E265A"/>
                      </a:solidFill>
                      <a:prstDash val="solid"/>
                      <a:round/>
                      <a:headEnd type="none" w="med" len="med"/>
                      <a:tailEnd type="none" w="med" len="med"/>
                    </a:lnL>
                    <a:lnR w="12700" cap="flat" cmpd="sng" algn="ctr">
                      <a:solidFill>
                        <a:srgbClr val="0E265A"/>
                      </a:solidFill>
                      <a:prstDash val="solid"/>
                      <a:round/>
                      <a:headEnd type="none" w="med" len="med"/>
                      <a:tailEnd type="none" w="med" len="med"/>
                    </a:lnR>
                    <a:lnT w="12700" cap="flat" cmpd="sng" algn="ctr">
                      <a:solidFill>
                        <a:srgbClr val="0E265A"/>
                      </a:solidFill>
                      <a:prstDash val="solid"/>
                      <a:round/>
                      <a:headEnd type="none" w="med" len="med"/>
                      <a:tailEnd type="none" w="med" len="med"/>
                    </a:lnT>
                    <a:lnB w="12700" cap="flat" cmpd="sng" algn="ctr">
                      <a:solidFill>
                        <a:srgbClr val="0E265A"/>
                      </a:solidFill>
                      <a:prstDash val="solid"/>
                      <a:round/>
                      <a:headEnd type="none" w="med" len="med"/>
                      <a:tailEnd type="none" w="med" len="med"/>
                    </a:lnB>
                    <a:lnTlToBr>
                      <a:noFill/>
                    </a:lnTlToBr>
                    <a:lnBlToTr>
                      <a:noFill/>
                    </a:lnBlToTr>
                    <a:noFill/>
                  </a:tcPr>
                </a:tc>
                <a:tc>
                  <a:txBody>
                    <a:bodyPr/>
                    <a:lstStyle/>
                    <a:p>
                      <a:pPr marL="0" marR="0" lvl="0" indent="0" algn="ctr" defTabSz="3870325" rtl="0" eaLnBrk="0" fontAlgn="base" latinLnBrk="0" hangingPunct="0">
                        <a:lnSpc>
                          <a:spcPct val="100000"/>
                        </a:lnSpc>
                        <a:spcBef>
                          <a:spcPct val="30000"/>
                        </a:spcBef>
                        <a:spcAft>
                          <a:spcPct val="0"/>
                        </a:spcAft>
                        <a:buClr>
                          <a:srgbClr val="FF0000"/>
                        </a:buClr>
                        <a:buSzTx/>
                        <a:buFont typeface="Wingdings" pitchFamily="2" charset="2"/>
                        <a:buNone/>
                        <a:tabLst/>
                      </a:pPr>
                      <a:r>
                        <a:rPr kumimoji="0" lang="en-US" sz="2200" b="0" i="0" u="none" strike="noStrike" cap="none" normalizeH="0" baseline="0" dirty="0">
                          <a:ln>
                            <a:noFill/>
                          </a:ln>
                          <a:solidFill>
                            <a:srgbClr val="002577"/>
                          </a:solidFill>
                          <a:effectLst/>
                          <a:latin typeface="Segoe UI" panose="020B0502040204020203" pitchFamily="34" charset="0"/>
                          <a:ea typeface="Segoe UI" panose="020B0502040204020203" pitchFamily="34" charset="0"/>
                          <a:cs typeface="Segoe UI" panose="020B0502040204020203" pitchFamily="34" charset="0"/>
                        </a:rPr>
                        <a:t>$34,000</a:t>
                      </a:r>
                    </a:p>
                  </a:txBody>
                  <a:tcPr marT="91440" marB="91440" anchor="ctr" horzOverflow="overflow">
                    <a:lnL w="12700" cap="flat" cmpd="sng" algn="ctr">
                      <a:solidFill>
                        <a:srgbClr val="0E265A"/>
                      </a:solidFill>
                      <a:prstDash val="solid"/>
                      <a:round/>
                      <a:headEnd type="none" w="med" len="med"/>
                      <a:tailEnd type="none" w="med" len="med"/>
                    </a:lnL>
                    <a:lnR w="28575" cap="flat" cmpd="sng" algn="ctr">
                      <a:solidFill>
                        <a:srgbClr val="0E265A"/>
                      </a:solidFill>
                      <a:prstDash val="solid"/>
                      <a:round/>
                      <a:headEnd type="none" w="med" len="med"/>
                      <a:tailEnd type="none" w="med" len="med"/>
                    </a:lnR>
                    <a:lnT w="12700" cap="flat" cmpd="sng" algn="ctr">
                      <a:solidFill>
                        <a:srgbClr val="0E265A"/>
                      </a:solidFill>
                      <a:prstDash val="solid"/>
                      <a:round/>
                      <a:headEnd type="none" w="med" len="med"/>
                      <a:tailEnd type="none" w="med" len="med"/>
                    </a:lnT>
                    <a:lnB w="12700" cap="flat" cmpd="sng" algn="ctr">
                      <a:solidFill>
                        <a:srgbClr val="0E265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1863">
                <a:tc>
                  <a:txBody>
                    <a:bodyPr/>
                    <a:lstStyle/>
                    <a:p>
                      <a:pPr marL="0" marR="0" lvl="0" indent="0" algn="l" defTabSz="3870325" rtl="0" eaLnBrk="0" fontAlgn="base" latinLnBrk="0" hangingPunct="0">
                        <a:lnSpc>
                          <a:spcPct val="100000"/>
                        </a:lnSpc>
                        <a:spcBef>
                          <a:spcPct val="30000"/>
                        </a:spcBef>
                        <a:spcAft>
                          <a:spcPct val="0"/>
                        </a:spcAft>
                        <a:buClr>
                          <a:srgbClr val="FF0000"/>
                        </a:buClr>
                        <a:buSzTx/>
                        <a:buFont typeface="Wingdings" pitchFamily="2" charset="2"/>
                        <a:buNone/>
                        <a:tabLst/>
                      </a:pPr>
                      <a:r>
                        <a:rPr kumimoji="0" lang="en-US" sz="2200" b="1" i="0" u="none" strike="noStrike" cap="none" normalizeH="0" baseline="0" dirty="0">
                          <a:ln>
                            <a:noFill/>
                          </a:ln>
                          <a:solidFill>
                            <a:srgbClr val="002577"/>
                          </a:solidFill>
                          <a:effectLst/>
                          <a:latin typeface="Segoe UI" panose="020B0502040204020203" pitchFamily="34" charset="0"/>
                          <a:ea typeface="Segoe UI" panose="020B0502040204020203" pitchFamily="34" charset="0"/>
                          <a:cs typeface="Segoe UI" panose="020B0502040204020203" pitchFamily="34" charset="0"/>
                        </a:rPr>
                        <a:t>Qualifying Widower</a:t>
                      </a:r>
                    </a:p>
                  </a:txBody>
                  <a:tcPr marT="91440" marB="91440" anchor="ctr" horzOverflow="overflow">
                    <a:lnL w="28575" cap="flat" cmpd="sng" algn="ctr">
                      <a:solidFill>
                        <a:srgbClr val="0E265A"/>
                      </a:solidFill>
                      <a:prstDash val="solid"/>
                      <a:round/>
                      <a:headEnd type="none" w="med" len="med"/>
                      <a:tailEnd type="none" w="med" len="med"/>
                    </a:lnL>
                    <a:lnR w="12700" cap="flat" cmpd="sng" algn="ctr">
                      <a:solidFill>
                        <a:srgbClr val="0E265A"/>
                      </a:solidFill>
                      <a:prstDash val="solid"/>
                      <a:round/>
                      <a:headEnd type="none" w="med" len="med"/>
                      <a:tailEnd type="none" w="med" len="med"/>
                    </a:lnR>
                    <a:lnT w="12700" cap="flat" cmpd="sng" algn="ctr">
                      <a:solidFill>
                        <a:srgbClr val="0E265A"/>
                      </a:solidFill>
                      <a:prstDash val="solid"/>
                      <a:round/>
                      <a:headEnd type="none" w="med" len="med"/>
                      <a:tailEnd type="none" w="med" len="med"/>
                    </a:lnT>
                    <a:lnB w="12700" cap="flat" cmpd="sng" algn="ctr">
                      <a:solidFill>
                        <a:srgbClr val="0E265A"/>
                      </a:solidFill>
                      <a:prstDash val="solid"/>
                      <a:round/>
                      <a:headEnd type="none" w="med" len="med"/>
                      <a:tailEnd type="none" w="med" len="med"/>
                    </a:lnB>
                    <a:lnTlToBr>
                      <a:noFill/>
                    </a:lnTlToBr>
                    <a:lnBlToTr>
                      <a:noFill/>
                    </a:lnBlToTr>
                    <a:noFill/>
                  </a:tcPr>
                </a:tc>
                <a:tc>
                  <a:txBody>
                    <a:bodyPr/>
                    <a:lstStyle/>
                    <a:p>
                      <a:pPr marL="0" marR="0" lvl="0" indent="0" algn="ctr" defTabSz="3870325" rtl="0" eaLnBrk="0" fontAlgn="base" latinLnBrk="0" hangingPunct="0">
                        <a:lnSpc>
                          <a:spcPct val="100000"/>
                        </a:lnSpc>
                        <a:spcBef>
                          <a:spcPct val="30000"/>
                        </a:spcBef>
                        <a:spcAft>
                          <a:spcPct val="0"/>
                        </a:spcAft>
                        <a:buClr>
                          <a:srgbClr val="FF0000"/>
                        </a:buClr>
                        <a:buSzTx/>
                        <a:buFont typeface="Wingdings" pitchFamily="2" charset="2"/>
                        <a:buNone/>
                        <a:tabLst/>
                      </a:pPr>
                      <a:r>
                        <a:rPr kumimoji="0" lang="en-US" sz="2200" b="0" i="0" u="none" strike="noStrike" cap="none" normalizeH="0" baseline="0" dirty="0">
                          <a:ln>
                            <a:noFill/>
                          </a:ln>
                          <a:solidFill>
                            <a:srgbClr val="3369FF"/>
                          </a:solidFill>
                          <a:effectLst/>
                          <a:latin typeface="Segoe UI" panose="020B0502040204020203" pitchFamily="34" charset="0"/>
                          <a:ea typeface="Segoe UI" panose="020B0502040204020203" pitchFamily="34" charset="0"/>
                          <a:cs typeface="Segoe UI" panose="020B0502040204020203" pitchFamily="34" charset="0"/>
                        </a:rPr>
                        <a:t>$25,000</a:t>
                      </a:r>
                    </a:p>
                  </a:txBody>
                  <a:tcPr marT="91440" marB="91440" anchor="ctr" horzOverflow="overflow">
                    <a:lnL w="12700" cap="flat" cmpd="sng" algn="ctr">
                      <a:solidFill>
                        <a:srgbClr val="0E265A"/>
                      </a:solidFill>
                      <a:prstDash val="solid"/>
                      <a:round/>
                      <a:headEnd type="none" w="med" len="med"/>
                      <a:tailEnd type="none" w="med" len="med"/>
                    </a:lnL>
                    <a:lnR w="12700" cap="flat" cmpd="sng" algn="ctr">
                      <a:solidFill>
                        <a:srgbClr val="0E265A"/>
                      </a:solidFill>
                      <a:prstDash val="solid"/>
                      <a:round/>
                      <a:headEnd type="none" w="med" len="med"/>
                      <a:tailEnd type="none" w="med" len="med"/>
                    </a:lnR>
                    <a:lnT w="12700" cap="flat" cmpd="sng" algn="ctr">
                      <a:solidFill>
                        <a:srgbClr val="0E265A"/>
                      </a:solidFill>
                      <a:prstDash val="solid"/>
                      <a:round/>
                      <a:headEnd type="none" w="med" len="med"/>
                      <a:tailEnd type="none" w="med" len="med"/>
                    </a:lnT>
                    <a:lnB w="12700" cap="flat" cmpd="sng" algn="ctr">
                      <a:solidFill>
                        <a:srgbClr val="0E265A"/>
                      </a:solidFill>
                      <a:prstDash val="solid"/>
                      <a:round/>
                      <a:headEnd type="none" w="med" len="med"/>
                      <a:tailEnd type="none" w="med" len="med"/>
                    </a:lnB>
                    <a:lnTlToBr>
                      <a:noFill/>
                    </a:lnTlToBr>
                    <a:lnBlToTr>
                      <a:noFill/>
                    </a:lnBlToTr>
                    <a:noFill/>
                  </a:tcPr>
                </a:tc>
                <a:tc>
                  <a:txBody>
                    <a:bodyPr/>
                    <a:lstStyle/>
                    <a:p>
                      <a:pPr marL="0" marR="0" lvl="0" indent="0" algn="ctr" defTabSz="3870325" rtl="0" eaLnBrk="0" fontAlgn="base" latinLnBrk="0" hangingPunct="0">
                        <a:lnSpc>
                          <a:spcPct val="100000"/>
                        </a:lnSpc>
                        <a:spcBef>
                          <a:spcPct val="30000"/>
                        </a:spcBef>
                        <a:spcAft>
                          <a:spcPct val="0"/>
                        </a:spcAft>
                        <a:buClr>
                          <a:srgbClr val="FF0000"/>
                        </a:buClr>
                        <a:buSzTx/>
                        <a:buFont typeface="Wingdings" pitchFamily="2" charset="2"/>
                        <a:buNone/>
                        <a:tabLst/>
                      </a:pPr>
                      <a:r>
                        <a:rPr kumimoji="0" lang="en-US" sz="2200" b="0" i="0" u="none" strike="noStrike" cap="none" normalizeH="0" baseline="0" dirty="0">
                          <a:ln>
                            <a:noFill/>
                          </a:ln>
                          <a:solidFill>
                            <a:srgbClr val="002577"/>
                          </a:solidFill>
                          <a:effectLst/>
                          <a:latin typeface="Segoe UI" panose="020B0502040204020203" pitchFamily="34" charset="0"/>
                          <a:ea typeface="Segoe UI" panose="020B0502040204020203" pitchFamily="34" charset="0"/>
                          <a:cs typeface="Segoe UI" panose="020B0502040204020203" pitchFamily="34" charset="0"/>
                        </a:rPr>
                        <a:t>$34,000</a:t>
                      </a:r>
                    </a:p>
                  </a:txBody>
                  <a:tcPr marT="91440" marB="91440" anchor="ctr" horzOverflow="overflow">
                    <a:lnL w="12700" cap="flat" cmpd="sng" algn="ctr">
                      <a:solidFill>
                        <a:srgbClr val="0E265A"/>
                      </a:solidFill>
                      <a:prstDash val="solid"/>
                      <a:round/>
                      <a:headEnd type="none" w="med" len="med"/>
                      <a:tailEnd type="none" w="med" len="med"/>
                    </a:lnL>
                    <a:lnR w="28575" cap="flat" cmpd="sng" algn="ctr">
                      <a:solidFill>
                        <a:srgbClr val="0E265A"/>
                      </a:solidFill>
                      <a:prstDash val="solid"/>
                      <a:round/>
                      <a:headEnd type="none" w="med" len="med"/>
                      <a:tailEnd type="none" w="med" len="med"/>
                    </a:lnR>
                    <a:lnT w="12700" cap="flat" cmpd="sng" algn="ctr">
                      <a:solidFill>
                        <a:srgbClr val="0E265A"/>
                      </a:solidFill>
                      <a:prstDash val="solid"/>
                      <a:round/>
                      <a:headEnd type="none" w="med" len="med"/>
                      <a:tailEnd type="none" w="med" len="med"/>
                    </a:lnT>
                    <a:lnB w="12700" cap="flat" cmpd="sng" algn="ctr">
                      <a:solidFill>
                        <a:srgbClr val="0E265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3450">
                <a:tc>
                  <a:txBody>
                    <a:bodyPr/>
                    <a:lstStyle/>
                    <a:p>
                      <a:pPr marL="0" marR="0" lvl="0" indent="0" algn="l" defTabSz="3870325" rtl="0" eaLnBrk="0" fontAlgn="base" latinLnBrk="0" hangingPunct="0">
                        <a:lnSpc>
                          <a:spcPct val="100000"/>
                        </a:lnSpc>
                        <a:spcBef>
                          <a:spcPct val="30000"/>
                        </a:spcBef>
                        <a:spcAft>
                          <a:spcPct val="0"/>
                        </a:spcAft>
                        <a:buClr>
                          <a:srgbClr val="FF0000"/>
                        </a:buClr>
                        <a:buSzTx/>
                        <a:buFont typeface="Wingdings" pitchFamily="2" charset="2"/>
                        <a:buNone/>
                        <a:tabLst/>
                      </a:pPr>
                      <a:r>
                        <a:rPr kumimoji="0" lang="en-US" sz="2200" b="1" i="0" u="none" strike="noStrike" cap="none" normalizeH="0" baseline="0" dirty="0">
                          <a:ln>
                            <a:noFill/>
                          </a:ln>
                          <a:solidFill>
                            <a:srgbClr val="002577"/>
                          </a:solidFill>
                          <a:effectLst/>
                          <a:latin typeface="Segoe UI" panose="020B0502040204020203" pitchFamily="34" charset="0"/>
                          <a:ea typeface="Segoe UI" panose="020B0502040204020203" pitchFamily="34" charset="0"/>
                          <a:cs typeface="Segoe UI" panose="020B0502040204020203" pitchFamily="34" charset="0"/>
                        </a:rPr>
                        <a:t>Married/Jointly</a:t>
                      </a:r>
                    </a:p>
                  </a:txBody>
                  <a:tcPr marT="91440" marB="91440" anchor="ctr" horzOverflow="overflow">
                    <a:lnL w="28575" cap="flat" cmpd="sng" algn="ctr">
                      <a:solidFill>
                        <a:srgbClr val="0E265A"/>
                      </a:solidFill>
                      <a:prstDash val="solid"/>
                      <a:round/>
                      <a:headEnd type="none" w="med" len="med"/>
                      <a:tailEnd type="none" w="med" len="med"/>
                    </a:lnL>
                    <a:lnR w="12700" cap="flat" cmpd="sng" algn="ctr">
                      <a:solidFill>
                        <a:srgbClr val="0E265A"/>
                      </a:solidFill>
                      <a:prstDash val="solid"/>
                      <a:round/>
                      <a:headEnd type="none" w="med" len="med"/>
                      <a:tailEnd type="none" w="med" len="med"/>
                    </a:lnR>
                    <a:lnT w="12700" cap="flat" cmpd="sng" algn="ctr">
                      <a:solidFill>
                        <a:srgbClr val="0E265A"/>
                      </a:solidFill>
                      <a:prstDash val="solid"/>
                      <a:round/>
                      <a:headEnd type="none" w="med" len="med"/>
                      <a:tailEnd type="none" w="med" len="med"/>
                    </a:lnT>
                    <a:lnB w="28575" cap="flat" cmpd="sng" algn="ctr">
                      <a:solidFill>
                        <a:srgbClr val="0E265A"/>
                      </a:solidFill>
                      <a:prstDash val="solid"/>
                      <a:round/>
                      <a:headEnd type="none" w="med" len="med"/>
                      <a:tailEnd type="none" w="med" len="med"/>
                    </a:lnB>
                    <a:lnTlToBr>
                      <a:noFill/>
                    </a:lnTlToBr>
                    <a:lnBlToTr>
                      <a:noFill/>
                    </a:lnBlToTr>
                    <a:noFill/>
                  </a:tcPr>
                </a:tc>
                <a:tc>
                  <a:txBody>
                    <a:bodyPr/>
                    <a:lstStyle/>
                    <a:p>
                      <a:pPr marL="0" marR="0" lvl="0" indent="0" algn="ctr" defTabSz="3870325" rtl="0" eaLnBrk="0" fontAlgn="base" latinLnBrk="0" hangingPunct="0">
                        <a:lnSpc>
                          <a:spcPct val="100000"/>
                        </a:lnSpc>
                        <a:spcBef>
                          <a:spcPct val="30000"/>
                        </a:spcBef>
                        <a:spcAft>
                          <a:spcPct val="0"/>
                        </a:spcAft>
                        <a:buClr>
                          <a:srgbClr val="FF0000"/>
                        </a:buClr>
                        <a:buSzTx/>
                        <a:buFont typeface="Wingdings" pitchFamily="2" charset="2"/>
                        <a:buNone/>
                        <a:tabLst/>
                      </a:pPr>
                      <a:r>
                        <a:rPr kumimoji="0" lang="en-US" sz="2200" b="0" i="0" u="none" strike="noStrike" cap="none" normalizeH="0" baseline="0" dirty="0">
                          <a:ln>
                            <a:noFill/>
                          </a:ln>
                          <a:solidFill>
                            <a:srgbClr val="3369FF"/>
                          </a:solidFill>
                          <a:effectLst/>
                          <a:latin typeface="Segoe UI" panose="020B0502040204020203" pitchFamily="34" charset="0"/>
                          <a:ea typeface="Segoe UI" panose="020B0502040204020203" pitchFamily="34" charset="0"/>
                          <a:cs typeface="Segoe UI" panose="020B0502040204020203" pitchFamily="34" charset="0"/>
                        </a:rPr>
                        <a:t>$32,000</a:t>
                      </a:r>
                    </a:p>
                  </a:txBody>
                  <a:tcPr marT="91440" marB="91440" anchor="ctr" horzOverflow="overflow">
                    <a:lnL w="12700" cap="flat" cmpd="sng" algn="ctr">
                      <a:solidFill>
                        <a:srgbClr val="0E265A"/>
                      </a:solidFill>
                      <a:prstDash val="solid"/>
                      <a:round/>
                      <a:headEnd type="none" w="med" len="med"/>
                      <a:tailEnd type="none" w="med" len="med"/>
                    </a:lnL>
                    <a:lnR w="12700" cap="flat" cmpd="sng" algn="ctr">
                      <a:solidFill>
                        <a:srgbClr val="0E265A"/>
                      </a:solidFill>
                      <a:prstDash val="solid"/>
                      <a:round/>
                      <a:headEnd type="none" w="med" len="med"/>
                      <a:tailEnd type="none" w="med" len="med"/>
                    </a:lnR>
                    <a:lnT w="12700" cap="flat" cmpd="sng" algn="ctr">
                      <a:solidFill>
                        <a:srgbClr val="0E265A"/>
                      </a:solidFill>
                      <a:prstDash val="solid"/>
                      <a:round/>
                      <a:headEnd type="none" w="med" len="med"/>
                      <a:tailEnd type="none" w="med" len="med"/>
                    </a:lnT>
                    <a:lnB w="28575" cap="flat" cmpd="sng" algn="ctr">
                      <a:solidFill>
                        <a:srgbClr val="0E265A"/>
                      </a:solidFill>
                      <a:prstDash val="solid"/>
                      <a:round/>
                      <a:headEnd type="none" w="med" len="med"/>
                      <a:tailEnd type="none" w="med" len="med"/>
                    </a:lnB>
                    <a:lnTlToBr>
                      <a:noFill/>
                    </a:lnTlToBr>
                    <a:lnBlToTr>
                      <a:noFill/>
                    </a:lnBlToTr>
                    <a:noFill/>
                  </a:tcPr>
                </a:tc>
                <a:tc>
                  <a:txBody>
                    <a:bodyPr/>
                    <a:lstStyle/>
                    <a:p>
                      <a:pPr marL="0" marR="0" lvl="0" indent="0" algn="ctr" defTabSz="3870325" rtl="0" eaLnBrk="0" fontAlgn="base" latinLnBrk="0" hangingPunct="0">
                        <a:lnSpc>
                          <a:spcPct val="100000"/>
                        </a:lnSpc>
                        <a:spcBef>
                          <a:spcPct val="30000"/>
                        </a:spcBef>
                        <a:spcAft>
                          <a:spcPct val="0"/>
                        </a:spcAft>
                        <a:buClr>
                          <a:srgbClr val="FF0000"/>
                        </a:buClr>
                        <a:buSzTx/>
                        <a:buFont typeface="Wingdings" pitchFamily="2" charset="2"/>
                        <a:buNone/>
                        <a:tabLst/>
                      </a:pPr>
                      <a:r>
                        <a:rPr kumimoji="0" lang="en-US" sz="2200" b="0" i="0" u="none" strike="noStrike" cap="none" normalizeH="0" baseline="0" dirty="0">
                          <a:ln>
                            <a:noFill/>
                          </a:ln>
                          <a:solidFill>
                            <a:srgbClr val="002577"/>
                          </a:solidFill>
                          <a:effectLst/>
                          <a:latin typeface="Segoe UI" panose="020B0502040204020203" pitchFamily="34" charset="0"/>
                          <a:ea typeface="Segoe UI" panose="020B0502040204020203" pitchFamily="34" charset="0"/>
                          <a:cs typeface="Segoe UI" panose="020B0502040204020203" pitchFamily="34" charset="0"/>
                        </a:rPr>
                        <a:t>$44,000</a:t>
                      </a:r>
                    </a:p>
                  </a:txBody>
                  <a:tcPr marT="91440" marB="91440" anchor="ctr" horzOverflow="overflow">
                    <a:lnL w="12700" cap="flat" cmpd="sng" algn="ctr">
                      <a:solidFill>
                        <a:srgbClr val="0E265A"/>
                      </a:solidFill>
                      <a:prstDash val="solid"/>
                      <a:round/>
                      <a:headEnd type="none" w="med" len="med"/>
                      <a:tailEnd type="none" w="med" len="med"/>
                    </a:lnL>
                    <a:lnR w="28575" cap="flat" cmpd="sng" algn="ctr">
                      <a:solidFill>
                        <a:srgbClr val="0E265A"/>
                      </a:solidFill>
                      <a:prstDash val="solid"/>
                      <a:round/>
                      <a:headEnd type="none" w="med" len="med"/>
                      <a:tailEnd type="none" w="med" len="med"/>
                    </a:lnR>
                    <a:lnT w="12700" cap="flat" cmpd="sng" algn="ctr">
                      <a:solidFill>
                        <a:srgbClr val="0E265A"/>
                      </a:solidFill>
                      <a:prstDash val="solid"/>
                      <a:round/>
                      <a:headEnd type="none" w="med" len="med"/>
                      <a:tailEnd type="none" w="med" len="med"/>
                    </a:lnT>
                    <a:lnB w="28575" cap="flat" cmpd="sng" algn="ctr">
                      <a:solidFill>
                        <a:srgbClr val="0E265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0" name="TextBox 9">
            <a:extLst>
              <a:ext uri="{FF2B5EF4-FFF2-40B4-BE49-F238E27FC236}">
                <a16:creationId xmlns:a16="http://schemas.microsoft.com/office/drawing/2014/main" id="{C955ECED-9977-4169-8381-11F7AF7A3973}"/>
              </a:ext>
            </a:extLst>
          </p:cNvPr>
          <p:cNvSpPr txBox="1"/>
          <p:nvPr/>
        </p:nvSpPr>
        <p:spPr>
          <a:xfrm>
            <a:off x="8666328" y="7853566"/>
            <a:ext cx="2173354"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62325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4004D721-BD9F-426E-936B-235F1E15CBDB}"/>
              </a:ext>
            </a:extLst>
          </p:cNvPr>
          <p:cNvGraphicFramePr>
            <a:graphicFrameLocks noChangeAspect="1"/>
          </p:cNvGraphicFramePr>
          <p:nvPr>
            <p:custDataLst>
              <p:tags r:id="rId1"/>
            </p:custDataLst>
            <p:extLst>
              <p:ext uri="{D42A27DB-BD31-4B8C-83A1-F6EECF244321}">
                <p14:modId xmlns:p14="http://schemas.microsoft.com/office/powerpoint/2010/main" val="2976573218"/>
              </p:ext>
            </p:ext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20" name="Object 19" hidden="1">
                        <a:extLst>
                          <a:ext uri="{FF2B5EF4-FFF2-40B4-BE49-F238E27FC236}">
                            <a16:creationId xmlns:a16="http://schemas.microsoft.com/office/drawing/2014/main" id="{4004D721-BD9F-426E-936B-235F1E15CBDB}"/>
                          </a:ext>
                        </a:extLst>
                      </p:cNvPr>
                      <p:cNvPicPr/>
                      <p:nvPr/>
                    </p:nvPicPr>
                    <p:blipFill>
                      <a:blip r:embed="rId5"/>
                      <a:stretch>
                        <a:fillRect/>
                      </a:stretch>
                    </p:blipFill>
                    <p:spPr>
                      <a:xfrm>
                        <a:off x="1191" y="1029891"/>
                        <a:ext cx="1191" cy="1191"/>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C81D7284-B4AC-594C-A200-A0C55A85A5FF}"/>
              </a:ext>
            </a:extLst>
          </p:cNvPr>
          <p:cNvSpPr>
            <a:spLocks noGrp="1"/>
          </p:cNvSpPr>
          <p:nvPr>
            <p:ph type="body" sz="quarter" idx="12"/>
          </p:nvPr>
        </p:nvSpPr>
        <p:spPr>
          <a:xfrm>
            <a:off x="6204131" y="1752229"/>
            <a:ext cx="3293992" cy="878805"/>
          </a:xfrm>
        </p:spPr>
        <p:txBody>
          <a:bodyPr>
            <a:normAutofit/>
          </a:bodyPr>
          <a:lstStyle/>
          <a:p>
            <a:r>
              <a:rPr lang="en-US" sz="2000" dirty="0">
                <a:latin typeface="Segoe UI" panose="020B0502040204020203" pitchFamily="34" charset="0"/>
                <a:ea typeface="Segoe UI" panose="020B0502040204020203" pitchFamily="34" charset="0"/>
                <a:cs typeface="Segoe UI" panose="020B0502040204020203" pitchFamily="34" charset="0"/>
              </a:rPr>
              <a:t>Understanding the Value</a:t>
            </a:r>
          </a:p>
        </p:txBody>
      </p:sp>
      <p:sp>
        <p:nvSpPr>
          <p:cNvPr id="5" name="Title 4">
            <a:extLst>
              <a:ext uri="{FF2B5EF4-FFF2-40B4-BE49-F238E27FC236}">
                <a16:creationId xmlns:a16="http://schemas.microsoft.com/office/drawing/2014/main" id="{607F9F02-746C-CF48-B1DE-31D5C97BA840}"/>
              </a:ext>
            </a:extLst>
          </p:cNvPr>
          <p:cNvSpPr>
            <a:spLocks noGrp="1"/>
          </p:cNvSpPr>
          <p:nvPr>
            <p:ph type="ctrTitle"/>
          </p:nvPr>
        </p:nvSpPr>
        <p:spPr/>
        <p:txBody>
          <a:bodyPr/>
          <a:lstStyle/>
          <a:p>
            <a:r>
              <a:rPr lang="en-US" sz="4130" dirty="0">
                <a:latin typeface="Segoe UI" panose="020B0502040204020203" pitchFamily="34" charset="0"/>
                <a:ea typeface="Segoe UI" panose="020B0502040204020203" pitchFamily="34" charset="0"/>
                <a:cs typeface="Segoe UI" panose="020B0502040204020203" pitchFamily="34" charset="0"/>
              </a:rPr>
              <a:t>Agenda</a:t>
            </a:r>
          </a:p>
        </p:txBody>
      </p:sp>
      <p:sp>
        <p:nvSpPr>
          <p:cNvPr id="6" name="Text Placeholder 5">
            <a:extLst>
              <a:ext uri="{FF2B5EF4-FFF2-40B4-BE49-F238E27FC236}">
                <a16:creationId xmlns:a16="http://schemas.microsoft.com/office/drawing/2014/main" id="{DDF5DCD9-70A0-624A-8018-89498E2BECB9}"/>
              </a:ext>
            </a:extLst>
          </p:cNvPr>
          <p:cNvSpPr>
            <a:spLocks noGrp="1"/>
          </p:cNvSpPr>
          <p:nvPr>
            <p:ph type="body" sz="quarter" idx="13"/>
          </p:nvPr>
        </p:nvSpPr>
        <p:spPr>
          <a:xfrm>
            <a:off x="6204131" y="2756218"/>
            <a:ext cx="2920758" cy="653860"/>
          </a:xfrm>
        </p:spPr>
        <p:txBody>
          <a:bodyPr/>
          <a:lstStyle/>
          <a:p>
            <a:r>
              <a:rPr lang="en-US" sz="2000" dirty="0">
                <a:latin typeface="Segoe UI" panose="020B0502040204020203" pitchFamily="34" charset="0"/>
                <a:ea typeface="Segoe UI" panose="020B0502040204020203" pitchFamily="34" charset="0"/>
                <a:cs typeface="Segoe UI" panose="020B0502040204020203" pitchFamily="34" charset="0"/>
              </a:rPr>
              <a:t>Solvency</a:t>
            </a:r>
          </a:p>
          <a:p>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7" name="Text Placeholder 6">
            <a:extLst>
              <a:ext uri="{FF2B5EF4-FFF2-40B4-BE49-F238E27FC236}">
                <a16:creationId xmlns:a16="http://schemas.microsoft.com/office/drawing/2014/main" id="{6CEB4DD9-4D56-4043-848E-376889406C5C}"/>
              </a:ext>
            </a:extLst>
          </p:cNvPr>
          <p:cNvSpPr>
            <a:spLocks noGrp="1"/>
          </p:cNvSpPr>
          <p:nvPr>
            <p:ph type="body" sz="quarter" idx="14"/>
          </p:nvPr>
        </p:nvSpPr>
        <p:spPr>
          <a:xfrm>
            <a:off x="6204131" y="3792968"/>
            <a:ext cx="6729239" cy="885155"/>
          </a:xfrm>
        </p:spPr>
        <p:txBody>
          <a:bodyPr/>
          <a:lstStyle/>
          <a:p>
            <a:r>
              <a:rPr lang="en-US" sz="2000" dirty="0">
                <a:latin typeface="Segoe UI" panose="020B0502040204020203" pitchFamily="34" charset="0"/>
                <a:ea typeface="Segoe UI" panose="020B0502040204020203" pitchFamily="34" charset="0"/>
                <a:cs typeface="Segoe UI" panose="020B0502040204020203" pitchFamily="34" charset="0"/>
              </a:rPr>
              <a:t>When to Begin Taking Benefits</a:t>
            </a:r>
          </a:p>
          <a:p>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8" name="Text Placeholder 7">
            <a:extLst>
              <a:ext uri="{FF2B5EF4-FFF2-40B4-BE49-F238E27FC236}">
                <a16:creationId xmlns:a16="http://schemas.microsoft.com/office/drawing/2014/main" id="{D2AED7B2-3114-D845-B4CC-9D0C428BC350}"/>
              </a:ext>
            </a:extLst>
          </p:cNvPr>
          <p:cNvSpPr>
            <a:spLocks noGrp="1"/>
          </p:cNvSpPr>
          <p:nvPr>
            <p:ph type="body" sz="quarter" idx="15"/>
          </p:nvPr>
        </p:nvSpPr>
        <p:spPr>
          <a:xfrm>
            <a:off x="6204131" y="4832940"/>
            <a:ext cx="5222631" cy="1422087"/>
          </a:xfrm>
        </p:spPr>
        <p:txBody>
          <a:bodyPr/>
          <a:lstStyle/>
          <a:p>
            <a:r>
              <a:rPr lang="en-US" sz="2000" dirty="0">
                <a:latin typeface="Segoe UI" panose="020B0502040204020203" pitchFamily="34" charset="0"/>
                <a:ea typeface="Segoe UI" panose="020B0502040204020203" pitchFamily="34" charset="0"/>
                <a:cs typeface="Segoe UI" panose="020B0502040204020203" pitchFamily="34" charset="0"/>
              </a:rPr>
              <a:t>Working and Receiving Benefits</a:t>
            </a:r>
          </a:p>
          <a:p>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9" name="Text Placeholder 8">
            <a:extLst>
              <a:ext uri="{FF2B5EF4-FFF2-40B4-BE49-F238E27FC236}">
                <a16:creationId xmlns:a16="http://schemas.microsoft.com/office/drawing/2014/main" id="{D3AE0524-2F9B-DB47-9454-D87F18767398}"/>
              </a:ext>
            </a:extLst>
          </p:cNvPr>
          <p:cNvSpPr>
            <a:spLocks noGrp="1"/>
          </p:cNvSpPr>
          <p:nvPr>
            <p:ph type="body" sz="quarter" idx="16"/>
          </p:nvPr>
        </p:nvSpPr>
        <p:spPr>
          <a:xfrm>
            <a:off x="6204131" y="5879165"/>
            <a:ext cx="2920758" cy="653860"/>
          </a:xfrm>
        </p:spPr>
        <p:txBody>
          <a:bodyPr>
            <a:normAutofit/>
          </a:bodyPr>
          <a:lstStyle/>
          <a:p>
            <a:r>
              <a:rPr lang="en-US" sz="2000" dirty="0">
                <a:latin typeface="Segoe UI" panose="020B0502040204020203" pitchFamily="34" charset="0"/>
                <a:ea typeface="Segoe UI" panose="020B0502040204020203" pitchFamily="34" charset="0"/>
                <a:cs typeface="Segoe UI" panose="020B0502040204020203" pitchFamily="34" charset="0"/>
              </a:rPr>
              <a:t>Maximizing Benefits</a:t>
            </a:r>
          </a:p>
        </p:txBody>
      </p:sp>
      <p:sp>
        <p:nvSpPr>
          <p:cNvPr id="10" name="Text Placeholder 9">
            <a:extLst>
              <a:ext uri="{FF2B5EF4-FFF2-40B4-BE49-F238E27FC236}">
                <a16:creationId xmlns:a16="http://schemas.microsoft.com/office/drawing/2014/main" id="{4319F0E4-09CA-CD48-A0CD-315251113A79}"/>
              </a:ext>
            </a:extLst>
          </p:cNvPr>
          <p:cNvSpPr>
            <a:spLocks noGrp="1"/>
          </p:cNvSpPr>
          <p:nvPr>
            <p:ph type="body" sz="quarter" idx="17"/>
          </p:nvPr>
        </p:nvSpPr>
        <p:spPr>
          <a:xfrm>
            <a:off x="5648405" y="1533500"/>
            <a:ext cx="997805" cy="689847"/>
          </a:xfrm>
        </p:spPr>
        <p:txBody>
          <a:bodyPr anchor="ctr" anchorCtr="0">
            <a:normAutofit fontScale="92500" lnSpcReduction="20000"/>
          </a:bodyPr>
          <a:lstStyle/>
          <a:p>
            <a:r>
              <a:rPr lang="en-US" dirty="0">
                <a:latin typeface="Segoe UI" panose="020B0502040204020203" pitchFamily="34" charset="0"/>
                <a:ea typeface="Segoe UI" panose="020B0502040204020203" pitchFamily="34" charset="0"/>
              </a:rPr>
              <a:t>1</a:t>
            </a:r>
          </a:p>
        </p:txBody>
      </p:sp>
      <p:sp>
        <p:nvSpPr>
          <p:cNvPr id="11" name="Text Placeholder 10">
            <a:extLst>
              <a:ext uri="{FF2B5EF4-FFF2-40B4-BE49-F238E27FC236}">
                <a16:creationId xmlns:a16="http://schemas.microsoft.com/office/drawing/2014/main" id="{AFADBF5B-D028-C64D-BB4F-6B2D8D7B73B4}"/>
              </a:ext>
            </a:extLst>
          </p:cNvPr>
          <p:cNvSpPr>
            <a:spLocks noGrp="1"/>
          </p:cNvSpPr>
          <p:nvPr>
            <p:ph type="body" sz="quarter" idx="18"/>
          </p:nvPr>
        </p:nvSpPr>
        <p:spPr>
          <a:xfrm>
            <a:off x="5648405" y="2569993"/>
            <a:ext cx="997805" cy="689847"/>
          </a:xfrm>
        </p:spPr>
        <p:txBody>
          <a:bodyPr anchor="ctr" anchorCtr="0">
            <a:normAutofit fontScale="92500" lnSpcReduction="20000"/>
          </a:bodyPr>
          <a:lstStyle/>
          <a:p>
            <a:r>
              <a:rPr lang="en-US" dirty="0">
                <a:latin typeface="Segoe UI" panose="020B0502040204020203" pitchFamily="34" charset="0"/>
                <a:ea typeface="Segoe UI" panose="020B0502040204020203" pitchFamily="34" charset="0"/>
              </a:rPr>
              <a:t>2</a:t>
            </a:r>
          </a:p>
        </p:txBody>
      </p:sp>
      <p:sp>
        <p:nvSpPr>
          <p:cNvPr id="12" name="Text Placeholder 11">
            <a:extLst>
              <a:ext uri="{FF2B5EF4-FFF2-40B4-BE49-F238E27FC236}">
                <a16:creationId xmlns:a16="http://schemas.microsoft.com/office/drawing/2014/main" id="{B6D85155-9414-EB4E-A004-897177C640C2}"/>
              </a:ext>
            </a:extLst>
          </p:cNvPr>
          <p:cNvSpPr>
            <a:spLocks noGrp="1"/>
          </p:cNvSpPr>
          <p:nvPr>
            <p:ph type="body" sz="quarter" idx="19"/>
          </p:nvPr>
        </p:nvSpPr>
        <p:spPr>
          <a:xfrm>
            <a:off x="5648405" y="3606486"/>
            <a:ext cx="997805" cy="689847"/>
          </a:xfrm>
        </p:spPr>
        <p:txBody>
          <a:bodyPr anchor="ctr" anchorCtr="0">
            <a:normAutofit fontScale="92500" lnSpcReduction="20000"/>
          </a:bodyPr>
          <a:lstStyle/>
          <a:p>
            <a:r>
              <a:rPr lang="en-US" dirty="0">
                <a:latin typeface="Segoe UI" panose="020B0502040204020203" pitchFamily="34" charset="0"/>
                <a:ea typeface="Segoe UI" panose="020B0502040204020203" pitchFamily="34" charset="0"/>
              </a:rPr>
              <a:t>3</a:t>
            </a:r>
          </a:p>
        </p:txBody>
      </p:sp>
      <p:sp>
        <p:nvSpPr>
          <p:cNvPr id="13" name="Text Placeholder 12">
            <a:extLst>
              <a:ext uri="{FF2B5EF4-FFF2-40B4-BE49-F238E27FC236}">
                <a16:creationId xmlns:a16="http://schemas.microsoft.com/office/drawing/2014/main" id="{1EEF1288-A99D-544B-8BFD-0EF3D1169B2F}"/>
              </a:ext>
            </a:extLst>
          </p:cNvPr>
          <p:cNvSpPr>
            <a:spLocks noGrp="1"/>
          </p:cNvSpPr>
          <p:nvPr>
            <p:ph type="body" sz="quarter" idx="20"/>
          </p:nvPr>
        </p:nvSpPr>
        <p:spPr>
          <a:xfrm>
            <a:off x="5648405" y="4627393"/>
            <a:ext cx="997805" cy="689847"/>
          </a:xfrm>
        </p:spPr>
        <p:txBody>
          <a:bodyPr anchor="ctr" anchorCtr="0">
            <a:normAutofit fontScale="92500" lnSpcReduction="20000"/>
          </a:bodyPr>
          <a:lstStyle/>
          <a:p>
            <a:r>
              <a:rPr lang="en-US" dirty="0">
                <a:latin typeface="Segoe UI" panose="020B0502040204020203" pitchFamily="34" charset="0"/>
                <a:ea typeface="Segoe UI" panose="020B0502040204020203" pitchFamily="34" charset="0"/>
              </a:rPr>
              <a:t>4</a:t>
            </a:r>
          </a:p>
        </p:txBody>
      </p:sp>
      <p:sp>
        <p:nvSpPr>
          <p:cNvPr id="14" name="Text Placeholder 13">
            <a:extLst>
              <a:ext uri="{FF2B5EF4-FFF2-40B4-BE49-F238E27FC236}">
                <a16:creationId xmlns:a16="http://schemas.microsoft.com/office/drawing/2014/main" id="{3AF40E0E-EEF0-744B-B58D-D939EB787182}"/>
              </a:ext>
            </a:extLst>
          </p:cNvPr>
          <p:cNvSpPr>
            <a:spLocks noGrp="1"/>
          </p:cNvSpPr>
          <p:nvPr>
            <p:ph type="body" sz="quarter" idx="21"/>
          </p:nvPr>
        </p:nvSpPr>
        <p:spPr>
          <a:xfrm>
            <a:off x="5648405" y="5656093"/>
            <a:ext cx="997805" cy="689847"/>
          </a:xfrm>
        </p:spPr>
        <p:txBody>
          <a:bodyPr anchor="ctr" anchorCtr="0">
            <a:normAutofit fontScale="92500" lnSpcReduction="20000"/>
          </a:bodyPr>
          <a:lstStyle/>
          <a:p>
            <a:r>
              <a:rPr lang="en-US" dirty="0">
                <a:latin typeface="Segoe UI" panose="020B0502040204020203" pitchFamily="34" charset="0"/>
                <a:ea typeface="Segoe UI" panose="020B0502040204020203" pitchFamily="34" charset="0"/>
              </a:rPr>
              <a:t>5</a:t>
            </a:r>
          </a:p>
        </p:txBody>
      </p:sp>
      <p:sp>
        <p:nvSpPr>
          <p:cNvPr id="23" name="Text Placeholder 3">
            <a:extLst>
              <a:ext uri="{FF2B5EF4-FFF2-40B4-BE49-F238E27FC236}">
                <a16:creationId xmlns:a16="http://schemas.microsoft.com/office/drawing/2014/main" id="{18CC8642-3186-4CC7-8EB6-89D4AF9A5F26}"/>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2</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8D4AD054-22DE-441E-B132-88F374579886}"/>
              </a:ext>
            </a:extLst>
          </p:cNvPr>
          <p:cNvSpPr txBox="1"/>
          <p:nvPr/>
        </p:nvSpPr>
        <p:spPr>
          <a:xfrm>
            <a:off x="8666328" y="7853566"/>
            <a:ext cx="2173354"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263765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1"/>
            </p:custData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6"/>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2"/>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39860"/>
            <a:ext cx="10369051"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Social Security Taxation</a:t>
            </a:r>
          </a:p>
        </p:txBody>
      </p:sp>
      <p:sp>
        <p:nvSpPr>
          <p:cNvPr id="11" name="Text Placeholder 3">
            <a:extLst>
              <a:ext uri="{FF2B5EF4-FFF2-40B4-BE49-F238E27FC236}">
                <a16:creationId xmlns:a16="http://schemas.microsoft.com/office/drawing/2014/main" id="{DED98CF0-8642-490F-A7F7-3746C9F101D6}"/>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24</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0" name="Rectangle 7">
            <a:extLst>
              <a:ext uri="{FF2B5EF4-FFF2-40B4-BE49-F238E27FC236}">
                <a16:creationId xmlns:a16="http://schemas.microsoft.com/office/drawing/2014/main" id="{094275DA-CF65-4E93-AA5A-F5441C5DC911}"/>
              </a:ext>
            </a:extLst>
          </p:cNvPr>
          <p:cNvSpPr txBox="1">
            <a:spLocks noChangeArrowheads="1"/>
          </p:cNvSpPr>
          <p:nvPr/>
        </p:nvSpPr>
        <p:spPr>
          <a:xfrm>
            <a:off x="583983" y="1946994"/>
            <a:ext cx="3633176" cy="3144837"/>
          </a:xfrm>
          <a:prstGeom prst="rect">
            <a:avLst/>
          </a:prstGeom>
        </p:spPr>
        <p:txBody>
          <a:bodyPr vert="horz" lIns="91440" tIns="45720" rIns="91440" bIns="45720" rtlCol="0" anchor="t"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pPr marL="342900" indent="-342900">
              <a:buClr>
                <a:srgbClr val="3369FF"/>
              </a:buClr>
              <a:buFont typeface="Arial" panose="020B0604020202020204" pitchFamily="34" charset="0"/>
              <a:buChar char="•"/>
            </a:pPr>
            <a:r>
              <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Opportunity to reposition assets</a:t>
            </a:r>
          </a:p>
          <a:p>
            <a:pPr marL="342900" indent="-342900">
              <a:buClr>
                <a:srgbClr val="3369FF"/>
              </a:buClr>
              <a:buFont typeface="Arial" panose="020B0604020202020204" pitchFamily="34" charset="0"/>
              <a:buChar char="•"/>
            </a:pPr>
            <a:endPar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marL="342900" indent="-342900">
              <a:buClr>
                <a:srgbClr val="3369FF"/>
              </a:buClr>
              <a:buFont typeface="Arial" panose="020B0604020202020204" pitchFamily="34" charset="0"/>
              <a:buChar char="•"/>
            </a:pPr>
            <a:r>
              <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Can reposition unproductive taxable assets</a:t>
            </a:r>
          </a:p>
          <a:p>
            <a:pPr marL="342900" indent="-342900">
              <a:buClr>
                <a:srgbClr val="3369FF"/>
              </a:buClr>
              <a:buFont typeface="Arial" panose="020B0604020202020204" pitchFamily="34" charset="0"/>
              <a:buChar char="•"/>
            </a:pPr>
            <a:endPar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marL="342900" indent="-342900">
              <a:buClr>
                <a:srgbClr val="3369FF"/>
              </a:buClr>
              <a:buFont typeface="Arial" panose="020B0604020202020204" pitchFamily="34" charset="0"/>
              <a:buChar char="•"/>
            </a:pPr>
            <a:r>
              <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Tax-deferred investments not part of provisional income calculation</a:t>
            </a:r>
          </a:p>
        </p:txBody>
      </p:sp>
      <p:pic>
        <p:nvPicPr>
          <p:cNvPr id="34820" name="Picture 4" descr="514381586">
            <a:extLst>
              <a:ext uri="{FF2B5EF4-FFF2-40B4-BE49-F238E27FC236}">
                <a16:creationId xmlns:a16="http://schemas.microsoft.com/office/drawing/2014/main" id="{6428B6C1-E9F7-478B-91CF-AE071354FC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6466" y="3440925"/>
            <a:ext cx="6496334" cy="433464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F0D7CEF-A653-4659-9EB4-965590D1C425}"/>
              </a:ext>
            </a:extLst>
          </p:cNvPr>
          <p:cNvSpPr txBox="1"/>
          <p:nvPr/>
        </p:nvSpPr>
        <p:spPr>
          <a:xfrm>
            <a:off x="8666328" y="7853566"/>
            <a:ext cx="2173354"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892744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1"/>
            </p:custData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6"/>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2"/>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39860"/>
            <a:ext cx="10369051"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Important Point About Medicare</a:t>
            </a:r>
          </a:p>
        </p:txBody>
      </p:sp>
      <p:sp>
        <p:nvSpPr>
          <p:cNvPr id="11" name="Text Placeholder 3">
            <a:extLst>
              <a:ext uri="{FF2B5EF4-FFF2-40B4-BE49-F238E27FC236}">
                <a16:creationId xmlns:a16="http://schemas.microsoft.com/office/drawing/2014/main" id="{DED98CF0-8642-490F-A7F7-3746C9F101D6}"/>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25</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2" name="Rectangle 5">
            <a:extLst>
              <a:ext uri="{FF2B5EF4-FFF2-40B4-BE49-F238E27FC236}">
                <a16:creationId xmlns:a16="http://schemas.microsoft.com/office/drawing/2014/main" id="{26D8B60F-18B9-49FF-9135-0B6BB8BD6437}"/>
              </a:ext>
            </a:extLst>
          </p:cNvPr>
          <p:cNvSpPr txBox="1">
            <a:spLocks noChangeArrowheads="1"/>
          </p:cNvSpPr>
          <p:nvPr/>
        </p:nvSpPr>
        <p:spPr>
          <a:xfrm>
            <a:off x="583982" y="2190035"/>
            <a:ext cx="4461669" cy="3514355"/>
          </a:xfrm>
          <a:prstGeom prst="rect">
            <a:avLst/>
          </a:prstGeom>
        </p:spPr>
        <p:txBody>
          <a:bodyPr vert="horz" lIns="91440" tIns="45720" rIns="91440" bIns="45720" rtlCol="0" anchor="t"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pPr marL="342900" indent="-342900">
              <a:buClr>
                <a:srgbClr val="3369FF"/>
              </a:buClr>
              <a:buFont typeface="Arial" panose="020B0604020202020204" pitchFamily="34" charset="0"/>
              <a:buChar char="•"/>
            </a:pPr>
            <a:r>
              <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If clients elect to delay Social Security benefits you may still need to file for Medicare at 65*</a:t>
            </a:r>
          </a:p>
          <a:p>
            <a:pPr marL="342900" indent="-342900">
              <a:buClr>
                <a:srgbClr val="3369FF"/>
              </a:buClr>
              <a:buFont typeface="Arial" panose="020B0604020202020204" pitchFamily="34" charset="0"/>
              <a:buChar char="•"/>
            </a:pPr>
            <a:endPar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marL="342900" indent="-342900">
              <a:buClr>
                <a:srgbClr val="3369FF"/>
              </a:buClr>
              <a:buFont typeface="Arial" panose="020B0604020202020204" pitchFamily="34" charset="0"/>
              <a:buChar char="•"/>
            </a:pPr>
            <a:r>
              <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Medicare is a federal health insurance program</a:t>
            </a:r>
          </a:p>
          <a:p>
            <a:pPr marL="342900" indent="-342900">
              <a:buClr>
                <a:srgbClr val="3369FF"/>
              </a:buClr>
              <a:buFont typeface="Arial" panose="020B0604020202020204" pitchFamily="34" charset="0"/>
              <a:buChar char="•"/>
            </a:pPr>
            <a:endPar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lvl="1" algn="l"/>
            <a:endParaRPr lang="en-US" altLang="en-US" sz="2000" b="1"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pic>
        <p:nvPicPr>
          <p:cNvPr id="13" name="Picture 7" descr="MPj03094030000[1]">
            <a:extLst>
              <a:ext uri="{FF2B5EF4-FFF2-40B4-BE49-F238E27FC236}">
                <a16:creationId xmlns:a16="http://schemas.microsoft.com/office/drawing/2014/main" id="{578CD1F2-86A9-4A64-AE8B-F61A5D3A2F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3795" y="1688482"/>
            <a:ext cx="5719005" cy="401590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81BC463-D4FB-4AF4-B56F-5A9CDC07CC8D}"/>
              </a:ext>
            </a:extLst>
          </p:cNvPr>
          <p:cNvSpPr txBox="1"/>
          <p:nvPr/>
        </p:nvSpPr>
        <p:spPr>
          <a:xfrm>
            <a:off x="266687" y="7189139"/>
            <a:ext cx="5878532" cy="246221"/>
          </a:xfrm>
          <a:prstGeom prst="rect">
            <a:avLst/>
          </a:prstGeom>
          <a:noFill/>
        </p:spPr>
        <p:txBody>
          <a:bodyPr wrap="none" rtlCol="0">
            <a:spAutoFit/>
          </a:bodyPr>
          <a:lstStyle/>
          <a:p>
            <a:r>
              <a:rPr lang="en-US" sz="1000" dirty="0"/>
              <a:t>*Individuals can wait until after 65, without penalty, in certain cases. Visit Medicare.gov for </a:t>
            </a:r>
            <a:r>
              <a:rPr lang="en-US" sz="1000"/>
              <a:t>more information</a:t>
            </a:r>
            <a:endParaRPr lang="en-US" sz="1000" dirty="0"/>
          </a:p>
        </p:txBody>
      </p:sp>
      <p:sp>
        <p:nvSpPr>
          <p:cNvPr id="10" name="TextBox 9">
            <a:extLst>
              <a:ext uri="{FF2B5EF4-FFF2-40B4-BE49-F238E27FC236}">
                <a16:creationId xmlns:a16="http://schemas.microsoft.com/office/drawing/2014/main" id="{16ADF3D0-15D4-4074-98EB-0F62CED75B7B}"/>
              </a:ext>
            </a:extLst>
          </p:cNvPr>
          <p:cNvSpPr txBox="1"/>
          <p:nvPr/>
        </p:nvSpPr>
        <p:spPr>
          <a:xfrm>
            <a:off x="8666328" y="7853566"/>
            <a:ext cx="2173354"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638143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1"/>
            </p:custData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6"/>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2"/>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39860"/>
            <a:ext cx="10369051"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Social Security: Leveraging Benefits</a:t>
            </a:r>
          </a:p>
        </p:txBody>
      </p:sp>
      <p:sp>
        <p:nvSpPr>
          <p:cNvPr id="11" name="Text Placeholder 3">
            <a:extLst>
              <a:ext uri="{FF2B5EF4-FFF2-40B4-BE49-F238E27FC236}">
                <a16:creationId xmlns:a16="http://schemas.microsoft.com/office/drawing/2014/main" id="{DED98CF0-8642-490F-A7F7-3746C9F101D6}"/>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26</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0" name="Rectangle 5">
            <a:extLst>
              <a:ext uri="{FF2B5EF4-FFF2-40B4-BE49-F238E27FC236}">
                <a16:creationId xmlns:a16="http://schemas.microsoft.com/office/drawing/2014/main" id="{6B2E2D19-68DA-4BC1-869F-D644529F4CB1}"/>
              </a:ext>
            </a:extLst>
          </p:cNvPr>
          <p:cNvSpPr txBox="1">
            <a:spLocks noChangeArrowheads="1"/>
          </p:cNvSpPr>
          <p:nvPr/>
        </p:nvSpPr>
        <p:spPr>
          <a:xfrm>
            <a:off x="698305" y="1876425"/>
            <a:ext cx="7667625" cy="4476750"/>
          </a:xfrm>
          <a:prstGeom prst="rect">
            <a:avLst/>
          </a:prstGeom>
        </p:spPr>
        <p:txBody>
          <a:bodyPr vert="horz" lIns="91440" tIns="45720" rIns="91440" bIns="45720" rtlCol="0" anchor="t"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altLang="en-US" sz="2500" dirty="0">
                <a:solidFill>
                  <a:srgbClr val="3369FF"/>
                </a:solidFill>
                <a:latin typeface="Segoe UI" panose="020B0502040204020203" pitchFamily="34" charset="0"/>
                <a:ea typeface="Segoe UI" panose="020B0502040204020203" pitchFamily="34" charset="0"/>
                <a:cs typeface="Segoe UI" panose="020B0502040204020203" pitchFamily="34" charset="0"/>
              </a:rPr>
              <a:t>You can’t look at Social Security in a vacuum</a:t>
            </a:r>
          </a:p>
          <a:p>
            <a:pPr marL="342900" indent="-342900">
              <a:buFont typeface="Arial" panose="020B0604020202020204" pitchFamily="34" charset="0"/>
              <a:buChar char="•"/>
            </a:pPr>
            <a:endParaRPr lang="en-US" altLang="en-US" sz="2500" dirty="0">
              <a:solidFill>
                <a:srgbClr val="3369FF"/>
              </a:solidFill>
              <a:latin typeface="Segoe UI" panose="020B0502040204020203" pitchFamily="34" charset="0"/>
              <a:ea typeface="Segoe UI" panose="020B0502040204020203" pitchFamily="34" charset="0"/>
              <a:cs typeface="Segoe UI" panose="020B0502040204020203" pitchFamily="34" charset="0"/>
            </a:endParaRPr>
          </a:p>
          <a:p>
            <a:r>
              <a:rPr lang="en-US" altLang="en-US" sz="2500" dirty="0">
                <a:solidFill>
                  <a:srgbClr val="3369FF"/>
                </a:solidFill>
                <a:latin typeface="Segoe UI" panose="020B0502040204020203" pitchFamily="34" charset="0"/>
                <a:ea typeface="Segoe UI" panose="020B0502040204020203" pitchFamily="34" charset="0"/>
                <a:cs typeface="Segoe UI" panose="020B0502040204020203" pitchFamily="34" charset="0"/>
              </a:rPr>
              <a:t>You need a comprehensive retirement income plan</a:t>
            </a:r>
          </a:p>
          <a:p>
            <a:pPr marL="342900" indent="-342900">
              <a:buFont typeface="Arial" panose="020B0604020202020204" pitchFamily="34" charset="0"/>
              <a:buChar char="•"/>
            </a:pPr>
            <a:endParaRPr lang="en-US" altLang="en-US" sz="2500" dirty="0">
              <a:solidFill>
                <a:srgbClr val="3369FF"/>
              </a:solidFill>
              <a:latin typeface="Segoe UI" panose="020B0502040204020203" pitchFamily="34" charset="0"/>
              <a:ea typeface="Segoe UI" panose="020B0502040204020203" pitchFamily="34" charset="0"/>
              <a:cs typeface="Segoe UI" panose="020B0502040204020203" pitchFamily="34" charset="0"/>
            </a:endParaRPr>
          </a:p>
          <a:p>
            <a:r>
              <a:rPr lang="en-US" altLang="en-US" sz="2500" dirty="0">
                <a:solidFill>
                  <a:srgbClr val="3369FF"/>
                </a:solidFill>
                <a:latin typeface="Segoe UI" panose="020B0502040204020203" pitchFamily="34" charset="0"/>
                <a:ea typeface="Segoe UI" panose="020B0502040204020203" pitchFamily="34" charset="0"/>
                <a:cs typeface="Segoe UI" panose="020B0502040204020203" pitchFamily="34" charset="0"/>
              </a:rPr>
              <a:t>You need to coordinate and integrate:</a:t>
            </a:r>
          </a:p>
          <a:p>
            <a:pPr marL="979488" lvl="1" indent="-285750" algn="l">
              <a:buClr>
                <a:srgbClr val="3369FF"/>
              </a:buClr>
              <a:buFont typeface="Arial" panose="020B0604020202020204" pitchFamily="34" charset="0"/>
              <a:buChar char="•"/>
            </a:pPr>
            <a:r>
              <a:rPr lang="en-US" altLang="en-US" sz="2200" dirty="0">
                <a:solidFill>
                  <a:srgbClr val="002577"/>
                </a:solidFill>
                <a:latin typeface="Segoe UI" panose="020B0502040204020203" pitchFamily="34" charset="0"/>
                <a:ea typeface="Segoe UI" panose="020B0502040204020203" pitchFamily="34" charset="0"/>
                <a:cs typeface="Segoe UI" panose="020B0502040204020203" pitchFamily="34" charset="0"/>
              </a:rPr>
              <a:t>Social Security</a:t>
            </a:r>
          </a:p>
          <a:p>
            <a:pPr marL="979488" lvl="1" indent="-285750" algn="l">
              <a:buClr>
                <a:srgbClr val="3369FF"/>
              </a:buClr>
              <a:buFont typeface="Arial" panose="020B0604020202020204" pitchFamily="34" charset="0"/>
              <a:buChar char="•"/>
            </a:pPr>
            <a:r>
              <a:rPr lang="en-US" altLang="en-US" sz="2200" dirty="0">
                <a:solidFill>
                  <a:srgbClr val="002577"/>
                </a:solidFill>
                <a:latin typeface="Segoe UI" panose="020B0502040204020203" pitchFamily="34" charset="0"/>
                <a:ea typeface="Segoe UI" panose="020B0502040204020203" pitchFamily="34" charset="0"/>
                <a:cs typeface="Segoe UI" panose="020B0502040204020203" pitchFamily="34" charset="0"/>
              </a:rPr>
              <a:t>Pensions</a:t>
            </a:r>
          </a:p>
          <a:p>
            <a:pPr marL="979488" lvl="1" indent="-285750" algn="l">
              <a:buClr>
                <a:srgbClr val="3369FF"/>
              </a:buClr>
              <a:buFont typeface="Arial" panose="020B0604020202020204" pitchFamily="34" charset="0"/>
              <a:buChar char="•"/>
            </a:pPr>
            <a:r>
              <a:rPr lang="en-US" altLang="en-US" sz="2200" dirty="0">
                <a:solidFill>
                  <a:srgbClr val="002577"/>
                </a:solidFill>
                <a:latin typeface="Segoe UI" panose="020B0502040204020203" pitchFamily="34" charset="0"/>
                <a:ea typeface="Segoe UI" panose="020B0502040204020203" pitchFamily="34" charset="0"/>
                <a:cs typeface="Segoe UI" panose="020B0502040204020203" pitchFamily="34" charset="0"/>
              </a:rPr>
              <a:t>Personal Savings</a:t>
            </a:r>
          </a:p>
          <a:p>
            <a:pPr marL="979488" lvl="1" indent="-285750" algn="l">
              <a:buClr>
                <a:srgbClr val="3369FF"/>
              </a:buClr>
              <a:buFont typeface="Arial" panose="020B0604020202020204" pitchFamily="34" charset="0"/>
              <a:buChar char="•"/>
            </a:pPr>
            <a:r>
              <a:rPr lang="en-US" altLang="en-US" sz="2200" dirty="0">
                <a:solidFill>
                  <a:srgbClr val="002577"/>
                </a:solidFill>
                <a:latin typeface="Segoe UI" panose="020B0502040204020203" pitchFamily="34" charset="0"/>
                <a:ea typeface="Segoe UI" panose="020B0502040204020203" pitchFamily="34" charset="0"/>
                <a:cs typeface="Segoe UI" panose="020B0502040204020203" pitchFamily="34" charset="0"/>
              </a:rPr>
              <a:t>Investments</a:t>
            </a:r>
          </a:p>
          <a:p>
            <a:pPr marL="979488" lvl="1" indent="-285750" algn="l">
              <a:buClr>
                <a:srgbClr val="3369FF"/>
              </a:buClr>
              <a:buFont typeface="Arial" panose="020B0604020202020204" pitchFamily="34" charset="0"/>
              <a:buChar char="•"/>
            </a:pPr>
            <a:r>
              <a:rPr lang="en-US" altLang="en-US" sz="2200" dirty="0">
                <a:solidFill>
                  <a:srgbClr val="002577"/>
                </a:solidFill>
                <a:latin typeface="Segoe UI" panose="020B0502040204020203" pitchFamily="34" charset="0"/>
                <a:ea typeface="Segoe UI" panose="020B0502040204020203" pitchFamily="34" charset="0"/>
                <a:cs typeface="Segoe UI" panose="020B0502040204020203" pitchFamily="34" charset="0"/>
              </a:rPr>
              <a:t>Taxes</a:t>
            </a:r>
          </a:p>
          <a:p>
            <a:pPr marL="979488" lvl="1" indent="-285750" algn="l">
              <a:buClr>
                <a:srgbClr val="3369FF"/>
              </a:buClr>
              <a:buFont typeface="Arial" panose="020B0604020202020204" pitchFamily="34" charset="0"/>
              <a:buChar char="•"/>
            </a:pPr>
            <a:r>
              <a:rPr lang="en-US" altLang="en-US" sz="2200" dirty="0">
                <a:solidFill>
                  <a:srgbClr val="002577"/>
                </a:solidFill>
                <a:latin typeface="Segoe UI" panose="020B0502040204020203" pitchFamily="34" charset="0"/>
                <a:ea typeface="Segoe UI" panose="020B0502040204020203" pitchFamily="34" charset="0"/>
                <a:cs typeface="Segoe UI" panose="020B0502040204020203" pitchFamily="34" charset="0"/>
              </a:rPr>
              <a:t>Succession and Estate Planning</a:t>
            </a:r>
          </a:p>
        </p:txBody>
      </p:sp>
      <p:sp>
        <p:nvSpPr>
          <p:cNvPr id="12" name="TextBox 11">
            <a:extLst>
              <a:ext uri="{FF2B5EF4-FFF2-40B4-BE49-F238E27FC236}">
                <a16:creationId xmlns:a16="http://schemas.microsoft.com/office/drawing/2014/main" id="{7B1DCED3-CDCE-4FE4-A3ED-EEB305018D35}"/>
              </a:ext>
            </a:extLst>
          </p:cNvPr>
          <p:cNvSpPr txBox="1"/>
          <p:nvPr/>
        </p:nvSpPr>
        <p:spPr>
          <a:xfrm>
            <a:off x="8666328" y="7853566"/>
            <a:ext cx="2173354"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384409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1"/>
            </p:custData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6"/>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2"/>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39860"/>
            <a:ext cx="10369051"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Social Security: Summary</a:t>
            </a:r>
          </a:p>
        </p:txBody>
      </p:sp>
      <p:sp>
        <p:nvSpPr>
          <p:cNvPr id="11" name="Text Placeholder 3">
            <a:extLst>
              <a:ext uri="{FF2B5EF4-FFF2-40B4-BE49-F238E27FC236}">
                <a16:creationId xmlns:a16="http://schemas.microsoft.com/office/drawing/2014/main" id="{DED98CF0-8642-490F-A7F7-3746C9F101D6}"/>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27</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2" name="Rectangle 5">
            <a:extLst>
              <a:ext uri="{FF2B5EF4-FFF2-40B4-BE49-F238E27FC236}">
                <a16:creationId xmlns:a16="http://schemas.microsoft.com/office/drawing/2014/main" id="{2EBF4A71-A7DC-48D0-9F8F-60BC5C7ED4C1}"/>
              </a:ext>
            </a:extLst>
          </p:cNvPr>
          <p:cNvSpPr txBox="1">
            <a:spLocks noChangeArrowheads="1"/>
          </p:cNvSpPr>
          <p:nvPr/>
        </p:nvSpPr>
        <p:spPr>
          <a:xfrm>
            <a:off x="1703250" y="1956006"/>
            <a:ext cx="8391525" cy="4741862"/>
          </a:xfrm>
          <a:prstGeom prst="rect">
            <a:avLst/>
          </a:prstGeom>
        </p:spPr>
        <p:txBody>
          <a:bodyPr vert="horz" lIns="91440" tIns="45720" rIns="91440" bIns="45720" rtlCol="0" anchor="t"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altLang="en-US" sz="2500" dirty="0">
                <a:solidFill>
                  <a:srgbClr val="002577"/>
                </a:solidFill>
                <a:latin typeface="Segoe UI" panose="020B0502040204020203" pitchFamily="34" charset="0"/>
                <a:ea typeface="Segoe UI" panose="020B0502040204020203" pitchFamily="34" charset="0"/>
                <a:cs typeface="Segoe UI" panose="020B0502040204020203" pitchFamily="34" charset="0"/>
              </a:rPr>
              <a:t>Understanding Value</a:t>
            </a:r>
          </a:p>
          <a:p>
            <a:endParaRPr lang="en-US" altLang="en-US" sz="250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r>
              <a:rPr lang="en-US" altLang="en-US" sz="2500" dirty="0">
                <a:solidFill>
                  <a:srgbClr val="002577"/>
                </a:solidFill>
                <a:latin typeface="Segoe UI" panose="020B0502040204020203" pitchFamily="34" charset="0"/>
                <a:ea typeface="Segoe UI" panose="020B0502040204020203" pitchFamily="34" charset="0"/>
                <a:cs typeface="Segoe UI" panose="020B0502040204020203" pitchFamily="34" charset="0"/>
              </a:rPr>
              <a:t>Solvency</a:t>
            </a:r>
          </a:p>
          <a:p>
            <a:endParaRPr lang="en-US" altLang="en-US" sz="250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r>
              <a:rPr lang="en-US" altLang="en-US" sz="2500" dirty="0">
                <a:solidFill>
                  <a:srgbClr val="002577"/>
                </a:solidFill>
                <a:latin typeface="Segoe UI" panose="020B0502040204020203" pitchFamily="34" charset="0"/>
                <a:ea typeface="Segoe UI" panose="020B0502040204020203" pitchFamily="34" charset="0"/>
                <a:cs typeface="Segoe UI" panose="020B0502040204020203" pitchFamily="34" charset="0"/>
              </a:rPr>
              <a:t>When to Begin Taking Benefits</a:t>
            </a:r>
          </a:p>
          <a:p>
            <a:endParaRPr lang="en-US" altLang="en-US" sz="250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r>
              <a:rPr lang="en-US" altLang="en-US" sz="2500" dirty="0">
                <a:solidFill>
                  <a:srgbClr val="002577"/>
                </a:solidFill>
                <a:latin typeface="Segoe UI" panose="020B0502040204020203" pitchFamily="34" charset="0"/>
                <a:ea typeface="Segoe UI" panose="020B0502040204020203" pitchFamily="34" charset="0"/>
                <a:cs typeface="Segoe UI" panose="020B0502040204020203" pitchFamily="34" charset="0"/>
              </a:rPr>
              <a:t>Working and Receiving Benefits</a:t>
            </a:r>
          </a:p>
          <a:p>
            <a:endParaRPr lang="en-US" altLang="en-US" sz="250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r>
              <a:rPr lang="en-US" altLang="en-US" sz="2500" dirty="0">
                <a:solidFill>
                  <a:srgbClr val="002577"/>
                </a:solidFill>
                <a:latin typeface="Segoe UI" panose="020B0502040204020203" pitchFamily="34" charset="0"/>
                <a:ea typeface="Segoe UI" panose="020B0502040204020203" pitchFamily="34" charset="0"/>
                <a:cs typeface="Segoe UI" panose="020B0502040204020203" pitchFamily="34" charset="0"/>
              </a:rPr>
              <a:t>Maximizing Benefits</a:t>
            </a:r>
          </a:p>
        </p:txBody>
      </p:sp>
      <p:pic>
        <p:nvPicPr>
          <p:cNvPr id="3" name="Graphic 2" descr="Head with gears">
            <a:extLst>
              <a:ext uri="{FF2B5EF4-FFF2-40B4-BE49-F238E27FC236}">
                <a16:creationId xmlns:a16="http://schemas.microsoft.com/office/drawing/2014/main" id="{17F34DB7-424B-4CD0-8152-BEED0DB2D50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3850" y="1704340"/>
            <a:ext cx="914400" cy="914400"/>
          </a:xfrm>
          <a:prstGeom prst="rect">
            <a:avLst/>
          </a:prstGeom>
        </p:spPr>
      </p:pic>
      <p:pic>
        <p:nvPicPr>
          <p:cNvPr id="5" name="Graphic 4" descr="Piggy Bank">
            <a:extLst>
              <a:ext uri="{FF2B5EF4-FFF2-40B4-BE49-F238E27FC236}">
                <a16:creationId xmlns:a16="http://schemas.microsoft.com/office/drawing/2014/main" id="{B41AD4CF-0D0D-4209-8E5F-409C7FDC838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3850" y="2712957"/>
            <a:ext cx="914400" cy="914400"/>
          </a:xfrm>
          <a:prstGeom prst="rect">
            <a:avLst/>
          </a:prstGeom>
        </p:spPr>
      </p:pic>
      <p:pic>
        <p:nvPicPr>
          <p:cNvPr id="10" name="Graphic 9" descr="Daily calendar">
            <a:extLst>
              <a:ext uri="{FF2B5EF4-FFF2-40B4-BE49-F238E27FC236}">
                <a16:creationId xmlns:a16="http://schemas.microsoft.com/office/drawing/2014/main" id="{5582E799-CE0C-4618-AC4B-E7BBFB1F04B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63850" y="3627357"/>
            <a:ext cx="914400" cy="914400"/>
          </a:xfrm>
          <a:prstGeom prst="rect">
            <a:avLst/>
          </a:prstGeom>
        </p:spPr>
      </p:pic>
      <p:pic>
        <p:nvPicPr>
          <p:cNvPr id="14" name="Graphic 13" descr="Employee badge">
            <a:extLst>
              <a:ext uri="{FF2B5EF4-FFF2-40B4-BE49-F238E27FC236}">
                <a16:creationId xmlns:a16="http://schemas.microsoft.com/office/drawing/2014/main" id="{381270F4-F2F9-4B27-84B4-DDB87F969C1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63850" y="4669762"/>
            <a:ext cx="914400" cy="914400"/>
          </a:xfrm>
          <a:prstGeom prst="rect">
            <a:avLst/>
          </a:prstGeom>
        </p:spPr>
      </p:pic>
      <p:pic>
        <p:nvPicPr>
          <p:cNvPr id="16" name="Graphic 15" descr="Bar graph with upward trend">
            <a:extLst>
              <a:ext uri="{FF2B5EF4-FFF2-40B4-BE49-F238E27FC236}">
                <a16:creationId xmlns:a16="http://schemas.microsoft.com/office/drawing/2014/main" id="{08333D94-51B3-4E2A-A017-45B56F55623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63850" y="5783468"/>
            <a:ext cx="914400" cy="914400"/>
          </a:xfrm>
          <a:prstGeom prst="rect">
            <a:avLst/>
          </a:prstGeom>
        </p:spPr>
      </p:pic>
      <p:sp>
        <p:nvSpPr>
          <p:cNvPr id="13" name="TextBox 12">
            <a:extLst>
              <a:ext uri="{FF2B5EF4-FFF2-40B4-BE49-F238E27FC236}">
                <a16:creationId xmlns:a16="http://schemas.microsoft.com/office/drawing/2014/main" id="{0EDF2944-CF72-4D5C-88CF-FBB57681F29D}"/>
              </a:ext>
            </a:extLst>
          </p:cNvPr>
          <p:cNvSpPr txBox="1"/>
          <p:nvPr/>
        </p:nvSpPr>
        <p:spPr>
          <a:xfrm>
            <a:off x="8666328" y="7853566"/>
            <a:ext cx="2173354"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574283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1"/>
            </p:custData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6"/>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2"/>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39860"/>
            <a:ext cx="10369051"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Important Information</a:t>
            </a:r>
          </a:p>
        </p:txBody>
      </p:sp>
      <p:sp>
        <p:nvSpPr>
          <p:cNvPr id="11" name="Text Placeholder 3">
            <a:extLst>
              <a:ext uri="{FF2B5EF4-FFF2-40B4-BE49-F238E27FC236}">
                <a16:creationId xmlns:a16="http://schemas.microsoft.com/office/drawing/2014/main" id="{DED98CF0-8642-490F-A7F7-3746C9F101D6}"/>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28</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0" name="Rectangle 9">
            <a:extLst>
              <a:ext uri="{FF2B5EF4-FFF2-40B4-BE49-F238E27FC236}">
                <a16:creationId xmlns:a16="http://schemas.microsoft.com/office/drawing/2014/main" id="{10E95F20-902A-4025-9B46-EC8E4E9EE1A0}"/>
              </a:ext>
            </a:extLst>
          </p:cNvPr>
          <p:cNvSpPr/>
          <p:nvPr/>
        </p:nvSpPr>
        <p:spPr>
          <a:xfrm>
            <a:off x="371172" y="1533349"/>
            <a:ext cx="9687228" cy="3323987"/>
          </a:xfrm>
          <a:prstGeom prst="rect">
            <a:avLst/>
          </a:prstGeom>
        </p:spPr>
        <p:txBody>
          <a:bodyPr wrap="square">
            <a:spAutoFit/>
          </a:bodyPr>
          <a:lstStyle/>
          <a:p>
            <a:pPr lvl="0">
              <a:spcBef>
                <a:spcPts val="0"/>
              </a:spcBef>
            </a:pPr>
            <a:endParaRPr lang="en-US" altLang="en-US" sz="140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lvl="0">
              <a:spcBef>
                <a:spcPts val="0"/>
              </a:spcBef>
            </a:pPr>
            <a:r>
              <a:rPr lang="en-US" altLang="en-US" sz="1400" dirty="0">
                <a:solidFill>
                  <a:srgbClr val="002577"/>
                </a:solidFill>
                <a:latin typeface="Segoe UI" panose="020B0502040204020203" pitchFamily="34" charset="0"/>
                <a:ea typeface="Segoe UI" panose="020B0502040204020203" pitchFamily="34" charset="0"/>
                <a:cs typeface="Segoe UI" panose="020B0502040204020203" pitchFamily="34" charset="0"/>
              </a:rPr>
              <a:t>Please be advised that this presentation is not intended as legal or tax advice. Accordingly, any tax information provided in this document is not intended or written to be used, and cannot be used by any taxpayer for the purpose of avoiding penalties that may be imposed on the taxpayer. The tax information was written to support the promotion or marketing of the transaction(s) or matter(s) addressed, and clients should seek advice based on their particular circumstances from an independent tax advisor. </a:t>
            </a:r>
          </a:p>
          <a:p>
            <a:pPr lvl="0">
              <a:spcBef>
                <a:spcPts val="0"/>
              </a:spcBef>
            </a:pPr>
            <a:endParaRPr lang="en-US" altLang="en-US" sz="1400" strike="sngStrike"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lvl="0">
              <a:spcBef>
                <a:spcPts val="0"/>
              </a:spcBef>
            </a:pPr>
            <a:r>
              <a:rPr lang="en-US" sz="1400" dirty="0">
                <a:solidFill>
                  <a:srgbClr val="002577"/>
                </a:solidFill>
                <a:latin typeface="Segoe UI" panose="020B0502040204020203" pitchFamily="34" charset="0"/>
                <a:ea typeface="Segoe UI" panose="020B0502040204020203" pitchFamily="34" charset="0"/>
                <a:cs typeface="Segoe UI" panose="020B0502040204020203" pitchFamily="34" charset="0"/>
              </a:rPr>
              <a:t>Equitable Financial Life Insurance Company (NY,NY).  Distributors: Equitable Advisors, LLC </a:t>
            </a:r>
            <a:r>
              <a:rPr lang="en-US" sz="1400" dirty="0">
                <a:solidFill>
                  <a:srgbClr val="002577"/>
                </a:solidFill>
                <a:latin typeface="Segoe UI" panose="020B0502040204020203" pitchFamily="34" charset="0"/>
                <a:cs typeface="Segoe UI" panose="020B0502040204020203" pitchFamily="34" charset="0"/>
              </a:rPr>
              <a:t>(member FINRA, SIPC) (Equitable Financial Advisors in MI and TN) </a:t>
            </a:r>
            <a:r>
              <a:rPr lang="en-US" sz="1400" dirty="0">
                <a:solidFill>
                  <a:srgbClr val="002577"/>
                </a:solidFill>
                <a:latin typeface="Segoe UI" panose="020B0502040204020203" pitchFamily="34" charset="0"/>
                <a:ea typeface="Segoe UI" panose="020B0502040204020203" pitchFamily="34" charset="0"/>
                <a:cs typeface="Segoe UI" panose="020B0502040204020203" pitchFamily="34" charset="0"/>
              </a:rPr>
              <a:t>and Equitable Distributors, LLC. Equitable Financial, Equitable Advisors, and Equitable Distributors are affiliated companies and do not provide legal or tax advice.</a:t>
            </a:r>
          </a:p>
          <a:p>
            <a:pPr lvl="0">
              <a:spcBef>
                <a:spcPts val="0"/>
              </a:spcBef>
            </a:pPr>
            <a:endParaRPr lang="en-US" sz="140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lvl="0">
              <a:spcBef>
                <a:spcPts val="0"/>
              </a:spcBef>
            </a:pPr>
            <a:r>
              <a:rPr lang="en-US" sz="1400" dirty="0">
                <a:solidFill>
                  <a:srgbClr val="002577"/>
                </a:solidFill>
                <a:latin typeface="Segoe UI" panose="020B0502040204020203" pitchFamily="34" charset="0"/>
                <a:cs typeface="Segoe UI" panose="020B0502040204020203" pitchFamily="34" charset="0"/>
              </a:rPr>
              <a:t>Equitable is the brand name of the retirement and protection subsidiaries of Equitable Holdings, Inc., including Equitable Financial Life Insurance Company (NY, NY), Equitable Financial Life Insurance Company of America, an AZ stock company with main administrative headquarters in Jersey City, NJ, and Equitable Distributors, LLC.  Equitable Advisors is the brand name of Equitable Advisors, LLC (member FINRA, SIPC) (Equitable Financial Advisors in MI and TN).</a:t>
            </a:r>
            <a:endParaRPr lang="en-US" sz="140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Rectangle 2">
            <a:extLst>
              <a:ext uri="{FF2B5EF4-FFF2-40B4-BE49-F238E27FC236}">
                <a16:creationId xmlns:a16="http://schemas.microsoft.com/office/drawing/2014/main" id="{3C42A282-F68F-4F0E-BDC9-9598580EA7F4}"/>
              </a:ext>
            </a:extLst>
          </p:cNvPr>
          <p:cNvSpPr/>
          <p:nvPr/>
        </p:nvSpPr>
        <p:spPr>
          <a:xfrm>
            <a:off x="8502555" y="7710985"/>
            <a:ext cx="2470245" cy="4163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E5F2E65-0B0C-4119-BBC3-EAFC1F52EDA4}"/>
              </a:ext>
            </a:extLst>
          </p:cNvPr>
          <p:cNvSpPr txBox="1"/>
          <p:nvPr/>
        </p:nvSpPr>
        <p:spPr>
          <a:xfrm>
            <a:off x="8666328" y="7853566"/>
            <a:ext cx="2173354"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325711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DCCF656-173C-874B-9273-23C186CA7C60}"/>
              </a:ext>
            </a:extLst>
          </p:cNvPr>
          <p:cNvSpPr>
            <a:spLocks noGrp="1"/>
          </p:cNvSpPr>
          <p:nvPr>
            <p:ph type="body" sz="quarter" idx="12"/>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Thank you.</a:t>
            </a:r>
          </a:p>
        </p:txBody>
      </p:sp>
    </p:spTree>
    <p:extLst>
      <p:ext uri="{BB962C8B-B14F-4D97-AF65-F5344CB8AC3E}">
        <p14:creationId xmlns:p14="http://schemas.microsoft.com/office/powerpoint/2010/main" val="2233086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5762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1"/>
            </p:custData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6"/>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2"/>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39860"/>
            <a:ext cx="10369051"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Social Security: Understanding the Value</a:t>
            </a:r>
          </a:p>
        </p:txBody>
      </p:sp>
      <p:sp>
        <p:nvSpPr>
          <p:cNvPr id="11" name="Text Placeholder 3">
            <a:extLst>
              <a:ext uri="{FF2B5EF4-FFF2-40B4-BE49-F238E27FC236}">
                <a16:creationId xmlns:a16="http://schemas.microsoft.com/office/drawing/2014/main" id="{DED98CF0-8642-490F-A7F7-3746C9F101D6}"/>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3</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2" name="Rectangle 7">
            <a:extLst>
              <a:ext uri="{FF2B5EF4-FFF2-40B4-BE49-F238E27FC236}">
                <a16:creationId xmlns:a16="http://schemas.microsoft.com/office/drawing/2014/main" id="{02B27225-BBF3-40E8-9E02-E0A653978483}"/>
              </a:ext>
            </a:extLst>
          </p:cNvPr>
          <p:cNvSpPr txBox="1">
            <a:spLocks noChangeArrowheads="1"/>
          </p:cNvSpPr>
          <p:nvPr/>
        </p:nvSpPr>
        <p:spPr>
          <a:xfrm>
            <a:off x="524572" y="1671198"/>
            <a:ext cx="7667625" cy="2049033"/>
          </a:xfrm>
          <a:prstGeom prst="rect">
            <a:avLst/>
          </a:prstGeom>
        </p:spPr>
        <p:txBody>
          <a:bodyPr vert="horz" lIns="91440" tIns="45720" rIns="91440" bIns="45720" rtlCol="0" anchor="t"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altLang="en-US" sz="3000" dirty="0">
                <a:solidFill>
                  <a:srgbClr val="3369FF"/>
                </a:solidFill>
                <a:latin typeface="Segoe UI" panose="020B0502040204020203" pitchFamily="34" charset="0"/>
                <a:ea typeface="Segoe UI" panose="020B0502040204020203" pitchFamily="34" charset="0"/>
                <a:cs typeface="Segoe UI" panose="020B0502040204020203" pitchFamily="34" charset="0"/>
              </a:rPr>
              <a:t>Social Security Value:</a:t>
            </a:r>
          </a:p>
          <a:p>
            <a:pPr marL="979488" lvl="1" indent="-285750" algn="l">
              <a:buClr>
                <a:srgbClr val="3369FF"/>
              </a:buClr>
              <a:buFont typeface="Wingdings" panose="05000000000000000000" pitchFamily="2" charset="2"/>
              <a:buChar char="§"/>
            </a:pPr>
            <a:r>
              <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Provides income you can’t outlive</a:t>
            </a:r>
          </a:p>
          <a:p>
            <a:pPr marL="979488" lvl="1" indent="-285750" algn="l">
              <a:buClr>
                <a:srgbClr val="3369FF"/>
              </a:buClr>
              <a:buFont typeface="Wingdings" panose="05000000000000000000" pitchFamily="2" charset="2"/>
              <a:buChar char="§"/>
            </a:pPr>
            <a:r>
              <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Provides income that is inflation adjusted</a:t>
            </a:r>
          </a:p>
          <a:p>
            <a:pPr marL="979488" lvl="1" indent="-285750" algn="l">
              <a:buClr>
                <a:srgbClr val="3369FF"/>
              </a:buClr>
              <a:buFont typeface="Wingdings" panose="05000000000000000000" pitchFamily="2" charset="2"/>
              <a:buChar char="§"/>
            </a:pPr>
            <a:r>
              <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Provides survivorship benefits</a:t>
            </a:r>
          </a:p>
          <a:p>
            <a:pPr marL="979488" lvl="1" indent="-285750" algn="l">
              <a:buClr>
                <a:srgbClr val="3369FF"/>
              </a:buClr>
              <a:buFont typeface="Wingdings" panose="05000000000000000000" pitchFamily="2" charset="2"/>
              <a:buChar char="§"/>
            </a:pPr>
            <a:r>
              <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Provides more income than you may think:</a:t>
            </a:r>
          </a:p>
        </p:txBody>
      </p:sp>
      <p:sp>
        <p:nvSpPr>
          <p:cNvPr id="15" name="Rectangle 4">
            <a:extLst>
              <a:ext uri="{FF2B5EF4-FFF2-40B4-BE49-F238E27FC236}">
                <a16:creationId xmlns:a16="http://schemas.microsoft.com/office/drawing/2014/main" id="{D0F390FB-2A42-4E65-948E-1DA2AD973F01}"/>
              </a:ext>
            </a:extLst>
          </p:cNvPr>
          <p:cNvSpPr>
            <a:spLocks noChangeArrowheads="1"/>
          </p:cNvSpPr>
          <p:nvPr/>
        </p:nvSpPr>
        <p:spPr bwMode="auto">
          <a:xfrm>
            <a:off x="2560014" y="3711400"/>
            <a:ext cx="5367338" cy="2123658"/>
          </a:xfrm>
          <a:prstGeom prst="rect">
            <a:avLst/>
          </a:prstGeom>
          <a:solidFill>
            <a:schemeClr val="accent1">
              <a:lumMod val="20000"/>
              <a:lumOff val="80000"/>
            </a:schemeClr>
          </a:solidFill>
          <a:ln w="28575">
            <a:solidFill>
              <a:srgbClr val="0E265A"/>
            </a:solidFill>
            <a:miter lim="800000"/>
            <a:headEnd/>
            <a:tailEnd/>
          </a:ln>
          <a:effectLst/>
        </p:spPr>
        <p:txBody>
          <a:bodyPr lIns="274320" tIns="274320" rIns="274320" bIns="274320">
            <a:spAutoFit/>
          </a:bodyPr>
          <a:lstStyle>
            <a:lvl1pPr algn="l" eaLnBrk="0" hangingPunct="0">
              <a:spcBef>
                <a:spcPct val="30000"/>
              </a:spcBef>
              <a:buClr>
                <a:srgbClr val="FF0000"/>
              </a:buClr>
              <a:buFont typeface="Wingdings" pitchFamily="2" charset="2"/>
              <a:buChar char="§"/>
              <a:tabLst>
                <a:tab pos="3371850" algn="l"/>
              </a:tabLst>
              <a:defRPr sz="2200">
                <a:solidFill>
                  <a:srgbClr val="0E265A"/>
                </a:solidFill>
                <a:latin typeface="Arial" pitchFamily="34" charset="0"/>
                <a:ea typeface="MS PGothic" pitchFamily="34" charset="-128"/>
              </a:defRPr>
            </a:lvl1pPr>
            <a:lvl2pPr marL="742950" indent="-285750" algn="l" eaLnBrk="0" hangingPunct="0">
              <a:spcBef>
                <a:spcPct val="30000"/>
              </a:spcBef>
              <a:buClr>
                <a:srgbClr val="4B91CD"/>
              </a:buClr>
              <a:buFont typeface="Wingdings 2" pitchFamily="18" charset="2"/>
              <a:buChar char=""/>
              <a:tabLst>
                <a:tab pos="3371850" algn="l"/>
              </a:tabLst>
              <a:defRPr sz="2000">
                <a:solidFill>
                  <a:srgbClr val="0E265A"/>
                </a:solidFill>
                <a:latin typeface="Arial" pitchFamily="34" charset="0"/>
                <a:ea typeface="MS PGothic" pitchFamily="34" charset="-128"/>
              </a:defRPr>
            </a:lvl2pPr>
            <a:lvl3pPr marL="1143000" indent="-228600" algn="l" eaLnBrk="0" hangingPunct="0">
              <a:spcBef>
                <a:spcPct val="30000"/>
              </a:spcBef>
              <a:buClr>
                <a:srgbClr val="0E265A"/>
              </a:buClr>
              <a:buSzPct val="85000"/>
              <a:buFont typeface="Wingdings" pitchFamily="2" charset="2"/>
              <a:buChar char="§"/>
              <a:tabLst>
                <a:tab pos="3371850" algn="l"/>
              </a:tabLst>
              <a:defRPr sz="2000">
                <a:solidFill>
                  <a:srgbClr val="0E265A"/>
                </a:solidFill>
                <a:latin typeface="Arial" pitchFamily="34" charset="0"/>
                <a:ea typeface="MS PGothic" pitchFamily="34" charset="-128"/>
              </a:defRPr>
            </a:lvl3pPr>
            <a:lvl4pPr marL="1600200" indent="-228600" algn="l" eaLnBrk="0" hangingPunct="0">
              <a:spcBef>
                <a:spcPct val="30000"/>
              </a:spcBef>
              <a:buChar char="–"/>
              <a:tabLst>
                <a:tab pos="3371850" algn="l"/>
              </a:tabLst>
              <a:defRPr sz="2000">
                <a:solidFill>
                  <a:srgbClr val="0E265A"/>
                </a:solidFill>
                <a:latin typeface="Arial" pitchFamily="34" charset="0"/>
                <a:ea typeface="MS PGothic" pitchFamily="34" charset="-128"/>
              </a:defRPr>
            </a:lvl4pPr>
            <a:lvl5pPr marL="2057400" indent="-228600" algn="l" eaLnBrk="0" hangingPunct="0">
              <a:spcBef>
                <a:spcPct val="30000"/>
              </a:spcBef>
              <a:buChar char="•"/>
              <a:tabLst>
                <a:tab pos="3371850" algn="l"/>
              </a:tabLst>
              <a:defRPr sz="2000">
                <a:solidFill>
                  <a:srgbClr val="0E265A"/>
                </a:solidFill>
                <a:latin typeface="Arial" pitchFamily="34" charset="0"/>
                <a:ea typeface="MS PGothic" pitchFamily="34" charset="-128"/>
              </a:defRPr>
            </a:lvl5pPr>
            <a:lvl6pPr marL="2514600" indent="-228600" eaLnBrk="0" fontAlgn="base" hangingPunct="0">
              <a:spcBef>
                <a:spcPct val="30000"/>
              </a:spcBef>
              <a:spcAft>
                <a:spcPct val="0"/>
              </a:spcAft>
              <a:buChar char="•"/>
              <a:tabLst>
                <a:tab pos="3371850" algn="l"/>
              </a:tabLst>
              <a:defRPr sz="2000">
                <a:solidFill>
                  <a:srgbClr val="0E265A"/>
                </a:solidFill>
                <a:latin typeface="Arial" pitchFamily="34" charset="0"/>
                <a:ea typeface="MS PGothic" pitchFamily="34" charset="-128"/>
              </a:defRPr>
            </a:lvl6pPr>
            <a:lvl7pPr marL="2971800" indent="-228600" eaLnBrk="0" fontAlgn="base" hangingPunct="0">
              <a:spcBef>
                <a:spcPct val="30000"/>
              </a:spcBef>
              <a:spcAft>
                <a:spcPct val="0"/>
              </a:spcAft>
              <a:buChar char="•"/>
              <a:tabLst>
                <a:tab pos="3371850" algn="l"/>
              </a:tabLst>
              <a:defRPr sz="2000">
                <a:solidFill>
                  <a:srgbClr val="0E265A"/>
                </a:solidFill>
                <a:latin typeface="Arial" pitchFamily="34" charset="0"/>
                <a:ea typeface="MS PGothic" pitchFamily="34" charset="-128"/>
              </a:defRPr>
            </a:lvl7pPr>
            <a:lvl8pPr marL="3429000" indent="-228600" eaLnBrk="0" fontAlgn="base" hangingPunct="0">
              <a:spcBef>
                <a:spcPct val="30000"/>
              </a:spcBef>
              <a:spcAft>
                <a:spcPct val="0"/>
              </a:spcAft>
              <a:buChar char="•"/>
              <a:tabLst>
                <a:tab pos="3371850" algn="l"/>
              </a:tabLst>
              <a:defRPr sz="2000">
                <a:solidFill>
                  <a:srgbClr val="0E265A"/>
                </a:solidFill>
                <a:latin typeface="Arial" pitchFamily="34" charset="0"/>
                <a:ea typeface="MS PGothic" pitchFamily="34" charset="-128"/>
              </a:defRPr>
            </a:lvl8pPr>
            <a:lvl9pPr marL="3886200" indent="-228600" eaLnBrk="0" fontAlgn="base" hangingPunct="0">
              <a:spcBef>
                <a:spcPct val="30000"/>
              </a:spcBef>
              <a:spcAft>
                <a:spcPct val="0"/>
              </a:spcAft>
              <a:buChar char="•"/>
              <a:tabLst>
                <a:tab pos="3371850" algn="l"/>
              </a:tabLst>
              <a:defRPr sz="2000">
                <a:solidFill>
                  <a:srgbClr val="0E265A"/>
                </a:solidFill>
                <a:latin typeface="Arial" pitchFamily="34" charset="0"/>
                <a:ea typeface="MS PGothic" pitchFamily="34" charset="-128"/>
              </a:defRPr>
            </a:lvl9pPr>
          </a:lstStyle>
          <a:p>
            <a:pPr>
              <a:lnSpc>
                <a:spcPct val="90000"/>
              </a:lnSpc>
              <a:spcBef>
                <a:spcPct val="50000"/>
              </a:spcBef>
              <a:buClr>
                <a:srgbClr val="0E265A"/>
              </a:buClr>
              <a:buSzPct val="85000"/>
              <a:buFont typeface="Wingdings" pitchFamily="2" charset="2"/>
              <a:buNone/>
            </a:pPr>
            <a:r>
              <a:rPr lang="en-US" altLang="en-US" sz="2000" b="1" dirty="0">
                <a:solidFill>
                  <a:schemeClr val="tx2"/>
                </a:solidFill>
                <a:latin typeface="Segoe UI" panose="020B0502040204020203" pitchFamily="34" charset="0"/>
                <a:ea typeface="Segoe UI" panose="020B0502040204020203" pitchFamily="34" charset="0"/>
                <a:cs typeface="Segoe UI" panose="020B0502040204020203" pitchFamily="34" charset="0"/>
              </a:rPr>
              <a:t>2023 Max Monthly Benefit:	$3,627</a:t>
            </a:r>
          </a:p>
          <a:p>
            <a:pPr>
              <a:lnSpc>
                <a:spcPct val="90000"/>
              </a:lnSpc>
              <a:spcBef>
                <a:spcPct val="50000"/>
              </a:spcBef>
              <a:buClr>
                <a:srgbClr val="0E265A"/>
              </a:buClr>
              <a:buSzPct val="85000"/>
              <a:buFont typeface="Wingdings" pitchFamily="2" charset="2"/>
              <a:buNone/>
            </a:pPr>
            <a:r>
              <a:rPr lang="en-US" altLang="en-US" sz="2000" b="1" dirty="0">
                <a:solidFill>
                  <a:schemeClr val="tx2"/>
                </a:solidFill>
                <a:latin typeface="Segoe UI" panose="020B0502040204020203" pitchFamily="34" charset="0"/>
                <a:ea typeface="Segoe UI" panose="020B0502040204020203" pitchFamily="34" charset="0"/>
                <a:cs typeface="Segoe UI" panose="020B0502040204020203" pitchFamily="34" charset="0"/>
              </a:rPr>
              <a:t>10 Years:	$498,954*</a:t>
            </a:r>
          </a:p>
          <a:p>
            <a:pPr>
              <a:lnSpc>
                <a:spcPct val="90000"/>
              </a:lnSpc>
              <a:spcBef>
                <a:spcPct val="50000"/>
              </a:spcBef>
              <a:buClr>
                <a:srgbClr val="0E265A"/>
              </a:buClr>
              <a:buSzPct val="85000"/>
              <a:buFont typeface="Wingdings" pitchFamily="2" charset="2"/>
              <a:buNone/>
            </a:pPr>
            <a:r>
              <a:rPr lang="en-US" altLang="en-US" sz="2000" b="1" dirty="0">
                <a:solidFill>
                  <a:schemeClr val="tx2"/>
                </a:solidFill>
                <a:latin typeface="Segoe UI" panose="020B0502040204020203" pitchFamily="34" charset="0"/>
                <a:ea typeface="Segoe UI" panose="020B0502040204020203" pitchFamily="34" charset="0"/>
                <a:cs typeface="Segoe UI" panose="020B0502040204020203" pitchFamily="34" charset="0"/>
              </a:rPr>
              <a:t>20 Years:	$1,169,506*</a:t>
            </a:r>
          </a:p>
          <a:p>
            <a:pPr>
              <a:lnSpc>
                <a:spcPct val="90000"/>
              </a:lnSpc>
              <a:spcBef>
                <a:spcPct val="50000"/>
              </a:spcBef>
              <a:buClr>
                <a:srgbClr val="0E265A"/>
              </a:buClr>
              <a:buSzPct val="85000"/>
              <a:buFont typeface="Wingdings" pitchFamily="2" charset="2"/>
              <a:buNone/>
            </a:pPr>
            <a:r>
              <a:rPr lang="en-US" altLang="en-US" sz="2000" b="1" dirty="0">
                <a:solidFill>
                  <a:schemeClr val="tx2"/>
                </a:solidFill>
                <a:latin typeface="Segoe UI" panose="020B0502040204020203" pitchFamily="34" charset="0"/>
                <a:ea typeface="Segoe UI" panose="020B0502040204020203" pitchFamily="34" charset="0"/>
                <a:cs typeface="Segoe UI" panose="020B0502040204020203" pitchFamily="34" charset="0"/>
              </a:rPr>
              <a:t>30 Years:</a:t>
            </a:r>
            <a:r>
              <a:rPr lang="en-US" altLang="en-US" sz="2000" b="1">
                <a:solidFill>
                  <a:schemeClr val="tx2"/>
                </a:solidFill>
                <a:latin typeface="Segoe UI" panose="020B0502040204020203" pitchFamily="34" charset="0"/>
                <a:ea typeface="Segoe UI" panose="020B0502040204020203" pitchFamily="34" charset="0"/>
                <a:cs typeface="Segoe UI" panose="020B0502040204020203" pitchFamily="34" charset="0"/>
              </a:rPr>
              <a:t>	$2,070,672*</a:t>
            </a:r>
            <a:endParaRPr lang="en-US" altLang="en-US" sz="2000"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22" name="Rectangle 5">
            <a:extLst>
              <a:ext uri="{FF2B5EF4-FFF2-40B4-BE49-F238E27FC236}">
                <a16:creationId xmlns:a16="http://schemas.microsoft.com/office/drawing/2014/main" id="{FBEE510F-0CBF-4ADB-A530-9C9D9B60CED9}"/>
              </a:ext>
            </a:extLst>
          </p:cNvPr>
          <p:cNvSpPr>
            <a:spLocks noChangeArrowheads="1"/>
          </p:cNvSpPr>
          <p:nvPr/>
        </p:nvSpPr>
        <p:spPr bwMode="auto">
          <a:xfrm>
            <a:off x="2560014" y="6034064"/>
            <a:ext cx="4135359" cy="512448"/>
          </a:xfrm>
          <a:prstGeom prst="rect">
            <a:avLst/>
          </a:prstGeom>
          <a:noFill/>
          <a:ln>
            <a:noFill/>
          </a:ln>
          <a:effectLst/>
          <a:extLst>
            <a:ext uri="{909E8E84-426E-40DD-AFC4-6F175D3DCCD1}">
              <a14:hiddenFill xmlns:a14="http://schemas.microsoft.com/office/drawing/2010/main">
                <a:solidFill>
                  <a:srgbClr val="00279F"/>
                </a:solidFill>
              </a14:hiddenFill>
            </a:ext>
            <a:ext uri="{91240B29-F687-4F45-9708-019B960494DF}">
              <a14:hiddenLine xmlns:a14="http://schemas.microsoft.com/office/drawing/2010/main" w="127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rIns="18000">
            <a:spAutoFit/>
          </a:bodyPr>
          <a:lstStyle>
            <a:lvl1pPr algn="l" eaLnBrk="0" hangingPunct="0">
              <a:spcBef>
                <a:spcPct val="30000"/>
              </a:spcBef>
              <a:buClr>
                <a:srgbClr val="FF0000"/>
              </a:buClr>
              <a:buFont typeface="Wingdings" pitchFamily="2" charset="2"/>
              <a:buChar char="§"/>
              <a:defRPr sz="2200">
                <a:solidFill>
                  <a:srgbClr val="0E265A"/>
                </a:solidFill>
                <a:latin typeface="Arial" pitchFamily="34" charset="0"/>
                <a:ea typeface="MS PGothic" pitchFamily="34" charset="-128"/>
              </a:defRPr>
            </a:lvl1pPr>
            <a:lvl2pPr marL="742950" indent="-285750" algn="l" eaLnBrk="0" hangingPunct="0">
              <a:spcBef>
                <a:spcPct val="30000"/>
              </a:spcBef>
              <a:buClr>
                <a:srgbClr val="4B91CD"/>
              </a:buClr>
              <a:buFont typeface="Wingdings 2" pitchFamily="18" charset="2"/>
              <a:buChar char=""/>
              <a:defRPr sz="2000">
                <a:solidFill>
                  <a:srgbClr val="0E265A"/>
                </a:solidFill>
                <a:latin typeface="Arial" pitchFamily="34" charset="0"/>
                <a:ea typeface="MS PGothic" pitchFamily="34" charset="-128"/>
              </a:defRPr>
            </a:lvl2pPr>
            <a:lvl3pPr marL="1143000" indent="-228600" algn="l" eaLnBrk="0" hangingPunct="0">
              <a:spcBef>
                <a:spcPct val="30000"/>
              </a:spcBef>
              <a:buClr>
                <a:srgbClr val="0E265A"/>
              </a:buClr>
              <a:buSzPct val="85000"/>
              <a:buFont typeface="Wingdings" pitchFamily="2" charset="2"/>
              <a:buChar char="§"/>
              <a:defRPr sz="2000">
                <a:solidFill>
                  <a:srgbClr val="0E265A"/>
                </a:solidFill>
                <a:latin typeface="Arial" pitchFamily="34" charset="0"/>
                <a:ea typeface="MS PGothic" pitchFamily="34" charset="-128"/>
              </a:defRPr>
            </a:lvl3pPr>
            <a:lvl4pPr marL="1600200" indent="-228600" algn="l" eaLnBrk="0" hangingPunct="0">
              <a:spcBef>
                <a:spcPct val="30000"/>
              </a:spcBef>
              <a:buChar char="–"/>
              <a:defRPr sz="2000">
                <a:solidFill>
                  <a:srgbClr val="0E265A"/>
                </a:solidFill>
                <a:latin typeface="Arial" pitchFamily="34" charset="0"/>
                <a:ea typeface="MS PGothic" pitchFamily="34" charset="-128"/>
              </a:defRPr>
            </a:lvl4pPr>
            <a:lvl5pPr marL="2057400" indent="-228600" algn="l" eaLnBrk="0" hangingPunct="0">
              <a:spcBef>
                <a:spcPct val="30000"/>
              </a:spcBef>
              <a:buChar char="•"/>
              <a:defRPr sz="2000">
                <a:solidFill>
                  <a:srgbClr val="0E265A"/>
                </a:solidFill>
                <a:latin typeface="Arial" pitchFamily="34" charset="0"/>
                <a:ea typeface="MS PGothic" pitchFamily="34" charset="-128"/>
              </a:defRPr>
            </a:lvl5pPr>
            <a:lvl6pPr marL="25146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6pPr>
            <a:lvl7pPr marL="29718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7pPr>
            <a:lvl8pPr marL="34290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8pPr>
            <a:lvl9pPr marL="38862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9pPr>
          </a:lstStyle>
          <a:p>
            <a:pPr>
              <a:lnSpc>
                <a:spcPct val="90000"/>
              </a:lnSpc>
              <a:buFont typeface="Wingdings" pitchFamily="2" charset="2"/>
              <a:buNone/>
              <a:defRPr/>
            </a:pPr>
            <a:r>
              <a:rPr lang="en-US" altLang="en-US" sz="1300" b="0" dirty="0">
                <a:solidFill>
                  <a:srgbClr val="002577"/>
                </a:solidFill>
                <a:latin typeface="Segoe UI" panose="020B0502040204020203" pitchFamily="34" charset="0"/>
                <a:ea typeface="Segoe UI" panose="020B0502040204020203" pitchFamily="34" charset="0"/>
                <a:cs typeface="Segoe UI" panose="020B0502040204020203" pitchFamily="34" charset="0"/>
              </a:rPr>
              <a:t>*Assumes an average 3% increase each year for inflation</a:t>
            </a:r>
          </a:p>
          <a:p>
            <a:pPr>
              <a:lnSpc>
                <a:spcPct val="90000"/>
              </a:lnSpc>
              <a:buFont typeface="Wingdings" pitchFamily="2" charset="2"/>
              <a:buNone/>
              <a:defRPr/>
            </a:pPr>
            <a:r>
              <a:rPr lang="en-US" altLang="en-US" sz="1300" dirty="0">
                <a:solidFill>
                  <a:srgbClr val="002577"/>
                </a:solidFill>
                <a:latin typeface="Segoe UI" panose="020B0502040204020203" pitchFamily="34" charset="0"/>
                <a:cs typeface="Segoe UI" panose="020B0502040204020203" pitchFamily="34" charset="0"/>
              </a:rPr>
              <a:t>Max Benefit at FRA</a:t>
            </a:r>
            <a:r>
              <a:rPr lang="en-US" altLang="en-US" sz="1300" b="0" dirty="0">
                <a:solidFill>
                  <a:schemeClr val="tx2"/>
                </a:solidFill>
                <a:latin typeface="Century Gothic" panose="020B0502020202020204" pitchFamily="34" charset="0"/>
              </a:rPr>
              <a:t>.</a:t>
            </a:r>
          </a:p>
        </p:txBody>
      </p:sp>
      <p:sp>
        <p:nvSpPr>
          <p:cNvPr id="10" name="TextBox 9">
            <a:extLst>
              <a:ext uri="{FF2B5EF4-FFF2-40B4-BE49-F238E27FC236}">
                <a16:creationId xmlns:a16="http://schemas.microsoft.com/office/drawing/2014/main" id="{A5CAC866-6490-455A-9B2F-6D930D7D9F18}"/>
              </a:ext>
            </a:extLst>
          </p:cNvPr>
          <p:cNvSpPr txBox="1"/>
          <p:nvPr/>
        </p:nvSpPr>
        <p:spPr>
          <a:xfrm>
            <a:off x="8666328" y="7853566"/>
            <a:ext cx="2173354"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2264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1"/>
            </p:custData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6"/>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2"/>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39860"/>
            <a:ext cx="10369051"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Social Security: How it Works</a:t>
            </a:r>
          </a:p>
        </p:txBody>
      </p:sp>
      <p:sp>
        <p:nvSpPr>
          <p:cNvPr id="11" name="Text Placeholder 3">
            <a:extLst>
              <a:ext uri="{FF2B5EF4-FFF2-40B4-BE49-F238E27FC236}">
                <a16:creationId xmlns:a16="http://schemas.microsoft.com/office/drawing/2014/main" id="{DED98CF0-8642-490F-A7F7-3746C9F101D6}"/>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4</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0" name="Rectangle 9">
            <a:extLst>
              <a:ext uri="{FF2B5EF4-FFF2-40B4-BE49-F238E27FC236}">
                <a16:creationId xmlns:a16="http://schemas.microsoft.com/office/drawing/2014/main" id="{851FD482-8AEA-47F3-9C28-EAA2A2DB56FE}"/>
              </a:ext>
            </a:extLst>
          </p:cNvPr>
          <p:cNvSpPr txBox="1">
            <a:spLocks noChangeArrowheads="1"/>
          </p:cNvSpPr>
          <p:nvPr/>
        </p:nvSpPr>
        <p:spPr>
          <a:xfrm>
            <a:off x="788988" y="373316"/>
            <a:ext cx="7667625" cy="447675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pPr marL="342900" indent="-342900">
              <a:buClr>
                <a:srgbClr val="3369FF"/>
              </a:buClr>
              <a:buFont typeface="Arial" panose="020B0604020202020204" pitchFamily="34" charset="0"/>
              <a:buChar char="•"/>
            </a:pPr>
            <a:r>
              <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Formula based on highest 35 years</a:t>
            </a:r>
          </a:p>
          <a:p>
            <a:pPr marL="342900" indent="-342900">
              <a:buClr>
                <a:srgbClr val="3369FF"/>
              </a:buClr>
              <a:buFont typeface="Arial" panose="020B0604020202020204" pitchFamily="34" charset="0"/>
              <a:buChar char="•"/>
            </a:pPr>
            <a:r>
              <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Earnings indexed to inflation</a:t>
            </a:r>
          </a:p>
          <a:p>
            <a:pPr marL="342900" indent="-342900">
              <a:buClr>
                <a:srgbClr val="3369FF"/>
              </a:buClr>
              <a:buFont typeface="Arial" panose="020B0604020202020204" pitchFamily="34" charset="0"/>
              <a:buChar char="•"/>
            </a:pPr>
            <a:r>
              <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Average Indexed Monthly Earnings (AIME)</a:t>
            </a:r>
          </a:p>
        </p:txBody>
      </p:sp>
      <p:sp>
        <p:nvSpPr>
          <p:cNvPr id="13" name="Text Box 6">
            <a:extLst>
              <a:ext uri="{FF2B5EF4-FFF2-40B4-BE49-F238E27FC236}">
                <a16:creationId xmlns:a16="http://schemas.microsoft.com/office/drawing/2014/main" id="{CD64C1E8-4E6B-4228-BBC2-C77BB7CE8E1E}"/>
              </a:ext>
            </a:extLst>
          </p:cNvPr>
          <p:cNvSpPr txBox="1">
            <a:spLocks noChangeArrowheads="1"/>
          </p:cNvSpPr>
          <p:nvPr/>
        </p:nvSpPr>
        <p:spPr bwMode="gray">
          <a:xfrm>
            <a:off x="345210" y="7367908"/>
            <a:ext cx="1950337" cy="230832"/>
          </a:xfrm>
          <a:prstGeom prst="rect">
            <a:avLst/>
          </a:prstGeom>
          <a:noFill/>
          <a:ln>
            <a:noFill/>
          </a:ln>
          <a:effectLst/>
          <a:extLst>
            <a:ext uri="{909E8E84-426E-40DD-AFC4-6F175D3DCCD1}">
              <a14:hiddenFill xmlns:a14="http://schemas.microsoft.com/office/drawing/2010/main">
                <a:solidFill>
                  <a:srgbClr val="00279F"/>
                </a:solidFill>
              </a14:hiddenFill>
            </a:ext>
            <a:ext uri="{91240B29-F687-4F45-9708-019B960494DF}">
              <a14:hiddenLine xmlns:a14="http://schemas.microsoft.com/office/drawing/2010/main" w="1270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rIns="18000">
            <a:spAutoFit/>
          </a:bodyPr>
          <a:lstStyle>
            <a:lvl1pPr algn="l" eaLnBrk="0" hangingPunct="0">
              <a:spcBef>
                <a:spcPct val="30000"/>
              </a:spcBef>
              <a:buClr>
                <a:srgbClr val="FF0000"/>
              </a:buClr>
              <a:buFont typeface="Wingdings" pitchFamily="2" charset="2"/>
              <a:buChar char="§"/>
              <a:defRPr sz="2200">
                <a:solidFill>
                  <a:srgbClr val="0E265A"/>
                </a:solidFill>
                <a:latin typeface="Arial" pitchFamily="34" charset="0"/>
                <a:ea typeface="MS PGothic" pitchFamily="34" charset="-128"/>
              </a:defRPr>
            </a:lvl1pPr>
            <a:lvl2pPr marL="742950" indent="-285750" algn="l" eaLnBrk="0" hangingPunct="0">
              <a:spcBef>
                <a:spcPct val="30000"/>
              </a:spcBef>
              <a:buClr>
                <a:srgbClr val="4B91CD"/>
              </a:buClr>
              <a:buFont typeface="Wingdings 2" pitchFamily="18" charset="2"/>
              <a:buChar char=""/>
              <a:defRPr sz="2000">
                <a:solidFill>
                  <a:srgbClr val="0E265A"/>
                </a:solidFill>
                <a:latin typeface="Arial" pitchFamily="34" charset="0"/>
                <a:ea typeface="MS PGothic" pitchFamily="34" charset="-128"/>
              </a:defRPr>
            </a:lvl2pPr>
            <a:lvl3pPr marL="1143000" indent="-228600" algn="l" eaLnBrk="0" hangingPunct="0">
              <a:spcBef>
                <a:spcPct val="30000"/>
              </a:spcBef>
              <a:buClr>
                <a:srgbClr val="0E265A"/>
              </a:buClr>
              <a:buSzPct val="85000"/>
              <a:buFont typeface="Wingdings" pitchFamily="2" charset="2"/>
              <a:buChar char="§"/>
              <a:defRPr sz="2000">
                <a:solidFill>
                  <a:srgbClr val="0E265A"/>
                </a:solidFill>
                <a:latin typeface="Arial" pitchFamily="34" charset="0"/>
                <a:ea typeface="MS PGothic" pitchFamily="34" charset="-128"/>
              </a:defRPr>
            </a:lvl3pPr>
            <a:lvl4pPr marL="1600200" indent="-228600" algn="l" eaLnBrk="0" hangingPunct="0">
              <a:spcBef>
                <a:spcPct val="30000"/>
              </a:spcBef>
              <a:buChar char="–"/>
              <a:defRPr sz="2000">
                <a:solidFill>
                  <a:srgbClr val="0E265A"/>
                </a:solidFill>
                <a:latin typeface="Arial" pitchFamily="34" charset="0"/>
                <a:ea typeface="MS PGothic" pitchFamily="34" charset="-128"/>
              </a:defRPr>
            </a:lvl4pPr>
            <a:lvl5pPr marL="2057400" indent="-228600" algn="l" eaLnBrk="0" hangingPunct="0">
              <a:spcBef>
                <a:spcPct val="30000"/>
              </a:spcBef>
              <a:buChar char="•"/>
              <a:defRPr sz="2000">
                <a:solidFill>
                  <a:srgbClr val="0E265A"/>
                </a:solidFill>
                <a:latin typeface="Arial" pitchFamily="34" charset="0"/>
                <a:ea typeface="MS PGothic" pitchFamily="34" charset="-128"/>
              </a:defRPr>
            </a:lvl5pPr>
            <a:lvl6pPr marL="25146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6pPr>
            <a:lvl7pPr marL="29718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7pPr>
            <a:lvl8pPr marL="34290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8pPr>
            <a:lvl9pPr marL="38862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9pPr>
          </a:lstStyle>
          <a:p>
            <a:pPr eaLnBrk="1" hangingPunct="1">
              <a:spcBef>
                <a:spcPct val="0"/>
              </a:spcBef>
              <a:buClrTx/>
              <a:buFontTx/>
              <a:buNone/>
            </a:pPr>
            <a:r>
              <a:rPr lang="en-US" altLang="en-US" sz="900" b="0" dirty="0">
                <a:solidFill>
                  <a:srgbClr val="002577"/>
                </a:solidFill>
                <a:latin typeface="Segoe UI" panose="020B0502040204020203" pitchFamily="34" charset="0"/>
                <a:ea typeface="Segoe UI" panose="020B0502040204020203" pitchFamily="34" charset="0"/>
                <a:cs typeface="Segoe UI" panose="020B0502040204020203" pitchFamily="34" charset="0"/>
              </a:rPr>
              <a:t>Source: Social Security Administration</a:t>
            </a:r>
          </a:p>
        </p:txBody>
      </p:sp>
      <p:grpSp>
        <p:nvGrpSpPr>
          <p:cNvPr id="14" name="Group 12">
            <a:extLst>
              <a:ext uri="{FF2B5EF4-FFF2-40B4-BE49-F238E27FC236}">
                <a16:creationId xmlns:a16="http://schemas.microsoft.com/office/drawing/2014/main" id="{820DF37F-0321-4E3F-A851-DE0E47C1CB87}"/>
              </a:ext>
            </a:extLst>
          </p:cNvPr>
          <p:cNvGrpSpPr>
            <a:grpSpLocks/>
          </p:cNvGrpSpPr>
          <p:nvPr/>
        </p:nvGrpSpPr>
        <p:grpSpPr bwMode="auto">
          <a:xfrm>
            <a:off x="909060" y="3764982"/>
            <a:ext cx="8372476" cy="2708275"/>
            <a:chOff x="327" y="1900"/>
            <a:chExt cx="5274" cy="1706"/>
          </a:xfrm>
        </p:grpSpPr>
        <p:sp>
          <p:nvSpPr>
            <p:cNvPr id="16" name="AutoShape 4">
              <a:extLst>
                <a:ext uri="{FF2B5EF4-FFF2-40B4-BE49-F238E27FC236}">
                  <a16:creationId xmlns:a16="http://schemas.microsoft.com/office/drawing/2014/main" id="{9BABBA19-CF45-4553-9334-E5F67CAB1B3C}"/>
                </a:ext>
              </a:extLst>
            </p:cNvPr>
            <p:cNvSpPr>
              <a:spLocks/>
            </p:cNvSpPr>
            <p:nvPr/>
          </p:nvSpPr>
          <p:spPr bwMode="auto">
            <a:xfrm>
              <a:off x="853" y="2551"/>
              <a:ext cx="136" cy="378"/>
            </a:xfrm>
            <a:prstGeom prst="leftBrace">
              <a:avLst>
                <a:gd name="adj1" fmla="val 23162"/>
                <a:gd name="adj2" fmla="val 50000"/>
              </a:avLst>
            </a:prstGeom>
            <a:noFill/>
            <a:ln w="28575">
              <a:solidFill>
                <a:srgbClr val="001C4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Clr>
                  <a:srgbClr val="FF0000"/>
                </a:buClr>
                <a:buFont typeface="Wingdings" pitchFamily="2" charset="2"/>
                <a:buChar char="§"/>
                <a:defRPr sz="2200">
                  <a:solidFill>
                    <a:srgbClr val="0E265A"/>
                  </a:solidFill>
                  <a:latin typeface="Arial" pitchFamily="34" charset="0"/>
                  <a:ea typeface="MS PGothic" pitchFamily="34" charset="-128"/>
                </a:defRPr>
              </a:lvl1pPr>
              <a:lvl2pPr marL="742950" indent="-285750" algn="l" eaLnBrk="0" hangingPunct="0">
                <a:spcBef>
                  <a:spcPct val="30000"/>
                </a:spcBef>
                <a:buClr>
                  <a:srgbClr val="4B91CD"/>
                </a:buClr>
                <a:buFont typeface="Wingdings 2" pitchFamily="18" charset="2"/>
                <a:buChar char=""/>
                <a:defRPr sz="2000">
                  <a:solidFill>
                    <a:srgbClr val="0E265A"/>
                  </a:solidFill>
                  <a:latin typeface="Arial" pitchFamily="34" charset="0"/>
                  <a:ea typeface="MS PGothic" pitchFamily="34" charset="-128"/>
                </a:defRPr>
              </a:lvl2pPr>
              <a:lvl3pPr marL="1143000" indent="-228600" algn="l" eaLnBrk="0" hangingPunct="0">
                <a:spcBef>
                  <a:spcPct val="30000"/>
                </a:spcBef>
                <a:buClr>
                  <a:srgbClr val="0E265A"/>
                </a:buClr>
                <a:buSzPct val="85000"/>
                <a:buFont typeface="Wingdings" pitchFamily="2" charset="2"/>
                <a:buChar char="§"/>
                <a:defRPr sz="2000">
                  <a:solidFill>
                    <a:srgbClr val="0E265A"/>
                  </a:solidFill>
                  <a:latin typeface="Arial" pitchFamily="34" charset="0"/>
                  <a:ea typeface="MS PGothic" pitchFamily="34" charset="-128"/>
                </a:defRPr>
              </a:lvl3pPr>
              <a:lvl4pPr marL="1600200" indent="-228600" algn="l" eaLnBrk="0" hangingPunct="0">
                <a:spcBef>
                  <a:spcPct val="30000"/>
                </a:spcBef>
                <a:buChar char="–"/>
                <a:defRPr sz="2000">
                  <a:solidFill>
                    <a:srgbClr val="0E265A"/>
                  </a:solidFill>
                  <a:latin typeface="Arial" pitchFamily="34" charset="0"/>
                  <a:ea typeface="MS PGothic" pitchFamily="34" charset="-128"/>
                </a:defRPr>
              </a:lvl4pPr>
              <a:lvl5pPr marL="2057400" indent="-228600" algn="l" eaLnBrk="0" hangingPunct="0">
                <a:spcBef>
                  <a:spcPct val="30000"/>
                </a:spcBef>
                <a:buChar char="•"/>
                <a:defRPr sz="2000">
                  <a:solidFill>
                    <a:srgbClr val="0E265A"/>
                  </a:solidFill>
                  <a:latin typeface="Arial" pitchFamily="34" charset="0"/>
                  <a:ea typeface="MS PGothic" pitchFamily="34" charset="-128"/>
                </a:defRPr>
              </a:lvl5pPr>
              <a:lvl6pPr marL="25146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6pPr>
              <a:lvl7pPr marL="29718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7pPr>
              <a:lvl8pPr marL="34290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8pPr>
              <a:lvl9pPr marL="38862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9pPr>
            </a:lstStyle>
            <a:p>
              <a:pPr algn="ctr" eaLnBrk="1" hangingPunct="1">
                <a:spcBef>
                  <a:spcPct val="0"/>
                </a:spcBef>
                <a:buClrTx/>
                <a:buFontTx/>
                <a:buNone/>
              </a:pPr>
              <a:endParaRPr lang="en-US" altLang="en-US" sz="1800">
                <a:solidFill>
                  <a:srgbClr val="002577"/>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Text Box 5">
              <a:extLst>
                <a:ext uri="{FF2B5EF4-FFF2-40B4-BE49-F238E27FC236}">
                  <a16:creationId xmlns:a16="http://schemas.microsoft.com/office/drawing/2014/main" id="{3F3D951F-29E0-4CC1-A760-40C9CEC6B3E6}"/>
                </a:ext>
              </a:extLst>
            </p:cNvPr>
            <p:cNvSpPr txBox="1">
              <a:spLocks noChangeArrowheads="1"/>
            </p:cNvSpPr>
            <p:nvPr/>
          </p:nvSpPr>
          <p:spPr bwMode="gray">
            <a:xfrm>
              <a:off x="327" y="2612"/>
              <a:ext cx="492" cy="252"/>
            </a:xfrm>
            <a:prstGeom prst="rect">
              <a:avLst/>
            </a:prstGeom>
            <a:noFill/>
            <a:ln>
              <a:noFill/>
            </a:ln>
            <a:effectLst/>
            <a:extLst>
              <a:ext uri="{909E8E84-426E-40DD-AFC4-6F175D3DCCD1}">
                <a14:hiddenFill xmlns:a14="http://schemas.microsoft.com/office/drawing/2010/main">
                  <a:solidFill>
                    <a:srgbClr val="00279F"/>
                  </a:solidFill>
                </a14:hiddenFill>
              </a:ext>
              <a:ext uri="{91240B29-F687-4F45-9708-019B960494DF}">
                <a14:hiddenLine xmlns:a14="http://schemas.microsoft.com/office/drawing/2010/main" w="1270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rIns="18000">
              <a:spAutoFit/>
            </a:bodyPr>
            <a:lstStyle>
              <a:lvl1pPr algn="l" eaLnBrk="0" hangingPunct="0">
                <a:spcBef>
                  <a:spcPct val="30000"/>
                </a:spcBef>
                <a:buClr>
                  <a:srgbClr val="FF0000"/>
                </a:buClr>
                <a:buFont typeface="Wingdings" pitchFamily="2" charset="2"/>
                <a:buChar char="§"/>
                <a:defRPr sz="2200">
                  <a:solidFill>
                    <a:srgbClr val="0E265A"/>
                  </a:solidFill>
                  <a:latin typeface="Arial" pitchFamily="34" charset="0"/>
                  <a:ea typeface="MS PGothic" pitchFamily="34" charset="-128"/>
                </a:defRPr>
              </a:lvl1pPr>
              <a:lvl2pPr marL="742950" indent="-285750" algn="l" eaLnBrk="0" hangingPunct="0">
                <a:spcBef>
                  <a:spcPct val="30000"/>
                </a:spcBef>
                <a:buClr>
                  <a:srgbClr val="4B91CD"/>
                </a:buClr>
                <a:buFont typeface="Wingdings 2" pitchFamily="18" charset="2"/>
                <a:buChar char=""/>
                <a:defRPr sz="2000">
                  <a:solidFill>
                    <a:srgbClr val="0E265A"/>
                  </a:solidFill>
                  <a:latin typeface="Arial" pitchFamily="34" charset="0"/>
                  <a:ea typeface="MS PGothic" pitchFamily="34" charset="-128"/>
                </a:defRPr>
              </a:lvl2pPr>
              <a:lvl3pPr marL="1143000" indent="-228600" algn="l" eaLnBrk="0" hangingPunct="0">
                <a:spcBef>
                  <a:spcPct val="30000"/>
                </a:spcBef>
                <a:buClr>
                  <a:srgbClr val="0E265A"/>
                </a:buClr>
                <a:buSzPct val="85000"/>
                <a:buFont typeface="Wingdings" pitchFamily="2" charset="2"/>
                <a:buChar char="§"/>
                <a:defRPr sz="2000">
                  <a:solidFill>
                    <a:srgbClr val="0E265A"/>
                  </a:solidFill>
                  <a:latin typeface="Arial" pitchFamily="34" charset="0"/>
                  <a:ea typeface="MS PGothic" pitchFamily="34" charset="-128"/>
                </a:defRPr>
              </a:lvl3pPr>
              <a:lvl4pPr marL="1600200" indent="-228600" algn="l" eaLnBrk="0" hangingPunct="0">
                <a:spcBef>
                  <a:spcPct val="30000"/>
                </a:spcBef>
                <a:buChar char="–"/>
                <a:defRPr sz="2000">
                  <a:solidFill>
                    <a:srgbClr val="0E265A"/>
                  </a:solidFill>
                  <a:latin typeface="Arial" pitchFamily="34" charset="0"/>
                  <a:ea typeface="MS PGothic" pitchFamily="34" charset="-128"/>
                </a:defRPr>
              </a:lvl4pPr>
              <a:lvl5pPr marL="2057400" indent="-228600" algn="l" eaLnBrk="0" hangingPunct="0">
                <a:spcBef>
                  <a:spcPct val="30000"/>
                </a:spcBef>
                <a:buChar char="•"/>
                <a:defRPr sz="2000">
                  <a:solidFill>
                    <a:srgbClr val="0E265A"/>
                  </a:solidFill>
                  <a:latin typeface="Arial" pitchFamily="34" charset="0"/>
                  <a:ea typeface="MS PGothic" pitchFamily="34" charset="-128"/>
                </a:defRPr>
              </a:lvl5pPr>
              <a:lvl6pPr marL="25146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6pPr>
              <a:lvl7pPr marL="29718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7pPr>
              <a:lvl8pPr marL="34290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8pPr>
              <a:lvl9pPr marL="38862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9pPr>
            </a:lstStyle>
            <a:p>
              <a:pPr algn="ctr" eaLnBrk="1" hangingPunct="1">
                <a:spcBef>
                  <a:spcPct val="0"/>
                </a:spcBef>
                <a:buClrTx/>
                <a:buFontTx/>
                <a:buNone/>
              </a:pPr>
              <a:r>
                <a:rPr lang="en-US" altLang="en-US" sz="2000" b="0">
                  <a:solidFill>
                    <a:srgbClr val="002577"/>
                  </a:solidFill>
                  <a:latin typeface="Segoe UI" panose="020B0502040204020203" pitchFamily="34" charset="0"/>
                  <a:ea typeface="Segoe UI" panose="020B0502040204020203" pitchFamily="34" charset="0"/>
                  <a:cs typeface="Segoe UI" panose="020B0502040204020203" pitchFamily="34" charset="0"/>
                </a:rPr>
                <a:t>$4,483</a:t>
              </a:r>
            </a:p>
          </p:txBody>
        </p:sp>
        <p:sp>
          <p:nvSpPr>
            <p:cNvPr id="18" name="Rectangle 7">
              <a:extLst>
                <a:ext uri="{FF2B5EF4-FFF2-40B4-BE49-F238E27FC236}">
                  <a16:creationId xmlns:a16="http://schemas.microsoft.com/office/drawing/2014/main" id="{C6B84AFA-1807-4759-9693-AD9A3AA955CB}"/>
                </a:ext>
              </a:extLst>
            </p:cNvPr>
            <p:cNvSpPr>
              <a:spLocks noChangeArrowheads="1"/>
            </p:cNvSpPr>
            <p:nvPr/>
          </p:nvSpPr>
          <p:spPr bwMode="auto">
            <a:xfrm>
              <a:off x="357" y="1900"/>
              <a:ext cx="5244" cy="1706"/>
            </a:xfrm>
            <a:prstGeom prst="rect">
              <a:avLst/>
            </a:prstGeom>
            <a:noFill/>
            <a:ln>
              <a:noFill/>
            </a:ln>
            <a:effectLst/>
            <a:extLst>
              <a:ext uri="{909E8E84-426E-40DD-AFC4-6F175D3DCCD1}">
                <a14:hiddenFill xmlns:a14="http://schemas.microsoft.com/office/drawing/2010/main">
                  <a:solidFill>
                    <a:srgbClr val="00279F"/>
                  </a:solidFill>
                </a14:hiddenFill>
              </a:ext>
              <a:ext uri="{91240B29-F687-4F45-9708-019B960494DF}">
                <a14:hiddenLine xmlns:a14="http://schemas.microsoft.com/office/drawing/2010/main" w="127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lvl1pPr algn="l" eaLnBrk="0" hangingPunct="0">
                <a:spcBef>
                  <a:spcPct val="30000"/>
                </a:spcBef>
                <a:buClr>
                  <a:srgbClr val="FF0000"/>
                </a:buClr>
                <a:buFont typeface="Wingdings" pitchFamily="2" charset="2"/>
                <a:buChar char="§"/>
                <a:tabLst>
                  <a:tab pos="1717675" algn="l"/>
                  <a:tab pos="2800350" algn="l"/>
                  <a:tab pos="3146425" algn="l"/>
                </a:tabLst>
                <a:defRPr sz="2200">
                  <a:solidFill>
                    <a:srgbClr val="0E265A"/>
                  </a:solidFill>
                  <a:latin typeface="Arial" pitchFamily="34" charset="0"/>
                  <a:ea typeface="MS PGothic" pitchFamily="34" charset="-128"/>
                </a:defRPr>
              </a:lvl1pPr>
              <a:lvl2pPr marL="1077913" algn="l" eaLnBrk="0" hangingPunct="0">
                <a:spcBef>
                  <a:spcPct val="30000"/>
                </a:spcBef>
                <a:buClr>
                  <a:srgbClr val="4B91CD"/>
                </a:buClr>
                <a:buFont typeface="Wingdings 2" pitchFamily="18" charset="2"/>
                <a:buChar char=""/>
                <a:tabLst>
                  <a:tab pos="1717675" algn="l"/>
                  <a:tab pos="2800350" algn="l"/>
                  <a:tab pos="3146425" algn="l"/>
                </a:tabLst>
                <a:defRPr sz="2000">
                  <a:solidFill>
                    <a:srgbClr val="0E265A"/>
                  </a:solidFill>
                  <a:latin typeface="Arial" pitchFamily="34" charset="0"/>
                  <a:ea typeface="MS PGothic" pitchFamily="34" charset="-128"/>
                </a:defRPr>
              </a:lvl2pPr>
              <a:lvl3pPr marL="1143000" indent="-228600" algn="l" eaLnBrk="0" hangingPunct="0">
                <a:spcBef>
                  <a:spcPct val="30000"/>
                </a:spcBef>
                <a:buClr>
                  <a:srgbClr val="0E265A"/>
                </a:buClr>
                <a:buSzPct val="85000"/>
                <a:buFont typeface="Wingdings" pitchFamily="2" charset="2"/>
                <a:buChar char="§"/>
                <a:tabLst>
                  <a:tab pos="1717675" algn="l"/>
                  <a:tab pos="2800350" algn="l"/>
                  <a:tab pos="3146425" algn="l"/>
                </a:tabLst>
                <a:defRPr sz="2000">
                  <a:solidFill>
                    <a:srgbClr val="0E265A"/>
                  </a:solidFill>
                  <a:latin typeface="Arial" pitchFamily="34" charset="0"/>
                  <a:ea typeface="MS PGothic" pitchFamily="34" charset="-128"/>
                </a:defRPr>
              </a:lvl3pPr>
              <a:lvl4pPr marL="1600200" indent="-228600" algn="l" eaLnBrk="0" hangingPunct="0">
                <a:spcBef>
                  <a:spcPct val="30000"/>
                </a:spcBef>
                <a:buChar char="–"/>
                <a:tabLst>
                  <a:tab pos="1717675" algn="l"/>
                  <a:tab pos="2800350" algn="l"/>
                  <a:tab pos="3146425" algn="l"/>
                </a:tabLst>
                <a:defRPr sz="2000">
                  <a:solidFill>
                    <a:srgbClr val="0E265A"/>
                  </a:solidFill>
                  <a:latin typeface="Arial" pitchFamily="34" charset="0"/>
                  <a:ea typeface="MS PGothic" pitchFamily="34" charset="-128"/>
                </a:defRPr>
              </a:lvl4pPr>
              <a:lvl5pPr marL="2057400" indent="-228600" algn="l" eaLnBrk="0" hangingPunct="0">
                <a:spcBef>
                  <a:spcPct val="30000"/>
                </a:spcBef>
                <a:buChar char="•"/>
                <a:tabLst>
                  <a:tab pos="1717675" algn="l"/>
                  <a:tab pos="2800350" algn="l"/>
                  <a:tab pos="3146425" algn="l"/>
                </a:tabLst>
                <a:defRPr sz="2000">
                  <a:solidFill>
                    <a:srgbClr val="0E265A"/>
                  </a:solidFill>
                  <a:latin typeface="Arial" pitchFamily="34" charset="0"/>
                  <a:ea typeface="MS PGothic" pitchFamily="34" charset="-128"/>
                </a:defRPr>
              </a:lvl5pPr>
              <a:lvl6pPr marL="2514600" indent="-228600" eaLnBrk="0" fontAlgn="base" hangingPunct="0">
                <a:spcBef>
                  <a:spcPct val="30000"/>
                </a:spcBef>
                <a:spcAft>
                  <a:spcPct val="0"/>
                </a:spcAft>
                <a:buChar char="•"/>
                <a:tabLst>
                  <a:tab pos="1717675" algn="l"/>
                  <a:tab pos="2800350" algn="l"/>
                  <a:tab pos="3146425" algn="l"/>
                </a:tabLst>
                <a:defRPr sz="2000">
                  <a:solidFill>
                    <a:srgbClr val="0E265A"/>
                  </a:solidFill>
                  <a:latin typeface="Arial" pitchFamily="34" charset="0"/>
                  <a:ea typeface="MS PGothic" pitchFamily="34" charset="-128"/>
                </a:defRPr>
              </a:lvl6pPr>
              <a:lvl7pPr marL="2971800" indent="-228600" eaLnBrk="0" fontAlgn="base" hangingPunct="0">
                <a:spcBef>
                  <a:spcPct val="30000"/>
                </a:spcBef>
                <a:spcAft>
                  <a:spcPct val="0"/>
                </a:spcAft>
                <a:buChar char="•"/>
                <a:tabLst>
                  <a:tab pos="1717675" algn="l"/>
                  <a:tab pos="2800350" algn="l"/>
                  <a:tab pos="3146425" algn="l"/>
                </a:tabLst>
                <a:defRPr sz="2000">
                  <a:solidFill>
                    <a:srgbClr val="0E265A"/>
                  </a:solidFill>
                  <a:latin typeface="Arial" pitchFamily="34" charset="0"/>
                  <a:ea typeface="MS PGothic" pitchFamily="34" charset="-128"/>
                </a:defRPr>
              </a:lvl7pPr>
              <a:lvl8pPr marL="3429000" indent="-228600" eaLnBrk="0" fontAlgn="base" hangingPunct="0">
                <a:spcBef>
                  <a:spcPct val="30000"/>
                </a:spcBef>
                <a:spcAft>
                  <a:spcPct val="0"/>
                </a:spcAft>
                <a:buChar char="•"/>
                <a:tabLst>
                  <a:tab pos="1717675" algn="l"/>
                  <a:tab pos="2800350" algn="l"/>
                  <a:tab pos="3146425" algn="l"/>
                </a:tabLst>
                <a:defRPr sz="2000">
                  <a:solidFill>
                    <a:srgbClr val="0E265A"/>
                  </a:solidFill>
                  <a:latin typeface="Arial" pitchFamily="34" charset="0"/>
                  <a:ea typeface="MS PGothic" pitchFamily="34" charset="-128"/>
                </a:defRPr>
              </a:lvl8pPr>
              <a:lvl9pPr marL="3886200" indent="-228600" eaLnBrk="0" fontAlgn="base" hangingPunct="0">
                <a:spcBef>
                  <a:spcPct val="30000"/>
                </a:spcBef>
                <a:spcAft>
                  <a:spcPct val="0"/>
                </a:spcAft>
                <a:buChar char="•"/>
                <a:tabLst>
                  <a:tab pos="1717675" algn="l"/>
                  <a:tab pos="2800350" algn="l"/>
                  <a:tab pos="3146425" algn="l"/>
                </a:tabLst>
                <a:defRPr sz="2000">
                  <a:solidFill>
                    <a:srgbClr val="0E265A"/>
                  </a:solidFill>
                  <a:latin typeface="Arial" pitchFamily="34" charset="0"/>
                  <a:ea typeface="MS PGothic" pitchFamily="34" charset="-128"/>
                </a:defRPr>
              </a:lvl9pPr>
            </a:lstStyle>
            <a:p>
              <a:pPr>
                <a:spcBef>
                  <a:spcPct val="50000"/>
                </a:spcBef>
                <a:buClrTx/>
                <a:buFontTx/>
                <a:buNone/>
              </a:pPr>
              <a:r>
                <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Example: </a:t>
              </a:r>
            </a:p>
            <a:p>
              <a:pPr lvl="1">
                <a:spcBef>
                  <a:spcPct val="50000"/>
                </a:spcBef>
                <a:buClrTx/>
                <a:buFontTx/>
                <a:buNone/>
              </a:pPr>
              <a:r>
                <a:rPr lang="en-US" altLang="en-US" b="0" dirty="0">
                  <a:solidFill>
                    <a:srgbClr val="002577"/>
                  </a:solidFill>
                  <a:latin typeface="Segoe UI" panose="020B0502040204020203" pitchFamily="34" charset="0"/>
                  <a:ea typeface="Segoe UI" panose="020B0502040204020203" pitchFamily="34" charset="0"/>
                  <a:cs typeface="Segoe UI" panose="020B0502040204020203" pitchFamily="34" charset="0"/>
                </a:rPr>
                <a:t>AIME		=	$7,500</a:t>
              </a:r>
            </a:p>
            <a:p>
              <a:pPr lvl="1">
                <a:spcBef>
                  <a:spcPct val="50000"/>
                </a:spcBef>
                <a:buClrTx/>
                <a:buFontTx/>
                <a:buNone/>
              </a:pPr>
              <a:r>
                <a:rPr lang="en-US" altLang="en-US" b="0" dirty="0">
                  <a:solidFill>
                    <a:srgbClr val="002577"/>
                  </a:solidFill>
                  <a:latin typeface="Segoe UI" panose="020B0502040204020203" pitchFamily="34" charset="0"/>
                  <a:ea typeface="Segoe UI" panose="020B0502040204020203" pitchFamily="34" charset="0"/>
                  <a:cs typeface="Segoe UI" panose="020B0502040204020203" pitchFamily="34" charset="0"/>
                </a:rPr>
                <a:t>90%	($1,024)	=	$</a:t>
              </a:r>
              <a:r>
                <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921.60</a:t>
              </a:r>
              <a:endParaRPr lang="en-US" altLang="en-US" b="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lvl="1">
                <a:spcBef>
                  <a:spcPct val="50000"/>
                </a:spcBef>
                <a:buClrTx/>
                <a:buFontTx/>
                <a:buNone/>
              </a:pPr>
              <a:r>
                <a:rPr lang="en-US" altLang="en-US" b="0" dirty="0">
                  <a:solidFill>
                    <a:srgbClr val="002577"/>
                  </a:solidFill>
                  <a:latin typeface="Segoe UI" panose="020B0502040204020203" pitchFamily="34" charset="0"/>
                  <a:ea typeface="Segoe UI" panose="020B0502040204020203" pitchFamily="34" charset="0"/>
                  <a:cs typeface="Segoe UI" panose="020B0502040204020203" pitchFamily="34" charset="0"/>
                </a:rPr>
                <a:t>32%	($</a:t>
              </a:r>
              <a:r>
                <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6,172</a:t>
              </a:r>
              <a:r>
                <a:rPr lang="en-US" altLang="en-US" b="0" dirty="0">
                  <a:solidFill>
                    <a:srgbClr val="002577"/>
                  </a:solidFill>
                  <a:latin typeface="Segoe UI" panose="020B0502040204020203" pitchFamily="34" charset="0"/>
                  <a:ea typeface="Segoe UI" panose="020B0502040204020203" pitchFamily="34" charset="0"/>
                  <a:cs typeface="Segoe UI" panose="020B0502040204020203" pitchFamily="34" charset="0"/>
                </a:rPr>
                <a:t>)	=	$1,647.36</a:t>
              </a:r>
            </a:p>
            <a:p>
              <a:pPr lvl="1">
                <a:spcBef>
                  <a:spcPct val="50000"/>
                </a:spcBef>
                <a:buClrTx/>
                <a:buFontTx/>
                <a:buNone/>
              </a:pPr>
              <a:r>
                <a:rPr lang="en-US" altLang="en-US" b="0" dirty="0">
                  <a:solidFill>
                    <a:srgbClr val="002577"/>
                  </a:solidFill>
                  <a:latin typeface="Segoe UI" panose="020B0502040204020203" pitchFamily="34" charset="0"/>
                  <a:ea typeface="Segoe UI" panose="020B0502040204020203" pitchFamily="34" charset="0"/>
                  <a:cs typeface="Segoe UI" panose="020B0502040204020203" pitchFamily="34" charset="0"/>
                </a:rPr>
                <a:t>15%	($304)   	=	</a:t>
              </a:r>
              <a:r>
                <a:rPr lang="en-US" altLang="en-US" b="0" u="sng" dirty="0">
                  <a:solidFill>
                    <a:srgbClr val="002577"/>
                  </a:solidFill>
                  <a:latin typeface="Segoe UI" panose="020B0502040204020203" pitchFamily="34" charset="0"/>
                  <a:ea typeface="Segoe UI" panose="020B0502040204020203" pitchFamily="34" charset="0"/>
                  <a:cs typeface="Segoe UI" panose="020B0502040204020203" pitchFamily="34" charset="0"/>
                </a:rPr>
                <a:t>$</a:t>
              </a:r>
              <a:r>
                <a:rPr lang="en-US" altLang="en-US" u="sng" dirty="0">
                  <a:solidFill>
                    <a:srgbClr val="002577"/>
                  </a:solidFill>
                  <a:latin typeface="Segoe UI" panose="020B0502040204020203" pitchFamily="34" charset="0"/>
                  <a:ea typeface="Segoe UI" panose="020B0502040204020203" pitchFamily="34" charset="0"/>
                  <a:cs typeface="Segoe UI" panose="020B0502040204020203" pitchFamily="34" charset="0"/>
                </a:rPr>
                <a:t>45.60</a:t>
              </a:r>
              <a:endParaRPr lang="en-US" altLang="en-US" b="0" u="sng"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lvl="1">
                <a:spcBef>
                  <a:spcPct val="50000"/>
                </a:spcBef>
                <a:buClrTx/>
                <a:buFontTx/>
                <a:buNone/>
              </a:pPr>
              <a:r>
                <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			</a:t>
              </a:r>
              <a:r>
                <a:rPr lang="en-US" altLang="en-US" b="1" dirty="0">
                  <a:solidFill>
                    <a:srgbClr val="002577"/>
                  </a:solidFill>
                  <a:latin typeface="Segoe UI" panose="020B0502040204020203" pitchFamily="34" charset="0"/>
                  <a:ea typeface="Segoe UI" panose="020B0502040204020203" pitchFamily="34" charset="0"/>
                  <a:cs typeface="Segoe UI" panose="020B0502040204020203" pitchFamily="34" charset="0"/>
                </a:rPr>
                <a:t>$2,614.56Primary Insurance Amount (PIA)</a:t>
              </a:r>
            </a:p>
          </p:txBody>
        </p:sp>
      </p:grpSp>
      <p:sp>
        <p:nvSpPr>
          <p:cNvPr id="19" name="TextBox 18">
            <a:extLst>
              <a:ext uri="{FF2B5EF4-FFF2-40B4-BE49-F238E27FC236}">
                <a16:creationId xmlns:a16="http://schemas.microsoft.com/office/drawing/2014/main" id="{DFB8CC1C-28CD-4958-9B6D-07BD8AF04253}"/>
              </a:ext>
            </a:extLst>
          </p:cNvPr>
          <p:cNvSpPr txBox="1"/>
          <p:nvPr/>
        </p:nvSpPr>
        <p:spPr>
          <a:xfrm>
            <a:off x="909060" y="4941418"/>
            <a:ext cx="846582" cy="307777"/>
          </a:xfrm>
          <a:prstGeom prst="rect">
            <a:avLst/>
          </a:prstGeom>
          <a:solidFill>
            <a:schemeClr val="bg1"/>
          </a:solidFill>
        </p:spPr>
        <p:txBody>
          <a:bodyPr wrap="square" lIns="0" tIns="0" rIns="0" bIns="0" rtlCol="0">
            <a:spAutoFit/>
          </a:bodyPr>
          <a:lstStyle/>
          <a:p>
            <a:r>
              <a:rPr lang="en-US" sz="2000" b="1" dirty="0">
                <a:solidFill>
                  <a:srgbClr val="002577"/>
                </a:solidFill>
                <a:latin typeface="Segoe UI" panose="020B0502040204020203" pitchFamily="34" charset="0"/>
                <a:ea typeface="Segoe UI" panose="020B0502040204020203" pitchFamily="34" charset="0"/>
                <a:cs typeface="Segoe UI" panose="020B0502040204020203" pitchFamily="34" charset="0"/>
              </a:rPr>
              <a:t>$7,196</a:t>
            </a:r>
          </a:p>
        </p:txBody>
      </p:sp>
      <p:sp>
        <p:nvSpPr>
          <p:cNvPr id="15" name="TextBox 14">
            <a:extLst>
              <a:ext uri="{FF2B5EF4-FFF2-40B4-BE49-F238E27FC236}">
                <a16:creationId xmlns:a16="http://schemas.microsoft.com/office/drawing/2014/main" id="{B16EF7D8-9DB1-456A-ACBF-EE9AD5E63725}"/>
              </a:ext>
            </a:extLst>
          </p:cNvPr>
          <p:cNvSpPr txBox="1"/>
          <p:nvPr/>
        </p:nvSpPr>
        <p:spPr>
          <a:xfrm>
            <a:off x="8666328" y="7853566"/>
            <a:ext cx="2173354"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31890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1"/>
            </p:custData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6"/>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2"/>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39860"/>
            <a:ext cx="10369051"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Social Security: Estimating Benefits</a:t>
            </a:r>
          </a:p>
        </p:txBody>
      </p:sp>
      <p:sp>
        <p:nvSpPr>
          <p:cNvPr id="11" name="Text Placeholder 3">
            <a:extLst>
              <a:ext uri="{FF2B5EF4-FFF2-40B4-BE49-F238E27FC236}">
                <a16:creationId xmlns:a16="http://schemas.microsoft.com/office/drawing/2014/main" id="{DED98CF0-8642-490F-A7F7-3746C9F101D6}"/>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5</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0" name="Rectangle 15">
            <a:extLst>
              <a:ext uri="{FF2B5EF4-FFF2-40B4-BE49-F238E27FC236}">
                <a16:creationId xmlns:a16="http://schemas.microsoft.com/office/drawing/2014/main" id="{BFB30E62-1DB3-4C51-B75F-D66D6C0E26E4}"/>
              </a:ext>
            </a:extLst>
          </p:cNvPr>
          <p:cNvSpPr txBox="1">
            <a:spLocks noChangeArrowheads="1"/>
          </p:cNvSpPr>
          <p:nvPr/>
        </p:nvSpPr>
        <p:spPr>
          <a:xfrm>
            <a:off x="253020" y="1799117"/>
            <a:ext cx="5442742" cy="4451371"/>
          </a:xfrm>
          <a:prstGeom prst="rect">
            <a:avLst/>
          </a:prstGeom>
        </p:spPr>
        <p:txBody>
          <a:bodyPr vert="horz" lIns="91440" tIns="45720" rIns="91440" bIns="45720" rtlCol="0" anchor="t"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pPr marL="342900" indent="-342900">
              <a:buFont typeface="Arial" panose="020B0604020202020204" pitchFamily="34" charset="0"/>
              <a:buChar char="•"/>
            </a:pPr>
            <a:r>
              <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Estimate Social Security Benefits with: </a:t>
            </a:r>
          </a:p>
          <a:p>
            <a:pPr marL="342900" indent="-342900">
              <a:buFont typeface="Arial" panose="020B0604020202020204" pitchFamily="34" charset="0"/>
              <a:buChar char="•"/>
            </a:pPr>
            <a:endPar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marL="979488" lvl="1" indent="-285750" algn="l">
              <a:buFont typeface="Arial" panose="020B0604020202020204" pitchFamily="34" charset="0"/>
              <a:buChar char="•"/>
            </a:pPr>
            <a:r>
              <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Annual Social Security Statement</a:t>
            </a:r>
          </a:p>
          <a:p>
            <a:pPr marL="979488" lvl="1" indent="-285750" algn="l">
              <a:buFont typeface="Arial" panose="020B0604020202020204" pitchFamily="34" charset="0"/>
              <a:buChar char="•"/>
            </a:pPr>
            <a:endPar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marL="979488" lvl="1" indent="-285750" algn="l">
              <a:buFont typeface="Arial" panose="020B0604020202020204" pitchFamily="34" charset="0"/>
              <a:buChar char="•"/>
            </a:pPr>
            <a:r>
              <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www.socialsecurity.gov</a:t>
            </a:r>
          </a:p>
          <a:p>
            <a:pPr marL="979488" lvl="1" indent="-285750" algn="l">
              <a:buFont typeface="Arial" panose="020B0604020202020204" pitchFamily="34" charset="0"/>
              <a:buChar char="•"/>
            </a:pPr>
            <a:endPar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marL="979488" lvl="1" indent="-285750" algn="l">
              <a:buFont typeface="Arial" panose="020B0604020202020204" pitchFamily="34" charset="0"/>
              <a:buChar char="•"/>
            </a:pPr>
            <a:r>
              <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hlinkClick r:id="rId7">
                  <a:extLst>
                    <a:ext uri="{A12FA001-AC4F-418D-AE19-62706E023703}">
                      <ahyp:hlinkClr xmlns:ahyp="http://schemas.microsoft.com/office/drawing/2018/hyperlinkcolor" val="tx"/>
                    </a:ext>
                  </a:extLst>
                </a:hlinkClick>
              </a:rPr>
              <a:t>www.ssa.gov</a:t>
            </a:r>
            <a:endPar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marL="1247776" lvl="2" indent="-285750" algn="l">
              <a:buSzPct val="70000"/>
              <a:buFont typeface="Arial" panose="020B0604020202020204" pitchFamily="34" charset="0"/>
              <a:buChar char="•"/>
            </a:pPr>
            <a:r>
              <a:rPr lang="en-US" altLang="en-US" sz="1800" dirty="0">
                <a:solidFill>
                  <a:srgbClr val="002577"/>
                </a:solidFill>
                <a:latin typeface="Segoe UI" panose="020B0502040204020203" pitchFamily="34" charset="0"/>
                <a:ea typeface="Segoe UI" panose="020B0502040204020203" pitchFamily="34" charset="0"/>
                <a:cs typeface="Segoe UI" panose="020B0502040204020203" pitchFamily="34" charset="0"/>
              </a:rPr>
              <a:t>Click on Estimate Your Retirement Benefits for online calculators</a:t>
            </a:r>
          </a:p>
          <a:p>
            <a:endParaRPr lang="en-US" altLang="en-US" sz="2000" dirty="0">
              <a:solidFill>
                <a:schemeClr val="tx2"/>
              </a:solidFill>
              <a:latin typeface="Century Gothic" pitchFamily="34" charset="0"/>
            </a:endParaRPr>
          </a:p>
        </p:txBody>
      </p:sp>
      <p:pic>
        <p:nvPicPr>
          <p:cNvPr id="13" name="Picture 17">
            <a:extLst>
              <a:ext uri="{FF2B5EF4-FFF2-40B4-BE49-F238E27FC236}">
                <a16:creationId xmlns:a16="http://schemas.microsoft.com/office/drawing/2014/main" id="{7861724D-2613-48DB-B2F6-3D16F8FC620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t="603"/>
          <a:stretch>
            <a:fillRect/>
          </a:stretch>
        </p:blipFill>
        <p:spPr bwMode="auto">
          <a:xfrm>
            <a:off x="5597343" y="2191292"/>
            <a:ext cx="3570514" cy="461117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4E610DB3-C109-4720-97EC-A8268CF298A7}"/>
              </a:ext>
            </a:extLst>
          </p:cNvPr>
          <p:cNvSpPr txBox="1"/>
          <p:nvPr/>
        </p:nvSpPr>
        <p:spPr>
          <a:xfrm>
            <a:off x="8666328" y="7853566"/>
            <a:ext cx="2173354"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72411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1"/>
            </p:custData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6"/>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2"/>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39860"/>
            <a:ext cx="10369051"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Social Security: Estimating Benefits</a:t>
            </a:r>
          </a:p>
        </p:txBody>
      </p:sp>
      <p:sp>
        <p:nvSpPr>
          <p:cNvPr id="11" name="Text Placeholder 3">
            <a:extLst>
              <a:ext uri="{FF2B5EF4-FFF2-40B4-BE49-F238E27FC236}">
                <a16:creationId xmlns:a16="http://schemas.microsoft.com/office/drawing/2014/main" id="{DED98CF0-8642-490F-A7F7-3746C9F101D6}"/>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6</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pic>
        <p:nvPicPr>
          <p:cNvPr id="12" name="Picture 3">
            <a:extLst>
              <a:ext uri="{FF2B5EF4-FFF2-40B4-BE49-F238E27FC236}">
                <a16:creationId xmlns:a16="http://schemas.microsoft.com/office/drawing/2014/main" id="{7FFDFFB5-017E-4A97-8B93-BC760979E6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1190" y="1987591"/>
            <a:ext cx="8651875" cy="5162550"/>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AutoShape 4">
            <a:extLst>
              <a:ext uri="{FF2B5EF4-FFF2-40B4-BE49-F238E27FC236}">
                <a16:creationId xmlns:a16="http://schemas.microsoft.com/office/drawing/2014/main" id="{C2333ED3-6046-4E54-8DE5-B6692016A6C8}"/>
              </a:ext>
            </a:extLst>
          </p:cNvPr>
          <p:cNvSpPr>
            <a:spLocks noChangeArrowheads="1"/>
          </p:cNvSpPr>
          <p:nvPr/>
        </p:nvSpPr>
        <p:spPr bwMode="auto">
          <a:xfrm>
            <a:off x="9083532" y="2960502"/>
            <a:ext cx="800100" cy="177800"/>
          </a:xfrm>
          <a:prstGeom prst="leftArrow">
            <a:avLst>
              <a:gd name="adj1" fmla="val 50000"/>
              <a:gd name="adj2" fmla="val 112500"/>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Clr>
                <a:srgbClr val="FF0000"/>
              </a:buClr>
              <a:buFont typeface="Wingdings" pitchFamily="2" charset="2"/>
              <a:buChar char="§"/>
              <a:defRPr sz="2200">
                <a:solidFill>
                  <a:srgbClr val="0E265A"/>
                </a:solidFill>
                <a:latin typeface="Arial" pitchFamily="34" charset="0"/>
                <a:ea typeface="MS PGothic" pitchFamily="34" charset="-128"/>
              </a:defRPr>
            </a:lvl1pPr>
            <a:lvl2pPr marL="742950" indent="-285750" algn="l" eaLnBrk="0" hangingPunct="0">
              <a:spcBef>
                <a:spcPct val="30000"/>
              </a:spcBef>
              <a:buClr>
                <a:srgbClr val="4B91CD"/>
              </a:buClr>
              <a:buFont typeface="Wingdings 2" pitchFamily="18" charset="2"/>
              <a:buChar char=""/>
              <a:defRPr sz="2000">
                <a:solidFill>
                  <a:srgbClr val="0E265A"/>
                </a:solidFill>
                <a:latin typeface="Arial" pitchFamily="34" charset="0"/>
                <a:ea typeface="MS PGothic" pitchFamily="34" charset="-128"/>
              </a:defRPr>
            </a:lvl2pPr>
            <a:lvl3pPr marL="1143000" indent="-228600" algn="l" eaLnBrk="0" hangingPunct="0">
              <a:spcBef>
                <a:spcPct val="30000"/>
              </a:spcBef>
              <a:buClr>
                <a:srgbClr val="0E265A"/>
              </a:buClr>
              <a:buSzPct val="85000"/>
              <a:buFont typeface="Wingdings" pitchFamily="2" charset="2"/>
              <a:buChar char="§"/>
              <a:defRPr sz="2000">
                <a:solidFill>
                  <a:srgbClr val="0E265A"/>
                </a:solidFill>
                <a:latin typeface="Arial" pitchFamily="34" charset="0"/>
                <a:ea typeface="MS PGothic" pitchFamily="34" charset="-128"/>
              </a:defRPr>
            </a:lvl3pPr>
            <a:lvl4pPr marL="1600200" indent="-228600" algn="l" eaLnBrk="0" hangingPunct="0">
              <a:spcBef>
                <a:spcPct val="30000"/>
              </a:spcBef>
              <a:buChar char="–"/>
              <a:defRPr sz="2000">
                <a:solidFill>
                  <a:srgbClr val="0E265A"/>
                </a:solidFill>
                <a:latin typeface="Arial" pitchFamily="34" charset="0"/>
                <a:ea typeface="MS PGothic" pitchFamily="34" charset="-128"/>
              </a:defRPr>
            </a:lvl4pPr>
            <a:lvl5pPr marL="2057400" indent="-228600" algn="l" eaLnBrk="0" hangingPunct="0">
              <a:spcBef>
                <a:spcPct val="30000"/>
              </a:spcBef>
              <a:buChar char="•"/>
              <a:defRPr sz="2000">
                <a:solidFill>
                  <a:srgbClr val="0E265A"/>
                </a:solidFill>
                <a:latin typeface="Arial" pitchFamily="34" charset="0"/>
                <a:ea typeface="MS PGothic" pitchFamily="34" charset="-128"/>
              </a:defRPr>
            </a:lvl5pPr>
            <a:lvl6pPr marL="25146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6pPr>
            <a:lvl7pPr marL="29718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7pPr>
            <a:lvl8pPr marL="34290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8pPr>
            <a:lvl9pPr marL="38862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9pPr>
          </a:lstStyle>
          <a:p>
            <a:pPr algn="ctr" eaLnBrk="1" hangingPunct="1">
              <a:spcBef>
                <a:spcPct val="0"/>
              </a:spcBef>
              <a:buClrTx/>
              <a:buFontTx/>
              <a:buNone/>
            </a:pPr>
            <a:endParaRPr lang="en-US" altLang="en-US" sz="1800">
              <a:solidFill>
                <a:schemeClr val="tx2"/>
              </a:solidFill>
            </a:endParaRPr>
          </a:p>
        </p:txBody>
      </p:sp>
      <p:sp>
        <p:nvSpPr>
          <p:cNvPr id="15" name="AutoShape 5">
            <a:extLst>
              <a:ext uri="{FF2B5EF4-FFF2-40B4-BE49-F238E27FC236}">
                <a16:creationId xmlns:a16="http://schemas.microsoft.com/office/drawing/2014/main" id="{9B3008FF-F823-457E-B967-04C1AF4BB082}"/>
              </a:ext>
            </a:extLst>
          </p:cNvPr>
          <p:cNvSpPr>
            <a:spLocks noChangeArrowheads="1"/>
          </p:cNvSpPr>
          <p:nvPr/>
        </p:nvSpPr>
        <p:spPr bwMode="auto">
          <a:xfrm>
            <a:off x="9083532" y="3251016"/>
            <a:ext cx="800100" cy="177800"/>
          </a:xfrm>
          <a:prstGeom prst="leftArrow">
            <a:avLst>
              <a:gd name="adj1" fmla="val 50000"/>
              <a:gd name="adj2" fmla="val 112500"/>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Clr>
                <a:srgbClr val="FF0000"/>
              </a:buClr>
              <a:buFont typeface="Wingdings" pitchFamily="2" charset="2"/>
              <a:buChar char="§"/>
              <a:defRPr sz="2200">
                <a:solidFill>
                  <a:srgbClr val="0E265A"/>
                </a:solidFill>
                <a:latin typeface="Arial" pitchFamily="34" charset="0"/>
                <a:ea typeface="MS PGothic" pitchFamily="34" charset="-128"/>
              </a:defRPr>
            </a:lvl1pPr>
            <a:lvl2pPr marL="742950" indent="-285750" algn="l" eaLnBrk="0" hangingPunct="0">
              <a:spcBef>
                <a:spcPct val="30000"/>
              </a:spcBef>
              <a:buClr>
                <a:srgbClr val="4B91CD"/>
              </a:buClr>
              <a:buFont typeface="Wingdings 2" pitchFamily="18" charset="2"/>
              <a:buChar char=""/>
              <a:defRPr sz="2000">
                <a:solidFill>
                  <a:srgbClr val="0E265A"/>
                </a:solidFill>
                <a:latin typeface="Arial" pitchFamily="34" charset="0"/>
                <a:ea typeface="MS PGothic" pitchFamily="34" charset="-128"/>
              </a:defRPr>
            </a:lvl2pPr>
            <a:lvl3pPr marL="1143000" indent="-228600" algn="l" eaLnBrk="0" hangingPunct="0">
              <a:spcBef>
                <a:spcPct val="30000"/>
              </a:spcBef>
              <a:buClr>
                <a:srgbClr val="0E265A"/>
              </a:buClr>
              <a:buSzPct val="85000"/>
              <a:buFont typeface="Wingdings" pitchFamily="2" charset="2"/>
              <a:buChar char="§"/>
              <a:defRPr sz="2000">
                <a:solidFill>
                  <a:srgbClr val="0E265A"/>
                </a:solidFill>
                <a:latin typeface="Arial" pitchFamily="34" charset="0"/>
                <a:ea typeface="MS PGothic" pitchFamily="34" charset="-128"/>
              </a:defRPr>
            </a:lvl3pPr>
            <a:lvl4pPr marL="1600200" indent="-228600" algn="l" eaLnBrk="0" hangingPunct="0">
              <a:spcBef>
                <a:spcPct val="30000"/>
              </a:spcBef>
              <a:buChar char="–"/>
              <a:defRPr sz="2000">
                <a:solidFill>
                  <a:srgbClr val="0E265A"/>
                </a:solidFill>
                <a:latin typeface="Arial" pitchFamily="34" charset="0"/>
                <a:ea typeface="MS PGothic" pitchFamily="34" charset="-128"/>
              </a:defRPr>
            </a:lvl4pPr>
            <a:lvl5pPr marL="2057400" indent="-228600" algn="l" eaLnBrk="0" hangingPunct="0">
              <a:spcBef>
                <a:spcPct val="30000"/>
              </a:spcBef>
              <a:buChar char="•"/>
              <a:defRPr sz="2000">
                <a:solidFill>
                  <a:srgbClr val="0E265A"/>
                </a:solidFill>
                <a:latin typeface="Arial" pitchFamily="34" charset="0"/>
                <a:ea typeface="MS PGothic" pitchFamily="34" charset="-128"/>
              </a:defRPr>
            </a:lvl5pPr>
            <a:lvl6pPr marL="25146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6pPr>
            <a:lvl7pPr marL="29718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7pPr>
            <a:lvl8pPr marL="34290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8pPr>
            <a:lvl9pPr marL="38862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9pPr>
          </a:lstStyle>
          <a:p>
            <a:pPr algn="ctr" eaLnBrk="1" hangingPunct="1">
              <a:spcBef>
                <a:spcPct val="0"/>
              </a:spcBef>
              <a:buClrTx/>
              <a:buFontTx/>
              <a:buNone/>
            </a:pPr>
            <a:endParaRPr lang="en-US" altLang="en-US" sz="1800">
              <a:solidFill>
                <a:schemeClr val="tx2"/>
              </a:solidFill>
            </a:endParaRPr>
          </a:p>
        </p:txBody>
      </p:sp>
      <p:sp>
        <p:nvSpPr>
          <p:cNvPr id="16" name="AutoShape 7">
            <a:extLst>
              <a:ext uri="{FF2B5EF4-FFF2-40B4-BE49-F238E27FC236}">
                <a16:creationId xmlns:a16="http://schemas.microsoft.com/office/drawing/2014/main" id="{E4E3CC48-D291-423D-B8DA-E40D63D97978}"/>
              </a:ext>
            </a:extLst>
          </p:cNvPr>
          <p:cNvSpPr>
            <a:spLocks noChangeArrowheads="1"/>
          </p:cNvSpPr>
          <p:nvPr/>
        </p:nvSpPr>
        <p:spPr bwMode="auto">
          <a:xfrm>
            <a:off x="9083532" y="3451947"/>
            <a:ext cx="800100" cy="177800"/>
          </a:xfrm>
          <a:prstGeom prst="leftArrow">
            <a:avLst>
              <a:gd name="adj1" fmla="val 50000"/>
              <a:gd name="adj2" fmla="val 112500"/>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Clr>
                <a:srgbClr val="FF0000"/>
              </a:buClr>
              <a:buFont typeface="Wingdings" pitchFamily="2" charset="2"/>
              <a:buChar char="§"/>
              <a:defRPr sz="2200">
                <a:solidFill>
                  <a:srgbClr val="0E265A"/>
                </a:solidFill>
                <a:latin typeface="Arial" pitchFamily="34" charset="0"/>
                <a:ea typeface="MS PGothic" pitchFamily="34" charset="-128"/>
              </a:defRPr>
            </a:lvl1pPr>
            <a:lvl2pPr marL="742950" indent="-285750" algn="l" eaLnBrk="0" hangingPunct="0">
              <a:spcBef>
                <a:spcPct val="30000"/>
              </a:spcBef>
              <a:buClr>
                <a:srgbClr val="4B91CD"/>
              </a:buClr>
              <a:buFont typeface="Wingdings 2" pitchFamily="18" charset="2"/>
              <a:buChar char=""/>
              <a:defRPr sz="2000">
                <a:solidFill>
                  <a:srgbClr val="0E265A"/>
                </a:solidFill>
                <a:latin typeface="Arial" pitchFamily="34" charset="0"/>
                <a:ea typeface="MS PGothic" pitchFamily="34" charset="-128"/>
              </a:defRPr>
            </a:lvl2pPr>
            <a:lvl3pPr marL="1143000" indent="-228600" algn="l" eaLnBrk="0" hangingPunct="0">
              <a:spcBef>
                <a:spcPct val="30000"/>
              </a:spcBef>
              <a:buClr>
                <a:srgbClr val="0E265A"/>
              </a:buClr>
              <a:buSzPct val="85000"/>
              <a:buFont typeface="Wingdings" pitchFamily="2" charset="2"/>
              <a:buChar char="§"/>
              <a:defRPr sz="2000">
                <a:solidFill>
                  <a:srgbClr val="0E265A"/>
                </a:solidFill>
                <a:latin typeface="Arial" pitchFamily="34" charset="0"/>
                <a:ea typeface="MS PGothic" pitchFamily="34" charset="-128"/>
              </a:defRPr>
            </a:lvl3pPr>
            <a:lvl4pPr marL="1600200" indent="-228600" algn="l" eaLnBrk="0" hangingPunct="0">
              <a:spcBef>
                <a:spcPct val="30000"/>
              </a:spcBef>
              <a:buChar char="–"/>
              <a:defRPr sz="2000">
                <a:solidFill>
                  <a:srgbClr val="0E265A"/>
                </a:solidFill>
                <a:latin typeface="Arial" pitchFamily="34" charset="0"/>
                <a:ea typeface="MS PGothic" pitchFamily="34" charset="-128"/>
              </a:defRPr>
            </a:lvl4pPr>
            <a:lvl5pPr marL="2057400" indent="-228600" algn="l" eaLnBrk="0" hangingPunct="0">
              <a:spcBef>
                <a:spcPct val="30000"/>
              </a:spcBef>
              <a:buChar char="•"/>
              <a:defRPr sz="2000">
                <a:solidFill>
                  <a:srgbClr val="0E265A"/>
                </a:solidFill>
                <a:latin typeface="Arial" pitchFamily="34" charset="0"/>
                <a:ea typeface="MS PGothic" pitchFamily="34" charset="-128"/>
              </a:defRPr>
            </a:lvl5pPr>
            <a:lvl6pPr marL="25146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6pPr>
            <a:lvl7pPr marL="29718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7pPr>
            <a:lvl8pPr marL="34290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8pPr>
            <a:lvl9pPr marL="38862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9pPr>
          </a:lstStyle>
          <a:p>
            <a:pPr algn="ctr" eaLnBrk="1" hangingPunct="1">
              <a:spcBef>
                <a:spcPct val="0"/>
              </a:spcBef>
              <a:buClrTx/>
              <a:buFontTx/>
              <a:buNone/>
            </a:pPr>
            <a:endParaRPr lang="en-US" altLang="en-US" sz="1800">
              <a:solidFill>
                <a:schemeClr val="tx2"/>
              </a:solidFill>
            </a:endParaRPr>
          </a:p>
        </p:txBody>
      </p:sp>
      <p:sp>
        <p:nvSpPr>
          <p:cNvPr id="17" name="AutoShape 8">
            <a:extLst>
              <a:ext uri="{FF2B5EF4-FFF2-40B4-BE49-F238E27FC236}">
                <a16:creationId xmlns:a16="http://schemas.microsoft.com/office/drawing/2014/main" id="{570B1E05-CE20-4C3C-A3CC-40EAFE6E3B74}"/>
              </a:ext>
            </a:extLst>
          </p:cNvPr>
          <p:cNvSpPr>
            <a:spLocks noChangeArrowheads="1"/>
          </p:cNvSpPr>
          <p:nvPr/>
        </p:nvSpPr>
        <p:spPr bwMode="auto">
          <a:xfrm>
            <a:off x="9102582" y="4683166"/>
            <a:ext cx="800100" cy="177800"/>
          </a:xfrm>
          <a:prstGeom prst="leftArrow">
            <a:avLst>
              <a:gd name="adj1" fmla="val 50000"/>
              <a:gd name="adj2" fmla="val 112500"/>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Clr>
                <a:srgbClr val="FF0000"/>
              </a:buClr>
              <a:buFont typeface="Wingdings" pitchFamily="2" charset="2"/>
              <a:buChar char="§"/>
              <a:defRPr sz="2200">
                <a:solidFill>
                  <a:srgbClr val="0E265A"/>
                </a:solidFill>
                <a:latin typeface="Arial" pitchFamily="34" charset="0"/>
                <a:ea typeface="MS PGothic" pitchFamily="34" charset="-128"/>
              </a:defRPr>
            </a:lvl1pPr>
            <a:lvl2pPr marL="742950" indent="-285750" algn="l" eaLnBrk="0" hangingPunct="0">
              <a:spcBef>
                <a:spcPct val="30000"/>
              </a:spcBef>
              <a:buClr>
                <a:srgbClr val="4B91CD"/>
              </a:buClr>
              <a:buFont typeface="Wingdings 2" pitchFamily="18" charset="2"/>
              <a:buChar char=""/>
              <a:defRPr sz="2000">
                <a:solidFill>
                  <a:srgbClr val="0E265A"/>
                </a:solidFill>
                <a:latin typeface="Arial" pitchFamily="34" charset="0"/>
                <a:ea typeface="MS PGothic" pitchFamily="34" charset="-128"/>
              </a:defRPr>
            </a:lvl2pPr>
            <a:lvl3pPr marL="1143000" indent="-228600" algn="l" eaLnBrk="0" hangingPunct="0">
              <a:spcBef>
                <a:spcPct val="30000"/>
              </a:spcBef>
              <a:buClr>
                <a:srgbClr val="0E265A"/>
              </a:buClr>
              <a:buSzPct val="85000"/>
              <a:buFont typeface="Wingdings" pitchFamily="2" charset="2"/>
              <a:buChar char="§"/>
              <a:defRPr sz="2000">
                <a:solidFill>
                  <a:srgbClr val="0E265A"/>
                </a:solidFill>
                <a:latin typeface="Arial" pitchFamily="34" charset="0"/>
                <a:ea typeface="MS PGothic" pitchFamily="34" charset="-128"/>
              </a:defRPr>
            </a:lvl3pPr>
            <a:lvl4pPr marL="1600200" indent="-228600" algn="l" eaLnBrk="0" hangingPunct="0">
              <a:spcBef>
                <a:spcPct val="30000"/>
              </a:spcBef>
              <a:buChar char="–"/>
              <a:defRPr sz="2000">
                <a:solidFill>
                  <a:srgbClr val="0E265A"/>
                </a:solidFill>
                <a:latin typeface="Arial" pitchFamily="34" charset="0"/>
                <a:ea typeface="MS PGothic" pitchFamily="34" charset="-128"/>
              </a:defRPr>
            </a:lvl4pPr>
            <a:lvl5pPr marL="2057400" indent="-228600" algn="l" eaLnBrk="0" hangingPunct="0">
              <a:spcBef>
                <a:spcPct val="30000"/>
              </a:spcBef>
              <a:buChar char="•"/>
              <a:defRPr sz="2000">
                <a:solidFill>
                  <a:srgbClr val="0E265A"/>
                </a:solidFill>
                <a:latin typeface="Arial" pitchFamily="34" charset="0"/>
                <a:ea typeface="MS PGothic" pitchFamily="34" charset="-128"/>
              </a:defRPr>
            </a:lvl5pPr>
            <a:lvl6pPr marL="25146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6pPr>
            <a:lvl7pPr marL="29718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7pPr>
            <a:lvl8pPr marL="34290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8pPr>
            <a:lvl9pPr marL="38862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9pPr>
          </a:lstStyle>
          <a:p>
            <a:pPr algn="ctr" eaLnBrk="1" hangingPunct="1">
              <a:spcBef>
                <a:spcPct val="0"/>
              </a:spcBef>
              <a:buClrTx/>
              <a:buFontTx/>
              <a:buNone/>
            </a:pPr>
            <a:endParaRPr lang="en-US" altLang="en-US" sz="1800">
              <a:solidFill>
                <a:schemeClr val="tx2"/>
              </a:solidFill>
            </a:endParaRPr>
          </a:p>
        </p:txBody>
      </p:sp>
      <p:sp>
        <p:nvSpPr>
          <p:cNvPr id="18" name="AutoShape 5">
            <a:extLst>
              <a:ext uri="{FF2B5EF4-FFF2-40B4-BE49-F238E27FC236}">
                <a16:creationId xmlns:a16="http://schemas.microsoft.com/office/drawing/2014/main" id="{3ED85A21-298B-48C1-9CC4-8EED00D35391}"/>
              </a:ext>
            </a:extLst>
          </p:cNvPr>
          <p:cNvSpPr>
            <a:spLocks noChangeArrowheads="1"/>
          </p:cNvSpPr>
          <p:nvPr/>
        </p:nvSpPr>
        <p:spPr bwMode="auto">
          <a:xfrm>
            <a:off x="9102582" y="6553241"/>
            <a:ext cx="800100" cy="177800"/>
          </a:xfrm>
          <a:prstGeom prst="leftArrow">
            <a:avLst>
              <a:gd name="adj1" fmla="val 50000"/>
              <a:gd name="adj2" fmla="val 112500"/>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30000"/>
              </a:spcBef>
              <a:buClr>
                <a:srgbClr val="FF0000"/>
              </a:buClr>
              <a:buFont typeface="Wingdings" pitchFamily="2" charset="2"/>
              <a:buChar char="§"/>
              <a:defRPr sz="2200">
                <a:solidFill>
                  <a:srgbClr val="0E265A"/>
                </a:solidFill>
                <a:latin typeface="Arial" pitchFamily="34" charset="0"/>
                <a:ea typeface="MS PGothic" pitchFamily="34" charset="-128"/>
              </a:defRPr>
            </a:lvl1pPr>
            <a:lvl2pPr marL="742950" indent="-285750" algn="l" eaLnBrk="0" hangingPunct="0">
              <a:spcBef>
                <a:spcPct val="30000"/>
              </a:spcBef>
              <a:buClr>
                <a:srgbClr val="4B91CD"/>
              </a:buClr>
              <a:buFont typeface="Wingdings 2" pitchFamily="18" charset="2"/>
              <a:buChar char=""/>
              <a:defRPr sz="2000">
                <a:solidFill>
                  <a:srgbClr val="0E265A"/>
                </a:solidFill>
                <a:latin typeface="Arial" pitchFamily="34" charset="0"/>
                <a:ea typeface="MS PGothic" pitchFamily="34" charset="-128"/>
              </a:defRPr>
            </a:lvl2pPr>
            <a:lvl3pPr marL="1143000" indent="-228600" algn="l" eaLnBrk="0" hangingPunct="0">
              <a:spcBef>
                <a:spcPct val="30000"/>
              </a:spcBef>
              <a:buClr>
                <a:srgbClr val="0E265A"/>
              </a:buClr>
              <a:buSzPct val="85000"/>
              <a:buFont typeface="Wingdings" pitchFamily="2" charset="2"/>
              <a:buChar char="§"/>
              <a:defRPr sz="2000">
                <a:solidFill>
                  <a:srgbClr val="0E265A"/>
                </a:solidFill>
                <a:latin typeface="Arial" pitchFamily="34" charset="0"/>
                <a:ea typeface="MS PGothic" pitchFamily="34" charset="-128"/>
              </a:defRPr>
            </a:lvl3pPr>
            <a:lvl4pPr marL="1600200" indent="-228600" algn="l" eaLnBrk="0" hangingPunct="0">
              <a:spcBef>
                <a:spcPct val="30000"/>
              </a:spcBef>
              <a:buChar char="–"/>
              <a:defRPr sz="2000">
                <a:solidFill>
                  <a:srgbClr val="0E265A"/>
                </a:solidFill>
                <a:latin typeface="Arial" pitchFamily="34" charset="0"/>
                <a:ea typeface="MS PGothic" pitchFamily="34" charset="-128"/>
              </a:defRPr>
            </a:lvl4pPr>
            <a:lvl5pPr marL="2057400" indent="-228600" algn="l" eaLnBrk="0" hangingPunct="0">
              <a:spcBef>
                <a:spcPct val="30000"/>
              </a:spcBef>
              <a:buChar char="•"/>
              <a:defRPr sz="2000">
                <a:solidFill>
                  <a:srgbClr val="0E265A"/>
                </a:solidFill>
                <a:latin typeface="Arial" pitchFamily="34" charset="0"/>
                <a:ea typeface="MS PGothic" pitchFamily="34" charset="-128"/>
              </a:defRPr>
            </a:lvl5pPr>
            <a:lvl6pPr marL="25146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6pPr>
            <a:lvl7pPr marL="29718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7pPr>
            <a:lvl8pPr marL="34290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8pPr>
            <a:lvl9pPr marL="38862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9pPr>
          </a:lstStyle>
          <a:p>
            <a:pPr algn="ctr" eaLnBrk="1" hangingPunct="1">
              <a:spcBef>
                <a:spcPct val="0"/>
              </a:spcBef>
              <a:buClrTx/>
              <a:buFontTx/>
              <a:buNone/>
            </a:pPr>
            <a:endParaRPr lang="en-US" altLang="en-US" sz="1800">
              <a:solidFill>
                <a:schemeClr val="tx2"/>
              </a:solidFill>
            </a:endParaRPr>
          </a:p>
        </p:txBody>
      </p:sp>
      <p:sp>
        <p:nvSpPr>
          <p:cNvPr id="13" name="TextBox 12">
            <a:extLst>
              <a:ext uri="{FF2B5EF4-FFF2-40B4-BE49-F238E27FC236}">
                <a16:creationId xmlns:a16="http://schemas.microsoft.com/office/drawing/2014/main" id="{63603922-2006-4811-B39B-E9C4E6EC9AA7}"/>
              </a:ext>
            </a:extLst>
          </p:cNvPr>
          <p:cNvSpPr txBox="1"/>
          <p:nvPr/>
        </p:nvSpPr>
        <p:spPr>
          <a:xfrm>
            <a:off x="8666328" y="7853566"/>
            <a:ext cx="2173354"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16833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righ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righ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right)">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1"/>
            </p:custData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6"/>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2"/>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39860"/>
            <a:ext cx="10369051"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Social Security: Estimating Benefits</a:t>
            </a:r>
          </a:p>
        </p:txBody>
      </p:sp>
      <p:sp>
        <p:nvSpPr>
          <p:cNvPr id="11" name="Text Placeholder 3">
            <a:extLst>
              <a:ext uri="{FF2B5EF4-FFF2-40B4-BE49-F238E27FC236}">
                <a16:creationId xmlns:a16="http://schemas.microsoft.com/office/drawing/2014/main" id="{DED98CF0-8642-490F-A7F7-3746C9F101D6}"/>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7</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pic>
        <p:nvPicPr>
          <p:cNvPr id="13" name="Picture 3">
            <a:extLst>
              <a:ext uri="{FF2B5EF4-FFF2-40B4-BE49-F238E27FC236}">
                <a16:creationId xmlns:a16="http://schemas.microsoft.com/office/drawing/2014/main" id="{4C332193-6959-4D03-B29C-B88CB7117A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746"/>
          <a:stretch>
            <a:fillRect/>
          </a:stretch>
        </p:blipFill>
        <p:spPr bwMode="auto">
          <a:xfrm>
            <a:off x="2125257" y="1628829"/>
            <a:ext cx="6329363" cy="529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4">
            <a:extLst>
              <a:ext uri="{FF2B5EF4-FFF2-40B4-BE49-F238E27FC236}">
                <a16:creationId xmlns:a16="http://schemas.microsoft.com/office/drawing/2014/main" id="{4840152D-5E67-40E6-B80E-9CB94E159F3E}"/>
              </a:ext>
            </a:extLst>
          </p:cNvPr>
          <p:cNvSpPr>
            <a:spLocks noChangeArrowheads="1"/>
          </p:cNvSpPr>
          <p:nvPr/>
        </p:nvSpPr>
        <p:spPr bwMode="gray">
          <a:xfrm>
            <a:off x="2112548" y="1690527"/>
            <a:ext cx="6286500" cy="5248275"/>
          </a:xfrm>
          <a:prstGeom prst="rect">
            <a:avLst/>
          </a:prstGeom>
          <a:noFill/>
          <a:ln w="12700" algn="ctr">
            <a:solidFill>
              <a:srgbClr val="000000"/>
            </a:solidFill>
            <a:miter lim="800000"/>
            <a:headEnd/>
            <a:tailEnd/>
          </a:ln>
          <a:effectLst/>
          <a:extLst>
            <a:ext uri="{909E8E84-426E-40DD-AFC4-6F175D3DCCD1}">
              <a14:hiddenFill xmlns:a14="http://schemas.microsoft.com/office/drawing/2010/main">
                <a:solidFill>
                  <a:srgbClr val="00279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rIns="18000" anchor="ctr"/>
          <a:lstStyle>
            <a:lvl1pPr algn="l" eaLnBrk="0" hangingPunct="0">
              <a:spcBef>
                <a:spcPct val="30000"/>
              </a:spcBef>
              <a:buClr>
                <a:srgbClr val="FF0000"/>
              </a:buClr>
              <a:buFont typeface="Wingdings" pitchFamily="2" charset="2"/>
              <a:buChar char="§"/>
              <a:defRPr sz="2200">
                <a:solidFill>
                  <a:srgbClr val="0E265A"/>
                </a:solidFill>
                <a:latin typeface="Arial" pitchFamily="34" charset="0"/>
                <a:ea typeface="MS PGothic" pitchFamily="34" charset="-128"/>
              </a:defRPr>
            </a:lvl1pPr>
            <a:lvl2pPr marL="742950" indent="-285750" algn="l" eaLnBrk="0" hangingPunct="0">
              <a:spcBef>
                <a:spcPct val="30000"/>
              </a:spcBef>
              <a:buClr>
                <a:srgbClr val="4B91CD"/>
              </a:buClr>
              <a:buFont typeface="Wingdings 2" pitchFamily="18" charset="2"/>
              <a:buChar char=""/>
              <a:defRPr sz="2000">
                <a:solidFill>
                  <a:srgbClr val="0E265A"/>
                </a:solidFill>
                <a:latin typeface="Arial" pitchFamily="34" charset="0"/>
                <a:ea typeface="MS PGothic" pitchFamily="34" charset="-128"/>
              </a:defRPr>
            </a:lvl2pPr>
            <a:lvl3pPr marL="1143000" indent="-228600" algn="l" eaLnBrk="0" hangingPunct="0">
              <a:spcBef>
                <a:spcPct val="30000"/>
              </a:spcBef>
              <a:buClr>
                <a:srgbClr val="0E265A"/>
              </a:buClr>
              <a:buSzPct val="85000"/>
              <a:buFont typeface="Wingdings" pitchFamily="2" charset="2"/>
              <a:buChar char="§"/>
              <a:defRPr sz="2000">
                <a:solidFill>
                  <a:srgbClr val="0E265A"/>
                </a:solidFill>
                <a:latin typeface="Arial" pitchFamily="34" charset="0"/>
                <a:ea typeface="MS PGothic" pitchFamily="34" charset="-128"/>
              </a:defRPr>
            </a:lvl3pPr>
            <a:lvl4pPr marL="1600200" indent="-228600" algn="l" eaLnBrk="0" hangingPunct="0">
              <a:spcBef>
                <a:spcPct val="30000"/>
              </a:spcBef>
              <a:buChar char="–"/>
              <a:defRPr sz="2000">
                <a:solidFill>
                  <a:srgbClr val="0E265A"/>
                </a:solidFill>
                <a:latin typeface="Arial" pitchFamily="34" charset="0"/>
                <a:ea typeface="MS PGothic" pitchFamily="34" charset="-128"/>
              </a:defRPr>
            </a:lvl4pPr>
            <a:lvl5pPr marL="2057400" indent="-228600" algn="l" eaLnBrk="0" hangingPunct="0">
              <a:spcBef>
                <a:spcPct val="30000"/>
              </a:spcBef>
              <a:buChar char="•"/>
              <a:defRPr sz="2000">
                <a:solidFill>
                  <a:srgbClr val="0E265A"/>
                </a:solidFill>
                <a:latin typeface="Arial" pitchFamily="34" charset="0"/>
                <a:ea typeface="MS PGothic" pitchFamily="34" charset="-128"/>
              </a:defRPr>
            </a:lvl5pPr>
            <a:lvl6pPr marL="25146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6pPr>
            <a:lvl7pPr marL="29718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7pPr>
            <a:lvl8pPr marL="34290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8pPr>
            <a:lvl9pPr marL="38862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9pPr>
          </a:lstStyle>
          <a:p>
            <a:pPr algn="ctr" eaLnBrk="1" hangingPunct="1">
              <a:spcBef>
                <a:spcPct val="0"/>
              </a:spcBef>
              <a:buClrTx/>
              <a:buFontTx/>
              <a:buNone/>
            </a:pPr>
            <a:endParaRPr lang="en-US" altLang="en-US" sz="1800">
              <a:solidFill>
                <a:schemeClr val="tx2"/>
              </a:solidFill>
            </a:endParaRPr>
          </a:p>
        </p:txBody>
      </p:sp>
      <p:sp>
        <p:nvSpPr>
          <p:cNvPr id="20" name="Oval 5">
            <a:extLst>
              <a:ext uri="{FF2B5EF4-FFF2-40B4-BE49-F238E27FC236}">
                <a16:creationId xmlns:a16="http://schemas.microsoft.com/office/drawing/2014/main" id="{A83BD4D6-46E8-4BD0-A205-6FFAD8552269}"/>
              </a:ext>
            </a:extLst>
          </p:cNvPr>
          <p:cNvSpPr>
            <a:spLocks noChangeArrowheads="1"/>
          </p:cNvSpPr>
          <p:nvPr/>
        </p:nvSpPr>
        <p:spPr bwMode="gray">
          <a:xfrm>
            <a:off x="4926885" y="6270234"/>
            <a:ext cx="495300" cy="219075"/>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rgbClr val="00279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rIns="18000" anchor="ctr"/>
          <a:lstStyle>
            <a:lvl1pPr algn="l" eaLnBrk="0" hangingPunct="0">
              <a:spcBef>
                <a:spcPct val="30000"/>
              </a:spcBef>
              <a:buClr>
                <a:srgbClr val="FF0000"/>
              </a:buClr>
              <a:buFont typeface="Wingdings" pitchFamily="2" charset="2"/>
              <a:buChar char="§"/>
              <a:defRPr sz="2200">
                <a:solidFill>
                  <a:srgbClr val="0E265A"/>
                </a:solidFill>
                <a:latin typeface="Arial" pitchFamily="34" charset="0"/>
                <a:ea typeface="MS PGothic" pitchFamily="34" charset="-128"/>
              </a:defRPr>
            </a:lvl1pPr>
            <a:lvl2pPr marL="742950" indent="-285750" algn="l" eaLnBrk="0" hangingPunct="0">
              <a:spcBef>
                <a:spcPct val="30000"/>
              </a:spcBef>
              <a:buClr>
                <a:srgbClr val="4B91CD"/>
              </a:buClr>
              <a:buFont typeface="Wingdings 2" pitchFamily="18" charset="2"/>
              <a:buChar char=""/>
              <a:defRPr sz="2000">
                <a:solidFill>
                  <a:srgbClr val="0E265A"/>
                </a:solidFill>
                <a:latin typeface="Arial" pitchFamily="34" charset="0"/>
                <a:ea typeface="MS PGothic" pitchFamily="34" charset="-128"/>
              </a:defRPr>
            </a:lvl2pPr>
            <a:lvl3pPr marL="1143000" indent="-228600" algn="l" eaLnBrk="0" hangingPunct="0">
              <a:spcBef>
                <a:spcPct val="30000"/>
              </a:spcBef>
              <a:buClr>
                <a:srgbClr val="0E265A"/>
              </a:buClr>
              <a:buSzPct val="85000"/>
              <a:buFont typeface="Wingdings" pitchFamily="2" charset="2"/>
              <a:buChar char="§"/>
              <a:defRPr sz="2000">
                <a:solidFill>
                  <a:srgbClr val="0E265A"/>
                </a:solidFill>
                <a:latin typeface="Arial" pitchFamily="34" charset="0"/>
                <a:ea typeface="MS PGothic" pitchFamily="34" charset="-128"/>
              </a:defRPr>
            </a:lvl3pPr>
            <a:lvl4pPr marL="1600200" indent="-228600" algn="l" eaLnBrk="0" hangingPunct="0">
              <a:spcBef>
                <a:spcPct val="30000"/>
              </a:spcBef>
              <a:buChar char="–"/>
              <a:defRPr sz="2000">
                <a:solidFill>
                  <a:srgbClr val="0E265A"/>
                </a:solidFill>
                <a:latin typeface="Arial" pitchFamily="34" charset="0"/>
                <a:ea typeface="MS PGothic" pitchFamily="34" charset="-128"/>
              </a:defRPr>
            </a:lvl4pPr>
            <a:lvl5pPr marL="2057400" indent="-228600" algn="l" eaLnBrk="0" hangingPunct="0">
              <a:spcBef>
                <a:spcPct val="30000"/>
              </a:spcBef>
              <a:buChar char="•"/>
              <a:defRPr sz="2000">
                <a:solidFill>
                  <a:srgbClr val="0E265A"/>
                </a:solidFill>
                <a:latin typeface="Arial" pitchFamily="34" charset="0"/>
                <a:ea typeface="MS PGothic" pitchFamily="34" charset="-128"/>
              </a:defRPr>
            </a:lvl5pPr>
            <a:lvl6pPr marL="25146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6pPr>
            <a:lvl7pPr marL="29718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7pPr>
            <a:lvl8pPr marL="34290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8pPr>
            <a:lvl9pPr marL="3886200" indent="-228600" eaLnBrk="0" fontAlgn="base" hangingPunct="0">
              <a:spcBef>
                <a:spcPct val="30000"/>
              </a:spcBef>
              <a:spcAft>
                <a:spcPct val="0"/>
              </a:spcAft>
              <a:buChar char="•"/>
              <a:defRPr sz="2000">
                <a:solidFill>
                  <a:srgbClr val="0E265A"/>
                </a:solidFill>
                <a:latin typeface="Arial" pitchFamily="34" charset="0"/>
                <a:ea typeface="MS PGothic" pitchFamily="34" charset="-128"/>
              </a:defRPr>
            </a:lvl9pPr>
          </a:lstStyle>
          <a:p>
            <a:pPr algn="ctr" eaLnBrk="1" hangingPunct="1">
              <a:spcBef>
                <a:spcPct val="0"/>
              </a:spcBef>
              <a:buClrTx/>
              <a:buFontTx/>
              <a:buNone/>
            </a:pPr>
            <a:endParaRPr lang="en-US" altLang="en-US" sz="1800">
              <a:solidFill>
                <a:schemeClr val="tx2"/>
              </a:solidFill>
            </a:endParaRPr>
          </a:p>
        </p:txBody>
      </p:sp>
      <p:sp>
        <p:nvSpPr>
          <p:cNvPr id="10" name="TextBox 9">
            <a:extLst>
              <a:ext uri="{FF2B5EF4-FFF2-40B4-BE49-F238E27FC236}">
                <a16:creationId xmlns:a16="http://schemas.microsoft.com/office/drawing/2014/main" id="{F678B601-59DB-45E5-866E-D110C366AA6A}"/>
              </a:ext>
            </a:extLst>
          </p:cNvPr>
          <p:cNvSpPr txBox="1"/>
          <p:nvPr/>
        </p:nvSpPr>
        <p:spPr>
          <a:xfrm>
            <a:off x="8666328" y="7853566"/>
            <a:ext cx="2173354"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44971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1"/>
            </p:custData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6"/>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2"/>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39860"/>
            <a:ext cx="10369051"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Social Security: Spousal Benefits</a:t>
            </a:r>
          </a:p>
        </p:txBody>
      </p:sp>
      <p:sp>
        <p:nvSpPr>
          <p:cNvPr id="11" name="Text Placeholder 3">
            <a:extLst>
              <a:ext uri="{FF2B5EF4-FFF2-40B4-BE49-F238E27FC236}">
                <a16:creationId xmlns:a16="http://schemas.microsoft.com/office/drawing/2014/main" id="{DED98CF0-8642-490F-A7F7-3746C9F101D6}"/>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8</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0" name="Rectangle 11">
            <a:extLst>
              <a:ext uri="{FF2B5EF4-FFF2-40B4-BE49-F238E27FC236}">
                <a16:creationId xmlns:a16="http://schemas.microsoft.com/office/drawing/2014/main" id="{D13B0850-93B8-4FBF-83B1-D7DC25B2968B}"/>
              </a:ext>
            </a:extLst>
          </p:cNvPr>
          <p:cNvSpPr txBox="1">
            <a:spLocks noChangeArrowheads="1"/>
          </p:cNvSpPr>
          <p:nvPr/>
        </p:nvSpPr>
        <p:spPr>
          <a:xfrm>
            <a:off x="665517" y="1637770"/>
            <a:ext cx="4122738" cy="4741862"/>
          </a:xfrm>
          <a:prstGeom prst="rect">
            <a:avLst/>
          </a:prstGeom>
        </p:spPr>
        <p:txBody>
          <a:bodyPr vert="horz" lIns="91440" tIns="45720" rIns="91440" bIns="45720" rtlCol="0" anchor="t"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pPr marL="342900" indent="-342900">
              <a:buClr>
                <a:srgbClr val="3369FF"/>
              </a:buClr>
              <a:buFont typeface="Arial" panose="020B0604020202020204" pitchFamily="34" charset="0"/>
              <a:buChar char="•"/>
            </a:pPr>
            <a:r>
              <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A spouse can get 50% of primary worker’s benefits</a:t>
            </a:r>
          </a:p>
          <a:p>
            <a:pPr marL="342900" indent="-342900">
              <a:buClr>
                <a:srgbClr val="3369FF"/>
              </a:buClr>
              <a:buFont typeface="Arial" panose="020B0604020202020204" pitchFamily="34" charset="0"/>
              <a:buChar char="•"/>
            </a:pPr>
            <a:endPar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marL="342900" indent="-342900">
              <a:buClr>
                <a:srgbClr val="3369FF"/>
              </a:buClr>
              <a:buFont typeface="Arial" panose="020B0604020202020204" pitchFamily="34" charset="0"/>
              <a:buChar char="•"/>
            </a:pPr>
            <a:r>
              <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A spouse will get the higher of their own benefit or the spousal benefit</a:t>
            </a:r>
          </a:p>
          <a:p>
            <a:pPr marL="342900" indent="-342900">
              <a:buClr>
                <a:srgbClr val="3369FF"/>
              </a:buClr>
              <a:buFont typeface="Arial" panose="020B0604020202020204" pitchFamily="34" charset="0"/>
              <a:buChar char="•"/>
            </a:pPr>
            <a:endPar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marL="342900" indent="-342900">
              <a:buClr>
                <a:srgbClr val="3369FF"/>
              </a:buClr>
              <a:buFont typeface="Arial" panose="020B0604020202020204" pitchFamily="34" charset="0"/>
              <a:buChar char="•"/>
            </a:pPr>
            <a:r>
              <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Former spouses may be entitled to spousal benefits, but they must have been married for at least 10 years</a:t>
            </a:r>
          </a:p>
        </p:txBody>
      </p:sp>
      <p:sp>
        <p:nvSpPr>
          <p:cNvPr id="12" name="Rectangle 12">
            <a:extLst>
              <a:ext uri="{FF2B5EF4-FFF2-40B4-BE49-F238E27FC236}">
                <a16:creationId xmlns:a16="http://schemas.microsoft.com/office/drawing/2014/main" id="{FC4BDD30-085B-47F0-8B91-60CC8C4ABEEC}"/>
              </a:ext>
            </a:extLst>
          </p:cNvPr>
          <p:cNvSpPr txBox="1">
            <a:spLocks noChangeArrowheads="1"/>
          </p:cNvSpPr>
          <p:nvPr/>
        </p:nvSpPr>
        <p:spPr>
          <a:xfrm>
            <a:off x="4899836" y="1637770"/>
            <a:ext cx="4122737" cy="4741862"/>
          </a:xfrm>
          <a:prstGeom prst="rect">
            <a:avLst/>
          </a:prstGeom>
        </p:spPr>
        <p:txBody>
          <a:bodyPr anchor="t"/>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buClr>
                <a:srgbClr val="3369FF"/>
              </a:buClr>
            </a:pPr>
            <a:r>
              <a:rPr lang="en-US" altLang="en-US" sz="2000" b="1" dirty="0">
                <a:solidFill>
                  <a:srgbClr val="002577"/>
                </a:solidFill>
                <a:latin typeface="Segoe UI" panose="020B0502040204020203" pitchFamily="34" charset="0"/>
                <a:ea typeface="Segoe UI" panose="020B0502040204020203" pitchFamily="34" charset="0"/>
                <a:cs typeface="Segoe UI" panose="020B0502040204020203" pitchFamily="34" charset="0"/>
              </a:rPr>
              <a:t>Example: Bob and Sally</a:t>
            </a:r>
          </a:p>
          <a:p>
            <a:pPr marL="1036638" lvl="1" indent="-342900">
              <a:buClr>
                <a:srgbClr val="3369FF"/>
              </a:buClr>
            </a:pPr>
            <a:r>
              <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Bob’s Benefit: $2,200</a:t>
            </a:r>
          </a:p>
          <a:p>
            <a:pPr marL="1036638" lvl="1" indent="-342900">
              <a:buClr>
                <a:srgbClr val="3369FF"/>
              </a:buClr>
            </a:pPr>
            <a:r>
              <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Sally’s Benefit: $700</a:t>
            </a:r>
          </a:p>
          <a:p>
            <a:pPr marL="1036638" lvl="1" indent="-342900">
              <a:buClr>
                <a:srgbClr val="3369FF"/>
              </a:buClr>
            </a:pPr>
            <a:r>
              <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Sally’s Spousal Benefit: $1,100</a:t>
            </a:r>
          </a:p>
          <a:p>
            <a:pPr marL="1036638" lvl="1" indent="-342900">
              <a:buClr>
                <a:srgbClr val="3369FF"/>
              </a:buClr>
            </a:pPr>
            <a:r>
              <a:rPr lang="en-US" altLang="en-US" sz="2000" dirty="0">
                <a:solidFill>
                  <a:srgbClr val="002577"/>
                </a:solidFill>
                <a:latin typeface="Segoe UI" panose="020B0502040204020203" pitchFamily="34" charset="0"/>
                <a:ea typeface="Segoe UI" panose="020B0502040204020203" pitchFamily="34" charset="0"/>
                <a:cs typeface="Segoe UI" panose="020B0502040204020203" pitchFamily="34" charset="0"/>
              </a:rPr>
              <a:t>Sally will get $1,100</a:t>
            </a:r>
          </a:p>
        </p:txBody>
      </p:sp>
      <p:pic>
        <p:nvPicPr>
          <p:cNvPr id="15" name="Picture 6" descr="1049866862">
            <a:extLst>
              <a:ext uri="{FF2B5EF4-FFF2-40B4-BE49-F238E27FC236}">
                <a16:creationId xmlns:a16="http://schemas.microsoft.com/office/drawing/2014/main" id="{89A74A4F-DDCC-49FF-BA40-ED28BA7BF0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4647" y="3777145"/>
            <a:ext cx="5248153" cy="375095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4295A04E-3A78-4B69-879B-F35BF2FE54BA}"/>
              </a:ext>
            </a:extLst>
          </p:cNvPr>
          <p:cNvSpPr txBox="1"/>
          <p:nvPr/>
        </p:nvSpPr>
        <p:spPr>
          <a:xfrm>
            <a:off x="8666328" y="7853566"/>
            <a:ext cx="2173354"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207612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328728-DC99-4CA3-8E08-E71BE9D1391D}"/>
              </a:ext>
            </a:extLst>
          </p:cNvPr>
          <p:cNvGraphicFramePr>
            <a:graphicFrameLocks noChangeAspect="1"/>
          </p:cNvGraphicFramePr>
          <p:nvPr>
            <p:custDataLst>
              <p:tags r:id="rId1"/>
            </p:custDataLst>
          </p:nvPr>
        </p:nvGraphicFramePr>
        <p:xfrm>
          <a:off x="1191" y="1029891"/>
          <a:ext cx="1191" cy="1191"/>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8" name="Object 7" hidden="1">
                        <a:extLst>
                          <a:ext uri="{FF2B5EF4-FFF2-40B4-BE49-F238E27FC236}">
                            <a16:creationId xmlns:a16="http://schemas.microsoft.com/office/drawing/2014/main" id="{9E328728-DC99-4CA3-8E08-E71BE9D1391D}"/>
                          </a:ext>
                        </a:extLst>
                      </p:cNvPr>
                      <p:cNvPicPr/>
                      <p:nvPr/>
                    </p:nvPicPr>
                    <p:blipFill>
                      <a:blip r:embed="rId6"/>
                      <a:stretch>
                        <a:fillRect/>
                      </a:stretch>
                    </p:blipFill>
                    <p:spPr>
                      <a:xfrm>
                        <a:off x="1191" y="10298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7A72D9D-5BFF-43FB-985F-B89E7C794EEB}"/>
              </a:ext>
            </a:extLst>
          </p:cNvPr>
          <p:cNvSpPr/>
          <p:nvPr>
            <p:custDataLst>
              <p:tags r:id="rId2"/>
            </p:custDataLst>
          </p:nvPr>
        </p:nvSpPr>
        <p:spPr>
          <a:xfrm>
            <a:off x="0" y="102870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200" dirty="0">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endParaRPr>
          </a:p>
        </p:txBody>
      </p:sp>
      <p:sp>
        <p:nvSpPr>
          <p:cNvPr id="9" name="Subtitle 2">
            <a:extLst>
              <a:ext uri="{FF2B5EF4-FFF2-40B4-BE49-F238E27FC236}">
                <a16:creationId xmlns:a16="http://schemas.microsoft.com/office/drawing/2014/main" id="{BDB0CE72-E801-41FD-901C-016A2A608386}"/>
              </a:ext>
            </a:extLst>
          </p:cNvPr>
          <p:cNvSpPr txBox="1">
            <a:spLocks/>
          </p:cNvSpPr>
          <p:nvPr/>
        </p:nvSpPr>
        <p:spPr>
          <a:xfrm>
            <a:off x="253020" y="539860"/>
            <a:ext cx="10369051" cy="707280"/>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r>
              <a:rPr lang="en-US" sz="4130" dirty="0">
                <a:latin typeface="Segoe UI" panose="020B0502040204020203" pitchFamily="34" charset="0"/>
                <a:ea typeface="Segoe UI" panose="020B0502040204020203" pitchFamily="34" charset="0"/>
                <a:cs typeface="Segoe UI" panose="020B0502040204020203" pitchFamily="34" charset="0"/>
              </a:rPr>
              <a:t>Social Security: Survivor Benefits</a:t>
            </a:r>
          </a:p>
        </p:txBody>
      </p:sp>
      <p:sp>
        <p:nvSpPr>
          <p:cNvPr id="11" name="Text Placeholder 3">
            <a:extLst>
              <a:ext uri="{FF2B5EF4-FFF2-40B4-BE49-F238E27FC236}">
                <a16:creationId xmlns:a16="http://schemas.microsoft.com/office/drawing/2014/main" id="{DED98CF0-8642-490F-A7F7-3746C9F101D6}"/>
              </a:ext>
            </a:extLst>
          </p:cNvPr>
          <p:cNvSpPr txBox="1">
            <a:spLocks/>
          </p:cNvSpPr>
          <p:nvPr/>
        </p:nvSpPr>
        <p:spPr>
          <a:xfrm>
            <a:off x="266687" y="7853566"/>
            <a:ext cx="2173354" cy="273746"/>
          </a:xfrm>
          <a:prstGeom prst="rect">
            <a:avLst/>
          </a:prstGeom>
        </p:spPr>
        <p:txBody>
          <a:bodyPr vert="horz" lIns="91440" tIns="45720" rIns="91440" bIns="45720" rtlCol="0">
            <a:normAutofit/>
          </a:bodyPr>
          <a:lstStyle>
            <a:lvl1pPr marL="0" indent="0" algn="ctr" defTabSz="1097280" rtl="0" eaLnBrk="1" latinLnBrk="0" hangingPunct="1">
              <a:lnSpc>
                <a:spcPct val="90000"/>
              </a:lnSpc>
              <a:spcBef>
                <a:spcPts val="1200"/>
              </a:spcBef>
              <a:buFont typeface="Arial" panose="020B0604020202020204" pitchFamily="34" charset="0"/>
              <a:buNone/>
              <a:defRPr sz="1350" b="0" i="0" kern="1200">
                <a:solidFill>
                  <a:srgbClr val="FFFFFF"/>
                </a:solidFill>
                <a:latin typeface="IBM Eliot Sans Medium" panose="020B0703050000000000"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gn="l"/>
            <a:r>
              <a:rPr lang="en-US" sz="1200" dirty="0">
                <a:solidFill>
                  <a:srgbClr val="002577"/>
                </a:solidFill>
                <a:latin typeface="Segoe UI" panose="020B0502040204020203" pitchFamily="34" charset="0"/>
                <a:ea typeface="Segoe UI" panose="020B0502040204020203" pitchFamily="34" charset="0"/>
                <a:cs typeface="Segoe UI" panose="020B0502040204020203" pitchFamily="34" charset="0"/>
              </a:rPr>
              <a:t>9</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13" name="Rectangle 5">
            <a:extLst>
              <a:ext uri="{FF2B5EF4-FFF2-40B4-BE49-F238E27FC236}">
                <a16:creationId xmlns:a16="http://schemas.microsoft.com/office/drawing/2014/main" id="{9D197755-5FE2-43B3-8BBE-6306A9D3FB65}"/>
              </a:ext>
            </a:extLst>
          </p:cNvPr>
          <p:cNvSpPr txBox="1">
            <a:spLocks noChangeArrowheads="1"/>
          </p:cNvSpPr>
          <p:nvPr/>
        </p:nvSpPr>
        <p:spPr>
          <a:xfrm>
            <a:off x="451676" y="1743869"/>
            <a:ext cx="7642225" cy="4741862"/>
          </a:xfrm>
          <a:prstGeom prst="rect">
            <a:avLst/>
          </a:prstGeom>
        </p:spPr>
        <p:txBody>
          <a:bodyPr vert="horz" lIns="91440" tIns="45720" rIns="91440" bIns="45720" rtlCol="0" anchor="ctr" anchorCtr="0">
            <a:noAutofit/>
          </a:bodyPr>
          <a:lstStyle>
            <a:lvl1pPr marL="0" indent="0" algn="l" defTabSz="1097280" rtl="0" eaLnBrk="1" latinLnBrk="0" hangingPunct="1">
              <a:lnSpc>
                <a:spcPct val="90000"/>
              </a:lnSpc>
              <a:spcBef>
                <a:spcPts val="1200"/>
              </a:spcBef>
              <a:buFont typeface="Arial" panose="020B0604020202020204" pitchFamily="34" charset="0"/>
              <a:buNone/>
              <a:defRPr sz="4125" b="1" i="0" kern="1200">
                <a:solidFill>
                  <a:srgbClr val="002677"/>
                </a:solidFill>
                <a:latin typeface="IBM Eliot Sans" panose="020B0503050000000000" pitchFamily="34" charset="0"/>
                <a:ea typeface="+mn-ea"/>
                <a:cs typeface="+mn-cs"/>
              </a:defRPr>
            </a:lvl1pPr>
            <a:lvl2pPr marL="411450" indent="0" algn="ctr" defTabSz="109728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2pPr>
            <a:lvl3pPr marL="822899" indent="0" algn="ctr" defTabSz="1097280" rtl="0" eaLnBrk="1" latinLnBrk="0" hangingPunct="1">
              <a:lnSpc>
                <a:spcPct val="90000"/>
              </a:lnSpc>
              <a:spcBef>
                <a:spcPts val="600"/>
              </a:spcBef>
              <a:buFont typeface="Arial" panose="020B0604020202020204" pitchFamily="34" charset="0"/>
              <a:buNone/>
              <a:defRPr sz="1620" kern="1200">
                <a:solidFill>
                  <a:schemeClr val="tx1"/>
                </a:solidFill>
                <a:latin typeface="+mn-lt"/>
                <a:ea typeface="+mn-ea"/>
                <a:cs typeface="+mn-cs"/>
              </a:defRPr>
            </a:lvl3pPr>
            <a:lvl4pPr marL="1234349"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4pPr>
            <a:lvl5pPr marL="1645797"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5pPr>
            <a:lvl6pPr marL="2057246"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6pPr>
            <a:lvl7pPr marL="24686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7pPr>
            <a:lvl8pPr marL="288014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8pPr>
            <a:lvl9pPr marL="3291594" indent="0" algn="ctr" defTabSz="1097280" rtl="0" eaLnBrk="1" latinLnBrk="0" hangingPunct="1">
              <a:lnSpc>
                <a:spcPct val="90000"/>
              </a:lnSpc>
              <a:spcBef>
                <a:spcPts val="600"/>
              </a:spcBef>
              <a:buFont typeface="Arial" panose="020B0604020202020204" pitchFamily="34" charset="0"/>
              <a:buNone/>
              <a:defRPr sz="1440" kern="1200">
                <a:solidFill>
                  <a:schemeClr val="tx1"/>
                </a:solidFill>
                <a:latin typeface="+mn-lt"/>
                <a:ea typeface="+mn-ea"/>
                <a:cs typeface="+mn-cs"/>
              </a:defRPr>
            </a:lvl9pPr>
          </a:lstStyle>
          <a:p>
            <a:pPr>
              <a:defRPr/>
            </a:pPr>
            <a:r>
              <a:rPr lang="en-US" altLang="en-US" sz="2000" dirty="0">
                <a:solidFill>
                  <a:srgbClr val="3369FF"/>
                </a:solidFill>
                <a:latin typeface="Segoe UI" panose="020B0502040204020203" pitchFamily="34" charset="0"/>
                <a:ea typeface="Segoe UI" panose="020B0502040204020203" pitchFamily="34" charset="0"/>
                <a:cs typeface="Segoe UI" panose="020B0502040204020203" pitchFamily="34" charset="0"/>
              </a:rPr>
              <a:t>A surviving spouse will receive the higher of either their own benefit or their deceased spouse’s benefit</a:t>
            </a:r>
          </a:p>
          <a:p>
            <a:pPr marL="694944" lvl="1" algn="l">
              <a:defRPr/>
            </a:pPr>
            <a:r>
              <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Example: Bob and Sally</a:t>
            </a:r>
          </a:p>
          <a:p>
            <a:pPr marL="1248982" lvl="2" indent="-285750" algn="l">
              <a:buClr>
                <a:srgbClr val="3369FF"/>
              </a:buClr>
              <a:buSzPct val="70000"/>
              <a:buFont typeface="Arial" panose="020B0604020202020204" pitchFamily="34" charset="0"/>
              <a:buChar char="•"/>
              <a:defRPr/>
            </a:pPr>
            <a:r>
              <a:rPr lang="en-US" altLang="en-US" sz="1800" dirty="0">
                <a:solidFill>
                  <a:srgbClr val="002577"/>
                </a:solidFill>
                <a:latin typeface="Segoe UI" panose="020B0502040204020203" pitchFamily="34" charset="0"/>
                <a:ea typeface="Segoe UI" panose="020B0502040204020203" pitchFamily="34" charset="0"/>
                <a:cs typeface="Segoe UI" panose="020B0502040204020203" pitchFamily="34" charset="0"/>
              </a:rPr>
              <a:t>Bob’s Benefit: $2,200</a:t>
            </a:r>
          </a:p>
          <a:p>
            <a:pPr marL="1248982" lvl="2" indent="-285750" algn="l">
              <a:buClr>
                <a:srgbClr val="3369FF"/>
              </a:buClr>
              <a:buSzPct val="70000"/>
              <a:buFont typeface="Arial" panose="020B0604020202020204" pitchFamily="34" charset="0"/>
              <a:buChar char="•"/>
              <a:defRPr/>
            </a:pPr>
            <a:r>
              <a:rPr lang="en-US" altLang="en-US" sz="1800" dirty="0">
                <a:solidFill>
                  <a:srgbClr val="002577"/>
                </a:solidFill>
                <a:latin typeface="Segoe UI" panose="020B0502040204020203" pitchFamily="34" charset="0"/>
                <a:ea typeface="Segoe UI" panose="020B0502040204020203" pitchFamily="34" charset="0"/>
                <a:cs typeface="Segoe UI" panose="020B0502040204020203" pitchFamily="34" charset="0"/>
              </a:rPr>
              <a:t>Sally’s Benefit: $1,400</a:t>
            </a:r>
          </a:p>
          <a:p>
            <a:pPr marL="1248982" lvl="2" indent="-285750" algn="l">
              <a:buClr>
                <a:srgbClr val="3369FF"/>
              </a:buClr>
              <a:buSzPct val="70000"/>
              <a:buFont typeface="Arial" panose="020B0604020202020204" pitchFamily="34" charset="0"/>
              <a:buChar char="•"/>
              <a:defRPr/>
            </a:pPr>
            <a:r>
              <a:rPr lang="en-US" altLang="en-US" sz="1800" dirty="0">
                <a:solidFill>
                  <a:srgbClr val="002577"/>
                </a:solidFill>
                <a:latin typeface="Segoe UI" panose="020B0502040204020203" pitchFamily="34" charset="0"/>
                <a:ea typeface="Segoe UI" panose="020B0502040204020203" pitchFamily="34" charset="0"/>
                <a:cs typeface="Segoe UI" panose="020B0502040204020203" pitchFamily="34" charset="0"/>
              </a:rPr>
              <a:t>Bob passes away.</a:t>
            </a:r>
          </a:p>
          <a:p>
            <a:pPr marL="1248982" lvl="2" indent="-285750" algn="l">
              <a:buClr>
                <a:srgbClr val="3369FF"/>
              </a:buClr>
              <a:buSzPct val="70000"/>
              <a:buFont typeface="Arial" panose="020B0604020202020204" pitchFamily="34" charset="0"/>
              <a:buChar char="•"/>
              <a:defRPr/>
            </a:pPr>
            <a:r>
              <a:rPr lang="en-US" altLang="en-US" sz="1800" dirty="0">
                <a:solidFill>
                  <a:srgbClr val="002577"/>
                </a:solidFill>
                <a:latin typeface="Segoe UI" panose="020B0502040204020203" pitchFamily="34" charset="0"/>
                <a:ea typeface="Segoe UI" panose="020B0502040204020203" pitchFamily="34" charset="0"/>
                <a:cs typeface="Segoe UI" panose="020B0502040204020203" pitchFamily="34" charset="0"/>
              </a:rPr>
              <a:t>Sally’s benefit will increase to $2,200</a:t>
            </a:r>
          </a:p>
          <a:p>
            <a:pPr marL="931862" lvl="2" indent="-285750" algn="l">
              <a:buFont typeface="Arial" panose="020B0604020202020204" pitchFamily="34" charset="0"/>
              <a:buChar char="•"/>
              <a:defRPr/>
            </a:pPr>
            <a:endParaRPr lang="en-US" altLang="en-US" sz="1800" dirty="0">
              <a:solidFill>
                <a:srgbClr val="002577"/>
              </a:solidFill>
              <a:latin typeface="Segoe UI" panose="020B0502040204020203" pitchFamily="34" charset="0"/>
              <a:ea typeface="Segoe UI" panose="020B0502040204020203" pitchFamily="34" charset="0"/>
              <a:cs typeface="Segoe UI" panose="020B0502040204020203" pitchFamily="34" charset="0"/>
            </a:endParaRPr>
          </a:p>
          <a:p>
            <a:pPr>
              <a:defRPr/>
            </a:pPr>
            <a:r>
              <a:rPr lang="en-US" altLang="en-US" sz="2000" dirty="0">
                <a:solidFill>
                  <a:srgbClr val="3369FF"/>
                </a:solidFill>
                <a:latin typeface="Segoe UI" panose="020B0502040204020203" pitchFamily="34" charset="0"/>
                <a:ea typeface="Segoe UI" panose="020B0502040204020203" pitchFamily="34" charset="0"/>
                <a:cs typeface="Segoe UI" panose="020B0502040204020203" pitchFamily="34" charset="0"/>
              </a:rPr>
              <a:t>Requirements:</a:t>
            </a:r>
          </a:p>
          <a:p>
            <a:pPr marL="980694" lvl="1" indent="-285750" algn="l">
              <a:buClr>
                <a:srgbClr val="3369FF"/>
              </a:buClr>
              <a:buFont typeface="Arial" panose="020B0604020202020204" pitchFamily="34" charset="0"/>
              <a:buChar char="•"/>
              <a:defRPr/>
            </a:pPr>
            <a:r>
              <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The surviving spouse must be at least 60 years old.</a:t>
            </a:r>
          </a:p>
          <a:p>
            <a:pPr marL="963232" lvl="2" algn="l">
              <a:buSzPct val="70000"/>
              <a:defRPr/>
            </a:pPr>
            <a:r>
              <a:rPr lang="en-US" altLang="en-US" sz="1800" dirty="0">
                <a:solidFill>
                  <a:srgbClr val="002577"/>
                </a:solidFill>
                <a:latin typeface="Segoe UI" panose="020B0502040204020203" pitchFamily="34" charset="0"/>
                <a:ea typeface="Segoe UI" panose="020B0502040204020203" pitchFamily="34" charset="0"/>
                <a:cs typeface="Segoe UI" panose="020B0502040204020203" pitchFamily="34" charset="0"/>
                <a:sym typeface="Wingdings" panose="05000000000000000000" pitchFamily="2" charset="2"/>
              </a:rPr>
              <a:t> </a:t>
            </a:r>
            <a:r>
              <a:rPr lang="en-US" altLang="en-US" sz="1800" dirty="0">
                <a:solidFill>
                  <a:srgbClr val="002577"/>
                </a:solidFill>
                <a:latin typeface="Segoe UI" panose="020B0502040204020203" pitchFamily="34" charset="0"/>
                <a:ea typeface="Segoe UI" panose="020B0502040204020203" pitchFamily="34" charset="0"/>
                <a:cs typeface="Segoe UI" panose="020B0502040204020203" pitchFamily="34" charset="0"/>
              </a:rPr>
              <a:t>The surviving spouse must be at least 50 years old if disabled.</a:t>
            </a:r>
          </a:p>
          <a:p>
            <a:pPr marL="980694" lvl="1" indent="-285750" algn="l">
              <a:buClr>
                <a:srgbClr val="3369FF"/>
              </a:buClr>
              <a:buFont typeface="Arial" panose="020B0604020202020204" pitchFamily="34" charset="0"/>
              <a:buChar char="•"/>
              <a:defRPr/>
            </a:pPr>
            <a:r>
              <a:rPr lang="en-US" altLang="en-US" dirty="0">
                <a:solidFill>
                  <a:srgbClr val="002577"/>
                </a:solidFill>
                <a:latin typeface="Segoe UI" panose="020B0502040204020203" pitchFamily="34" charset="0"/>
                <a:ea typeface="Segoe UI" panose="020B0502040204020203" pitchFamily="34" charset="0"/>
                <a:cs typeface="Segoe UI" panose="020B0502040204020203" pitchFamily="34" charset="0"/>
              </a:rPr>
              <a:t>You must be married for at least 9 months prior to your spouse’s death.</a:t>
            </a:r>
          </a:p>
          <a:p>
            <a:pPr marL="963232" lvl="2" algn="l">
              <a:buSzPct val="70000"/>
              <a:defRPr/>
            </a:pPr>
            <a:r>
              <a:rPr lang="en-US" altLang="en-US" sz="1800" dirty="0">
                <a:solidFill>
                  <a:srgbClr val="002577"/>
                </a:solidFill>
                <a:latin typeface="Segoe UI" panose="020B0502040204020203" pitchFamily="34" charset="0"/>
                <a:ea typeface="Segoe UI" panose="020B0502040204020203" pitchFamily="34" charset="0"/>
                <a:cs typeface="Segoe UI" panose="020B0502040204020203" pitchFamily="34" charset="0"/>
                <a:sym typeface="Wingdings" panose="05000000000000000000" pitchFamily="2" charset="2"/>
              </a:rPr>
              <a:t> </a:t>
            </a:r>
            <a:r>
              <a:rPr lang="en-US" altLang="en-US" sz="1800" dirty="0">
                <a:solidFill>
                  <a:srgbClr val="002577"/>
                </a:solidFill>
                <a:latin typeface="Segoe UI" panose="020B0502040204020203" pitchFamily="34" charset="0"/>
                <a:ea typeface="Segoe UI" panose="020B0502040204020203" pitchFamily="34" charset="0"/>
                <a:cs typeface="Segoe UI" panose="020B0502040204020203" pitchFamily="34" charset="0"/>
              </a:rPr>
              <a:t>There are exceptions for accidents. </a:t>
            </a:r>
          </a:p>
        </p:txBody>
      </p:sp>
      <p:sp>
        <p:nvSpPr>
          <p:cNvPr id="10" name="TextBox 9">
            <a:extLst>
              <a:ext uri="{FF2B5EF4-FFF2-40B4-BE49-F238E27FC236}">
                <a16:creationId xmlns:a16="http://schemas.microsoft.com/office/drawing/2014/main" id="{EB3A80CF-6D71-465C-B492-2D611A5A26F0}"/>
              </a:ext>
            </a:extLst>
          </p:cNvPr>
          <p:cNvSpPr txBox="1"/>
          <p:nvPr/>
        </p:nvSpPr>
        <p:spPr>
          <a:xfrm>
            <a:off x="8666328" y="7853566"/>
            <a:ext cx="2173354"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6708639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I3ej2JupcsXAObuQFhLgu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EQ Blue Master Slid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3_White_Master slid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Q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edium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ight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EQ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Medium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Light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eDoxContent" ma:contentTypeID="0x010100B24C549A633F7C48BA2305DAC5266D4A00951E2114090CDD49B05306D83C360A30" ma:contentTypeVersion="28" ma:contentTypeDescription="Base content type for all the eDox content libraries" ma:contentTypeScope="" ma:versionID="5b0e288c8a89a17b259bc100606664de">
  <xsd:schema xmlns:xsd="http://www.w3.org/2001/XMLSchema" xmlns:xs="http://www.w3.org/2001/XMLSchema" xmlns:p="http://schemas.microsoft.com/office/2006/metadata/properties" xmlns:ns2="ac20609a-3051-41d9-b17a-8705bef0fda4" xmlns:ns3="2d65f045-af81-46c7-bfba-5acbb0cfaf96" targetNamespace="http://schemas.microsoft.com/office/2006/metadata/properties" ma:root="true" ma:fieldsID="198a5789fa269c4f30a2756ae90122d0" ns2:_="" ns3:_="">
    <xsd:import namespace="ac20609a-3051-41d9-b17a-8705bef0fda4"/>
    <xsd:import namespace="2d65f045-af81-46c7-bfba-5acbb0cfaf96"/>
    <xsd:element name="properties">
      <xsd:complexType>
        <xsd:sequence>
          <xsd:element name="documentManagement">
            <xsd:complexType>
              <xsd:all>
                <xsd:element ref="ns2:DocumentName"/>
                <xsd:element ref="ns2:Descriptions" minOccurs="0"/>
                <xsd:element ref="ns2:ActiveStatus" minOccurs="0"/>
                <xsd:element ref="ns2:CatalogNumber" minOccurs="0"/>
                <xsd:element ref="ns2:ComplianceNumber" minOccurs="0"/>
                <xsd:element ref="ns2:ComplianceRelatedRequiredReading" minOccurs="0"/>
                <xsd:element ref="ns2:ContentVersionDate" minOccurs="0"/>
                <xsd:element ref="ns2:EffectiveDate"/>
                <xsd:element ref="ns2:eDOXKeyword" minOccurs="0"/>
                <xsd:element ref="ns2:WeeklyWireGroup" minOccurs="0"/>
                <xsd:element ref="ns2:ExcludeDocFromWhatsNew" minOccurs="0"/>
                <xsd:element ref="ns2:ExpirationDate"/>
                <xsd:element ref="ns2:PrintPermission" minOccurs="0"/>
                <xsd:element ref="ns2:FillableSavable" minOccurs="0"/>
                <xsd:element ref="ns2:ePubNumber" minOccurs="0"/>
                <xsd:element ref="ns2:OwnedBy" minOccurs="0"/>
                <xsd:element ref="ns2:ItemNumber" minOccurs="0"/>
                <xsd:element ref="ns2:PlaceOrder" minOccurs="0"/>
                <xsd:element ref="ns2:WhatsNewVersionControl" minOccurs="0"/>
                <xsd:element ref="ns2:Node" minOccurs="0"/>
                <xsd:element ref="ns2:ContentOwner" minOccurs="0"/>
                <xsd:element ref="ns2:Required_x0020_Approval" minOccurs="0"/>
                <xsd:element ref="ns2:_dlc_DocIdPersistId" minOccurs="0"/>
                <xsd:element ref="ns2:kc37e8acea214b26bd23a9efa566ac16" minOccurs="0"/>
                <xsd:element ref="ns2:TaxCatchAll" minOccurs="0"/>
                <xsd:element ref="ns2:TaxCatchAllLabel" minOccurs="0"/>
                <xsd:element ref="ns2:_dlc_DocId" minOccurs="0"/>
                <xsd:element ref="ns2:ea0af7464256420b83d394d347890816" minOccurs="0"/>
                <xsd:element ref="ns2:_dlc_DocIdUrl" minOccurs="0"/>
                <xsd:element ref="ns2:c473f98684114ecd9e62b403be213f9f" minOccurs="0"/>
                <xsd:element ref="ns3:MediaServiceMetadata" minOccurs="0"/>
                <xsd:element ref="ns3:MediaServiceFastMetadata" minOccurs="0"/>
                <xsd:element ref="ns3:MediaServiceAutoKeyPoints" minOccurs="0"/>
                <xsd:element ref="ns3:MediaServiceKeyPoints" minOccurs="0"/>
                <xsd:element ref="ns2:SharedWithUsers" minOccurs="0"/>
                <xsd:element ref="ns2:SharedWithDetail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20609a-3051-41d9-b17a-8705bef0fda4" elementFormDefault="qualified">
    <xsd:import namespace="http://schemas.microsoft.com/office/2006/documentManagement/types"/>
    <xsd:import namespace="http://schemas.microsoft.com/office/infopath/2007/PartnerControls"/>
    <xsd:element name="DocumentName" ma:index="1" ma:displayName="Document Name" ma:internalName="DocumentName" ma:readOnly="false">
      <xsd:simpleType>
        <xsd:restriction base="dms:Text">
          <xsd:maxLength value="255"/>
        </xsd:restriction>
      </xsd:simpleType>
    </xsd:element>
    <xsd:element name="Descriptions" ma:index="2" nillable="true" ma:displayName="Descriptions" ma:internalName="Descriptions" ma:readOnly="false">
      <xsd:simpleType>
        <xsd:restriction base="dms:Note"/>
      </xsd:simpleType>
    </xsd:element>
    <xsd:element name="ActiveStatus" ma:index="3" nillable="true" ma:displayName="Active Status" ma:format="Dropdown" ma:internalName="ActiveStatus" ma:readOnly="false">
      <xsd:simpleType>
        <xsd:restriction base="dms:Choice">
          <xsd:enumeration value="Active"/>
          <xsd:enumeration value="NYE"/>
          <xsd:enumeration value="EXP"/>
        </xsd:restriction>
      </xsd:simpleType>
    </xsd:element>
    <xsd:element name="CatalogNumber" ma:index="4" nillable="true" ma:displayName="Catalog Number" ma:internalName="CatalogNumber" ma:readOnly="false">
      <xsd:simpleType>
        <xsd:restriction base="dms:Text">
          <xsd:maxLength value="255"/>
        </xsd:restriction>
      </xsd:simpleType>
    </xsd:element>
    <xsd:element name="ComplianceNumber" ma:index="5" nillable="true" ma:displayName="Compliance Number" ma:internalName="ComplianceNumber" ma:readOnly="false">
      <xsd:simpleType>
        <xsd:restriction base="dms:Text">
          <xsd:maxLength value="255"/>
        </xsd:restriction>
      </xsd:simpleType>
    </xsd:element>
    <xsd:element name="ComplianceRelatedRequiredReading" ma:index="6" nillable="true" ma:displayName="Compliance Related Required Reading" ma:default="0" ma:internalName="ComplianceRelatedRequiredReading" ma:readOnly="false">
      <xsd:simpleType>
        <xsd:restriction base="dms:Boolean"/>
      </xsd:simpleType>
    </xsd:element>
    <xsd:element name="ContentVersionDate" ma:index="7" nillable="true" ma:displayName="Content Version Date" ma:format="DateOnly" ma:internalName="ContentVersionDate" ma:readOnly="false">
      <xsd:simpleType>
        <xsd:restriction base="dms:DateTime"/>
      </xsd:simpleType>
    </xsd:element>
    <xsd:element name="EffectiveDate" ma:index="11" ma:displayName="Effective DateTime" ma:format="DateOnly" ma:internalName="EffectiveDate" ma:readOnly="false">
      <xsd:simpleType>
        <xsd:restriction base="dms:DateTime"/>
      </xsd:simpleType>
    </xsd:element>
    <xsd:element name="eDOXKeyword" ma:index="12" nillable="true" ma:displayName="Keyword" ma:internalName="eDOXKeyword" ma:readOnly="false">
      <xsd:simpleType>
        <xsd:restriction base="dms:Note">
          <xsd:maxLength value="255"/>
        </xsd:restriction>
      </xsd:simpleType>
    </xsd:element>
    <xsd:element name="WeeklyWireGroup" ma:index="13" nillable="true" ma:displayName="Weekly Wire Group" ma:format="Dropdown" ma:internalName="WeeklyWireGroup" ma:readOnly="false">
      <xsd:simpleType>
        <xsd:restriction base="dms:Choice">
          <xsd:enumeration value="Benefits &amp; compensation News"/>
          <xsd:enumeration value="Company news"/>
          <xsd:enumeration value="Compliance news"/>
          <xsd:enumeration value="Marketing &amp; technology news"/>
          <xsd:enumeration value="My business news"/>
          <xsd:enumeration value="Product news"/>
        </xsd:restriction>
      </xsd:simpleType>
    </xsd:element>
    <xsd:element name="ExcludeDocFromWhatsNew" ma:index="14" nillable="true" ma:displayName="Exclude Doc From Whats New" ma:default="0" ma:internalName="ExcludeDocFromWhatsNew" ma:readOnly="false">
      <xsd:simpleType>
        <xsd:restriction base="dms:Boolean"/>
      </xsd:simpleType>
    </xsd:element>
    <xsd:element name="ExpirationDate" ma:index="15" ma:displayName="Expiration DateTime" ma:format="DateOnly" ma:internalName="ExpirationDate" ma:readOnly="false">
      <xsd:simpleType>
        <xsd:restriction base="dms:DateTime"/>
      </xsd:simpleType>
    </xsd:element>
    <xsd:element name="PrintPermission" ma:index="16" nillable="true" ma:displayName="Print Permission" ma:default="0" ma:internalName="PrintPermission" ma:readOnly="false">
      <xsd:simpleType>
        <xsd:restriction base="dms:Boolean"/>
      </xsd:simpleType>
    </xsd:element>
    <xsd:element name="FillableSavable" ma:index="17" nillable="true" ma:displayName="Fillable/Savable" ma:format="Dropdown" ma:internalName="FillableSavable" ma:readOnly="false">
      <xsd:simpleType>
        <xsd:restriction base="dms:Choice">
          <xsd:enumeration value="None"/>
          <xsd:enumeration value="Fillable"/>
          <xsd:enumeration value="Savable"/>
        </xsd:restriction>
      </xsd:simpleType>
    </xsd:element>
    <xsd:element name="ePubNumber" ma:index="18" nillable="true" ma:displayName="ePub Number" ma:internalName="ePubNumber" ma:readOnly="false">
      <xsd:simpleType>
        <xsd:restriction base="dms:Text">
          <xsd:maxLength value="255"/>
        </xsd:restriction>
      </xsd:simpleType>
    </xsd:element>
    <xsd:element name="OwnedBy" ma:index="19" nillable="true" ma:displayName="Content Owner" ma:list="UserInfo" ma:SharePointGroup="0" ma:internalName="OwnedBy"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temNumber" ma:index="20" nillable="true" ma:displayName="Item Number" ma:internalName="ItemNumber" ma:readOnly="false">
      <xsd:simpleType>
        <xsd:restriction base="dms:Text">
          <xsd:maxLength value="255"/>
        </xsd:restriction>
      </xsd:simpleType>
    </xsd:element>
    <xsd:element name="PlaceOrder" ma:index="21" nillable="true" ma:displayName="Place Order" ma:default="0" ma:internalName="PlaceOrder" ma:readOnly="false">
      <xsd:simpleType>
        <xsd:restriction base="dms:Boolean"/>
      </xsd:simpleType>
    </xsd:element>
    <xsd:element name="WhatsNewVersionControl" ma:index="22" nillable="true" ma:displayName="Whats New Version Control" ma:format="Dropdown" ma:internalName="WhatsNewVersionControl" ma:readOnly="false">
      <xsd:simpleType>
        <xsd:restriction base="dms:Choice">
          <xsd:enumeration value="Always include New versions"/>
          <xsd:enumeration value="Never include new versions"/>
        </xsd:restriction>
      </xsd:simpleType>
    </xsd:element>
    <xsd:element name="Node" ma:index="23" nillable="true" ma:displayName="Node" ma:internalName="Node" ma:readOnly="false">
      <xsd:simpleType>
        <xsd:restriction base="dms:Text">
          <xsd:maxLength value="255"/>
        </xsd:restriction>
      </xsd:simpleType>
    </xsd:element>
    <xsd:element name="ContentOwner" ma:index="24" nillable="true" ma:displayName="Owned By" ma:internalName="ContentOwner" ma:readOnly="false">
      <xsd:simpleType>
        <xsd:restriction base="dms:Text">
          <xsd:maxLength value="255"/>
        </xsd:restriction>
      </xsd:simpleType>
    </xsd:element>
    <xsd:element name="Required_x0020_Approval" ma:index="27" nillable="true" ma:displayName="Required Approval" ma:default="No" ma:format="Dropdown" ma:internalName="Required_x0020_Approval" ma:readOnly="false">
      <xsd:simpleType>
        <xsd:restriction base="dms:Choice">
          <xsd:enumeration value="Yes"/>
          <xsd:enumeration value="No"/>
        </xsd:restriction>
      </xsd:simpleType>
    </xsd:element>
    <xsd:element name="_dlc_DocIdPersistId" ma:index="28" nillable="true" ma:displayName="Persist ID" ma:description="Keep ID on add." ma:hidden="true" ma:internalName="_dlc_DocIdPersistId" ma:readOnly="false">
      <xsd:simpleType>
        <xsd:restriction base="dms:Boolean"/>
      </xsd:simpleType>
    </xsd:element>
    <xsd:element name="kc37e8acea214b26bd23a9efa566ac16" ma:index="33" ma:taxonomy="true" ma:internalName="kc37e8acea214b26bd23a9efa566ac16" ma:taxonomyFieldName="DocumentSource1" ma:displayName="Document Source" ma:readOnly="false" ma:fieldId="{4c37e8ac-ea21-4b26-bd23-a9efa566ac16}" ma:taxonomyMulti="true" ma:sspId="ee04b049-f472-44b8-8781-0cfba27cd2bd" ma:termSetId="1e14665d-85b2-4f0b-9436-437d7fa76f4e" ma:anchorId="00000000-0000-0000-0000-000000000000" ma:open="false" ma:isKeyword="false">
      <xsd:complexType>
        <xsd:sequence>
          <xsd:element ref="pc:Terms" minOccurs="0" maxOccurs="1"/>
        </xsd:sequence>
      </xsd:complexType>
    </xsd:element>
    <xsd:element name="TaxCatchAll" ma:index="34" nillable="true" ma:displayName="Taxonomy Catch All Column" ma:hidden="true" ma:list="{fa498d2b-f667-4b86-9f6b-680d064a2ed6}" ma:internalName="TaxCatchAll" ma:readOnly="false" ma:showField="CatchAllData" ma:web="ac20609a-3051-41d9-b17a-8705bef0fda4">
      <xsd:complexType>
        <xsd:complexContent>
          <xsd:extension base="dms:MultiChoiceLookup">
            <xsd:sequence>
              <xsd:element name="Value" type="dms:Lookup" maxOccurs="unbounded" minOccurs="0" nillable="true"/>
            </xsd:sequence>
          </xsd:extension>
        </xsd:complexContent>
      </xsd:complexType>
    </xsd:element>
    <xsd:element name="TaxCatchAllLabel" ma:index="35" nillable="true" ma:displayName="Taxonomy Catch All Column1" ma:hidden="true" ma:list="{fa498d2b-f667-4b86-9f6b-680d064a2ed6}" ma:internalName="TaxCatchAllLabel" ma:readOnly="true" ma:showField="CatchAllDataLabel" ma:web="ac20609a-3051-41d9-b17a-8705bef0fda4">
      <xsd:complexType>
        <xsd:complexContent>
          <xsd:extension base="dms:MultiChoiceLookup">
            <xsd:sequence>
              <xsd:element name="Value" type="dms:Lookup" maxOccurs="unbounded" minOccurs="0" nillable="true"/>
            </xsd:sequence>
          </xsd:extension>
        </xsd:complexContent>
      </xsd:complexType>
    </xsd:element>
    <xsd:element name="_dlc_DocId" ma:index="36" nillable="true" ma:displayName="Document ID Value" ma:description="The value of the document ID assigned to this item." ma:internalName="_dlc_DocId" ma:readOnly="true">
      <xsd:simpleType>
        <xsd:restriction base="dms:Text"/>
      </xsd:simpleType>
    </xsd:element>
    <xsd:element name="ea0af7464256420b83d394d347890816" ma:index="37" nillable="true" ma:taxonomy="true" ma:internalName="ea0af7464256420b83d394d347890816" ma:taxonomyFieldName="ProductService1" ma:displayName="Product/Service" ma:readOnly="false" ma:fieldId="{ea0af746-4256-420b-83d3-94d347890816}" ma:taxonomyMulti="true" ma:sspId="ee04b049-f472-44b8-8781-0cfba27cd2bd" ma:termSetId="58eb7d9b-142b-4c63-9036-5a28e5c90f8c" ma:anchorId="00000000-0000-0000-0000-000000000000" ma:open="false" ma:isKeyword="false">
      <xsd:complexType>
        <xsd:sequence>
          <xsd:element ref="pc:Terms" minOccurs="0" maxOccurs="1"/>
        </xsd:sequence>
      </xsd:complexType>
    </xsd:element>
    <xsd:element name="_dlc_DocIdUrl" ma:index="3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c473f98684114ecd9e62b403be213f9f" ma:index="39" ma:taxonomy="true" ma:internalName="c473f98684114ecd9e62b403be213f9f" ma:taxonomyFieldName="DocumentType1" ma:displayName="Document Type" ma:readOnly="false" ma:fieldId="{c473f986-8411-4ecd-9e62-b403be213f9f}" ma:taxonomyMulti="true" ma:sspId="ee04b049-f472-44b8-8781-0cfba27cd2bd" ma:termSetId="f34d95ee-ab14-48c4-a5b1-ec9c25eb4121" ma:anchorId="00000000-0000-0000-0000-000000000000" ma:open="false" ma:isKeyword="false">
      <xsd:complexType>
        <xsd:sequence>
          <xsd:element ref="pc:Terms" minOccurs="0" maxOccurs="1"/>
        </xsd:sequence>
      </xsd:complexType>
    </xsd:element>
    <xsd:element name="SharedWithUsers" ma:index="45"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65f045-af81-46c7-bfba-5acbb0cfaf96" elementFormDefault="qualified">
    <xsd:import namespace="http://schemas.microsoft.com/office/2006/documentManagement/types"/>
    <xsd:import namespace="http://schemas.microsoft.com/office/infopath/2007/PartnerControls"/>
    <xsd:element name="MediaServiceMetadata" ma:index="41" nillable="true" ma:displayName="MediaServiceMetadata" ma:hidden="true" ma:internalName="MediaServiceMetadata" ma:readOnly="true">
      <xsd:simpleType>
        <xsd:restriction base="dms:Note"/>
      </xsd:simpleType>
    </xsd:element>
    <xsd:element name="MediaServiceFastMetadata" ma:index="42" nillable="true" ma:displayName="MediaServiceFastMetadata" ma:hidden="true" ma:internalName="MediaServiceFastMetadata" ma:readOnly="true">
      <xsd:simpleType>
        <xsd:restriction base="dms:Note"/>
      </xsd:simpleType>
    </xsd:element>
    <xsd:element name="MediaServiceAutoKeyPoints" ma:index="43" nillable="true" ma:displayName="MediaServiceAutoKeyPoints" ma:hidden="true" ma:internalName="MediaServiceAutoKeyPoints" ma:readOnly="true">
      <xsd:simpleType>
        <xsd:restriction base="dms:Note"/>
      </xsd:simpleType>
    </xsd:element>
    <xsd:element name="MediaServiceKeyPoints" ma:index="44" nillable="true" ma:displayName="KeyPoints" ma:internalName="MediaServiceKeyPoints" ma:readOnly="true">
      <xsd:simpleType>
        <xsd:restriction base="dms:Note">
          <xsd:maxLength value="255"/>
        </xsd:restriction>
      </xsd:simpleType>
    </xsd:element>
    <xsd:element name="MediaServiceObjectDetectorVersions" ma:index="47" nillable="true" ma:displayName="MediaServiceObjectDetectorVersions" ma:hidden="true" ma:indexed="true" ma:internalName="MediaServiceObjectDetectorVersions" ma:readOnly="true">
      <xsd:simpleType>
        <xsd:restriction base="dms:Text"/>
      </xsd:simpleType>
    </xsd:element>
    <xsd:element name="MediaServiceSearchProperties" ma:index="4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ac20609a-3051-41d9-b17a-8705bef0fda4">Y6CZYP3QUJ6H-2095600706-8937</_dlc_DocId>
    <_dlc_DocIdUrl xmlns="ac20609a-3051-41d9-b17a-8705bef0fda4">
      <Url>https://equprod.sharepoint.com/sites/edocs/MM-MP/_layouts/15/DocIdRedir.aspx?ID=Y6CZYP3QUJ6H-2095600706-8937</Url>
      <Description>Y6CZYP3QUJ6H-2095600706-8937</Description>
    </_dlc_DocIdUrl>
    <Descriptions xmlns="ac20609a-3051-41d9-b17a-8705bef0fda4" xsi:nil="true"/>
    <WeeklyWireGroup xmlns="ac20609a-3051-41d9-b17a-8705bef0fda4" xsi:nil="true"/>
    <ActiveStatus xmlns="ac20609a-3051-41d9-b17a-8705bef0fda4" xsi:nil="true"/>
    <FillableSavable xmlns="ac20609a-3051-41d9-b17a-8705bef0fda4">Savable</FillableSavable>
    <_dlc_DocIdPersistId xmlns="ac20609a-3051-41d9-b17a-8705bef0fda4" xsi:nil="true"/>
    <ComplianceNumber xmlns="ac20609a-3051-41d9-b17a-8705bef0fda4">GE - 5351422.1</ComplianceNumber>
    <TaxCatchAll xmlns="ac20609a-3051-41d9-b17a-8705bef0fda4">
      <Value>26</Value>
      <Value>18</Value>
      <Value>24</Value>
      <Value>1</Value>
      <Value>3</Value>
    </TaxCatchAll>
    <ExpirationDate xmlns="ac20609a-3051-41d9-b17a-8705bef0fda4">2024-12-31T05:00:00+00:00</ExpirationDate>
    <Required_x0020_Approval xmlns="ac20609a-3051-41d9-b17a-8705bef0fda4">No</Required_x0020_Approval>
    <ItemNumber xmlns="ac20609a-3051-41d9-b17a-8705bef0fda4" xsi:nil="true"/>
    <Node xmlns="ac20609a-3051-41d9-b17a-8705bef0fda4">A2024010500015</Node>
    <WhatsNewVersionControl xmlns="ac20609a-3051-41d9-b17a-8705bef0fda4" xsi:nil="true"/>
    <EffectiveDate xmlns="ac20609a-3051-41d9-b17a-8705bef0fda4">2024-01-05T05:00:00+00:00</EffectiveDate>
    <ExcludeDocFromWhatsNew xmlns="ac20609a-3051-41d9-b17a-8705bef0fda4">false</ExcludeDocFromWhatsNew>
    <CatalogNumber xmlns="ac20609a-3051-41d9-b17a-8705bef0fda4" xsi:nil="true"/>
    <ePubNumber xmlns="ac20609a-3051-41d9-b17a-8705bef0fda4" xsi:nil="true"/>
    <kc37e8acea214b26bd23a9efa566ac16 xmlns="ac20609a-3051-41d9-b17a-8705bef0fda4">
      <Terms xmlns="http://schemas.microsoft.com/office/infopath/2007/PartnerControls">
        <TermInfo xmlns="http://schemas.microsoft.com/office/infopath/2007/PartnerControls">
          <TermName xmlns="http://schemas.microsoft.com/office/infopath/2007/PartnerControls">eDOX</TermName>
          <TermId xmlns="http://schemas.microsoft.com/office/infopath/2007/PartnerControls">dbdf074c-48cf-4384-adc6-d2152712d3e2</TermId>
        </TermInfo>
        <TermInfo xmlns="http://schemas.microsoft.com/office/infopath/2007/PartnerControls">
          <TermName xmlns="http://schemas.microsoft.com/office/infopath/2007/PartnerControls">ADL</TermName>
          <TermId xmlns="http://schemas.microsoft.com/office/infopath/2007/PartnerControls">451c10f9-a6ec-4701-969e-cf5ecce0ecbf</TermId>
        </TermInfo>
      </Terms>
    </kc37e8acea214b26bd23a9efa566ac16>
    <ea0af7464256420b83d394d347890816 xmlns="ac20609a-3051-41d9-b17a-8705bef0fda4">
      <Terms xmlns="http://schemas.microsoft.com/office/infopath/2007/PartnerControls">
        <TermInfo xmlns="http://schemas.microsoft.com/office/infopath/2007/PartnerControls">
          <TermName xmlns="http://schemas.microsoft.com/office/infopath/2007/PartnerControls">None</TermName>
          <TermId xmlns="http://schemas.microsoft.com/office/infopath/2007/PartnerControls">d9764e70-6c24-4864-bf04-7c169412843e</TermId>
        </TermInfo>
      </Terms>
    </ea0af7464256420b83d394d347890816>
    <DocumentName xmlns="ac20609a-3051-41d9-b17a-8705bef0fda4">Social Security - Getting the most out of your benefits CE 2023 EQ  GE-5351422.1 12.22 Exp. 12.24</DocumentName>
    <eDOXKeyword xmlns="ac20609a-3051-41d9-b17a-8705bef0fda4">Social Security, Benefits</eDOXKeyword>
    <c473f98684114ecd9e62b403be213f9f xmlns="ac20609a-3051-41d9-b17a-8705bef0fda4">
      <Terms xmlns="http://schemas.microsoft.com/office/infopath/2007/PartnerControls">
        <TermInfo xmlns="http://schemas.microsoft.com/office/infopath/2007/PartnerControls">
          <TermName xmlns="http://schemas.microsoft.com/office/infopath/2007/PartnerControls">None</TermName>
          <TermId xmlns="http://schemas.microsoft.com/office/infopath/2007/PartnerControls">3b16cd3e-ccbb-464d-9cda-2601db95702d</TermId>
        </TermInfo>
        <TermInfo xmlns="http://schemas.microsoft.com/office/infopath/2007/PartnerControls">
          <TermName xmlns="http://schemas.microsoft.com/office/infopath/2007/PartnerControls">Public</TermName>
          <TermId xmlns="http://schemas.microsoft.com/office/infopath/2007/PartnerControls">06aef62c-c796-46dd-a4d0-4224b632869e</TermId>
        </TermInfo>
      </Terms>
    </c473f98684114ecd9e62b403be213f9f>
    <ContentVersionDate xmlns="ac20609a-3051-41d9-b17a-8705bef0fda4" xsi:nil="true"/>
    <PrintPermission xmlns="ac20609a-3051-41d9-b17a-8705bef0fda4">false</PrintPermission>
    <ContentOwner xmlns="ac20609a-3051-41d9-b17a-8705bef0fda4">Marketing</ContentOwner>
    <ComplianceRelatedRequiredReading xmlns="ac20609a-3051-41d9-b17a-8705bef0fda4">false</ComplianceRelatedRequiredReading>
    <PlaceOrder xmlns="ac20609a-3051-41d9-b17a-8705bef0fda4">false</PlaceOrder>
    <OwnedBy xmlns="ac20609a-3051-41d9-b17a-8705bef0fda4">
      <UserInfo>
        <DisplayName>Lake, Evie</DisplayName>
        <AccountId>18868</AccountId>
        <AccountType/>
      </UserInfo>
    </OwnedBy>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E49767-1C3F-49EE-8118-FDB8AEE1BA65}"/>
</file>

<file path=customXml/itemProps2.xml><?xml version="1.0" encoding="utf-8"?>
<ds:datastoreItem xmlns:ds="http://schemas.openxmlformats.org/officeDocument/2006/customXml" ds:itemID="{5491198F-6E6F-4E10-AF47-4DA7CA53C2E4}">
  <ds:schemaRefs>
    <ds:schemaRef ds:uri="http://schemas.microsoft.com/sharepoint/events"/>
  </ds:schemaRefs>
</ds:datastoreItem>
</file>

<file path=customXml/itemProps3.xml><?xml version="1.0" encoding="utf-8"?>
<ds:datastoreItem xmlns:ds="http://schemas.openxmlformats.org/officeDocument/2006/customXml" ds:itemID="{0E8BF711-BE5D-4B18-9130-CF5097C91A3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e23073d-6b07-4d10-bea6-f93ee66e05ab"/>
    <ds:schemaRef ds:uri="260b5fcc-522e-400a-8119-94b834a62a2c"/>
    <ds:schemaRef ds:uri="http://www.w3.org/XML/1998/namespace"/>
    <ds:schemaRef ds:uri="http://purl.org/dc/dcmitype/"/>
    <ds:schemaRef ds:uri="8ef315a0-b61f-4e32-908e-2de61eda58e1"/>
  </ds:schemaRefs>
</ds:datastoreItem>
</file>

<file path=customXml/itemProps4.xml><?xml version="1.0" encoding="utf-8"?>
<ds:datastoreItem xmlns:ds="http://schemas.openxmlformats.org/officeDocument/2006/customXml" ds:itemID="{093B135B-5CC2-45DE-ABCF-707F16AABA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9026</TotalTime>
  <Words>4784</Words>
  <Application>Microsoft Office PowerPoint</Application>
  <PresentationFormat>Custom</PresentationFormat>
  <Paragraphs>391</Paragraphs>
  <Slides>26</Slides>
  <Notes>24</Notes>
  <HiddenSlides>0</HiddenSlides>
  <MMClips>0</MMClips>
  <ScaleCrop>false</ScaleCrop>
  <HeadingPairs>
    <vt:vector size="8" baseType="variant">
      <vt:variant>
        <vt:lpstr>Fonts Used</vt:lpstr>
      </vt:variant>
      <vt:variant>
        <vt:i4>16</vt:i4>
      </vt:variant>
      <vt:variant>
        <vt:lpstr>Theme</vt:lpstr>
      </vt:variant>
      <vt:variant>
        <vt:i4>11</vt:i4>
      </vt:variant>
      <vt:variant>
        <vt:lpstr>Embedded OLE Servers</vt:lpstr>
      </vt:variant>
      <vt:variant>
        <vt:i4>1</vt:i4>
      </vt:variant>
      <vt:variant>
        <vt:lpstr>Slide Titles</vt:lpstr>
      </vt:variant>
      <vt:variant>
        <vt:i4>26</vt:i4>
      </vt:variant>
    </vt:vector>
  </HeadingPairs>
  <TitlesOfParts>
    <vt:vector size="54" baseType="lpstr">
      <vt:lpstr>Arial</vt:lpstr>
      <vt:lpstr>Calibri</vt:lpstr>
      <vt:lpstr>Calibri Light</vt:lpstr>
      <vt:lpstr>Century Gothic</vt:lpstr>
      <vt:lpstr>Courier New</vt:lpstr>
      <vt:lpstr>GT America</vt:lpstr>
      <vt:lpstr>Helvetica</vt:lpstr>
      <vt:lpstr>IBM Eliot Sans</vt:lpstr>
      <vt:lpstr>IBM Eliot Sans Medium</vt:lpstr>
      <vt:lpstr>IBM Plex Sans</vt:lpstr>
      <vt:lpstr>IBM Plex Sans Light</vt:lpstr>
      <vt:lpstr>IBM Plex Sans Medium</vt:lpstr>
      <vt:lpstr>Open Sans</vt:lpstr>
      <vt:lpstr>Segoe UI</vt:lpstr>
      <vt:lpstr>Wingdings</vt:lpstr>
      <vt:lpstr>Wingdings 2</vt:lpstr>
      <vt:lpstr>White_Master slides</vt:lpstr>
      <vt:lpstr>EQ Blue Master Slides</vt:lpstr>
      <vt:lpstr>Medium Blue Master slides</vt:lpstr>
      <vt:lpstr>Light Blue Master Slides</vt:lpstr>
      <vt:lpstr>1_White_Master slides</vt:lpstr>
      <vt:lpstr>2_White_Master slides</vt:lpstr>
      <vt:lpstr>1_EQ Blue Master Slides</vt:lpstr>
      <vt:lpstr>1_Medium Blue Master slides</vt:lpstr>
      <vt:lpstr>1_Light Blue Master Slides</vt:lpstr>
      <vt:lpstr>2_EQ Blue Master Slides</vt:lpstr>
      <vt:lpstr>3_White_Master slides</vt:lpstr>
      <vt:lpstr>think-cell Slide</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Hammock</dc:creator>
  <cp:lastModifiedBy>Woram, Nancy</cp:lastModifiedBy>
  <cp:revision>997</cp:revision>
  <cp:lastPrinted>2019-08-28T13:05:59Z</cp:lastPrinted>
  <dcterms:created xsi:type="dcterms:W3CDTF">2019-07-19T18:11:56Z</dcterms:created>
  <dcterms:modified xsi:type="dcterms:W3CDTF">2023-02-27T15:52:58Z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0x010100B24C549A633F7C48BA2305DAC5266D4A00951E2114090CDD49B05306D83C360A30</vt:lpwstr>
  </property>
  <property fmtid="{D5CDD505-2E9C-101B-9397-08002B2CF9AE}" pid="3" name="_dlc_DocIdItemGuid">
    <vt:lpwstr>61fdec82-eb3f-4929-a156-a71faa7ece46</vt:lpwstr>
  </property>
  <property fmtid="{D5CDD505-2E9C-101B-9397-08002B2CF9AE}" pid="4" name="DocumentSource1">
    <vt:lpwstr>1;#eDOX|dbdf074c-48cf-4384-adc6-d2152712d3e2;#18;#ADL|451c10f9-a6ec-4701-969e-cf5ecce0ecbf</vt:lpwstr>
  </property>
  <property fmtid="{D5CDD505-2E9C-101B-9397-08002B2CF9AE}" pid="5" name="ProductService1">
    <vt:lpwstr>3;#None|d9764e70-6c24-4864-bf04-7c169412843e</vt:lpwstr>
  </property>
  <property fmtid="{D5CDD505-2E9C-101B-9397-08002B2CF9AE}" pid="6" name="DocumentType1">
    <vt:lpwstr>26;#None|3b16cd3e-ccbb-464d-9cda-2601db95702d;#24;#Public|06aef62c-c796-46dd-a4d0-4224b632869e</vt:lpwstr>
  </property>
</Properties>
</file>