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entation.xml" ContentType="application/vnd.openxmlformats-officedocument.presentationml.presentation.main+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99.xml" ContentType="application/vnd.openxmlformats-officedocument.presentationml.slideLayout+xml"/>
  <Override PartName="/ppt/notesSlides/notesSlide5.xml" ContentType="application/vnd.openxmlformats-officedocument.presentationml.notesSlide+xml"/>
  <Override PartName="/ppt/notesSlides/notesSlide39.xml" ContentType="application/vnd.openxmlformats-officedocument.presentationml.notesSlid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notesSlides/notesSlide38.xml" ContentType="application/vnd.openxmlformats-officedocument.presentationml.notesSlide+xml"/>
  <Override PartName="/ppt/notesSlides/notesSlide4.xml" ContentType="application/vnd.openxmlformats-officedocument.presentationml.notesSlid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notesSlides/notesSlide37.xml" ContentType="application/vnd.openxmlformats-officedocument.presentationml.notesSlide+xml"/>
  <Override PartName="/ppt/notesSlides/notesSlide3.xml" ContentType="application/vnd.openxmlformats-officedocument.presentationml.notesSlide+xml"/>
  <Override PartName="/ppt/slideLayouts/slideLayout204.xml" ContentType="application/vnd.openxmlformats-officedocument.presentationml.slideLayout+xml"/>
  <Override PartName="/ppt/notesSlides/notesSlide36.xml" ContentType="application/vnd.openxmlformats-officedocument.presentationml.notesSlide+xml"/>
  <Override PartName="/ppt/slideLayouts/slideLayout205.xml" ContentType="application/vnd.openxmlformats-officedocument.presentationml.slideLayout+xml"/>
  <Override PartName="/ppt/notesSlides/notesSlide2.xml" ContentType="application/vnd.openxmlformats-officedocument.presentationml.notesSlid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notesSlides/notesSlide35.xml" ContentType="application/vnd.openxmlformats-officedocument.presentationml.notesSlide+xml"/>
  <Override PartName="/ppt/slideLayouts/slideLayout206.xml" ContentType="application/vnd.openxmlformats-officedocument.presentationml.slideLayout+xml"/>
  <Override PartName="/ppt/slideLayouts/slideLayout229.xml" ContentType="application/vnd.openxmlformats-officedocument.presentationml.slideLayout+xml"/>
  <Override PartName="/ppt/slideLayouts/slideLayout207.xml" ContentType="application/vnd.openxmlformats-officedocument.presentationml.slideLayout+xml"/>
  <Override PartName="/ppt/notesSlides/notesSlide34.xml" ContentType="application/vnd.openxmlformats-officedocument.presentationml.notesSlide+xml"/>
  <Override PartName="/ppt/notesSlides/notesSlide1.xml" ContentType="application/vnd.openxmlformats-officedocument.presentationml.notesSlide+xml"/>
  <Override PartName="/ppt/slideLayouts/slideLayout208.xml" ContentType="application/vnd.openxmlformats-officedocument.presentationml.slideLayout+xml"/>
  <Override PartName="/ppt/notesSlides/notesSlide33.xml" ContentType="application/vnd.openxmlformats-officedocument.presentationml.notesSlide+xml"/>
  <Override PartName="/ppt/slideLayouts/slideLayout209.xml" ContentType="application/vnd.openxmlformats-officedocument.presentationml.slideLayout+xml"/>
  <Override PartName="/ppt/slideLayouts/slideLayout252.xml" ContentType="application/vnd.openxmlformats-officedocument.presentationml.slideLayout+xml"/>
  <Override PartName="/ppt/notesSlides/notesSlide32.xml" ContentType="application/vnd.openxmlformats-officedocument.presentationml.notesSlid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notesSlides/notesSlide31.xml" ContentType="application/vnd.openxmlformats-officedocument.presentationml.notesSlide+xml"/>
  <Override PartName="/ppt/slideLayouts/slideLayout251.xml" ContentType="application/vnd.openxmlformats-officedocument.presentationml.slideLayout+xml"/>
  <Override PartName="/ppt/slideLayouts/slideLayout212.xml" ContentType="application/vnd.openxmlformats-officedocument.presentationml.slideLayout+xml"/>
  <Override PartName="/ppt/notesSlides/notesSlide30.xml" ContentType="application/vnd.openxmlformats-officedocument.presentationml.notesSlide+xml"/>
  <Override PartName="/ppt/slideLayouts/slideLayout213.xml" ContentType="application/vnd.openxmlformats-officedocument.presentationml.slideLayout+xml"/>
  <Override PartName="/ppt/slideLayouts/slideLayout250.xml" ContentType="application/vnd.openxmlformats-officedocument.presentationml.slideLayout+xml"/>
  <Override PartName="/ppt/notesSlides/notesSlide29.xml" ContentType="application/vnd.openxmlformats-officedocument.presentationml.notesSlide+xml"/>
  <Override PartName="/ppt/slideLayouts/slideLayout214.xml" ContentType="application/vnd.openxmlformats-officedocument.presentationml.slideLayout+xml"/>
  <Override PartName="/ppt/slideLayouts/slideLayout187.xml" ContentType="application/vnd.openxmlformats-officedocument.presentationml.slideLayout+xml"/>
  <Override PartName="/ppt/notesSlides/notesSlide28.xml" ContentType="application/vnd.openxmlformats-officedocument.presentationml.notesSlid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notesSlides/notesSlide27.xml" ContentType="application/vnd.openxmlformats-officedocument.presentationml.notesSlide+xml"/>
  <Override PartName="/ppt/slideLayouts/slideLayout190.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191.xml" ContentType="application/vnd.openxmlformats-officedocument.presentationml.slideLayout+xml"/>
  <Override PartName="/ppt/notesSlides/notesSlide26.xml" ContentType="application/vnd.openxmlformats-officedocument.presentationml.notesSlid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notesSlides/notesSlide25.xml" ContentType="application/vnd.openxmlformats-officedocument.presentationml.notesSlid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notesSlides/notesSlide24.xml" ContentType="application/vnd.openxmlformats-officedocument.presentationml.notesSlid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notesSlides/notesSlide23.xml" ContentType="application/vnd.openxmlformats-officedocument.presentationml.notesSlide+xml"/>
  <Override PartName="/ppt/slideLayouts/slideLayout215.xml" ContentType="application/vnd.openxmlformats-officedocument.presentationml.slideLayout+xml"/>
  <Override PartName="/ppt/slideLayouts/slideLayout226.xml" ContentType="application/vnd.openxmlformats-officedocument.presentationml.slideLayout+xml"/>
  <Override PartName="/ppt/notesSlides/notesSlide22.xml" ContentType="application/vnd.openxmlformats-officedocument.presentationml.notesSlide+xml"/>
  <Override PartName="/ppt/slideLayouts/slideLayout249.xml" ContentType="application/vnd.openxmlformats-officedocument.presentationml.slideLayout+xml"/>
  <Override PartName="/ppt/slideLayouts/slideLayout227.xml" ContentType="application/vnd.openxmlformats-officedocument.presentationml.slideLayout+xml"/>
  <Override PartName="/ppt/notesSlides/notesSlide21.xml" ContentType="application/vnd.openxmlformats-officedocument.presentationml.notesSlide+xml"/>
  <Override PartName="/ppt/slideLayouts/slideLayout238.xml" ContentType="application/vnd.openxmlformats-officedocument.presentationml.slideLayout+xml"/>
  <Override PartName="/ppt/slideLayouts/slideLayout248.xml" ContentType="application/vnd.openxmlformats-officedocument.presentationml.slideLayout+xml"/>
  <Override PartName="/ppt/notesSlides/notesSlide20.xml" ContentType="application/vnd.openxmlformats-officedocument.presentationml.notesSlide+xml"/>
  <Override PartName="/ppt/slideLayouts/slideLayout237.xml" ContentType="application/vnd.openxmlformats-officedocument.presentationml.slideLayout+xml"/>
  <Override PartName="/ppt/slideLayouts/slideLayout230.xml" ContentType="application/vnd.openxmlformats-officedocument.presentationml.slideLayout+xml"/>
  <Override PartName="/ppt/notesSlides/notesSlide19.xml" ContentType="application/vnd.openxmlformats-officedocument.presentationml.notesSlide+xml"/>
  <Override PartName="/ppt/slideLayouts/slideLayout247.xml" ContentType="application/vnd.openxmlformats-officedocument.presentationml.slideLayout+xml"/>
  <Override PartName="/ppt/slideLayouts/slideLayout228.xml" ContentType="application/vnd.openxmlformats-officedocument.presentationml.slideLayout+xml"/>
  <Override PartName="/ppt/notesSlides/notesSlide18.xml" ContentType="application/vnd.openxmlformats-officedocument.presentationml.notesSlide+xml"/>
  <Override PartName="/ppt/slideLayouts/slideLayout236.xml" ContentType="application/vnd.openxmlformats-officedocument.presentationml.slideLayout+xml"/>
  <Override PartName="/ppt/slideLayouts/slideLayout246.xml" ContentType="application/vnd.openxmlformats-officedocument.presentationml.slideLayout+xml"/>
  <Override PartName="/ppt/notesSlides/notesSlide57.xml" ContentType="application/vnd.openxmlformats-officedocument.presentationml.notesSlide+xml"/>
  <Override PartName="/ppt/notesSlides/notesSlide17.xml" ContentType="application/vnd.openxmlformats-officedocument.presentationml.notesSlide+xml"/>
  <Override PartName="/ppt/slideLayouts/slideLayout216.xml" ContentType="application/vnd.openxmlformats-officedocument.presentationml.slideLayout+xml"/>
  <Override PartName="/ppt/notesSlides/notesSlide56.xml" ContentType="application/vnd.openxmlformats-officedocument.presentationml.notesSlide+xml"/>
  <Override PartName="/ppt/slideLayouts/slideLayout217.xml" ContentType="application/vnd.openxmlformats-officedocument.presentationml.slideLayout+xml"/>
  <Override PartName="/ppt/notesSlides/notesSlide16.xml" ContentType="application/vnd.openxmlformats-officedocument.presentationml.notesSlide+xml"/>
  <Override PartName="/ppt/notesSlides/notesSlide55.xml" ContentType="application/vnd.openxmlformats-officedocument.presentationml.notesSlide+xml"/>
  <Override PartName="/ppt/slideLayouts/slideLayout245.xml" ContentType="application/vnd.openxmlformats-officedocument.presentationml.slideLayout+xml"/>
  <Override PartName="/ppt/slideLayouts/slideLayout235.xml" ContentType="application/vnd.openxmlformats-officedocument.presentationml.slideLayout+xml"/>
  <Override PartName="/ppt/notesSlides/notesSlide54.xml" ContentType="application/vnd.openxmlformats-officedocument.presentationml.notesSlide+xml"/>
  <Override PartName="/ppt/notesSlides/notesSlide15.xml" ContentType="application/vnd.openxmlformats-officedocument.presentationml.notesSlide+xml"/>
  <Override PartName="/ppt/slideLayouts/slideLayout218.xml" ContentType="application/vnd.openxmlformats-officedocument.presentationml.slideLayout+xml"/>
  <Override PartName="/ppt/notesSlides/notesSlide53.xml" ContentType="application/vnd.openxmlformats-officedocument.presentationml.notesSlide+xml"/>
  <Override PartName="/ppt/slideLayouts/slideLayout244.xml" ContentType="application/vnd.openxmlformats-officedocument.presentationml.slideLayout+xml"/>
  <Override PartName="/ppt/notesSlides/notesSlide14.xml" ContentType="application/vnd.openxmlformats-officedocument.presentationml.notesSlide+xml"/>
  <Override PartName="/ppt/notesSlides/notesSlide52.xml" ContentType="application/vnd.openxmlformats-officedocument.presentationml.notesSlide+xml"/>
  <Override PartName="/ppt/slideLayouts/slideLayout219.xml" ContentType="application/vnd.openxmlformats-officedocument.presentationml.slideLayout+xml"/>
  <Override PartName="/ppt/slideLayouts/slideLayout234.xml" ContentType="application/vnd.openxmlformats-officedocument.presentationml.slideLayout+xml"/>
  <Override PartName="/ppt/notesSlides/notesSlide51.xml" ContentType="application/vnd.openxmlformats-officedocument.presentationml.notesSlide+xml"/>
  <Override PartName="/ppt/notesSlides/notesSlide13.xml" ContentType="application/vnd.openxmlformats-officedocument.presentationml.notesSlide+xml"/>
  <Override PartName="/ppt/slideLayouts/slideLayout243.xml" ContentType="application/vnd.openxmlformats-officedocument.presentationml.slideLayout+xml"/>
  <Override PartName="/ppt/notesSlides/notesSlide50.xml" ContentType="application/vnd.openxmlformats-officedocument.presentationml.notesSlide+xml"/>
  <Override PartName="/ppt/slideLayouts/slideLayout220.xml" ContentType="application/vnd.openxmlformats-officedocument.presentationml.slideLayout+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49.xml" ContentType="application/vnd.openxmlformats-officedocument.presentationml.notesSlide+xml"/>
  <Override PartName="/ppt/slideLayouts/slideLayout221.xml" ContentType="application/vnd.openxmlformats-officedocument.presentationml.slideLayout+xml"/>
  <Override PartName="/ppt/slideLayouts/slideLayout242.xml" ContentType="application/vnd.openxmlformats-officedocument.presentationml.slideLayout+xml"/>
  <Override PartName="/ppt/notesSlides/notesSlide48.xml" ContentType="application/vnd.openxmlformats-officedocument.presentationml.notesSlide+xml"/>
  <Override PartName="/ppt/slideMasters/slideMaster2.xml" ContentType="application/vnd.openxmlformats-officedocument.presentationml.slideMaster+xml"/>
  <Override PartName="/ppt/notesSlides/notesSlide11.xml" ContentType="application/vnd.openxmlformats-officedocument.presentationml.notesSlide+xml"/>
  <Override PartName="/ppt/slideLayouts/slideLayout233.xml" ContentType="application/vnd.openxmlformats-officedocument.presentationml.slideLayout+xml"/>
  <Override PartName="/ppt/notesSlides/notesSlide47.xml" ContentType="application/vnd.openxmlformats-officedocument.presentationml.notesSlide+xml"/>
  <Override PartName="/ppt/slideMasters/slideMaster3.xml" ContentType="application/vnd.openxmlformats-officedocument.presentationml.slideMaster+xml"/>
  <Override PartName="/ppt/slideLayouts/slideLayout222.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notesSlides/notesSlide10.xml" ContentType="application/vnd.openxmlformats-officedocument.presentationml.notesSlide+xml"/>
  <Override PartName="/ppt/notesSlides/notesSlide46.xml" ContentType="application/vnd.openxmlformats-officedocument.presentationml.notesSlide+xml"/>
  <Override PartName="/ppt/slideLayouts/slideLayout241.xml" ContentType="application/vnd.openxmlformats-officedocument.presentationml.slideLayout+xml"/>
  <Override PartName="/ppt/slideMasters/slideMaster4.xml" ContentType="application/vnd.openxmlformats-officedocument.presentationml.slideMaster+xml"/>
  <Override PartName="/ppt/slideLayouts/slideLayout223.xml" ContentType="application/vnd.openxmlformats-officedocument.presentationml.slideLayout+xml"/>
  <Override PartName="/ppt/notesSlides/notesSlide45.xml" ContentType="application/vnd.openxmlformats-officedocument.presentationml.notesSlide+xml"/>
  <Override PartName="/ppt/slideMasters/slideMaster5.xml" ContentType="application/vnd.openxmlformats-officedocument.presentationml.slideMaster+xml"/>
  <Override PartName="/ppt/notesSlides/notesSlide9.xml" ContentType="application/vnd.openxmlformats-officedocument.presentationml.notesSlide+xml"/>
  <Override PartName="/ppt/slideLayouts/slideLayout232.xml" ContentType="application/vnd.openxmlformats-officedocument.presentationml.slideLayout+xml"/>
  <Override PartName="/ppt/slideMasters/slideMaster6.xml" ContentType="application/vnd.openxmlformats-officedocument.presentationml.slideMaster+xml"/>
  <Override PartName="/ppt/notesSlides/notesSlide44.xml" ContentType="application/vnd.openxmlformats-officedocument.presentationml.notesSlide+xml"/>
  <Override PartName="/ppt/slideLayouts/slideLayout240.xml" ContentType="application/vnd.openxmlformats-officedocument.presentationml.slideLayout+xml"/>
  <Override PartName="/ppt/slideMasters/slideMaster7.xml" ContentType="application/vnd.openxmlformats-officedocument.presentationml.slideMaster+xml"/>
  <Override PartName="/ppt/notesSlides/notesSlide8.xml" ContentType="application/vnd.openxmlformats-officedocument.presentationml.notesSlide+xml"/>
  <Override PartName="/ppt/notesSlides/notesSlide43.xml" ContentType="application/vnd.openxmlformats-officedocument.presentationml.notesSlid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Masters/slideMaster8.xml" ContentType="application/vnd.openxmlformats-officedocument.presentationml.slideMaster+xml"/>
  <Override PartName="/ppt/notesSlides/notesSlide42.xml" ContentType="application/vnd.openxmlformats-officedocument.presentationml.notesSlide+xml"/>
  <Override PartName="/ppt/notesSlides/notesSlide7.xml" ContentType="application/vnd.openxmlformats-officedocument.presentationml.notesSlide+xml"/>
  <Override PartName="/ppt/slideLayouts/slideLayout239.xml" ContentType="application/vnd.openxmlformats-officedocument.presentationml.slideLayout+xml"/>
  <Override PartName="/ppt/slideMasters/slideMaster9.xml" ContentType="application/vnd.openxmlformats-officedocument.presentationml.slideMaster+xml"/>
  <Override PartName="/ppt/notesSlides/notesSlide41.xml" ContentType="application/vnd.openxmlformats-officedocument.presentationml.notesSlide+xml"/>
  <Override PartName="/ppt/slideLayouts/slideLayout231.xml" ContentType="application/vnd.openxmlformats-officedocument.presentationml.slideLayout+xml"/>
  <Override PartName="/ppt/notesSlides/notesSlide6.xml" ContentType="application/vnd.openxmlformats-officedocument.presentationml.notesSlide+xml"/>
  <Override PartName="/ppt/slideMasters/slideMaster10.xml" ContentType="application/vnd.openxmlformats-officedocument.presentationml.slideMaster+xml"/>
  <Override PartName="/ppt/notesSlides/notesSlide40.xml" ContentType="application/vnd.openxmlformats-officedocument.presentationml.notesSlide+xml"/>
  <Override PartName="/ppt/slideLayouts/slideLayout198.xml" ContentType="application/vnd.openxmlformats-officedocument.presentationml.slideLayout+xml"/>
  <Override PartName="/ppt/slideLayouts/slideLayout145.xml" ContentType="application/vnd.openxmlformats-officedocument.presentationml.slideLayout+xml"/>
  <Override PartName="/ppt/slideLayouts/slideLayout16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66.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6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2.xml" ContentType="application/vnd.openxmlformats-officedocument.presentationml.slideLayout+xml"/>
  <Override PartName="/ppt/slideLayouts/slideLayout1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63.xml" ContentType="application/vnd.openxmlformats-officedocument.presentationml.tags+xml"/>
  <Override PartName="/ppt/tags/tag62.xml" ContentType="application/vnd.openxmlformats-officedocument.presentationml.tags+xml"/>
  <Override PartName="/ppt/tags/tag61.xml" ContentType="application/vnd.openxmlformats-officedocument.presentationml.tags+xml"/>
  <Override PartName="/ppt/tags/tag60.xml" ContentType="application/vnd.openxmlformats-officedocument.presentationml.tags+xml"/>
  <Override PartName="/ppt/tags/tag59.xml" ContentType="application/vnd.openxmlformats-officedocument.presentationml.tags+xml"/>
  <Override PartName="/ppt/tags/tag58.xml" ContentType="application/vnd.openxmlformats-officedocument.presentationml.tags+xml"/>
  <Override PartName="/ppt/tags/tag213.xml" ContentType="application/vnd.openxmlformats-officedocument.presentationml.tags+xml"/>
  <Override PartName="/ppt/tags/tag248.xml" ContentType="application/vnd.openxmlformats-officedocument.presentationml.tags+xml"/>
  <Override PartName="/ppt/tags/tag57.xml" ContentType="application/vnd.openxmlformats-officedocument.presentationml.tags+xml"/>
  <Override PartName="/ppt/tags/tag56.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53.xml" ContentType="application/vnd.openxmlformats-officedocument.presentationml.tags+xml"/>
  <Override PartName="/ppt/tags/tag52.xml" ContentType="application/vnd.openxmlformats-officedocument.presentationml.tags+xml"/>
  <Override PartName="/ppt/tags/tag51.xml" ContentType="application/vnd.openxmlformats-officedocument.presentationml.tags+xml"/>
  <Override PartName="/ppt/tags/tag50.xml" ContentType="application/vnd.openxmlformats-officedocument.presentationml.tags+xml"/>
  <Override PartName="/ppt/tags/tag49.xml" ContentType="application/vnd.openxmlformats-officedocument.presentationml.tags+xml"/>
  <Override PartName="/ppt/tags/tag48.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44.xml" ContentType="application/vnd.openxmlformats-officedocument.presentationml.tags+xml"/>
  <Override PartName="/ppt/tags/tag43.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40.xml" ContentType="application/vnd.openxmlformats-officedocument.presentationml.tags+xml"/>
  <Override PartName="/ppt/tags/tag39.xml" ContentType="application/vnd.openxmlformats-officedocument.presentationml.tags+xml"/>
  <Override PartName="/ppt/tags/tag38.xml" ContentType="application/vnd.openxmlformats-officedocument.presentationml.tags+xml"/>
  <Override PartName="/ppt/tags/tag37.xml" ContentType="application/vnd.openxmlformats-officedocument.presentationml.tags+xml"/>
  <Override PartName="/ppt/tags/tag36.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32.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63.xml" ContentType="application/vnd.openxmlformats-officedocument.presentationml.tags+xml"/>
  <Override PartName="/ppt/tags/tag206.xml" ContentType="application/vnd.openxmlformats-officedocument.presentationml.tags+xml"/>
  <Override PartName="/ppt/tags/tag249.xml" ContentType="application/vnd.openxmlformats-officedocument.presentationml.tags+xml"/>
  <Override PartName="/ppt/tags/tag162.xml" ContentType="application/vnd.openxmlformats-officedocument.presentationml.tags+xml"/>
  <Override PartName="/ppt/tags/tag205.xml" ContentType="application/vnd.openxmlformats-officedocument.presentationml.tags+xml"/>
  <Override PartName="/ppt/tags/tag232.xml" ContentType="application/vnd.openxmlformats-officedocument.presentationml.tags+xml"/>
  <Override PartName="/ppt/tags/tag179.xml" ContentType="application/vnd.openxmlformats-officedocument.presentationml.tags+xml"/>
  <Override PartName="/ppt/tags/tag250.xml" ContentType="application/vnd.openxmlformats-officedocument.presentationml.tags+xml"/>
  <Override PartName="/ppt/tags/tag161.xml" ContentType="application/vnd.openxmlformats-officedocument.presentationml.tags+xml"/>
  <Override PartName="/ppt/tags/tag223.xml" ContentType="application/vnd.openxmlformats-officedocument.presentationml.tags+xml"/>
  <Override PartName="/ppt/tags/tag214.xml" ContentType="application/vnd.openxmlformats-officedocument.presentationml.tags+xml"/>
  <Override PartName="/ppt/tags/tag207.xml" ContentType="application/vnd.openxmlformats-officedocument.presentationml.tags+xml"/>
  <Override PartName="/ppt/tags/tag251.xml" ContentType="application/vnd.openxmlformats-officedocument.presentationml.tags+xml"/>
  <Override PartName="/ppt/tags/tag160.xml" ContentType="application/vnd.openxmlformats-officedocument.presentationml.tags+xml"/>
  <Override PartName="/ppt/tags/tag233.xml" ContentType="application/vnd.openxmlformats-officedocument.presentationml.tags+xml"/>
  <Override PartName="/ppt/tags/tag178.xml" ContentType="application/vnd.openxmlformats-officedocument.presentationml.tags+xml"/>
  <Override PartName="/ppt/tags/tag208.xml" ContentType="application/vnd.openxmlformats-officedocument.presentationml.tags+xml"/>
  <Override PartName="/ppt/tags/tag224.xml" ContentType="application/vnd.openxmlformats-officedocument.presentationml.tags+xml"/>
  <Override PartName="/ppt/tags/tag195.xml" ContentType="application/vnd.openxmlformats-officedocument.presentationml.tags+xml"/>
  <Override PartName="/ppt/tags/tag194.xml" ContentType="application/vnd.openxmlformats-officedocument.presentationml.tags+xml"/>
  <Override PartName="/ppt/tags/tag234.xml" ContentType="application/vnd.openxmlformats-officedocument.presentationml.tags+xml"/>
  <Override PartName="/ppt/tags/tag177.xml" ContentType="application/vnd.openxmlformats-officedocument.presentationml.tags+xml"/>
  <Override PartName="/ppt/tags/tag193.xml" ContentType="application/vnd.openxmlformats-officedocument.presentationml.tags+xml"/>
  <Override PartName="/ppt/tags/tag192.xml" ContentType="application/vnd.openxmlformats-officedocument.presentationml.tags+xml"/>
  <Override PartName="/ppt/tags/tag252.xml" ContentType="application/vnd.openxmlformats-officedocument.presentationml.tags+xml"/>
  <Override PartName="/ppt/tags/tag159.xml" ContentType="application/vnd.openxmlformats-officedocument.presentationml.tags+xml"/>
  <Override PartName="/ppt/tags/tag191.xml" ContentType="application/vnd.openxmlformats-officedocument.presentationml.tags+xml"/>
  <Override PartName="/ppt/tags/tag190.xml" ContentType="application/vnd.openxmlformats-officedocument.presentationml.tags+xml"/>
  <Override PartName="/ppt/tags/tag253.xml" ContentType="application/vnd.openxmlformats-officedocument.presentationml.tags+xml"/>
  <Override PartName="/ppt/tags/tag158.xml" ContentType="application/vnd.openxmlformats-officedocument.presentationml.tags+xml"/>
  <Override PartName="/ppt/tags/tag235.xml" ContentType="application/vnd.openxmlformats-officedocument.presentationml.tags+xml"/>
  <Override PartName="/ppt/tags/tag176.xml" ContentType="application/vnd.openxmlformats-officedocument.presentationml.tags+xml"/>
  <Override PartName="/ppt/tags/tag189.xml" ContentType="application/vnd.openxmlformats-officedocument.presentationml.tags+xml"/>
  <Override PartName="/ppt/tags/tag254.xml" ContentType="application/vnd.openxmlformats-officedocument.presentationml.tags+xml"/>
  <Override PartName="/ppt/tags/tag157.xml" ContentType="application/vnd.openxmlformats-officedocument.presentationml.tags+xml"/>
  <Override PartName="/ppt/tags/tag188.xml" ContentType="application/vnd.openxmlformats-officedocument.presentationml.tags+xml"/>
  <Override PartName="/ppt/tags/tag255.xml" ContentType="application/vnd.openxmlformats-officedocument.presentationml.tags+xml"/>
  <Override PartName="/ppt/tags/tag156.xml" ContentType="application/vnd.openxmlformats-officedocument.presentationml.tags+xml"/>
  <Override PartName="/ppt/tags/tag187.xml" ContentType="application/vnd.openxmlformats-officedocument.presentationml.tags+xml"/>
  <Override PartName="/ppt/tags/tag13.xml" ContentType="application/vnd.openxmlformats-officedocument.presentationml.tags+xml"/>
  <Override PartName="/ppt/tags/tag256.xml" ContentType="application/vnd.openxmlformats-officedocument.presentationml.tags+xml"/>
  <Override PartName="/ppt/tags/tag155.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tags/tag236.xml" ContentType="application/vnd.openxmlformats-officedocument.presentationml.tags+xml"/>
  <Override PartName="/ppt/tags/tag257.xml" ContentType="application/vnd.openxmlformats-officedocument.presentationml.tags+xml"/>
  <Override PartName="/ppt/tags/tag154.xml" ContentType="application/vnd.openxmlformats-officedocument.presentationml.tags+xml"/>
  <Override PartName="/ppt/tags/tag175.xml" ContentType="application/vnd.openxmlformats-officedocument.presentationml.tags+xml"/>
  <Override PartName="/ppt/tags/tag186.xml" ContentType="application/vnd.openxmlformats-officedocument.presentationml.tags+xml"/>
  <Override PartName="/ppt/tags/tag185.xml" ContentType="application/vnd.openxmlformats-officedocument.presentationml.tags+xml"/>
  <Override PartName="/ppt/tags/tag258.xml" ContentType="application/vnd.openxmlformats-officedocument.presentationml.tags+xml"/>
  <Override PartName="/ppt/tags/tag153.xml" ContentType="application/vnd.openxmlformats-officedocument.presentationml.tags+xml"/>
  <Override PartName="/ppt/tags/tag237.xml" ContentType="application/vnd.openxmlformats-officedocument.presentationml.tags+xml"/>
  <Override PartName="/ppt/tags/tag174.xml" ContentType="application/vnd.openxmlformats-officedocument.presentationml.tags+xml"/>
  <Override PartName="/ppt/tags/tag184.xml" ContentType="application/vnd.openxmlformats-officedocument.presentationml.tags+xml"/>
  <Override PartName="/ppt/tags/tag259.xml" ContentType="application/vnd.openxmlformats-officedocument.presentationml.tags+xml"/>
  <Override PartName="/ppt/tags/tag152.xml" ContentType="application/vnd.openxmlformats-officedocument.presentationml.tags+xml"/>
  <Override PartName="/ppt/tags/tag215.xml" ContentType="application/vnd.openxmlformats-officedocument.presentationml.tags+xml"/>
  <Override PartName="/ppt/tags/tag204.xml" ContentType="application/vnd.openxmlformats-officedocument.presentationml.tags+xml"/>
  <Override PartName="/ppt/tags/tag238.xml" ContentType="application/vnd.openxmlformats-officedocument.presentationml.tags+xml"/>
  <Override PartName="/ppt/tags/tag260.xml" ContentType="application/vnd.openxmlformats-officedocument.presentationml.tags+xml"/>
  <Override PartName="/ppt/tags/tag151.xml" ContentType="application/vnd.openxmlformats-officedocument.presentationml.tags+xml"/>
  <Override PartName="/ppt/tags/tag173.xml" ContentType="application/vnd.openxmlformats-officedocument.presentationml.tags+xml"/>
  <Override PartName="/ppt/tags/tag225.xml" ContentType="application/vnd.openxmlformats-officedocument.presentationml.tags+xml"/>
  <Override PartName="/ppt/tags/tag239.xml" ContentType="application/vnd.openxmlformats-officedocument.presentationml.tags+xml"/>
  <Override PartName="/ppt/tags/tag261.xml" ContentType="application/vnd.openxmlformats-officedocument.presentationml.tags+xml"/>
  <Override PartName="/ppt/tags/tag150.xml" ContentType="application/vnd.openxmlformats-officedocument.presentationml.tags+xml"/>
  <Override PartName="/ppt/tags/tag172.xml" ContentType="application/vnd.openxmlformats-officedocument.presentationml.tags+xml"/>
  <Override PartName="/ppt/tags/tag262.xml" ContentType="application/vnd.openxmlformats-officedocument.presentationml.tags+xml"/>
  <Override PartName="/ppt/tags/tag149.xml" ContentType="application/vnd.openxmlformats-officedocument.presentationml.tags+xml"/>
  <Override PartName="/ppt/tags/tag226.xml" ContentType="application/vnd.openxmlformats-officedocument.presentationml.tags+xml"/>
  <Override PartName="/ppt/tags/tag263.xml" ContentType="application/vnd.openxmlformats-officedocument.presentationml.tags+xml"/>
  <Override PartName="/ppt/tags/tag148.xml" ContentType="application/vnd.openxmlformats-officedocument.presentationml.tags+xml"/>
  <Override PartName="/ppt/tags/tag203.xml" ContentType="application/vnd.openxmlformats-officedocument.presentationml.tags+xml"/>
  <Override PartName="/ppt/tags/tag264.xml" ContentType="application/vnd.openxmlformats-officedocument.presentationml.tags+xml"/>
  <Override PartName="/ppt/tags/tag147.xml" ContentType="application/vnd.openxmlformats-officedocument.presentationml.tags+xml"/>
  <Override PartName="/ppt/tags/tag216.xml" ContentType="application/vnd.openxmlformats-officedocument.presentationml.tags+xml"/>
  <Override PartName="/ppt/tags/tag240.xml" ContentType="application/vnd.openxmlformats-officedocument.presentationml.tags+xml"/>
  <Override PartName="/ppt/tags/tag265.xml" ContentType="application/vnd.openxmlformats-officedocument.presentationml.tags+xml"/>
  <Override PartName="/ppt/tags/tag146.xml" ContentType="application/vnd.openxmlformats-officedocument.presentationml.tags+xml"/>
  <Override PartName="/ppt/tags/tag171.xml" ContentType="application/vnd.openxmlformats-officedocument.presentationml.tags+xml"/>
  <Override PartName="/ppt/tags/tag227.xml" ContentType="application/vnd.openxmlformats-officedocument.presentationml.tags+xml"/>
  <Override PartName="/ppt/tags/tag266.xml" ContentType="application/vnd.openxmlformats-officedocument.presentationml.tags+xml"/>
  <Override PartName="/ppt/tags/tag145.xml" ContentType="application/vnd.openxmlformats-officedocument.presentationml.tags+xml"/>
  <Override PartName="/ppt/tags/tag202.xml" ContentType="application/vnd.openxmlformats-officedocument.presentationml.tags+xml"/>
  <Override PartName="/ppt/tags/tag267.xml" ContentType="application/vnd.openxmlformats-officedocument.presentationml.tags+xml"/>
  <Override PartName="/ppt/tags/tag144.xml" ContentType="application/vnd.openxmlformats-officedocument.presentationml.tags+xml"/>
  <Override PartName="/ppt/tags/tag241.xml" ContentType="application/vnd.openxmlformats-officedocument.presentationml.tags+xml"/>
  <Override PartName="/ppt/tags/tag170.xml" ContentType="application/vnd.openxmlformats-officedocument.presentationml.tags+xml"/>
  <Override PartName="/ppt/tags/tag268.xml" ContentType="application/vnd.openxmlformats-officedocument.presentationml.tags+xml"/>
  <Override PartName="/ppt/tags/tag143.xml" ContentType="application/vnd.openxmlformats-officedocument.presentationml.tags+xml"/>
  <Override PartName="/ppt/tags/tag209.xml" ContentType="application/vnd.openxmlformats-officedocument.presentationml.tags+xml"/>
  <Override PartName="/ppt/tags/tag269.xml" ContentType="application/vnd.openxmlformats-officedocument.presentationml.tags+xml"/>
  <Override PartName="/ppt/tags/tag142.xml" ContentType="application/vnd.openxmlformats-officedocument.presentationml.tags+xml"/>
  <Override PartName="/ppt/tags/tag217.xml" ContentType="application/vnd.openxmlformats-officedocument.presentationml.tags+xml"/>
  <Override PartName="/ppt/tags/tag242.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201.xml" ContentType="application/vnd.openxmlformats-officedocument.presentationml.tags+xml"/>
  <Override PartName="/ppt/tags/tag270.xml" ContentType="application/vnd.openxmlformats-officedocument.presentationml.tags+xml"/>
  <Override PartName="/ppt/tags/tag141.xml" ContentType="application/vnd.openxmlformats-officedocument.presentationml.tags+xml"/>
  <Override PartName="/ppt/tags/tag228.xml" ContentType="application/vnd.openxmlformats-officedocument.presentationml.tags+xml"/>
  <Override PartName="/ppt/tags/tag183.xml" ContentType="application/vnd.openxmlformats-officedocument.presentationml.tags+xml"/>
  <Override PartName="/ppt/tags/tag218.xml" ContentType="application/vnd.openxmlformats-officedocument.presentationml.tags+xml"/>
  <Override PartName="/ppt/tags/tag271.xml" ContentType="application/vnd.openxmlformats-officedocument.presentationml.tags+xml"/>
  <Override PartName="/ppt/tags/tag140.xml" ContentType="application/vnd.openxmlformats-officedocument.presentationml.tags+xml"/>
  <Override PartName="/ppt/tags/tag243.xml" ContentType="application/vnd.openxmlformats-officedocument.presentationml.tags+xml"/>
  <Override PartName="/ppt/tags/tag272.xml" ContentType="application/vnd.openxmlformats-officedocument.presentationml.tags+xml"/>
  <Override PartName="/ppt/tags/tag139.xml" ContentType="application/vnd.openxmlformats-officedocument.presentationml.tags+xml"/>
  <Override PartName="/ppt/tags/tag168.xml" ContentType="application/vnd.openxmlformats-officedocument.presentationml.tags+xml"/>
  <Override PartName="/ppt/tags/tag273.xml" ContentType="application/vnd.openxmlformats-officedocument.presentationml.tags+xml"/>
  <Override PartName="/ppt/tags/tag138.xml" ContentType="application/vnd.openxmlformats-officedocument.presentationml.tags+xml"/>
  <Override PartName="/ppt/tags/tag200.xml" ContentType="application/vnd.openxmlformats-officedocument.presentationml.tags+xml"/>
  <Override PartName="/ppt/tags/tag211.xml" ContentType="application/vnd.openxmlformats-officedocument.presentationml.tags+xml"/>
  <Override PartName="/ppt/tags/tag274.xml" ContentType="application/vnd.openxmlformats-officedocument.presentationml.tags+xml"/>
  <Override PartName="/ppt/tags/tag137.xml" ContentType="application/vnd.openxmlformats-officedocument.presentationml.tags+xml"/>
  <Override PartName="/ppt/tags/tag229.xml" ContentType="application/vnd.openxmlformats-officedocument.presentationml.tags+xml"/>
  <Override PartName="/ppt/tags/tag182.xml" ContentType="application/vnd.openxmlformats-officedocument.presentationml.tags+xml"/>
  <Override PartName="/ppt/tags/tag275.xml" ContentType="application/vnd.openxmlformats-officedocument.presentationml.tags+xml"/>
  <Override PartName="/ppt/tags/tag136.xml" ContentType="application/vnd.openxmlformats-officedocument.presentationml.tags+xml"/>
  <Override PartName="/ppt/tags/tag244.xml" ContentType="application/vnd.openxmlformats-officedocument.presentationml.tags+xml"/>
  <Override PartName="/ppt/tags/tag167.xml" ContentType="application/vnd.openxmlformats-officedocument.presentationml.tags+xml"/>
  <Override PartName="/ppt/tags/tag219.xml" ContentType="application/vnd.openxmlformats-officedocument.presentationml.tags+xml"/>
  <Override PartName="/ppt/tags/tag276.xml" ContentType="application/vnd.openxmlformats-officedocument.presentationml.tags+xml"/>
  <Override PartName="/ppt/tags/tag135.xml" ContentType="application/vnd.openxmlformats-officedocument.presentationml.tags+xml"/>
  <Override PartName="/ppt/tags/tag199.xml" ContentType="application/vnd.openxmlformats-officedocument.presentationml.tags+xml"/>
  <Override PartName="/ppt/tags/tag277.xml" ContentType="application/vnd.openxmlformats-officedocument.presentationml.tags+xml"/>
  <Override PartName="/ppt/tags/tag134.xml" ContentType="application/vnd.openxmlformats-officedocument.presentationml.tags+xml"/>
  <Override PartName="/ppt/tags/tag220.xml" ContentType="application/vnd.openxmlformats-officedocument.presentationml.tags+xml"/>
  <Override PartName="/ppt/tags/tag230.xml" ContentType="application/vnd.openxmlformats-officedocument.presentationml.tags+xml"/>
  <Override PartName="/ppt/tags/tag278.xml" ContentType="application/vnd.openxmlformats-officedocument.presentationml.tags+xml"/>
  <Override PartName="/ppt/tags/tag133.xml" ContentType="application/vnd.openxmlformats-officedocument.presentationml.tags+xml"/>
  <Override PartName="/ppt/tags/tag181.xml" ContentType="application/vnd.openxmlformats-officedocument.presentationml.tags+xml"/>
  <Override PartName="/ppt/tags/tag198.xml" ContentType="application/vnd.openxmlformats-officedocument.presentationml.tags+xml"/>
  <Override PartName="/ppt/tags/tag279.xml" ContentType="application/vnd.openxmlformats-officedocument.presentationml.tags+xml"/>
  <Override PartName="/ppt/tags/tag132.xml" ContentType="application/vnd.openxmlformats-officedocument.presentationml.tags+xml"/>
  <Override PartName="/ppt/tags/tag212.xml" ContentType="application/vnd.openxmlformats-officedocument.presentationml.tags+xml"/>
  <Override PartName="/ppt/tags/tag280.xml" ContentType="application/vnd.openxmlformats-officedocument.presentationml.tags+xml"/>
  <Override PartName="/ppt/tags/tag131.xml" ContentType="application/vnd.openxmlformats-officedocument.presentationml.tags+xml"/>
  <Override PartName="/ppt/tags/tag221.xml" ContentType="application/vnd.openxmlformats-officedocument.presentationml.tags+xml"/>
  <Override PartName="/ppt/tags/tag281.xml" ContentType="application/vnd.openxmlformats-officedocument.presentationml.tags+xml"/>
  <Override PartName="/ppt/tags/tag130.xml" ContentType="application/vnd.openxmlformats-officedocument.presentationml.tags+xml"/>
  <Override PartName="/ppt/tags/tag197.xml" ContentType="application/vnd.openxmlformats-officedocument.presentationml.tags+xml"/>
  <Override PartName="/ppt/tags/tag196.xml" ContentType="application/vnd.openxmlformats-officedocument.presentationml.tags+xml"/>
  <Override PartName="/ppt/tags/tag231.xml" ContentType="application/vnd.openxmlformats-officedocument.presentationml.tags+xml"/>
  <Override PartName="/ppt/tags/tag245.xml" ContentType="application/vnd.openxmlformats-officedocument.presentationml.tags+xml"/>
  <Override PartName="/ppt/tags/tag166.xml" ContentType="application/vnd.openxmlformats-officedocument.presentationml.tags+xml"/>
  <Override PartName="/ppt/tags/tag282.xml" ContentType="application/vnd.openxmlformats-officedocument.presentationml.tags+xml"/>
  <Override PartName="/ppt/tags/tag129.xml" ContentType="application/vnd.openxmlformats-officedocument.presentationml.tags+xml"/>
  <Override PartName="/ppt/tags/tag180.xml" ContentType="application/vnd.openxmlformats-officedocument.presentationml.tags+xml"/>
  <Override PartName="/ppt/tags/tag246.xml" ContentType="application/vnd.openxmlformats-officedocument.presentationml.tags+xml"/>
  <Override PartName="/ppt/tags/tag283.xml" ContentType="application/vnd.openxmlformats-officedocument.presentationml.tags+xml"/>
  <Override PartName="/ppt/tags/tag128.xml" ContentType="application/vnd.openxmlformats-officedocument.presentationml.tags+xml"/>
  <Override PartName="/ppt/tags/tag165.xml" ContentType="application/vnd.openxmlformats-officedocument.presentationml.tags+xml"/>
  <Override PartName="/ppt/tags/tag222.xml" ContentType="application/vnd.openxmlformats-officedocument.presentationml.tags+xml"/>
  <Override PartName="/ppt/tags/tag247.xml" ContentType="application/vnd.openxmlformats-officedocument.presentationml.tags+xml"/>
  <Override PartName="/ppt/tags/tag284.xml" ContentType="application/vnd.openxmlformats-officedocument.presentationml.tags+xml"/>
  <Override PartName="/ppt/tags/tag127.xml" ContentType="application/vnd.openxmlformats-officedocument.presentationml.tags+xml"/>
  <Override PartName="/ppt/tags/tag1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126.xml" ContentType="application/vnd.openxmlformats-officedocument.presentationml.tags+xml"/>
  <Override PartName="/ppt/tags/tag125.xml" ContentType="application/vnd.openxmlformats-officedocument.presentationml.tags+xml"/>
  <Override PartName="/ppt/tags/tag124.xml" ContentType="application/vnd.openxmlformats-officedocument.presentationml.tags+xml"/>
  <Override PartName="/ppt/tags/tag123.xml" ContentType="application/vnd.openxmlformats-officedocument.presentationml.tags+xml"/>
  <Override PartName="/ppt/tags/tag122.xml" ContentType="application/vnd.openxmlformats-officedocument.presentationml.tags+xml"/>
  <Override PartName="/ppt/tags/tag121.xml" ContentType="application/vnd.openxmlformats-officedocument.presentationml.tags+xml"/>
  <Override PartName="/ppt/tags/tag120.xml" ContentType="application/vnd.openxmlformats-officedocument.presentationml.tags+xml"/>
  <Override PartName="/ppt/tags/tag119.xml" ContentType="application/vnd.openxmlformats-officedocument.presentationml.tags+xml"/>
  <Override PartName="/ppt/tags/tag118.xml" ContentType="application/vnd.openxmlformats-officedocument.presentationml.tags+xml"/>
  <Override PartName="/ppt/tags/tag117.xml" ContentType="application/vnd.openxmlformats-officedocument.presentationml.tags+xml"/>
  <Override PartName="/ppt/tags/tag116.xml" ContentType="application/vnd.openxmlformats-officedocument.presentationml.tags+xml"/>
  <Override PartName="/ppt/tags/tag115.xml" ContentType="application/vnd.openxmlformats-officedocument.presentationml.tags+xml"/>
  <Override PartName="/ppt/tags/tag114.xml" ContentType="application/vnd.openxmlformats-officedocument.presentationml.tags+xml"/>
  <Override PartName="/ppt/tags/tag113.xml" ContentType="application/vnd.openxmlformats-officedocument.presentationml.tags+xml"/>
  <Override PartName="/ppt/tags/tag112.xml" ContentType="application/vnd.openxmlformats-officedocument.presentationml.tags+xml"/>
  <Override PartName="/ppt/tags/tag111.xml" ContentType="application/vnd.openxmlformats-officedocument.presentationml.tags+xml"/>
  <Override PartName="/ppt/tags/tag110.xml" ContentType="application/vnd.openxmlformats-officedocument.presentationml.tags+xml"/>
  <Override PartName="/ppt/tags/tag109.xml" ContentType="application/vnd.openxmlformats-officedocument.presentationml.tags+xml"/>
  <Override PartName="/ppt/tags/tag108.xml" ContentType="application/vnd.openxmlformats-officedocument.presentationml.tags+xml"/>
  <Override PartName="/ppt/tags/tag107.xml" ContentType="application/vnd.openxmlformats-officedocument.presentationml.tags+xml"/>
  <Override PartName="/ppt/tags/tag106.xml" ContentType="application/vnd.openxmlformats-officedocument.presentationml.tags+xml"/>
  <Override PartName="/ppt/tags/tag105.xml" ContentType="application/vnd.openxmlformats-officedocument.presentationml.tags+xml"/>
  <Override PartName="/ppt/tags/tag104.xml" ContentType="application/vnd.openxmlformats-officedocument.presentationml.tags+xml"/>
  <Override PartName="/ppt/tags/tag103.xml" ContentType="application/vnd.openxmlformats-officedocument.presentationml.tags+xml"/>
  <Override PartName="/ppt/tags/tag102.xml" ContentType="application/vnd.openxmlformats-officedocument.presentationml.tags+xml"/>
  <Override PartName="/ppt/tags/tag101.xml" ContentType="application/vnd.openxmlformats-officedocument.presentationml.tags+xml"/>
  <Override PartName="/ppt/tags/tag100.xml" ContentType="application/vnd.openxmlformats-officedocument.presentationml.tags+xml"/>
  <Override PartName="/ppt/tags/tag99.xml" ContentType="application/vnd.openxmlformats-officedocument.presentationml.tags+xml"/>
  <Override PartName="/ppt/tags/tag98.xml" ContentType="application/vnd.openxmlformats-officedocument.presentationml.tags+xml"/>
  <Override PartName="/ppt/tags/tag97.xml" ContentType="application/vnd.openxmlformats-officedocument.presentationml.tags+xml"/>
  <Override PartName="/ppt/tags/tag96.xml" ContentType="application/vnd.openxmlformats-officedocument.presentationml.tags+xml"/>
  <Override PartName="/ppt/tags/tag95.xml" ContentType="application/vnd.openxmlformats-officedocument.presentationml.tags+xml"/>
  <Override PartName="/ppt/tags/tag94.xml" ContentType="application/vnd.openxmlformats-officedocument.presentationml.tags+xml"/>
  <Override PartName="/ppt/tags/tag93.xml" ContentType="application/vnd.openxmlformats-officedocument.presentationml.tags+xml"/>
  <Override PartName="/ppt/tags/tag92.xml" ContentType="application/vnd.openxmlformats-officedocument.presentationml.tags+xml"/>
  <Override PartName="/ppt/tags/tag91.xml" ContentType="application/vnd.openxmlformats-officedocument.presentationml.tags+xml"/>
  <Override PartName="/ppt/tags/tag90.xml" ContentType="application/vnd.openxmlformats-officedocument.presentationml.tags+xml"/>
  <Override PartName="/ppt/tags/tag89.xml" ContentType="application/vnd.openxmlformats-officedocument.presentationml.tags+xml"/>
  <Override PartName="/ppt/tags/tag88.xml" ContentType="application/vnd.openxmlformats-officedocument.presentationml.tags+xml"/>
  <Override PartName="/ppt/tags/tag87.xml" ContentType="application/vnd.openxmlformats-officedocument.presentationml.tags+xml"/>
  <Override PartName="/ppt/tags/tag86.xml" ContentType="application/vnd.openxmlformats-officedocument.presentationml.tags+xml"/>
  <Override PartName="/ppt/tags/tag85.xml" ContentType="application/vnd.openxmlformats-officedocument.presentationml.tags+xml"/>
  <Override PartName="/ppt/tags/tag84.xml" ContentType="application/vnd.openxmlformats-officedocument.presentationml.tags+xml"/>
  <Override PartName="/ppt/tags/tag83.xml" ContentType="application/vnd.openxmlformats-officedocument.presentationml.tags+xml"/>
  <Override PartName="/ppt/tags/tag82.xml" ContentType="application/vnd.openxmlformats-officedocument.presentationml.tags+xml"/>
  <Override PartName="/ppt/tags/tag81.xml" ContentType="application/vnd.openxmlformats-officedocument.presentationml.tags+xml"/>
  <Override PartName="/ppt/tags/tag80.xml" ContentType="application/vnd.openxmlformats-officedocument.presentationml.tags+xml"/>
  <Override PartName="/ppt/tags/tag79.xml" ContentType="application/vnd.openxmlformats-officedocument.presentationml.tags+xml"/>
  <Override PartName="/ppt/tags/tag78.xml" ContentType="application/vnd.openxmlformats-officedocument.presentationml.tags+xml"/>
  <Override PartName="/ppt/tags/tag77.xml" ContentType="application/vnd.openxmlformats-officedocument.presentationml.tags+xml"/>
  <Override PartName="/ppt/tags/tag76.xml" ContentType="application/vnd.openxmlformats-officedocument.presentationml.tags+xml"/>
  <Override PartName="/ppt/tags/tag75.xml" ContentType="application/vnd.openxmlformats-officedocument.presentationml.tags+xml"/>
  <Override PartName="/ppt/tags/tag74.xml" ContentType="application/vnd.openxmlformats-officedocument.presentationml.tags+xml"/>
  <Override PartName="/ppt/tags/tag73.xml" ContentType="application/vnd.openxmlformats-officedocument.presentationml.tags+xml"/>
  <Override PartName="/ppt/tags/tag72.xml" ContentType="application/vnd.openxmlformats-officedocument.presentationml.tags+xml"/>
  <Override PartName="/ppt/tags/tag71.xml" ContentType="application/vnd.openxmlformats-officedocument.presentationml.tags+xml"/>
  <Override PartName="/ppt/tags/tag70.xml" ContentType="application/vnd.openxmlformats-officedocument.presentationml.tags+xml"/>
  <Override PartName="/ppt/tags/tag69.xml" ContentType="application/vnd.openxmlformats-officedocument.presentationml.tags+xml"/>
  <Override PartName="/ppt/tags/tag68.xml" ContentType="application/vnd.openxmlformats-officedocument.presentationml.tags+xml"/>
  <Override PartName="/ppt/tags/tag67.xml" ContentType="application/vnd.openxmlformats-officedocument.presentationml.tags+xml"/>
  <Override PartName="/ppt/tags/tag66.xml" ContentType="application/vnd.openxmlformats-officedocument.presentationml.tags+xml"/>
  <Override PartName="/ppt/tags/tag65.xml" ContentType="application/vnd.openxmlformats-officedocument.presentationml.tags+xml"/>
  <Override PartName="/ppt/tags/tag64.xml" ContentType="application/vnd.openxmlformats-officedocument.presentationml.tag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3" r:id="rId4"/>
    <p:sldMasterId id="2147483785" r:id="rId5"/>
    <p:sldMasterId id="2147483801" r:id="rId6"/>
    <p:sldMasterId id="2147484099" r:id="rId7"/>
    <p:sldMasterId id="2147484123" r:id="rId8"/>
    <p:sldMasterId id="2147484182" r:id="rId9"/>
    <p:sldMasterId id="2147484166" r:id="rId10"/>
    <p:sldMasterId id="2147484238" r:id="rId11"/>
    <p:sldMasterId id="2147484264" r:id="rId12"/>
    <p:sldMasterId id="2147484340" r:id="rId13"/>
  </p:sldMasterIdLst>
  <p:notesMasterIdLst>
    <p:notesMasterId r:id="rId71"/>
  </p:notesMasterIdLst>
  <p:handoutMasterIdLst>
    <p:handoutMasterId r:id="rId72"/>
  </p:handoutMasterIdLst>
  <p:sldIdLst>
    <p:sldId id="374" r:id="rId14"/>
    <p:sldId id="343" r:id="rId15"/>
    <p:sldId id="425" r:id="rId16"/>
    <p:sldId id="663" r:id="rId17"/>
    <p:sldId id="664" r:id="rId18"/>
    <p:sldId id="721" r:id="rId19"/>
    <p:sldId id="668" r:id="rId20"/>
    <p:sldId id="669" r:id="rId21"/>
    <p:sldId id="723" r:id="rId22"/>
    <p:sldId id="671" r:id="rId23"/>
    <p:sldId id="672" r:id="rId24"/>
    <p:sldId id="673" r:id="rId25"/>
    <p:sldId id="725" r:id="rId26"/>
    <p:sldId id="675" r:id="rId27"/>
    <p:sldId id="677" r:id="rId28"/>
    <p:sldId id="678" r:id="rId29"/>
    <p:sldId id="679" r:id="rId30"/>
    <p:sldId id="680" r:id="rId31"/>
    <p:sldId id="681" r:id="rId32"/>
    <p:sldId id="682" r:id="rId33"/>
    <p:sldId id="683" r:id="rId34"/>
    <p:sldId id="684" r:id="rId35"/>
    <p:sldId id="726" r:id="rId36"/>
    <p:sldId id="686" r:id="rId37"/>
    <p:sldId id="687" r:id="rId38"/>
    <p:sldId id="688" r:id="rId39"/>
    <p:sldId id="689" r:id="rId40"/>
    <p:sldId id="690" r:id="rId41"/>
    <p:sldId id="691" r:id="rId42"/>
    <p:sldId id="692" r:id="rId43"/>
    <p:sldId id="693" r:id="rId44"/>
    <p:sldId id="694" r:id="rId45"/>
    <p:sldId id="724" r:id="rId46"/>
    <p:sldId id="697" r:id="rId47"/>
    <p:sldId id="698" r:id="rId48"/>
    <p:sldId id="699" r:id="rId49"/>
    <p:sldId id="727" r:id="rId50"/>
    <p:sldId id="701" r:id="rId51"/>
    <p:sldId id="700" r:id="rId52"/>
    <p:sldId id="695" r:id="rId53"/>
    <p:sldId id="702" r:id="rId54"/>
    <p:sldId id="703" r:id="rId55"/>
    <p:sldId id="704" r:id="rId56"/>
    <p:sldId id="705" r:id="rId57"/>
    <p:sldId id="706" r:id="rId58"/>
    <p:sldId id="707" r:id="rId59"/>
    <p:sldId id="708" r:id="rId60"/>
    <p:sldId id="709" r:id="rId61"/>
    <p:sldId id="728" r:id="rId62"/>
    <p:sldId id="729" r:id="rId63"/>
    <p:sldId id="713" r:id="rId64"/>
    <p:sldId id="714" r:id="rId65"/>
    <p:sldId id="715" r:id="rId66"/>
    <p:sldId id="716" r:id="rId67"/>
    <p:sldId id="717" r:id="rId68"/>
    <p:sldId id="336" r:id="rId69"/>
    <p:sldId id="650" r:id="rId70"/>
  </p:sldIdLst>
  <p:sldSz cx="9144000" cy="6858000" type="screen4x3"/>
  <p:notesSz cx="9144000" cy="6858000"/>
  <p:custDataLst>
    <p:tags r:id="rId73"/>
  </p:custDataLst>
  <p:defaultTex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p:defaultTextStyle>
  <p:extLst>
    <p:ext uri="{521415D9-36F7-43E2-AB2F-B90AF26B5E84}">
      <p14:sectionLst xmlns:p14="http://schemas.microsoft.com/office/powerpoint/2010/main">
        <p14:section name="Guidlines" id="{40D8A679-5BC8-D44D-903F-47469596793B}">
          <p14:sldIdLst/>
        </p14:section>
        <p14:section name="Templete" id="{277B5114-2E69-4897-9DB2-B2372D41A24B}">
          <p14:sldIdLst>
            <p14:sldId id="374"/>
            <p14:sldId id="343"/>
            <p14:sldId id="425"/>
            <p14:sldId id="663"/>
            <p14:sldId id="664"/>
            <p14:sldId id="721"/>
            <p14:sldId id="668"/>
            <p14:sldId id="669"/>
            <p14:sldId id="723"/>
            <p14:sldId id="671"/>
            <p14:sldId id="672"/>
            <p14:sldId id="673"/>
            <p14:sldId id="725"/>
            <p14:sldId id="675"/>
            <p14:sldId id="677"/>
            <p14:sldId id="678"/>
            <p14:sldId id="679"/>
            <p14:sldId id="680"/>
            <p14:sldId id="681"/>
            <p14:sldId id="682"/>
            <p14:sldId id="683"/>
            <p14:sldId id="684"/>
            <p14:sldId id="726"/>
            <p14:sldId id="686"/>
            <p14:sldId id="687"/>
            <p14:sldId id="688"/>
            <p14:sldId id="689"/>
            <p14:sldId id="690"/>
            <p14:sldId id="691"/>
            <p14:sldId id="692"/>
            <p14:sldId id="693"/>
            <p14:sldId id="694"/>
            <p14:sldId id="724"/>
            <p14:sldId id="697"/>
            <p14:sldId id="698"/>
            <p14:sldId id="699"/>
            <p14:sldId id="727"/>
            <p14:sldId id="701"/>
            <p14:sldId id="700"/>
            <p14:sldId id="695"/>
            <p14:sldId id="702"/>
            <p14:sldId id="703"/>
            <p14:sldId id="704"/>
            <p14:sldId id="705"/>
            <p14:sldId id="706"/>
            <p14:sldId id="707"/>
            <p14:sldId id="708"/>
            <p14:sldId id="709"/>
            <p14:sldId id="728"/>
            <p14:sldId id="729"/>
            <p14:sldId id="713"/>
            <p14:sldId id="714"/>
            <p14:sldId id="715"/>
            <p14:sldId id="716"/>
            <p14:sldId id="717"/>
            <p14:sldId id="336"/>
            <p14:sldId id="65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Sanchez" initials="SS" lastIdx="1" clrIdx="0">
    <p:extLst>
      <p:ext uri="{19B8F6BF-5375-455C-9EA6-DF929625EA0E}">
        <p15:presenceInfo xmlns:p15="http://schemas.microsoft.com/office/powerpoint/2012/main" userId="Susan Sanchez" providerId="None"/>
      </p:ext>
    </p:extLst>
  </p:cmAuthor>
  <p:cmAuthor id="2" name="Susan Sanchez" initials="SS [2]" lastIdx="229" clrIdx="1">
    <p:extLst>
      <p:ext uri="{19B8F6BF-5375-455C-9EA6-DF929625EA0E}">
        <p15:presenceInfo xmlns:p15="http://schemas.microsoft.com/office/powerpoint/2012/main" userId="S::A140QK@loginus.axa::2e1816a2-b3c2-4b16-9145-afe5dad3c595" providerId="AD"/>
      </p:ext>
    </p:extLst>
  </p:cmAuthor>
  <p:cmAuthor id="3" name="Microsoft Office User" initials="MOU" lastIdx="8"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5787B"/>
    <a:srgbClr val="3369FF"/>
    <a:srgbClr val="002677"/>
    <a:srgbClr val="73C0FF"/>
    <a:srgbClr val="73BFFF"/>
    <a:srgbClr val="0CD8A6"/>
    <a:srgbClr val="002577"/>
    <a:srgbClr val="005E6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83" autoAdjust="0"/>
    <p:restoredTop sz="83927" autoAdjust="0"/>
  </p:normalViewPr>
  <p:slideViewPr>
    <p:cSldViewPr snapToGrid="0" snapToObjects="1" showGuides="1">
      <p:cViewPr varScale="1">
        <p:scale>
          <a:sx n="89" d="100"/>
          <a:sy n="89" d="100"/>
        </p:scale>
        <p:origin x="888" y="90"/>
      </p:cViewPr>
      <p:guideLst/>
    </p:cSldViewPr>
  </p:slideViewPr>
  <p:outlineViewPr>
    <p:cViewPr>
      <p:scale>
        <a:sx n="33" d="100"/>
        <a:sy n="33" d="100"/>
      </p:scale>
      <p:origin x="0" y="-38240"/>
    </p:cViewPr>
  </p:outlineViewPr>
  <p:notesTextViewPr>
    <p:cViewPr>
      <p:scale>
        <a:sx n="1" d="1"/>
        <a:sy n="1" d="1"/>
      </p:scale>
      <p:origin x="0" y="0"/>
    </p:cViewPr>
  </p:notesTextViewPr>
  <p:sorterViewPr>
    <p:cViewPr varScale="1">
      <p:scale>
        <a:sx n="1" d="1"/>
        <a:sy n="1" d="1"/>
      </p:scale>
      <p:origin x="0" y="-168"/>
    </p:cViewPr>
  </p:sorterViewPr>
  <p:notesViewPr>
    <p:cSldViewPr snapToGrid="0" snapToObjects="1" showGuides="1">
      <p:cViewPr varScale="1">
        <p:scale>
          <a:sx n="161" d="100"/>
          <a:sy n="161" d="100"/>
        </p:scale>
        <p:origin x="1136" y="20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commentAuthors" Target="commentAuthors.xml"/><Relationship Id="rId79" Type="http://schemas.openxmlformats.org/officeDocument/2006/relationships/customXml" Target="../customXml/item4.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1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1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1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1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17.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218.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219.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20.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23.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224.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25.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226.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27.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28.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29.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30.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31.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32.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33.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34.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35.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236.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37.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38.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39.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40.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41.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42.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43.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44.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45.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246.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247.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48.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49.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50.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51.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52.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53.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54.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55.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56.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57.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58.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59.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60.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61.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62.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63.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64.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65.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66.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67.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68.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269.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70.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71.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72.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73.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274.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75.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76.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277.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278.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279.vml.rels><?xml version="1.0" encoding="UTF-8" standalone="yes"?>
<Relationships xmlns="http://schemas.openxmlformats.org/package/2006/relationships"><Relationship Id="rId1" Type="http://schemas.openxmlformats.org/officeDocument/2006/relationships/image" Target="../media/image16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4D4B11-9A1E-6F46-87DC-B3B96434A98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Segoe UI" panose="020B0502040204020203" pitchFamily="34" charset="0"/>
            </a:endParaRPr>
          </a:p>
        </p:txBody>
      </p:sp>
      <p:sp>
        <p:nvSpPr>
          <p:cNvPr id="3" name="Date Placeholder 2">
            <a:extLst>
              <a:ext uri="{FF2B5EF4-FFF2-40B4-BE49-F238E27FC236}">
                <a16:creationId xmlns:a16="http://schemas.microsoft.com/office/drawing/2014/main" id="{0F44B9EB-F1C2-2D45-A435-2B73260BC69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48FD432-6905-7340-B123-FD524AE3F5E4}" type="datetimeFigureOut">
              <a:rPr lang="en-US" smtClean="0">
                <a:latin typeface="Segoe UI" panose="020B0502040204020203" pitchFamily="34" charset="0"/>
              </a:rPr>
              <a:t>8/19/2020</a:t>
            </a:fld>
            <a:endParaRPr lang="en-US" dirty="0">
              <a:latin typeface="Segoe UI" panose="020B0502040204020203" pitchFamily="34" charset="0"/>
            </a:endParaRPr>
          </a:p>
        </p:txBody>
      </p:sp>
      <p:sp>
        <p:nvSpPr>
          <p:cNvPr id="4" name="Footer Placeholder 3">
            <a:extLst>
              <a:ext uri="{FF2B5EF4-FFF2-40B4-BE49-F238E27FC236}">
                <a16:creationId xmlns:a16="http://schemas.microsoft.com/office/drawing/2014/main" id="{8BEA0973-A3D3-D946-89C3-ED4FED502DE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Segoe UI" panose="020B0502040204020203" pitchFamily="34" charset="0"/>
            </a:endParaRPr>
          </a:p>
        </p:txBody>
      </p:sp>
      <p:sp>
        <p:nvSpPr>
          <p:cNvPr id="5" name="Slide Number Placeholder 4">
            <a:extLst>
              <a:ext uri="{FF2B5EF4-FFF2-40B4-BE49-F238E27FC236}">
                <a16:creationId xmlns:a16="http://schemas.microsoft.com/office/drawing/2014/main" id="{BDBA04AB-2FC0-D141-986D-FE3317B07C48}"/>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84A4EF8-EAF9-6947-87A8-8614CAC88561}" type="slidenum">
              <a:rPr lang="en-US" smtClean="0">
                <a:latin typeface="Segoe UI" panose="020B0502040204020203" pitchFamily="34" charset="0"/>
              </a:rPr>
              <a:t>‹#›</a:t>
            </a:fld>
            <a:endParaRPr lang="en-US" dirty="0">
              <a:latin typeface="Segoe UI" panose="020B0502040204020203" pitchFamily="34" charset="0"/>
            </a:endParaRPr>
          </a:p>
        </p:txBody>
      </p:sp>
    </p:spTree>
    <p:extLst>
      <p:ext uri="{BB962C8B-B14F-4D97-AF65-F5344CB8AC3E}">
        <p14:creationId xmlns:p14="http://schemas.microsoft.com/office/powerpoint/2010/main" val="3045148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IBM Eliot Sans Medium" panose="020B0703050000000000" pitchFamily="34" charset="0"/>
              </a:defRPr>
            </a:lvl1pPr>
          </a:lstStyle>
          <a:p>
            <a:endParaRPr lang="en-US" dirty="0">
              <a:latin typeface="Segoe UI" panose="020B0502040204020203" pitchFamily="34" charset="0"/>
            </a:endParaRPr>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IBM Eliot Sans Medium" panose="020B0703050000000000" pitchFamily="34" charset="0"/>
              </a:defRPr>
            </a:lvl1pPr>
          </a:lstStyle>
          <a:p>
            <a:fld id="{E8A8F20E-7B0B-E74C-8E51-C6759924A7D4}" type="datetimeFigureOut">
              <a:rPr lang="en-US" smtClean="0">
                <a:latin typeface="Segoe UI" panose="020B0502040204020203" pitchFamily="34" charset="0"/>
              </a:rPr>
              <a:pPr/>
              <a:t>8/19/2020</a:t>
            </a:fld>
            <a:endParaRPr lang="en-US" dirty="0">
              <a:latin typeface="Segoe UI" panose="020B0502040204020203" pitchFamily="34" charset="0"/>
            </a:endParaRPr>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dirty="0">
              <a:latin typeface="Segoe UI" panose="020B0502040204020203" pitchFamily="34" charset="0"/>
            </a:endParaRPr>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IBM Eliot Sans Medium" panose="020B0703050000000000" pitchFamily="34" charset="0"/>
              </a:defRPr>
            </a:lvl1pPr>
          </a:lstStyle>
          <a:p>
            <a:endParaRPr lang="en-US" dirty="0">
              <a:latin typeface="Segoe UI" panose="020B0502040204020203" pitchFamily="34" charset="0"/>
            </a:endParaRPr>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IBM Eliot Sans Medium" panose="020B0703050000000000" pitchFamily="34" charset="0"/>
              </a:defRPr>
            </a:lvl1pPr>
          </a:lstStyle>
          <a:p>
            <a:fld id="{67E37107-5B3B-C144-9AF1-F4F03A8099C2}" type="slidenum">
              <a:rPr lang="en-US" smtClean="0">
                <a:latin typeface="Segoe UI" panose="020B0502040204020203" pitchFamily="34" charset="0"/>
              </a:rPr>
              <a:pPr/>
              <a:t>‹#›</a:t>
            </a:fld>
            <a:endParaRPr lang="en-US" dirty="0">
              <a:latin typeface="Segoe UI" panose="020B0502040204020203" pitchFamily="34" charset="0"/>
            </a:endParaRPr>
          </a:p>
        </p:txBody>
      </p:sp>
    </p:spTree>
    <p:extLst>
      <p:ext uri="{BB962C8B-B14F-4D97-AF65-F5344CB8AC3E}">
        <p14:creationId xmlns:p14="http://schemas.microsoft.com/office/powerpoint/2010/main" val="2006638884"/>
      </p:ext>
    </p:extLst>
  </p:cSld>
  <p:clrMap bg1="lt1" tx1="dk1" bg2="lt2" tx2="dk2" accent1="accent1" accent2="accent2" accent3="accent3" accent4="accent4" accent5="accent5" accent6="accent6" hlink="hlink" folHlink="folHlink"/>
  <p:notesStyle>
    <a:lvl1pPr marL="0" algn="l" defTabSz="768096" rtl="0" eaLnBrk="1" latinLnBrk="0" hangingPunct="1">
      <a:defRPr sz="1008" b="0" i="0" kern="1200">
        <a:solidFill>
          <a:schemeClr val="tx1"/>
        </a:solidFill>
        <a:latin typeface="Segoe UI" panose="020B0502040204020203" pitchFamily="34" charset="0"/>
        <a:ea typeface="+mn-ea"/>
        <a:cs typeface="+mn-cs"/>
        <a:sym typeface="Segoe UI" panose="020B0502040204020203" pitchFamily="34" charset="0"/>
      </a:defRPr>
    </a:lvl1pPr>
    <a:lvl2pPr marL="384048" algn="l" defTabSz="768096" rtl="0" eaLnBrk="1" latinLnBrk="0" hangingPunct="1">
      <a:defRPr sz="1008" b="0" i="0" kern="1200">
        <a:solidFill>
          <a:schemeClr val="tx1"/>
        </a:solidFill>
        <a:latin typeface="Segoe UI" panose="020B0502040204020203" pitchFamily="34" charset="0"/>
        <a:ea typeface="+mn-ea"/>
        <a:cs typeface="+mn-cs"/>
        <a:sym typeface="Segoe UI" panose="020B0502040204020203" pitchFamily="34" charset="0"/>
      </a:defRPr>
    </a:lvl2pPr>
    <a:lvl3pPr marL="768096" algn="l" defTabSz="768096" rtl="0" eaLnBrk="1" latinLnBrk="0" hangingPunct="1">
      <a:defRPr sz="1008" b="0" i="0" kern="1200">
        <a:solidFill>
          <a:schemeClr val="tx1"/>
        </a:solidFill>
        <a:latin typeface="Segoe UI" panose="020B0502040204020203" pitchFamily="34" charset="0"/>
        <a:ea typeface="+mn-ea"/>
        <a:cs typeface="+mn-cs"/>
        <a:sym typeface="Segoe UI" panose="020B0502040204020203" pitchFamily="34" charset="0"/>
      </a:defRPr>
    </a:lvl3pPr>
    <a:lvl4pPr marL="1152144" algn="l" defTabSz="768096" rtl="0" eaLnBrk="1" latinLnBrk="0" hangingPunct="1">
      <a:defRPr sz="1008" b="0" i="0" kern="1200">
        <a:solidFill>
          <a:schemeClr val="tx1"/>
        </a:solidFill>
        <a:latin typeface="Segoe UI" panose="020B0502040204020203" pitchFamily="34" charset="0"/>
        <a:ea typeface="+mn-ea"/>
        <a:cs typeface="+mn-cs"/>
        <a:sym typeface="Segoe UI" panose="020B0502040204020203" pitchFamily="34" charset="0"/>
      </a:defRPr>
    </a:lvl4pPr>
    <a:lvl5pPr marL="1536192" algn="l" defTabSz="768096" rtl="0" eaLnBrk="1" latinLnBrk="0" hangingPunct="1">
      <a:defRPr sz="1008" b="0" i="0" kern="1200">
        <a:solidFill>
          <a:schemeClr val="tx1"/>
        </a:solidFill>
        <a:latin typeface="Segoe UI" panose="020B0502040204020203" pitchFamily="34" charset="0"/>
        <a:ea typeface="+mn-ea"/>
        <a:cs typeface="+mn-cs"/>
        <a:sym typeface="Segoe UI" panose="020B0502040204020203" pitchFamily="34" charset="0"/>
      </a:defRPr>
    </a:lvl5pPr>
    <a:lvl6pPr marL="1920240" algn="l" defTabSz="768096" rtl="0" eaLnBrk="1" latinLnBrk="0" hangingPunct="1">
      <a:defRPr sz="1008" kern="1200">
        <a:solidFill>
          <a:schemeClr val="tx1"/>
        </a:solidFill>
        <a:latin typeface="+mn-lt"/>
        <a:ea typeface="+mn-ea"/>
        <a:cs typeface="+mn-cs"/>
      </a:defRPr>
    </a:lvl6pPr>
    <a:lvl7pPr marL="2304288" algn="l" defTabSz="768096" rtl="0" eaLnBrk="1" latinLnBrk="0" hangingPunct="1">
      <a:defRPr sz="1008" kern="1200">
        <a:solidFill>
          <a:schemeClr val="tx1"/>
        </a:solidFill>
        <a:latin typeface="+mn-lt"/>
        <a:ea typeface="+mn-ea"/>
        <a:cs typeface="+mn-cs"/>
      </a:defRPr>
    </a:lvl7pPr>
    <a:lvl8pPr marL="2688336" algn="l" defTabSz="768096" rtl="0" eaLnBrk="1" latinLnBrk="0" hangingPunct="1">
      <a:defRPr sz="1008" kern="1200">
        <a:solidFill>
          <a:schemeClr val="tx1"/>
        </a:solidFill>
        <a:latin typeface="+mn-lt"/>
        <a:ea typeface="+mn-ea"/>
        <a:cs typeface="+mn-cs"/>
      </a:defRPr>
    </a:lvl8pPr>
    <a:lvl9pPr marL="3072384" algn="l" defTabSz="768096"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a:t>
            </a:fld>
            <a:endParaRPr lang="en-US" dirty="0">
              <a:latin typeface="Segoe UI" panose="020B0502040204020203" pitchFamily="34" charset="0"/>
            </a:endParaRPr>
          </a:p>
        </p:txBody>
      </p:sp>
    </p:spTree>
    <p:extLst>
      <p:ext uri="{BB962C8B-B14F-4D97-AF65-F5344CB8AC3E}">
        <p14:creationId xmlns:p14="http://schemas.microsoft.com/office/powerpoint/2010/main" val="248971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For business owners who need or can benefit from having lifetime insurance protection, no other funding arrangement is as cash flow and tax efficient as acquiring life insurance through a profit sharing plan.  Here are some of the reasons:</a:t>
            </a:r>
          </a:p>
          <a:p>
            <a:pPr eaLnBrk="1" hangingPunct="1"/>
            <a:r>
              <a:rPr lang="en-US" sz="1000" dirty="0"/>
              <a:t>Normally amounts contributed to an individual’s qualified plan do not impact their personal cash flow.  Typically, most of the contributions are funded by the business. </a:t>
            </a:r>
          </a:p>
          <a:p>
            <a:pPr eaLnBrk="1" hangingPunct="1"/>
            <a:r>
              <a:rPr lang="en-US" sz="1000" dirty="0"/>
              <a:t>When employer contributions are made to a qualified plan and used to purchase life insurance, they remain tax deductible plan contributions.  This tax deductibility can reduce net costs by a significant amount depending on the employer’s tax bracket.  And if the employer and employee are the same, the impact is even greater.</a:t>
            </a:r>
          </a:p>
          <a:p>
            <a:pPr eaLnBrk="1" hangingPunct="1"/>
            <a:r>
              <a:rPr lang="en-US" sz="1000" dirty="0"/>
              <a:t>Although plans can not discriminate as to the availability and types of life insurance that can be purchased in a plan, the costs of life insurance provided by profit sharing and other defined contribution plans do not impact employer contributions. </a:t>
            </a:r>
          </a:p>
          <a:p>
            <a:pPr eaLnBrk="1" hangingPunct="1"/>
            <a:r>
              <a:rPr lang="en-US" sz="1000" dirty="0"/>
              <a:t>Life insurance makes the plan “self-completing” in the event of pre-mature death.  In most family situations, husband and wife often plan to rely on combined retirement benefits. Without life insurance, a pre-mature death may limit a surviving spouse’s to a current accumulated account balance or accrued benefit. </a:t>
            </a:r>
          </a:p>
          <a:p>
            <a:pPr eaLnBrk="1" hangingPunct="1"/>
            <a:r>
              <a:rPr lang="en-US" sz="1000" dirty="0"/>
              <a:t>A life insurance policy’s net amount at risk, which is the face amount less the cash value, is received income tax free at death, the other portion is taxable.  However, please note that the policy benefits are indelible inside the participant’s taxable estate.</a:t>
            </a:r>
          </a:p>
          <a:p>
            <a:pPr eaLnBrk="1" hangingPunct="1"/>
            <a:r>
              <a:rPr lang="en-US" sz="1000" dirty="0"/>
              <a:t>The annual taxable cost of insurance to an employee is based on a “standard risk” using Table 2001 costs (previously PS 58 rates) or the companies published standard term rates.  Extra charges associated with rated, smoker, or otherwise substandard risks are not taxable to the employee.</a:t>
            </a:r>
          </a:p>
          <a:p>
            <a:pPr eaLnBrk="1" hangingPunct="1"/>
            <a:r>
              <a:rPr lang="en-US" sz="1000" dirty="0"/>
              <a:t>At termination of employment, the insurance policy can be transferred to another qualified plan, distributed to the employee, or purchased by the employee’s trust.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42129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Let’s talk about the disadvantages of owning life insurance inside a qualified plan.  These include:</a:t>
            </a:r>
          </a:p>
          <a:p>
            <a:pPr eaLnBrk="1" hangingPunct="1"/>
            <a:r>
              <a:rPr lang="en-US" sz="1000" dirty="0"/>
              <a:t>The term insurance cost (but not the extra cost for any rating) is currently taxed to the employee using the Government Table 2001 or (if certain conditions are met) the insurer’s published Yearly Renewable Term rates.  See IRC §72(m)(3). </a:t>
            </a:r>
          </a:p>
          <a:p>
            <a:pPr eaLnBrk="1" hangingPunct="1"/>
            <a:r>
              <a:rPr lang="en-US" sz="1000" b="1" dirty="0"/>
              <a:t>NOTE: Equitable Financial does offer an “alternative rate” schedule. </a:t>
            </a:r>
          </a:p>
          <a:p>
            <a:pPr eaLnBrk="1" hangingPunct="1"/>
            <a:r>
              <a:rPr lang="en-US" sz="1000" dirty="0"/>
              <a:t>If an employee already has insurance outside of their qualified plan, additional insurance may not be needed.</a:t>
            </a:r>
          </a:p>
          <a:p>
            <a:pPr eaLnBrk="1" hangingPunct="1"/>
            <a:r>
              <a:rPr lang="en-US" sz="1000" dirty="0"/>
              <a:t>With a defined contribution plan, dollars directed towards life insurance reduce dollars available to provide retirement benefits. (With a defined benefit plan the retirement benefit should not be impacted).</a:t>
            </a:r>
          </a:p>
          <a:p>
            <a:pPr eaLnBrk="1" hangingPunct="1"/>
            <a:r>
              <a:rPr lang="en-US" sz="1000" dirty="0"/>
              <a:t>Because of the Incidental Death Benefit (which we will discuss soon) there are limitations as to the amount of insurance that can be purchased with qualified plan dollars.</a:t>
            </a:r>
          </a:p>
          <a:p>
            <a:pPr eaLnBrk="1" hangingPunct="1"/>
            <a:r>
              <a:rPr lang="en-US" sz="1000" dirty="0"/>
              <a:t>If the employee dies with life insurance in the plan, the life insurance cash value portion will be included with other plan assets and subject to estate and income taxes on distribution.</a:t>
            </a:r>
          </a:p>
          <a:p>
            <a:pPr eaLnBrk="1" hangingPunct="1"/>
            <a:r>
              <a:rPr lang="en-US" sz="1000" dirty="0"/>
              <a:t>If the policy beneficiary is someone other than a surviving spouse, federal estate tax implications may necessitate owning life insurance outside of a qualified plan.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07691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This is the end of the first section.  </a:t>
            </a:r>
          </a:p>
          <a:p>
            <a:pPr eaLnBrk="1" hangingPunct="1"/>
            <a:r>
              <a:rPr lang="en-US" sz="1050" dirty="0"/>
              <a:t>Let’s review what we have talked about so far</a:t>
            </a:r>
          </a:p>
          <a:p>
            <a:pPr eaLnBrk="1" hangingPunct="1"/>
            <a:r>
              <a:rPr lang="en-US" sz="1050" dirty="0"/>
              <a:t>On to the next section.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051227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Plan Limitations</a:t>
            </a:r>
          </a:p>
          <a:p>
            <a:pPr eaLnBrk="1" hangingPunct="1"/>
            <a:r>
              <a:rPr lang="en-US" sz="1000" dirty="0"/>
              <a:t>One of the most confusing topics are the limitations the tax law places on the amount of life insurance that can be purchased in qualified plans.</a:t>
            </a:r>
          </a:p>
          <a:p>
            <a:endParaRPr lang="en-US" dirty="0">
              <a:latin typeface="Segoe UI" panose="020B0502040204020203" pitchFamily="34" charset="0"/>
            </a:endParaRP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13</a:t>
            </a:fld>
            <a:endParaRPr lang="en-US" dirty="0">
              <a:latin typeface="Segoe UI" panose="020B0502040204020203" pitchFamily="34" charset="0"/>
            </a:endParaRPr>
          </a:p>
        </p:txBody>
      </p:sp>
    </p:spTree>
    <p:extLst>
      <p:ext uri="{BB962C8B-B14F-4D97-AF65-F5344CB8AC3E}">
        <p14:creationId xmlns:p14="http://schemas.microsoft.com/office/powerpoint/2010/main" val="269916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A qualified plan’s basic purpose is to provide for retirement income.  If the IRS determines that the primary purpose of a qualified plan deviates from this (e.g. to purchase life insurance) the plan may be disqualified and lose its tax advantage.</a:t>
            </a:r>
          </a:p>
          <a:p>
            <a:pPr eaLnBrk="1" hangingPunct="1"/>
            <a:r>
              <a:rPr lang="en-US" sz="1050" dirty="0"/>
              <a:t>The purchase of life insurance must be a secondary purpose or “incidental” to the retirement goal.  </a:t>
            </a:r>
          </a:p>
          <a:p>
            <a:pPr eaLnBrk="1" hangingPunct="1"/>
            <a:r>
              <a:rPr lang="en-US" sz="1050" dirty="0"/>
              <a:t>“They may provide for the payment of incidental death benefits through insurance or otherwise” </a:t>
            </a:r>
            <a:r>
              <a:rPr lang="en-US" sz="1050" u="sng" dirty="0"/>
              <a:t>See</a:t>
            </a:r>
            <a:r>
              <a:rPr lang="en-US" sz="1050" dirty="0"/>
              <a:t> Reg. 1.401-1(b)(1)(</a:t>
            </a:r>
            <a:r>
              <a:rPr lang="en-US" sz="1050" dirty="0" err="1"/>
              <a:t>i</a:t>
            </a:r>
            <a:r>
              <a:rPr lang="en-US" sz="1050" dirty="0"/>
              <a:t>).  This rule has come to be known as the “Incidental Death Benefit rule”.  </a:t>
            </a:r>
          </a:p>
          <a:p>
            <a:pPr eaLnBrk="1" hangingPunct="1"/>
            <a:r>
              <a:rPr lang="en-US" sz="1050" dirty="0"/>
              <a:t>An employer may take a current income tax deduction for contributions to a retirement plan to the extent that it provides an incidental death benefit.  Restrictions on the purchase of life insurance are not found in the code or regulations.   Instead they are the result of a series of Revenue Rulings. The specific guidelines that have developed depend on the type of insurance being purchased and type of the qualified plan.</a:t>
            </a:r>
          </a:p>
          <a:p>
            <a:pPr eaLnBrk="1" hangingPunct="1"/>
            <a:r>
              <a:rPr lang="en-US" sz="1050" dirty="0"/>
              <a:t>Today, we will concentrate on planning with defined contribution plans; specifically Profit Sharing plans.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734216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How much insurance can be bought under the Incidental Death Benefit rule?</a:t>
            </a:r>
          </a:p>
          <a:p>
            <a:pPr eaLnBrk="1" hangingPunct="1"/>
            <a:r>
              <a:rPr lang="en-US" sz="1000" dirty="0"/>
              <a:t>In order to adhere to the Incidental Benefit limits, defined contribution plans (which includes profit sharing plans) and defined benefit plans will use the “less than ...percentage tests”.  Under this test, the total premiums paid (premiums over the life of the plan) for a participant insured must at all times be less than the following percentages of the employer’s contributions to the plan.</a:t>
            </a:r>
          </a:p>
          <a:p>
            <a:pPr eaLnBrk="1" hangingPunct="1"/>
            <a:r>
              <a:rPr lang="en-US" sz="1000" dirty="0"/>
              <a:t>Read slide</a:t>
            </a:r>
            <a:endParaRPr lang="en-US" sz="1000" b="1" dirty="0"/>
          </a:p>
          <a:p>
            <a:pPr eaLnBrk="1" hangingPunct="1"/>
            <a:r>
              <a:rPr lang="en-US" sz="1000" b="1" dirty="0"/>
              <a:t>Page 15)</a:t>
            </a:r>
            <a:endParaRPr lang="en-US" sz="1000" dirty="0"/>
          </a:p>
          <a:p>
            <a:pPr eaLnBrk="1" hangingPunct="1"/>
            <a:r>
              <a:rPr lang="en-US" sz="1000" dirty="0"/>
              <a:t>The participant can also purchase life insurance in a Defined Benefit Plan. </a:t>
            </a:r>
          </a:p>
          <a:p>
            <a:pPr eaLnBrk="1" hangingPunct="1"/>
            <a:r>
              <a:rPr lang="en-US" sz="1000" dirty="0"/>
              <a:t>Defined benefit plans may use the “less than percentage tests” or may use what was the traditional “100 time the projected monthly benefit rule.”</a:t>
            </a:r>
          </a:p>
          <a:p>
            <a:pPr eaLnBrk="1" hangingPunct="1"/>
            <a:r>
              <a:rPr lang="en-US" sz="1000" dirty="0"/>
              <a:t> </a:t>
            </a:r>
          </a:p>
          <a:p>
            <a:pPr eaLnBrk="1" hangingPunct="1"/>
            <a:r>
              <a:rPr lang="en-US" sz="1000" dirty="0"/>
              <a:t>The plan can meet the Incidental Benefit requirements by complying with either rule.  </a:t>
            </a:r>
          </a:p>
          <a:p>
            <a:pPr eaLnBrk="1" hangingPunct="1"/>
            <a:r>
              <a:rPr lang="en-US" sz="1000" dirty="0"/>
              <a:t>Our focus today will be with defined contribution plans and specifically with profit sharing plans.</a:t>
            </a:r>
            <a:endParaRPr lang="en-US" sz="1000" dirty="0">
              <a:latin typeface="Century Gothic"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013034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a:spcBef>
                <a:spcPct val="0"/>
              </a:spcBef>
            </a:pPr>
            <a:r>
              <a:rPr lang="en-US" sz="1050" dirty="0">
                <a:latin typeface="Century Gothic" charset="0"/>
              </a:rPr>
              <a:t>Read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841596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latin typeface="Arial Narrow" pitchFamily="34" charset="0"/>
              </a:rPr>
              <a:t>Profit Sharing Plans provide greater funding flexibility than any other defined contribution plan. We will now focus on profit sharing plans.</a:t>
            </a:r>
          </a:p>
          <a:p>
            <a:pPr eaLnBrk="1" hangingPunct="1"/>
            <a:r>
              <a:rPr lang="en-US" sz="1050" dirty="0">
                <a:latin typeface="Arial Narrow" pitchFamily="34" charset="0"/>
              </a:rPr>
              <a:t>In addition to using current contributions to purchase life insurance as we discussed for defined contribution plans, profit sharing plans also have special rules for seasoned money.</a:t>
            </a:r>
            <a:endParaRPr lang="en-US" sz="1050" b="1" dirty="0">
              <a:latin typeface="Arial Narrow" pitchFamily="34" charset="0"/>
            </a:endParaRPr>
          </a:p>
          <a:p>
            <a:pPr eaLnBrk="1" hangingPunct="1"/>
            <a:r>
              <a:rPr lang="en-US" sz="1050" b="1" dirty="0">
                <a:latin typeface="Arial Narrow" pitchFamily="34" charset="0"/>
              </a:rPr>
              <a:t>Seasoned Money:</a:t>
            </a:r>
            <a:endParaRPr lang="en-US" sz="1050" dirty="0">
              <a:latin typeface="Arial Narrow" pitchFamily="34" charset="0"/>
            </a:endParaRPr>
          </a:p>
          <a:p>
            <a:pPr eaLnBrk="1" hangingPunct="1"/>
            <a:r>
              <a:rPr lang="en-US" sz="1050" dirty="0">
                <a:latin typeface="Arial Narrow" pitchFamily="34" charset="0"/>
              </a:rPr>
              <a:t>If the plan allows, after two years, 100% of employer contributions can be applied to the purchase of life insurance (not earnings, just contributions).  Rev. Rul. 54-231, 1954 CB 150, Rev. Rul. 60-83, 1960-1 CB157</a:t>
            </a:r>
          </a:p>
          <a:p>
            <a:pPr eaLnBrk="1" hangingPunct="1"/>
            <a:r>
              <a:rPr lang="en-US" sz="1050" dirty="0">
                <a:latin typeface="Arial Narrow" pitchFamily="34" charset="0"/>
              </a:rPr>
              <a:t>In addition, if (or once) the employee/plan participant has been a participant in the plan for 5 years or longer, then 100% of the total participant’s account can be applied to the purchase of life insurance (Current contributions, prior contributions and earnings).</a:t>
            </a:r>
          </a:p>
          <a:p>
            <a:pPr eaLnBrk="1" hangingPunct="1"/>
            <a:r>
              <a:rPr lang="en-US" sz="1050" dirty="0">
                <a:latin typeface="Arial Narrow" pitchFamily="34" charset="0"/>
              </a:rPr>
              <a:t>The reason “Seasoned Money” can be used for life insurance (if the plan so allows) is that profit sharing rules allow the participant to withdraw these funds from the plan after the two and five year time frames.  Since they are available for withdrawal they are available to purchase life insurance. </a:t>
            </a:r>
          </a:p>
          <a:p>
            <a:pPr eaLnBrk="1" hangingPunct="1"/>
            <a:r>
              <a:rPr lang="en-US" sz="1050" dirty="0">
                <a:latin typeface="Arial Narrow" pitchFamily="34" charset="0"/>
              </a:rPr>
              <a:t>If the plan document does not provide for the 2 year and 5 rules, then it’s “back to basics” and the 50% and 25% incidental rules.</a:t>
            </a:r>
            <a:endParaRPr lang="en-US" sz="1050" b="1" dirty="0">
              <a:latin typeface="Arial Narrow" pitchFamily="34" charset="0"/>
            </a:endParaRPr>
          </a:p>
          <a:p>
            <a:pPr eaLnBrk="1" hangingPunct="1"/>
            <a:r>
              <a:rPr lang="en-US" sz="1050" b="1" dirty="0">
                <a:latin typeface="Arial Narrow" pitchFamily="34" charset="0"/>
              </a:rPr>
              <a:t>Seeded Money:</a:t>
            </a:r>
            <a:endParaRPr lang="en-US" sz="1050" dirty="0">
              <a:latin typeface="Arial Narrow" pitchFamily="34" charset="0"/>
            </a:endParaRPr>
          </a:p>
          <a:p>
            <a:pPr eaLnBrk="1" hangingPunct="1"/>
            <a:r>
              <a:rPr lang="en-US" sz="1050" dirty="0">
                <a:latin typeface="Arial Narrow" pitchFamily="34" charset="0"/>
              </a:rPr>
              <a:t>As you are aware, life insurance cannot be purchased within an IRA.  However, with the portability rules, IRA money can be rolled into a profit sharing plan. And under the Seasoned Money rules, the IRA’s holding period may be tacked on to these funds holding period within the profit sharing plan.  This presents an opportunity to make additional funds available for the purchase of needed life insurance.  The ability to use “seeded” funds that are transferred into the profit sharing plan adds an element of flexibility to the use of a profit sharing plan.</a:t>
            </a:r>
          </a:p>
          <a:p>
            <a:pPr eaLnBrk="1" hangingPunct="1"/>
            <a:r>
              <a:rPr lang="en-US" sz="1050" dirty="0">
                <a:latin typeface="Arial Narrow" pitchFamily="34" charset="0"/>
              </a:rPr>
              <a:t>The use of “Seeded Money” and “Seasoned Money” opens up opportunities for individuals with a need for costly amounts of life insurance.  </a:t>
            </a:r>
            <a:endParaRPr lang="en-US" sz="1050" b="1" dirty="0">
              <a:latin typeface="Arial Narrow" pitchFamily="34" charset="0"/>
            </a:endParaRPr>
          </a:p>
          <a:p>
            <a:pPr eaLnBrk="1" hangingPunct="1"/>
            <a:r>
              <a:rPr lang="en-US" sz="1050" b="1" dirty="0">
                <a:latin typeface="Arial Narrow" pitchFamily="34" charset="0"/>
              </a:rPr>
              <a:t>Employee contributions</a:t>
            </a:r>
            <a:endParaRPr lang="en-US" sz="1050" dirty="0">
              <a:latin typeface="Arial Narrow" pitchFamily="34" charset="0"/>
            </a:endParaRPr>
          </a:p>
          <a:p>
            <a:pPr eaLnBrk="1" hangingPunct="1"/>
            <a:r>
              <a:rPr lang="en-US" sz="1050" dirty="0">
                <a:latin typeface="Arial Narrow" pitchFamily="34" charset="0"/>
              </a:rPr>
              <a:t>One other note on available funds.  If the plan allows for voluntary employee contributions, 100% of funds contributed by an employee can also be applied to purchase life insurance.  Voluntary employee contributions can be applied to purchase life insurance on the employee’s life or any other person that the participant has an insurable interest in, such as: husband, wife, parent, and child.</a:t>
            </a:r>
          </a:p>
          <a:p>
            <a:pPr eaLnBrk="1" hangingPunct="1"/>
            <a:r>
              <a:rPr lang="en-US" sz="1050" dirty="0">
                <a:latin typeface="Arial Narrow" pitchFamily="34" charset="0"/>
              </a:rPr>
              <a:t>Important note: When the participant retires, the plan must require the trustee either to convert the policy into cash, or provide the participant with retirement income without life insurance protection, or to distribute the policy to that person.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81198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Let’s look at a case study: Your client, Bob </a:t>
            </a:r>
            <a:r>
              <a:rPr lang="en-US" sz="1000" dirty="0" err="1"/>
              <a:t>Crachit’s</a:t>
            </a:r>
            <a:r>
              <a:rPr lang="en-US" sz="1000" dirty="0"/>
              <a:t> company has a Profit Sharing Plan.. $40,000 has been contributed to his account each yea for last 6 years.  </a:t>
            </a:r>
          </a:p>
          <a:p>
            <a:pPr eaLnBrk="1" hangingPunct="1"/>
            <a:r>
              <a:rPr lang="en-US" sz="1000" dirty="0"/>
              <a:t>Normally, Bob would be allowed to apply 25% (or $10,000) of the $40,000 contribution toward the purchase and continued funding of a Universal Life Insurance contract.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22575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Let’s take it a step further. After two years of “Seasoning”, amounts not previously used to purchase life insurance could be applied on a rolling basis.  After the 5th year in the plan, earnings on the account could also be applied to life insurance premiums.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960685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Hello, Thank you for joining us today.</a:t>
            </a:r>
          </a:p>
          <a:p>
            <a:pPr eaLnBrk="1" hangingPunct="1"/>
            <a:r>
              <a:rPr lang="en-US" sz="1050" dirty="0"/>
              <a:t>In the next hour we will review the possibilities and the issues that are attached to “life insurance in qualified plans”.</a:t>
            </a:r>
          </a:p>
          <a:p>
            <a:pPr eaLnBrk="1" hangingPunct="1"/>
            <a:r>
              <a:rPr lang="en-US" sz="1050" dirty="0"/>
              <a:t>Life insurance can be purchased in many types of qualified plans provided the plan itself allows for it.  Many different forms of life insurance can be purchased: Term, Universal Life, Variable Universal Life and Ordinary Life. Even survivorship life policies can be purchased within a qualified plan.</a:t>
            </a:r>
          </a:p>
          <a:p>
            <a:pPr eaLnBrk="1" hangingPunct="1"/>
            <a:r>
              <a:rPr lang="en-US" sz="1050" dirty="0"/>
              <a:t>A number of years ago it was determined that use of sex distinct rates on life insurance contracts within a qualified plan violated ERISA, because the rates for men were higher than for woman.  As such, a life insurance policy purchased in a Qualified Plan should be issued with a unisex rate.</a:t>
            </a:r>
          </a:p>
          <a:p>
            <a:pPr eaLnBrk="1" hangingPunct="1"/>
            <a:r>
              <a:rPr lang="en-US" sz="1050" dirty="0"/>
              <a:t>Not all companies have products filed for use in qualified plans or with unisex rates.  So, if this is a market for you, look for the product providers (such as Equitable Financial) that offer products for this market.</a:t>
            </a:r>
          </a:p>
          <a:p>
            <a:pPr eaLnBrk="1" hangingPunct="1"/>
            <a:r>
              <a:rPr lang="en-US" sz="1050" dirty="0"/>
              <a:t>In the next hour we will review the possibilities and the issues that are attached to “life insurance in qualified plans”.</a:t>
            </a:r>
          </a:p>
          <a:p>
            <a:pPr eaLnBrk="1" hangingPunct="1"/>
            <a:r>
              <a:rPr lang="en-US" sz="1050" dirty="0"/>
              <a:t>READ SLIDE.</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373862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Assume that in the 5th year employee assets from other plans are rolled into the profit-sharing plan and that the TPA and other advisors have determined that these assets are also available to purchase life insurance.</a:t>
            </a:r>
          </a:p>
          <a:p>
            <a:pPr>
              <a:spcBef>
                <a:spcPct val="0"/>
              </a:spcBef>
            </a:pPr>
            <a:endParaRPr lang="en-US" sz="1000" dirty="0">
              <a:latin typeface="Century Gothic"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727181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What is the current cost to the plan participant for including life insurance in his pension plan?</a:t>
            </a:r>
          </a:p>
          <a:p>
            <a:pPr eaLnBrk="1" hangingPunct="1"/>
            <a:r>
              <a:rPr lang="en-US" sz="1000" dirty="0"/>
              <a:t>Assume Bob is age 50 and has a $1,000,000 UL policy set up under option B.</a:t>
            </a:r>
          </a:p>
          <a:p>
            <a:pPr eaLnBrk="1" hangingPunct="1"/>
            <a:r>
              <a:rPr lang="en-US" sz="1000" dirty="0"/>
              <a:t>What is the out of pocket cost to Bob?  What is the value of the coverage? </a:t>
            </a:r>
          </a:p>
          <a:p>
            <a:pPr eaLnBrk="1" hangingPunct="1"/>
            <a:r>
              <a:rPr lang="en-US" sz="1000" dirty="0"/>
              <a:t> Owners of “pass-through entities – i.e. sole proprietors, partners -- are not subject to Imputed Income reporting and taxation.  However, the </a:t>
            </a:r>
            <a:r>
              <a:rPr lang="en-US" sz="1000" i="1" dirty="0"/>
              <a:t>tax-deductible</a:t>
            </a:r>
            <a:r>
              <a:rPr lang="en-US" sz="1000" dirty="0"/>
              <a:t> annual plan contribution must be reduced by the amount that would otherwise have been reportable as Imputed Income.  As a result, the owner of a pass-through entity has no basis that can be recovered at retirement/rollout</a:t>
            </a:r>
          </a:p>
          <a:p>
            <a:pPr eaLnBrk="1" hangingPunct="1"/>
            <a:r>
              <a:rPr lang="en-US" sz="1000" dirty="0"/>
              <a:t>This value is determined based on the pure death benefit amount (death benefit less cash value) and applying Table 2001 rates based on the insured’s age. [If a company has a published one year term rate that is commercially available, it may be possible to use that rate instead of the Table 2001 rate.] </a:t>
            </a:r>
          </a:p>
          <a:p>
            <a:pPr eaLnBrk="1" hangingPunct="1"/>
            <a:r>
              <a:rPr lang="en-US" sz="1000" b="1" dirty="0"/>
              <a:t>NOTE: Equitable Financial does offer an “alternative rate” schedule. </a:t>
            </a:r>
            <a:endParaRPr lang="en-US" sz="1000" dirty="0"/>
          </a:p>
          <a:p>
            <a:pPr eaLnBrk="1" hangingPunct="1"/>
            <a:r>
              <a:rPr lang="en-US" sz="1000" dirty="0"/>
              <a:t>Concern has been expressed that the rates have changed from PS 58 to Table 2001..  Actually the new rates are lower.</a:t>
            </a:r>
          </a:p>
          <a:p>
            <a:pPr eaLnBrk="1" hangingPunct="1"/>
            <a:r>
              <a:rPr lang="en-US" sz="1000" dirty="0"/>
              <a:t>Consider the cost of insurance for clients who are substandard risks.  These Table 2001 rates are substantially lower than what someone in a substandard category might have to pay for insurance outside the plan.  The participant does not pay tax on the Economic Benefit but merely pays tax on the amount equal to the economic benefit.  This is another advantage to purchasing life insurance through a qualified plan.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486603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a:spcBef>
                <a:spcPct val="0"/>
              </a:spcBef>
            </a:pPr>
            <a:r>
              <a:rPr lang="en-US" sz="1050" dirty="0">
                <a:latin typeface="Century Gothic" charset="0"/>
              </a:rPr>
              <a:t>This is the end of the second section.  </a:t>
            </a:r>
          </a:p>
          <a:p>
            <a:pPr>
              <a:spcBef>
                <a:spcPct val="0"/>
              </a:spcBef>
            </a:pPr>
            <a:r>
              <a:rPr lang="en-US" sz="1050" dirty="0">
                <a:latin typeface="Century Gothic" charset="0"/>
              </a:rPr>
              <a:t>Let’s review what we have talked about so far</a:t>
            </a:r>
          </a:p>
          <a:p>
            <a:pPr>
              <a:spcBef>
                <a:spcPct val="0"/>
              </a:spcBef>
            </a:pPr>
            <a:r>
              <a:rPr lang="en-US" sz="1050" dirty="0">
                <a:latin typeface="Century Gothic" charset="0"/>
              </a:rPr>
              <a:t>Read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947514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Plan Limitations</a:t>
            </a:r>
          </a:p>
          <a:p>
            <a:pPr eaLnBrk="1" hangingPunct="1"/>
            <a:r>
              <a:rPr lang="en-US" sz="1000" dirty="0"/>
              <a:t>One of the most confusing topics are the limitations the tax law places on the amount of life insurance that can be purchased in qualified plans.</a:t>
            </a:r>
          </a:p>
          <a:p>
            <a:endParaRPr lang="en-US" sz="1000"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23</a:t>
            </a:fld>
            <a:endParaRPr lang="en-US" dirty="0">
              <a:latin typeface="Segoe UI" panose="020B0502040204020203" pitchFamily="34" charset="0"/>
            </a:endParaRPr>
          </a:p>
        </p:txBody>
      </p:sp>
    </p:spTree>
    <p:extLst>
      <p:ext uri="{BB962C8B-B14F-4D97-AF65-F5344CB8AC3E}">
        <p14:creationId xmlns:p14="http://schemas.microsoft.com/office/powerpoint/2010/main" val="3439052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What happens if a participant dies with life insurance in their profit sharing plan?</a:t>
            </a:r>
          </a:p>
          <a:p>
            <a:pPr eaLnBrk="1" hangingPunct="1"/>
            <a:r>
              <a:rPr lang="en-US" sz="1050" dirty="0"/>
              <a:t>The life insurance death benefit in excess of cash value, (the pure amount at risk) is received income tax free by the beneficiaries.            [ [</a:t>
            </a:r>
            <a:r>
              <a:rPr lang="en-US" sz="1050" dirty="0" err="1"/>
              <a:t>Tres.Reg</a:t>
            </a:r>
            <a:r>
              <a:rPr lang="en-US" sz="1050" dirty="0"/>
              <a:t> 1.72-16(4)]</a:t>
            </a:r>
          </a:p>
          <a:p>
            <a:pPr eaLnBrk="1" hangingPunct="1"/>
            <a:r>
              <a:rPr lang="en-US" sz="1050" dirty="0"/>
              <a:t>The beneficiaries are taxed on the policy’s cash value.  A credit may be available for the cumulative value of the “economic benefit” amounts taxed to the participant during the years the insurance was in the plan. [IRC 72(m)(2)]  (not the tax paid, the amount that was taxable)  However, if the insured was a self employed owner employee their beneficiaries can not take a credit for Economic benefits taxed.</a:t>
            </a:r>
          </a:p>
          <a:p>
            <a:pPr eaLnBrk="1" hangingPunct="1"/>
            <a:r>
              <a:rPr lang="en-US" sz="1050" dirty="0"/>
              <a:t>The insurance death benefits may also be subject to estate taxes. [IRC 2001 ]</a:t>
            </a:r>
          </a:p>
          <a:p>
            <a:pPr eaLnBrk="1" hangingPunct="1"/>
            <a:r>
              <a:rPr lang="en-US" sz="1050" dirty="0"/>
              <a:t>That fact that the death proceeds may be included in the estate for estate taxes is a plan design consideration.  As such, it may be best to take the policy out of the plan when economically feasible to do so.  When a participant dies with a life insurance policy owned by his or her qualified plan, IRC§72(m)(3)(c) dictates that the distribution is treated as a retirement plan distribution to the extent of the policy’s cash surrender value immediately prior to the employee’s death.</a:t>
            </a:r>
          </a:p>
          <a:p>
            <a:pPr eaLnBrk="1" hangingPunct="1"/>
            <a:r>
              <a:rPr lang="en-US" sz="1050" dirty="0"/>
              <a:t>Let’s look at the income tax considerations in a case study</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711489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Read slide:</a:t>
            </a:r>
          </a:p>
          <a:p>
            <a:pPr eaLnBrk="1" hangingPunct="1"/>
            <a:r>
              <a:rPr lang="en-US" sz="1050" dirty="0"/>
              <a:t>The $1,000,000 death benefit may also be subject to estate taxes.  If the beneficiary is a surviving spouse the insurance death benefit will qualify for the unlimited marital deduction. If paid to anyone else it would be included in John’s estate and may be subject to estate taxes. If estate taxes are an issue, the life insurance should be rolled out of the profit sharing plan prior to death, if possible.  </a:t>
            </a:r>
          </a:p>
          <a:p>
            <a:pPr eaLnBrk="1" hangingPunct="1"/>
            <a:r>
              <a:rPr lang="en-US" sz="1050" dirty="0"/>
              <a:t>Let’s talk about options for removing life insurance from a qualified plan.  These options are known as “Exit Strategies”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770023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a:spcBef>
                <a:spcPct val="0"/>
              </a:spcBef>
            </a:pPr>
            <a:r>
              <a:rPr lang="en-US" sz="1050" dirty="0">
                <a:latin typeface="Century Gothic" charset="0"/>
              </a:rPr>
              <a:t>Here are some practical options to consider when removing life insurance from the plan.  Each of these ”Exit Strategies” has it’s own tax implications.</a:t>
            </a:r>
          </a:p>
          <a:p>
            <a:pPr>
              <a:spcBef>
                <a:spcPct val="0"/>
              </a:spcBef>
            </a:pPr>
            <a:r>
              <a:rPr lang="en-US" sz="1050" dirty="0">
                <a:latin typeface="Century Gothic" charset="0"/>
              </a:rPr>
              <a:t>Terminate the policy by surrendering it to the insurance company.  In exchange, the insurance company would pay the plan an amount of cash equal to the policy’s cash surrender value.</a:t>
            </a:r>
          </a:p>
          <a:p>
            <a:pPr>
              <a:spcBef>
                <a:spcPct val="0"/>
              </a:spcBef>
            </a:pPr>
            <a:r>
              <a:rPr lang="en-US" sz="1050" dirty="0">
                <a:latin typeface="Century Gothic" charset="0"/>
              </a:rPr>
              <a:t>Distribute the policy from the plan to the participant.</a:t>
            </a:r>
          </a:p>
          <a:p>
            <a:pPr>
              <a:spcBef>
                <a:spcPct val="0"/>
              </a:spcBef>
            </a:pPr>
            <a:r>
              <a:rPr lang="en-US" sz="1050" dirty="0">
                <a:latin typeface="Century Gothic" charset="0"/>
              </a:rPr>
              <a:t>The trustee could take a maximum policy loan from the policy and then transfer the policy to the plan participant.  (If the policy’s net death benefit is still sufficient to meet the participant’s insurance needs and the amount the trustee can get out from the policy is close to the policy’s FMV, this approach may make sense. </a:t>
            </a:r>
          </a:p>
          <a:p>
            <a:pPr>
              <a:spcBef>
                <a:spcPct val="0"/>
              </a:spcBef>
            </a:pPr>
            <a:r>
              <a:rPr lang="en-US" sz="1050" dirty="0">
                <a:latin typeface="Century Gothic" charset="0"/>
              </a:rPr>
              <a:t>Sell the policy to the participant.	</a:t>
            </a:r>
          </a:p>
          <a:p>
            <a:pPr>
              <a:spcBef>
                <a:spcPct val="0"/>
              </a:spcBef>
            </a:pPr>
            <a:r>
              <a:rPr lang="en-US" sz="1050" dirty="0">
                <a:latin typeface="Century Gothic" charset="0"/>
              </a:rPr>
              <a:t>Sell the policy to the plan participant’s grantor trust.</a:t>
            </a:r>
          </a:p>
          <a:p>
            <a:pPr>
              <a:spcBef>
                <a:spcPct val="0"/>
              </a:spcBef>
            </a:pPr>
            <a:r>
              <a:rPr lang="en-US" sz="1050" dirty="0">
                <a:latin typeface="Century Gothic" charset="0"/>
              </a:rPr>
              <a:t>Although terminating the life insurance policy may be an obvious option, it may be the least practical option.  However, it may be an option for the trustee to consider upon the participant’s retirement, if the participant has no interest in continuing the life insurance policy outside the plan or is financially unable to take ownership.</a:t>
            </a:r>
          </a:p>
          <a:p>
            <a:pPr>
              <a:spcBef>
                <a:spcPct val="0"/>
              </a:spcBef>
            </a:pPr>
            <a:r>
              <a:rPr lang="en-US" sz="1050" dirty="0">
                <a:latin typeface="Century Gothic" charset="0"/>
              </a:rPr>
              <a:t>Let’s now discuss the other more popular strategies for moving the life insurance out of the plan.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182847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If distributing the policy is a consideration, then the plan must either include provision for an in-service distribution or another triggering event must occur. A profit sharing plan may allow for in-service withdrawals.  Usually this option is available after a number of years of participation in the plan or reaching a certain age hallmark. Terminations of the plan, termination of employment or retirement are other common triggering events which would allow for a distribution of the policy.</a:t>
            </a:r>
          </a:p>
          <a:p>
            <a:pPr eaLnBrk="1" hangingPunct="1"/>
            <a:r>
              <a:rPr lang="en-US" sz="1000" dirty="0"/>
              <a:t>At a minimum, the participant’s retirement plan would require the trustee to consider some action with regard to the policy; termination, distribution or sale.  If the policy is distributed to the participant, he or she must include in gross income (in the year received) the “Fair Market Value” of the policy [IRC 402(a)].  The fair market value of the policy must be determined and will be subject to income tax as a qualified plan distribution.  We will discuss the fair market value issue in a moment.</a:t>
            </a:r>
          </a:p>
          <a:p>
            <a:pPr eaLnBrk="1" hangingPunct="1"/>
            <a:r>
              <a:rPr lang="en-US" sz="1000" dirty="0"/>
              <a:t>There may be a penalty for a premature distribution from the plan if the participant is less than age 59 ½ at the time of distribution of the policy, unless one of the exceptions to IRC 72(t) is met. </a:t>
            </a:r>
          </a:p>
          <a:p>
            <a:pPr eaLnBrk="1" hangingPunct="1"/>
            <a:r>
              <a:rPr lang="en-US" sz="1000" dirty="0"/>
              <a:t>In this example, let’s assume that our client is 50 years old and has a single life universal life policy in his profit-sharing plan.  The death benefit is in excess of $3.5 million dollars.  His accountant has advised him that the FMV of the policy today is about $500,000.  He is going to explore the new IRS guidelines to come up with a more detailed number.</a:t>
            </a:r>
          </a:p>
          <a:p>
            <a:pPr eaLnBrk="1" hangingPunct="1"/>
            <a:r>
              <a:rPr lang="en-US" sz="1000" dirty="0"/>
              <a:t>If the policy is distributed from the plan to Bob, he would then be taxed on the Fair Market Value ($500,000) of the policy.  Since he is under age 59 ½, he also faces a premature withdrawal penalty. (10% on $500,000).  Once the policy is distributed to Bob, he may transfer the policy to an ILIT to avoid inclusion in his estate at his death. Transfer to his ILIT brings into play the estate tax inclusion rule, if he should die within 3 years of the transfer of the policy to the trust”.   [IRC 2035 (a)], the death benefit would be included in his estate.</a:t>
            </a:r>
          </a:p>
          <a:p>
            <a:pPr eaLnBrk="1" hangingPunct="1"/>
            <a:r>
              <a:rPr lang="en-US" sz="1000" dirty="0"/>
              <a:t>Transfer to the ILIT also creates a gift tax issue. The annual gift tax exclusion of $14,000 per </a:t>
            </a:r>
            <a:r>
              <a:rPr lang="en-US" sz="1000" dirty="0" err="1"/>
              <a:t>donee</a:t>
            </a:r>
            <a:r>
              <a:rPr lang="en-US" sz="1000" dirty="0"/>
              <a:t> is available for present interest gifts. And the lifetime gift exemption, currently covers lifetime gifts of up to $5,340,000 (Tax year 2014).  Bob’s wife could join in the gift as well.</a:t>
            </a:r>
          </a:p>
          <a:p>
            <a:pPr eaLnBrk="1" hangingPunct="1"/>
            <a:r>
              <a:rPr lang="en-US" sz="1000" dirty="0"/>
              <a:t>Planning note: In most cases, after the policy has been in place for a number of years the policy cash value should be more than sufficient to offset the taxes paid by the participant upon transfer of the policy from the plan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792051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If the participant has the means to purchase the policy, a rollout by sale may be a viable alternative.  </a:t>
            </a:r>
          </a:p>
          <a:p>
            <a:pPr eaLnBrk="1" hangingPunct="1"/>
            <a:r>
              <a:rPr lang="en-US" sz="1000" dirty="0"/>
              <a:t>With a sale/purchase the policy’s FMV would be transferred to the plan in exchange for the plan asset that was being removed (the life insurance policy).  With this approach, the policy's cash value remains income tax-deferred. There is no taxable event which avoids current income taxes and the 10% premature withdrawal penalty. </a:t>
            </a:r>
          </a:p>
          <a:p>
            <a:pPr eaLnBrk="1" hangingPunct="1"/>
            <a:r>
              <a:rPr lang="en-US" sz="1000" dirty="0"/>
              <a:t>With a purchase/sale, estate planning flexibility also remains.   The sale of the policy to the insured can be followed by a transfer to an ILIT.  Keep in mind that if the policy is gifted to the ILIT, the three-year rule for estate tax inclusion may apply to this transfer.</a:t>
            </a:r>
          </a:p>
          <a:p>
            <a:pPr eaLnBrk="1" hangingPunct="1"/>
            <a:r>
              <a:rPr lang="en-US" sz="1000" dirty="0"/>
              <a:t>Avoiding the prohibited transaction rules.  Generally purchase by a plan participant of his or her policy is an exception to prohibited transaction rules. PTE- 1992-6.  The conditions required would include, Condition #1, that fact that if the policy was not purchased it would be surrendered by the plan trustee. #2 Price is at least equal to what the plan would get if they surrendered the policy.  (There is no price reduction for employee’s basis or economic benefit costs).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1543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Another option is to have an ILIT directly purchase the policy.  Here are important issues worth noting when considering sale of the plan policy to a trust.</a:t>
            </a:r>
          </a:p>
          <a:p>
            <a:pPr eaLnBrk="1" hangingPunct="1"/>
            <a:r>
              <a:rPr lang="en-US" sz="1000" dirty="0"/>
              <a:t>In general ERISA prohibits transactions between pension plans and participants (parties in interest). </a:t>
            </a:r>
          </a:p>
          <a:p>
            <a:pPr eaLnBrk="1" hangingPunct="1"/>
            <a:r>
              <a:rPr lang="en-US" sz="1000" dirty="0"/>
              <a:t>Therefore there is a question as to whether or not a sale to an ILIT is a prohibited transaction.  However, there is an exception that covers sales to a relative; an employer; another employee, as well as to a plan participant.  An ILIT created by the plan participant/insured which is a grantor trust, meets the exemption as well.  Sale to a “grantor trust is an exception to the transfer for value issue: Rev Ruling 85-13, 1985-CB. 184.  If an ILIT purchases the policy, instead of the insured, the rule that brings the insurance death proceeds back into the estate if death occurs within three years is not an issue since the insured did not transfer the contract.</a:t>
            </a:r>
          </a:p>
          <a:p>
            <a:pPr eaLnBrk="1" hangingPunct="1"/>
            <a:r>
              <a:rPr lang="en-US" sz="1000" dirty="0"/>
              <a:t>In addition the issue of transfer for value must be addressed. IRC 101(a)(2).  When an existing life insurance policy is purchased by a third party (someone other than the insured himself) the “transfer for value rule” can subject the death proceeds in excess of “basis”, to income tax.  There are exceptions to the rule.  Purchase by a “grantor trust” created by the participant insured, meets one of the exceptions</a:t>
            </a:r>
          </a:p>
          <a:p>
            <a:pPr eaLnBrk="1" hangingPunct="1"/>
            <a:r>
              <a:rPr lang="en-US" sz="1000" dirty="0"/>
              <a:t>Gift taxes are also an issue.  In many cases the trust may already be partially or fully funded.  If not, then transfers of cash to the trust by the participant would be deemed gifts.  </a:t>
            </a:r>
          </a:p>
          <a:p>
            <a:pPr eaLnBrk="1" hangingPunct="1"/>
            <a:r>
              <a:rPr lang="en-US" sz="1000" dirty="0"/>
              <a:t>Under this approach the participant avoids the potential estate tax inclusion for transfers within three years of death.  That provision applies to a life insurance policy, but not the gift of premiums themselves, even if they were intended to purchase life insurance.  </a:t>
            </a:r>
          </a:p>
          <a:p>
            <a:pPr eaLnBrk="1" hangingPunct="1"/>
            <a:r>
              <a:rPr lang="en-US" sz="1000" dirty="0"/>
              <a:t>Now what about Fair Market Value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860215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3</a:t>
            </a:fld>
            <a:endParaRPr lang="en-US" dirty="0">
              <a:latin typeface="Segoe UI" panose="020B0502040204020203" pitchFamily="34" charset="0"/>
            </a:endParaRPr>
          </a:p>
        </p:txBody>
      </p:sp>
    </p:spTree>
    <p:extLst>
      <p:ext uri="{BB962C8B-B14F-4D97-AF65-F5344CB8AC3E}">
        <p14:creationId xmlns:p14="http://schemas.microsoft.com/office/powerpoint/2010/main" val="2882632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Over the past few years, determining FMV for life insurance has been a changing dynamic.</a:t>
            </a:r>
          </a:p>
          <a:p>
            <a:pPr eaLnBrk="1" hangingPunct="1"/>
            <a:r>
              <a:rPr lang="en-US" sz="1050" dirty="0"/>
              <a:t>More recently, on 4/8/05, the IRS released a new revenue procedure, </a:t>
            </a:r>
            <a:r>
              <a:rPr lang="en-US" sz="1050" dirty="0" err="1"/>
              <a:t>Rev.Proc</a:t>
            </a:r>
            <a:r>
              <a:rPr lang="en-US" sz="1050" dirty="0"/>
              <a:t>. 2005-25*, which provides guidelines on how to determine the Fair Market Value (FMV) of life insurance contracts in a number of situations which includes the sale or distribution of life insurance from qualified plans.  </a:t>
            </a:r>
          </a:p>
          <a:p>
            <a:pPr eaLnBrk="1" hangingPunct="1"/>
            <a:r>
              <a:rPr lang="en-US" sz="1050" dirty="0"/>
              <a:t>Rev. Proc 2005-25 provides two Safe Harbor formulas.  These formulas, if used to determine a contract’s value, will meet the definition of Fair Market Value for federal income tax purposes.  This Fair Market Values will not be challenged by the IRS.</a:t>
            </a:r>
          </a:p>
          <a:p>
            <a:pPr eaLnBrk="1" hangingPunct="1"/>
            <a:r>
              <a:rPr lang="en-US" sz="1050" dirty="0"/>
              <a:t>It is important to remember the new procedure offers a Safe Harbor approach; a taxpayer is under no obligation to use these formulas to determine income.  One is free to rely upon another method at arriving at FMV, though he or she runs the risk of running into challenge from the IRS.  </a:t>
            </a:r>
          </a:p>
          <a:p>
            <a:pPr eaLnBrk="1" hangingPunct="1"/>
            <a:r>
              <a:rPr lang="en-US" sz="1050" dirty="0"/>
              <a:t>The purpose of the new Rev. Proc. is to curb the use of arrangements in which the employer or qualified plan invests substantial premiums into a life insurance policy on the life of an employee or plan participant, then once the policy is fully funded, distributes or sells the policy for an artificially low cash surrender value.  The result of these arrangements is a distribution with an economic value far greater than the cash value that was used as the basis for taxable value.  Examples or these arrangements include policies with “springing cash values” used in “retained earnings bailouts” and in the world of qualified plans “pension rescue” plans.  </a:t>
            </a:r>
          </a:p>
          <a:p>
            <a:pPr eaLnBrk="1" hangingPunct="1"/>
            <a:r>
              <a:rPr lang="en-US" sz="1050" dirty="0"/>
              <a:t>*Rev. Proc. 2005-25 modifies and supersedes Rev. Proc. 2004-16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482158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Rev. Proc. 2005-25 provides two Safe Harbor formulas that, if used to determine the value of an insurance policy (endowment contract, retirement income contract, etc.) that is distributed or otherwise transferred from a qualified plan, will be accepted as FMV.  </a:t>
            </a:r>
          </a:p>
          <a:p>
            <a:pPr eaLnBrk="1" hangingPunct="1"/>
            <a:r>
              <a:rPr lang="en-US" sz="1050" dirty="0"/>
              <a:t>Approaches A and B apply to ordinary life contracts and universal life policies.  Variable contracts are covered by a variation of the PERC test seen in, Approach B.</a:t>
            </a:r>
          </a:p>
          <a:p>
            <a:pPr eaLnBrk="1" hangingPunct="1"/>
            <a:r>
              <a:rPr lang="en-US" sz="1050" dirty="0"/>
              <a:t>The </a:t>
            </a:r>
            <a:r>
              <a:rPr lang="en-US" sz="1050" b="1" dirty="0"/>
              <a:t>FMV of a non-variable contract</a:t>
            </a:r>
            <a:r>
              <a:rPr lang="en-US" sz="1050" dirty="0"/>
              <a:t> may be measured as the greater of two approaches (A) or (B).</a:t>
            </a:r>
            <a:endParaRPr lang="en-US" sz="1050" b="1" dirty="0"/>
          </a:p>
          <a:p>
            <a:pPr eaLnBrk="1" hangingPunct="1"/>
            <a:r>
              <a:rPr lang="en-US" sz="1050" b="1" dirty="0"/>
              <a:t>Approach (A)</a:t>
            </a:r>
            <a:r>
              <a:rPr lang="en-US" sz="1050" dirty="0"/>
              <a:t> is the sum of the interpolated terminal reserve and any unearned premiums + a pro rata share portion of a reasonable estimate of dividends expected to be paid for that policy year based on company experience. The interpolated terminal reserve can be calculated by determining the amount of money the life insurance company has set aside contractually to guarantee the payment of policy benefits.</a:t>
            </a:r>
            <a:endParaRPr lang="en-US" sz="1050" i="1" dirty="0"/>
          </a:p>
          <a:p>
            <a:pPr eaLnBrk="1" hangingPunct="1"/>
            <a:r>
              <a:rPr lang="en-US" sz="1050" i="1" dirty="0"/>
              <a:t>OR</a:t>
            </a:r>
            <a:endParaRPr lang="en-US" sz="1050" b="1" dirty="0"/>
          </a:p>
          <a:p>
            <a:pPr eaLnBrk="1" hangingPunct="1"/>
            <a:r>
              <a:rPr lang="en-US" sz="1050" b="1" dirty="0"/>
              <a:t>Approach (B)</a:t>
            </a:r>
            <a:r>
              <a:rPr lang="en-US" sz="1050" dirty="0"/>
              <a:t> is the product of multiplying the PERC amount, based on premiums, earnings, and reasonable charges, by the Average Surrender Factor (ASF).  </a:t>
            </a:r>
          </a:p>
          <a:p>
            <a:pPr eaLnBrk="1" hangingPunct="1"/>
            <a:r>
              <a:rPr lang="en-US" sz="1050" dirty="0"/>
              <a:t>The FMV Safe Harbor for variable contracts mirrors the Safe Harbor for non-variable.  The only difference is within the definition of PERC.  The PERC definition of a variable contract is defined as “all adjustments that reflect the investment return and the market value of segregated asset accounts”, as opposed to “any amounts credited to the policyholder with respect to premiums, including interest” as in the PERC definition for a non-variable contract</a:t>
            </a:r>
          </a:p>
          <a:p>
            <a:pPr eaLnBrk="1" hangingPunct="1"/>
            <a:r>
              <a:rPr lang="en-US" sz="1050" dirty="0"/>
              <a:t>Cautionary Note: The reserve values for Universal life policies with guaranteed death benefits (like a Lapse Protection Rider) may be significantly higher than both the cash value and the PERC value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758929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In the case of a distribution or sale of a contract from a qualified plan, FMV is to be determined as of the date of distribution or sale. </a:t>
            </a:r>
          </a:p>
          <a:p>
            <a:pPr eaLnBrk="1" hangingPunct="1"/>
            <a:r>
              <a:rPr lang="en-US" sz="1000" dirty="0"/>
              <a:t>In addition to the formula, additional amounts must be included in income.  These include the dividend rights withheld and also policy loans. The employee receiving the contract must take into income BOTH the FMV of the contract and the value of the dividend or loan. </a:t>
            </a:r>
          </a:p>
          <a:p>
            <a:pPr eaLnBrk="1" hangingPunct="1"/>
            <a:r>
              <a:rPr lang="en-US" sz="1000" dirty="0"/>
              <a:t>Another issue raised in regard to valuation relates to policies ”not in force for some time”.  The phrase is not defined. The IRS stated that the value of a policy “not in force for some time” should generally be equal to the premiums paid for the policy. If this period is found to be 1-2 years, it could be less problematic than if it were to be 3-4 or 5 years. In particular, pension rescue plans may run into difficulty attempting to apply a discount on the policies distributed if the five year time frame is employed.</a:t>
            </a:r>
          </a:p>
          <a:p>
            <a:pPr eaLnBrk="1" hangingPunct="1"/>
            <a:r>
              <a:rPr lang="en-US" sz="1000" dirty="0"/>
              <a:t>Rev. Proc. 2005-25 applies to distributions after 2/13/04. There is no grandfathering.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86733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Let’s look at an example: Brian Donovan is 50 years old and a successful small business owner.  As a small business owner, many of his assets are tied up in the business.  He recognizes a need for personal life insurance and is looking for a cost efficient approach.</a:t>
            </a:r>
          </a:p>
          <a:p>
            <a:pPr eaLnBrk="1" hangingPunct="1"/>
            <a:r>
              <a:rPr lang="en-US" sz="1050" dirty="0"/>
              <a:t>He has $600,000 in an existing profit-sharing plan.  The plan allows for the purchase of life insurance.  He decides to purchase $4 million of permanent life insurance with profit-sharing assets. The premium is $72,242 per year.</a:t>
            </a:r>
          </a:p>
          <a:p>
            <a:pPr eaLnBrk="1" hangingPunct="1"/>
            <a:r>
              <a:rPr lang="en-US" sz="1050" dirty="0"/>
              <a:t>Brian also has health issues and is rated table 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110558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The policy purchased was unisex, Equitable UL policy.  (The difference in premium between the unisex and sex distinct policies was almost $2,700, 3.5%).  </a:t>
            </a:r>
          </a:p>
          <a:p>
            <a:pPr eaLnBrk="1" hangingPunct="1"/>
            <a:r>
              <a:rPr lang="en-US" sz="1000" dirty="0"/>
              <a:t>Using the greater of version A or version B, we determine the FMV of the policy distributed at the end of the 5th year based on the assumptions shown in the policy illustration.</a:t>
            </a:r>
          </a:p>
          <a:p>
            <a:pPr eaLnBrk="1" hangingPunct="1"/>
            <a:r>
              <a:rPr lang="en-US" sz="1000" dirty="0"/>
              <a:t>(A)= $170,000</a:t>
            </a:r>
          </a:p>
          <a:p>
            <a:pPr eaLnBrk="1" hangingPunct="1"/>
            <a:r>
              <a:rPr lang="en-US" sz="1000" dirty="0"/>
              <a:t>(B) = PERC (premiums + earnings – reasonable expenses) * ASF (Average Surrender Factor) = FMV</a:t>
            </a:r>
          </a:p>
          <a:p>
            <a:pPr eaLnBrk="1" hangingPunct="1"/>
            <a:r>
              <a:rPr lang="en-US" sz="1000" dirty="0"/>
              <a:t> 	$268,771= FMV </a:t>
            </a:r>
          </a:p>
          <a:p>
            <a:pPr eaLnBrk="1" hangingPunct="1"/>
            <a:r>
              <a:rPr lang="en-US" sz="1000" dirty="0"/>
              <a:t>Again our ASF was determined by using the un-weighted average of each individual years surrender factor, which equals cash surrender value / PERC.</a:t>
            </a:r>
          </a:p>
          <a:p>
            <a:pPr eaLnBrk="1" hangingPunct="1"/>
            <a:r>
              <a:rPr lang="en-US" sz="1000" dirty="0"/>
              <a:t>Therefore, paying total premiums over the five year period of $387,075 of pretax money, Brian was able to receive a policy with $4 million in death benefit in exchange for paying tax on $268,772.  This amount represents a discount on the taxable amount of $118,303.  In effect, using this approach, he avoided paying income tax on the policy acquisition costs.</a:t>
            </a:r>
          </a:p>
          <a:p>
            <a:pPr eaLnBrk="1" hangingPunct="1"/>
            <a:r>
              <a:rPr lang="en-US" sz="1000" dirty="0"/>
              <a:t>In addition, he is entitled to reduce his taxable amount by the Economic Benefit he paid taxes on for years 1 through 5 ($19,395).</a:t>
            </a:r>
          </a:p>
          <a:p>
            <a:pPr eaLnBrk="1" hangingPunct="1"/>
            <a:r>
              <a:rPr lang="en-US" sz="1000" dirty="0"/>
              <a:t>Assuming there is a long-term need for the life insurance policy and the product’s competitive position in the market, this can be a cost efficient approach.</a:t>
            </a:r>
          </a:p>
          <a:p>
            <a:pPr eaLnBrk="1" hangingPunct="1"/>
            <a:r>
              <a:rPr lang="en-US" sz="1000" dirty="0"/>
              <a:t>NOTE:  The presenter must have the complete compliant illustration available to for each person to whom this presentation is given.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761804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Now let’s look at what happens if Brian leaves the policy in the profit-sharing plan for 10 years.  Again, using the same Equitable Financial Athena UL policy with $4 million of death benefit; we see an even greater decrease in Brian’s taxable dollars.  We continue to compare (A) and (B) equations of the safe harbor.</a:t>
            </a:r>
          </a:p>
          <a:p>
            <a:pPr eaLnBrk="1" hangingPunct="1"/>
            <a:r>
              <a:rPr lang="en-US" sz="1000" dirty="0"/>
              <a:t>In year 10, (A) is $380,000. The PERC FMV $658,968.  This is the amount that Brian will recognize in income when the policy is distributed from the profit sharing plan to him in year 10.  To this point, the plan has paid $774,150 in premiums, all pretax.</a:t>
            </a:r>
          </a:p>
          <a:p>
            <a:pPr eaLnBrk="1" hangingPunct="1"/>
            <a:r>
              <a:rPr lang="en-US" sz="1000" dirty="0"/>
              <a:t>In addition, if the policy is distributed to him from the plan, he is entitled to reduce his taxable amount by the economic benefit tax paid in years 1 through 10 ( $42,198).</a:t>
            </a:r>
          </a:p>
          <a:p>
            <a:pPr eaLnBrk="1" hangingPunct="1"/>
            <a:r>
              <a:rPr lang="en-US" sz="1000" dirty="0"/>
              <a:t>Even with economic benefit costs taxed over the ten years this remains a cost efficient approach. The difference is $115,182.</a:t>
            </a:r>
          </a:p>
          <a:p>
            <a:pPr eaLnBrk="1" hangingPunct="1"/>
            <a:r>
              <a:rPr lang="en-US" sz="1000" dirty="0"/>
              <a:t>This demonstrates that even if the participant were to use the Safe Harbor approaches of Rev. Proc. 2005-25 to determine Fair Market Value, there still is a benefit to distributing this policy or selling this policy to the plan participant.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809222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This is the end of the third section.  </a:t>
            </a:r>
          </a:p>
          <a:p>
            <a:pPr eaLnBrk="1" hangingPunct="1"/>
            <a:r>
              <a:rPr lang="en-US" sz="1050" dirty="0"/>
              <a:t>Let’s review what we have talked about </a:t>
            </a:r>
          </a:p>
          <a:p>
            <a:pPr eaLnBrk="1" hangingPunct="1"/>
            <a:r>
              <a:rPr lang="en-US" sz="1050" dirty="0"/>
              <a:t>Read slide.</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489415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Plan Limitations</a:t>
            </a:r>
          </a:p>
          <a:p>
            <a:pPr eaLnBrk="1" hangingPunct="1"/>
            <a:r>
              <a:rPr lang="en-US" sz="1000" dirty="0"/>
              <a:t>One of the most confusing topics are the limitations the tax law places on the amount of life insurance that can be purchased in qualified plans.</a:t>
            </a:r>
          </a:p>
          <a:p>
            <a:endParaRPr lang="en-US" sz="1000"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37</a:t>
            </a:fld>
            <a:endParaRPr lang="en-US" dirty="0">
              <a:latin typeface="Segoe UI" panose="020B0502040204020203" pitchFamily="34" charset="0"/>
            </a:endParaRPr>
          </a:p>
        </p:txBody>
      </p:sp>
    </p:spTree>
    <p:extLst>
      <p:ext uri="{BB962C8B-B14F-4D97-AF65-F5344CB8AC3E}">
        <p14:creationId xmlns:p14="http://schemas.microsoft.com/office/powerpoint/2010/main" val="509143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With appropriate authorization included in a profit-sharing plan, plan participants can purchase life insurance on the lives of other parties besides themselves.  The most common is the use of plan assets to purchase survivorship policies.</a:t>
            </a:r>
          </a:p>
          <a:p>
            <a:pPr eaLnBrk="1" hangingPunct="1"/>
            <a:r>
              <a:rPr lang="en-US" sz="1050" dirty="0"/>
              <a:t>Another application that has received planning attention is the use of profit-sharing plans to fund Cross Purchase Buy Sell Plans.</a:t>
            </a:r>
          </a:p>
          <a:p>
            <a:pPr eaLnBrk="1" hangingPunct="1"/>
            <a:endParaRPr lang="en-US" sz="105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0770073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Previously we addressed the Economic Benefit costs to a plan participant when life insurance is purchased by their qualified plan on their own life.</a:t>
            </a:r>
          </a:p>
          <a:p>
            <a:pPr eaLnBrk="1" hangingPunct="1"/>
            <a:r>
              <a:rPr lang="en-US" sz="1000" dirty="0"/>
              <a:t>When survivorship policies are purchased inside a profit-sharing plan the same issue exists, however the Economic Benefit is calculated with rates that reflect the odds of both insureds dying in the current year. </a:t>
            </a:r>
          </a:p>
          <a:p>
            <a:pPr eaLnBrk="1" hangingPunct="1"/>
            <a:r>
              <a:rPr lang="en-US" sz="1000" dirty="0"/>
              <a:t>Compared in this chart are the EB rates for survivorship versus single life policies.  While both insureds are alive the economic benefit cost is extremely low.  Especially in comparison to the cost associated with a single life.</a:t>
            </a:r>
          </a:p>
          <a:p>
            <a:pPr eaLnBrk="1" hangingPunct="1"/>
            <a:r>
              <a:rPr lang="en-US" sz="1000" dirty="0"/>
              <a:t>As an example, for a million dollar policy with two 70 year old insureds the economic benefit assessed is $420.  So if this policy were purchased within a profit-sharing plan the plan participant would be taxed on $420.</a:t>
            </a:r>
          </a:p>
          <a:p>
            <a:pPr eaLnBrk="1" hangingPunct="1"/>
            <a:r>
              <a:rPr lang="en-US" sz="1000" dirty="0"/>
              <a:t>It is easy to see this extra advantage of purchasing survivorship life insurance in a profit-sharing plan.  Let’s look at another situation, funding a Cross Purchase Buy Sell Plan.</a:t>
            </a:r>
            <a:endParaRPr lang="en-US" sz="1000" b="1" u="sng" dirty="0"/>
          </a:p>
          <a:p>
            <a:pPr eaLnBrk="1" hangingPunct="1"/>
            <a:r>
              <a:rPr lang="en-US" sz="1000" b="1" u="sng" dirty="0"/>
              <a:t>Cautionary note</a:t>
            </a:r>
            <a:r>
              <a:rPr lang="en-US" sz="1000" dirty="0"/>
              <a:t> If the non participant should die and the policy remains in the plan at the first death, the economic benefit from that point forward would be calculated assuming a single life and at age 70 it could jump up to as much as $20,620 if the Table 2001 rates were used.  If the plan participant should die first then the policy would be available for distribution to the plan beneficiary.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38023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Frequently individuals recognize their need for life insurance, but find it hard to allocate funds or come up with the cash flow. Often they have delayed purchasing a policy and now find that the cost is higher than it was 10 years before. Sometimes health is an issue as such insurance may only be available with an extra charge for an impaired health, occupational or avocation risk. </a:t>
            </a:r>
          </a:p>
          <a:p>
            <a:pPr eaLnBrk="1" hangingPunct="1"/>
            <a:r>
              <a:rPr lang="en-US" sz="1050" dirty="0"/>
              <a:t>Using pension plan dollars to help pay for life insurance isn’t the creation of a new insurance need.  It represents another way to pay for it.</a:t>
            </a:r>
          </a:p>
          <a:p>
            <a:pPr eaLnBrk="1" hangingPunct="1"/>
            <a:r>
              <a:rPr lang="en-US" sz="1050" dirty="0"/>
              <a:t>READ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30784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With appropriate authorization included in a profit-sharing plan, plan participants can purchase life insurance on the lives of other parties besides themselves.  This other lives can be business’s co-owners.</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166262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Consider John and Joan who are equal co-owners of a business values at $2,000,000. They have an unfunded Buy Sell Agreement.</a:t>
            </a:r>
          </a:p>
          <a:p>
            <a:pPr eaLnBrk="1" hangingPunct="1"/>
            <a:r>
              <a:rPr lang="en-US" sz="1000" dirty="0"/>
              <a:t>If their profit-sharing plan allows, they could use profit-sharing plan dollars to purchase life insurance on each others lives. This is one of the few ways pre-tax dollars can be used to fund a Buy Sell Arrangements.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940726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Assume John and Joan were both standard risks and purchased UL policies.  A sample premium for $1,000,000 policy on Joan’s life would be as follows. (See slide).</a:t>
            </a:r>
          </a:p>
          <a:p>
            <a:pPr eaLnBrk="1" hangingPunct="1"/>
            <a:r>
              <a:rPr lang="en-US" sz="1000" dirty="0"/>
              <a:t>As an option to funding a Cross Purchase Buy Sell Agreement, using a profit-sharing plan allows for the use of pre-tax dollars.</a:t>
            </a:r>
          </a:p>
          <a:p>
            <a:pPr eaLnBrk="1" hangingPunct="1"/>
            <a:r>
              <a:rPr lang="en-US" sz="1000" dirty="0"/>
              <a:t>Even after consideration of the after-tax Economic Benefit charges, using profit-sharing plan assets to fund this type of arrangement substantially reduced their cash flow requirements.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227213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Read Slide</a:t>
            </a:r>
            <a:r>
              <a:rPr lang="en-US" sz="1050" dirty="0">
                <a:latin typeface="Century Gothic" charset="0"/>
              </a:rPr>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819472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Ideal candidates include:  (See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963570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This is the end of this section.  </a:t>
            </a:r>
          </a:p>
          <a:p>
            <a:pPr eaLnBrk="1" hangingPunct="1"/>
            <a:r>
              <a:rPr lang="en-US" sz="1050" dirty="0"/>
              <a:t>Let’s review what we have talked about in this section</a:t>
            </a:r>
          </a:p>
          <a:p>
            <a:pPr eaLnBrk="1" hangingPunct="1"/>
            <a:r>
              <a:rPr lang="en-US" sz="1050" dirty="0"/>
              <a:t>Read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351781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Plan Limitations</a:t>
            </a:r>
          </a:p>
          <a:p>
            <a:pPr eaLnBrk="1" hangingPunct="1"/>
            <a:r>
              <a:rPr lang="en-US" sz="1050" dirty="0"/>
              <a:t>One of the most confusing topics are the limitations the tax law places on the amount of life insurance that can be purchased in qualified plans.</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46</a:t>
            </a:fld>
            <a:endParaRPr lang="en-US" dirty="0">
              <a:latin typeface="Segoe UI" panose="020B0502040204020203" pitchFamily="34" charset="0"/>
            </a:endParaRPr>
          </a:p>
        </p:txBody>
      </p:sp>
    </p:spTree>
    <p:extLst>
      <p:ext uri="{BB962C8B-B14F-4D97-AF65-F5344CB8AC3E}">
        <p14:creationId xmlns:p14="http://schemas.microsoft.com/office/powerpoint/2010/main" val="38846013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Roy is 50 years old and plans to remain in the business until age 65. Roy needs at least $500,000 of life insurance and will purchase the maximum amount he can through his plan. </a:t>
            </a:r>
          </a:p>
          <a:p>
            <a:pPr eaLnBrk="1" hangingPunct="1"/>
            <a:r>
              <a:rPr lang="en-US" sz="1050" dirty="0"/>
              <a:t>Our view is for the next 15 years, until Roy reaches age 65.</a:t>
            </a:r>
          </a:p>
          <a:p>
            <a:pPr eaLnBrk="1" hangingPunct="1"/>
            <a:r>
              <a:rPr lang="en-US" sz="1050" dirty="0"/>
              <a:t>For our example we will consider that the maximum contribution to a profit sharing plan for Roy is $52,000.  He is purchasing universal life so, as we discussed, he is limited to using 25% of his annual contribution which is  $13,000</a:t>
            </a:r>
          </a:p>
          <a:p>
            <a:pPr eaLnBrk="1" hangingPunct="1"/>
            <a:r>
              <a:rPr lang="en-US" sz="1050" dirty="0"/>
              <a:t>If he uses a portion of this amount ($7,946 annually for 15 years),  to purchase life insurance outside the plan he can purchase the $500,000 of death benefit using male,  non-smoker unisex rates.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589479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If Roy has the plan purchase the policy, the premium will not represent his cost.</a:t>
            </a:r>
          </a:p>
          <a:p>
            <a:pPr eaLnBrk="1" hangingPunct="1"/>
            <a:r>
              <a:rPr lang="en-US" sz="1050" dirty="0"/>
              <a:t>There are three issues that do impact the “economics” of Roy’s purchase in the plan,</a:t>
            </a:r>
          </a:p>
          <a:p>
            <a:pPr eaLnBrk="1" hangingPunct="1">
              <a:buFont typeface="Wingdings" pitchFamily="2" charset="2"/>
              <a:buChar char="ü"/>
            </a:pPr>
            <a:r>
              <a:rPr lang="en-US" sz="1050" dirty="0"/>
              <a:t>The tax he pays on the “economic benefit’ over the 15 years  </a:t>
            </a:r>
          </a:p>
          <a:p>
            <a:pPr eaLnBrk="1" hangingPunct="1">
              <a:buFont typeface="Wingdings" pitchFamily="2" charset="2"/>
              <a:buChar char="ü"/>
            </a:pPr>
            <a:r>
              <a:rPr lang="en-US" sz="1050" dirty="0"/>
              <a:t>The lost opportunity cost for pension investments</a:t>
            </a:r>
          </a:p>
          <a:p>
            <a:pPr eaLnBrk="1" hangingPunct="1">
              <a:buFont typeface="Wingdings" pitchFamily="2" charset="2"/>
              <a:buChar char="ü"/>
            </a:pPr>
            <a:r>
              <a:rPr lang="en-US" sz="1050" dirty="0"/>
              <a:t>And the cost to him when the policy is distributed to him by the plan  at retirement in 15 years. </a:t>
            </a:r>
          </a:p>
          <a:p>
            <a:pPr eaLnBrk="1" hangingPunct="1"/>
            <a:endParaRPr lang="en-US" sz="1050" dirty="0"/>
          </a:p>
          <a:p>
            <a:pPr eaLnBrk="1" hangingPunct="1"/>
            <a:r>
              <a:rPr lang="en-US" sz="1050" dirty="0"/>
              <a:t>We are assuming a maximum contribution to the plan in all  years is $56,000.</a:t>
            </a:r>
          </a:p>
          <a:p>
            <a:pPr eaLnBrk="1" hangingPunct="1"/>
            <a:r>
              <a:rPr lang="en-US" sz="1050" dirty="0"/>
              <a:t>Since we are considering purchasing a UL contract we are limited to 25% of the annual contribution or $14,000 per year.</a:t>
            </a:r>
          </a:p>
          <a:p>
            <a:pPr eaLnBrk="1" hangingPunct="1"/>
            <a:r>
              <a:rPr lang="en-US" sz="1050" dirty="0"/>
              <a:t>In a plan , using a unisex rate Roy can get a policy with death benefit of $500,000.</a:t>
            </a:r>
          </a:p>
          <a:p>
            <a:pPr eaLnBrk="1" hangingPunct="1"/>
            <a:r>
              <a:rPr lang="en-US" sz="1050" dirty="0"/>
              <a:t>The premium per year is $6,433.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75129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As we discussed earlier, when a pension plan purchases life insurance, a plan participant will be taxed on the “economic benefit” calculated using the Table 2001 rates or a company’s published YRT rates.</a:t>
            </a:r>
          </a:p>
          <a:p>
            <a:pPr eaLnBrk="1" hangingPunct="1"/>
            <a:r>
              <a:rPr lang="en-US" sz="1000" dirty="0"/>
              <a:t>For this review we used </a:t>
            </a:r>
            <a:r>
              <a:rPr lang="en-US" sz="1000" dirty="0" err="1"/>
              <a:t>Equitable’s</a:t>
            </a:r>
            <a:r>
              <a:rPr lang="en-US" sz="1000" dirty="0"/>
              <a:t> “alternative’ rates.</a:t>
            </a:r>
          </a:p>
          <a:p>
            <a:pPr eaLnBrk="1" hangingPunct="1"/>
            <a:r>
              <a:rPr lang="en-US" sz="1000" dirty="0"/>
              <a:t>The EB rates in the first year are $441.</a:t>
            </a:r>
          </a:p>
          <a:p>
            <a:pPr eaLnBrk="1" hangingPunct="1"/>
            <a:endParaRPr lang="en-US" sz="1000" dirty="0"/>
          </a:p>
          <a:p>
            <a:pPr eaLnBrk="1" hangingPunct="1"/>
            <a:r>
              <a:rPr lang="en-US" sz="1000" dirty="0"/>
              <a:t>Roy is in a 35% tax bracket, therefore his out of pocket cost for taxes will be  $154</a:t>
            </a:r>
          </a:p>
          <a:p>
            <a:pPr eaLnBrk="1" hangingPunct="1"/>
            <a:endParaRPr lang="en-US" sz="1000" dirty="0"/>
          </a:p>
          <a:p>
            <a:pPr eaLnBrk="1" hangingPunct="1"/>
            <a:r>
              <a:rPr lang="en-US" sz="1000" dirty="0"/>
              <a:t>We have considered the economic benefits using our table rates over the next 15 years. The cumulative “economic benefit” is $9,401.  The cumulative tax to be paid over the 15 years would be $3,290.  Since the business is a C corporation, the amount taxed, $9,401, represents Roy’s basis in the life insurance contract.</a:t>
            </a:r>
          </a:p>
          <a:p>
            <a:pPr eaLnBrk="1" hangingPunct="1"/>
            <a:r>
              <a:rPr lang="en-US" sz="1000" dirty="0"/>
              <a:t>This will be important when we address the taxable amount upon distribution of the policy to Roy from the plan.</a:t>
            </a:r>
          </a:p>
          <a:p>
            <a:endParaRPr lang="en-US" sz="1000"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59278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If you could pay taxes now or pay them later what would you choose?</a:t>
            </a:r>
          </a:p>
          <a:p>
            <a:pPr eaLnBrk="1" hangingPunct="1"/>
            <a:r>
              <a:rPr lang="en-US" sz="1050" dirty="0"/>
              <a:t>If you were making a purchase and had a choice of paying $15 now or $10 later, which would you choose?</a:t>
            </a:r>
          </a:p>
          <a:p>
            <a:pPr eaLnBrk="1" hangingPunct="1"/>
            <a:r>
              <a:rPr lang="en-US" sz="1050" dirty="0"/>
              <a:t>Most of us would pay taxes later. And pay the lesser charge.</a:t>
            </a:r>
          </a:p>
          <a:p>
            <a:pPr eaLnBrk="1" hangingPunct="1"/>
            <a:r>
              <a:rPr lang="en-US" sz="1050" dirty="0"/>
              <a:t>In effect, these are two issues that arise when you can purchase life insurance in a qualified plan.</a:t>
            </a:r>
          </a:p>
          <a:p>
            <a:pPr eaLnBrk="1" hangingPunct="1"/>
            <a:r>
              <a:rPr lang="en-US" sz="1050" dirty="0"/>
              <a:t>Since pre-tax dollars are being used, less is required than if you paid with after tax dollars. And, if it’s the participant’s own company, he or she will be paying for the insurance with tax deductible dollars.</a:t>
            </a:r>
          </a:p>
          <a:p>
            <a:pPr eaLnBrk="1" hangingPunct="1"/>
            <a:r>
              <a:rPr lang="en-US" sz="1050" dirty="0"/>
              <a:t>Additionally, if the policy is ultimately distributed from the plan to the plan participant, the value will generally be taxed many years into the future. Typically, the amount that is taxable is less than the premiums paid. This extra cost “leverage” is one of the primary advantages of using qualified plan to purchase life insurance.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86751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For  this case study we have assumed that contributions to the plan would be $56,000 per year.  If the full amount were contributed each year and invested at an earnings rate of 5% at the end of 15 years the pension account would hold $1,268,820.</a:t>
            </a:r>
          </a:p>
          <a:p>
            <a:pPr eaLnBrk="1" hangingPunct="1"/>
            <a:r>
              <a:rPr lang="en-US" sz="1000" dirty="0"/>
              <a:t>When life insurance is purchased the amount available for investment is reduced by the premium each year.  The reduced amount $49,567, invested at 5% each year would grow to $1,123,064. In addition the profit sharing account would have the policy cash value of $98,748.  The combined value would be $1,221,812.</a:t>
            </a:r>
          </a:p>
          <a:p>
            <a:pPr eaLnBrk="1" hangingPunct="1"/>
            <a:endParaRPr lang="en-US" sz="1000" dirty="0"/>
          </a:p>
          <a:p>
            <a:pPr eaLnBrk="1" hangingPunct="1"/>
            <a:r>
              <a:rPr lang="en-US" sz="1000" dirty="0"/>
              <a:t>The difference between the two account values, with out insurance and with insurance, $47,008, represents a lost opportunity cost for the plan at a rate of 5% .</a:t>
            </a:r>
          </a:p>
          <a:p>
            <a:pPr eaLnBrk="1" hangingPunct="1"/>
            <a:r>
              <a:rPr lang="en-US" sz="1000" dirty="0"/>
              <a:t>Since the values are taxable it is appropriate to adjust the difference for income taxes.  The net amount, after income taxes would be $30,555.</a:t>
            </a:r>
          </a:p>
          <a:p>
            <a:pPr eaLnBrk="1" hangingPunct="1"/>
            <a:r>
              <a:rPr lang="en-US" sz="1000" dirty="0"/>
              <a:t>This represents the net investment difference attributed to the purchase of life insurance.</a:t>
            </a:r>
          </a:p>
          <a:p>
            <a:endParaRPr lang="en-US" sz="1000" dirty="0">
              <a:latin typeface="Segoe UI" panose="020B0502040204020203" pitchFamily="34" charset="0"/>
            </a:endParaRPr>
          </a:p>
          <a:p>
            <a:endParaRPr lang="en-US" sz="1000"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532117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For our case study we are assuming that when Roy reaches 65 the policy will be distributed to him. If it is, he will have to pay tax on the policy value less his “basis”.  If Roy is only an employee or he is an owner but the business is not a  “pass through entity” the economic benefit costs represent his basis upon distribution. </a:t>
            </a:r>
          </a:p>
          <a:p>
            <a:pPr eaLnBrk="1" hangingPunct="1"/>
            <a:endParaRPr lang="en-US" sz="1050" dirty="0"/>
          </a:p>
          <a:p>
            <a:pPr eaLnBrk="1" hangingPunct="1"/>
            <a:r>
              <a:rPr lang="en-US" sz="1050" dirty="0"/>
              <a:t>The FMV at age 65 is $98,748.</a:t>
            </a:r>
          </a:p>
          <a:p>
            <a:pPr eaLnBrk="1" hangingPunct="1"/>
            <a:r>
              <a:rPr lang="en-US" sz="1050" dirty="0"/>
              <a:t>His cumulative economic benefit cost over the 15 years amount to $9,401.</a:t>
            </a:r>
          </a:p>
          <a:p>
            <a:pPr eaLnBrk="1" hangingPunct="1"/>
            <a:r>
              <a:rPr lang="en-US" sz="1050" dirty="0"/>
              <a:t>$98,748 - $ 9,401 = $89,347 which is taxable upon distribution of the policy from the plan.</a:t>
            </a:r>
          </a:p>
          <a:p>
            <a:pPr eaLnBrk="1" hangingPunct="1"/>
            <a:r>
              <a:rPr lang="en-US" sz="1050" dirty="0"/>
              <a:t>In a 35% tax bracket the tax that will be paid is ( $89,347 x 35%)  $31,271.</a:t>
            </a:r>
          </a:p>
          <a:p>
            <a:pPr eaLnBrk="1" hangingPunct="1"/>
            <a:endParaRPr lang="en-US" sz="1050" dirty="0"/>
          </a:p>
          <a:p>
            <a:pPr eaLnBrk="1" hangingPunct="1"/>
            <a:r>
              <a:rPr lang="en-US" sz="1050" dirty="0"/>
              <a:t>(Ask: Would the tax consequences be different if Roy were 58 when the policy was distributed?) (Issue: Possible 10% premature withdrawal penalty)</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8731292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So for our summary let’s add up the costs we have identified as related to purchasing insurance in the profit sharing plan versus the cost outside.</a:t>
            </a:r>
          </a:p>
          <a:p>
            <a:pPr eaLnBrk="1" hangingPunct="1"/>
            <a:endParaRPr lang="en-US" sz="1000" dirty="0"/>
          </a:p>
          <a:p>
            <a:pPr eaLnBrk="1" hangingPunct="1"/>
            <a:r>
              <a:rPr lang="en-US" sz="1000" dirty="0"/>
              <a:t>For  our view we will consider that the life insurance has been distributed to Roy at retirement.</a:t>
            </a:r>
          </a:p>
          <a:p>
            <a:pPr eaLnBrk="1" hangingPunct="1"/>
            <a:r>
              <a:rPr lang="en-US" sz="1000" dirty="0"/>
              <a:t>See chart.</a:t>
            </a:r>
          </a:p>
          <a:p>
            <a:pPr eaLnBrk="1" hangingPunct="1"/>
            <a:endParaRPr lang="en-US" sz="1000" dirty="0"/>
          </a:p>
          <a:p>
            <a:pPr eaLnBrk="1" hangingPunct="1"/>
            <a:r>
              <a:rPr lang="en-US" sz="1000" dirty="0"/>
              <a:t>Under this comparison the difference is $30,555 in favor of the purchase in the plan.</a:t>
            </a:r>
          </a:p>
          <a:p>
            <a:pPr eaLnBrk="1" hangingPunct="1"/>
            <a:endParaRPr lang="en-US" sz="1000" dirty="0"/>
          </a:p>
          <a:p>
            <a:pPr eaLnBrk="1" hangingPunct="1"/>
            <a:r>
              <a:rPr lang="en-US" sz="1000" dirty="0"/>
              <a:t>We should also note that the policy cash value at 65 is $98,748 and premiums paid were $96,495.  The policy cash value is greater than premiums paid at this point.</a:t>
            </a:r>
          </a:p>
          <a:p>
            <a:pPr eaLnBrk="1" hangingPunct="1"/>
            <a:r>
              <a:rPr lang="en-US" sz="1000" dirty="0"/>
              <a:t>So, even when the value of the policy is greater than cumulative premiums paid </a:t>
            </a:r>
          </a:p>
          <a:p>
            <a:pPr eaLnBrk="1" hangingPunct="1"/>
            <a:r>
              <a:rPr lang="en-US" sz="1000" dirty="0"/>
              <a:t>the economics can still favor the purchase of life insurance in a qualified plan.</a:t>
            </a:r>
          </a:p>
          <a:p>
            <a:pPr eaLnBrk="1" hangingPunct="1"/>
            <a:endParaRPr lang="en-US" sz="1000" dirty="0"/>
          </a:p>
          <a:p>
            <a:pPr eaLnBrk="1" hangingPunct="1"/>
            <a:r>
              <a:rPr lang="en-US" sz="1000" dirty="0"/>
              <a:t>Even without an early  withdrawal of the policy from a qualified plan, purchasing life insurance in a qualified plan can make good “cents”.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1328344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As we have run the course from the agenda through valuing the policy, hopefully you have come to a renewed understanding and appreciation of the benefits available from purchasing life insurance through a profit sharing plan. For clients with a need for a large amount of life insurance it can be an extremely valuable tool.</a:t>
            </a:r>
          </a:p>
          <a:p>
            <a:pPr eaLnBrk="1" hangingPunct="1"/>
            <a:r>
              <a:rPr lang="en-US" sz="1050" dirty="0"/>
              <a:t>Thank you for your attention.  Are there any more questions?</a:t>
            </a:r>
            <a:endParaRPr lang="en-US" sz="1050" dirty="0">
              <a:latin typeface="Century Gothic"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554558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As we have run the course from the agenda through valuing the policy, hopefully you have come to a renewed understanding and appreciation of the benefits available from purchasing life insurance through a profit sharing plan. For clients with a need for a large amount of life insurance it can be an extremely valuable tool.</a:t>
            </a:r>
          </a:p>
          <a:p>
            <a:pPr eaLnBrk="1" hangingPunct="1"/>
            <a:r>
              <a:rPr lang="en-US" sz="1050" dirty="0"/>
              <a:t>Thank you for your attention.  Are there any more questions?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132846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marL="0" marR="0" lvl="0" indent="0" algn="l" defTabSz="768096" rtl="0" eaLnBrk="1" fontAlgn="auto" latinLnBrk="0" hangingPunct="1">
              <a:lnSpc>
                <a:spcPct val="100000"/>
              </a:lnSpc>
              <a:spcBef>
                <a:spcPts val="0"/>
              </a:spcBef>
              <a:spcAft>
                <a:spcPts val="0"/>
              </a:spcAft>
              <a:buClrTx/>
              <a:buSzTx/>
              <a:buFontTx/>
              <a:buNone/>
              <a:tabLst/>
              <a:defRPr/>
            </a:pPr>
            <a:r>
              <a:rPr lang="en-US" sz="1050" dirty="0"/>
              <a:t>Read slide</a:t>
            </a:r>
          </a:p>
          <a:p>
            <a:pPr eaLnBrk="1" hangingPunct="1"/>
            <a:endParaRPr lang="en-US" altLang="en-US" sz="1050" dirty="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716637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56</a:t>
            </a:fld>
            <a:endParaRPr lang="en-US" dirty="0">
              <a:latin typeface="Segoe UI" panose="020B0502040204020203" pitchFamily="34" charset="0"/>
            </a:endParaRPr>
          </a:p>
        </p:txBody>
      </p:sp>
    </p:spTree>
    <p:extLst>
      <p:ext uri="{BB962C8B-B14F-4D97-AF65-F5344CB8AC3E}">
        <p14:creationId xmlns:p14="http://schemas.microsoft.com/office/powerpoint/2010/main" val="13536933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57</a:t>
            </a:fld>
            <a:endParaRPr lang="en-US" dirty="0">
              <a:latin typeface="Segoe UI" panose="020B0502040204020203" pitchFamily="34" charset="0"/>
            </a:endParaRPr>
          </a:p>
        </p:txBody>
      </p:sp>
    </p:spTree>
    <p:extLst>
      <p:ext uri="{BB962C8B-B14F-4D97-AF65-F5344CB8AC3E}">
        <p14:creationId xmlns:p14="http://schemas.microsoft.com/office/powerpoint/2010/main" val="332099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Another situation to consider is the tax problem that a qualified plan can create if plan proceeds will not be needed or used for retirement expenses.</a:t>
            </a:r>
          </a:p>
          <a:p>
            <a:pPr eaLnBrk="1" hangingPunct="1"/>
            <a:r>
              <a:rPr lang="en-US" sz="1050" dirty="0"/>
              <a:t>Although a qualified plan is a great way to accumulate money during the participant’s life time it is generally not a desirable plan to transfer assets on to the next generation.  The qualified plan account balance is generally subject to both income and estate taxes. So in many cases there will be substantial shrinkage on the transfer to the children and grandchildren. In some cases up to 70% of the account values can be lost to taxes. A lot depends on what changes are made in our tax laws.</a:t>
            </a:r>
          </a:p>
          <a:p>
            <a:pPr eaLnBrk="1" hangingPunct="1"/>
            <a:r>
              <a:rPr lang="en-US" sz="1050" dirty="0"/>
              <a:t>Life insurance may be one alternative to address this asset shrinkage issue.  If the qualified plan is creating the problem, why not see if there is a way to use qualified plan assets to solve the problem.</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8861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00" dirty="0"/>
              <a:t>Who would benefit the most from using a qualified plan to purchase life insurance?</a:t>
            </a:r>
          </a:p>
          <a:p>
            <a:pPr eaLnBrk="1" hangingPunct="1"/>
            <a:r>
              <a:rPr lang="en-US" sz="1000" dirty="0"/>
              <a:t>Participants who have a personal need for large amounts of life insurance.</a:t>
            </a:r>
          </a:p>
          <a:p>
            <a:pPr eaLnBrk="1" hangingPunct="1"/>
            <a:r>
              <a:rPr lang="en-US" sz="1000" dirty="0"/>
              <a:t>Participants who do not want or need to take distributions from their qualified plan to meet their retirement income needs.</a:t>
            </a:r>
          </a:p>
          <a:p>
            <a:pPr eaLnBrk="1" hangingPunct="1"/>
            <a:r>
              <a:rPr lang="en-US" sz="1000" dirty="0"/>
              <a:t>Clients who desire to leave their account balance to their beneficiaries and who’s beneficiaries will have to pay significant income tax on the distributions and/or significant estate taxes.</a:t>
            </a:r>
          </a:p>
          <a:p>
            <a:pPr eaLnBrk="1" hangingPunct="1"/>
            <a:r>
              <a:rPr lang="en-US" sz="1000" dirty="0"/>
              <a:t>And the owners of closely held businesses who are seeking a way to use tax deductible business dollars to help pay for their life insurance needs.</a:t>
            </a:r>
          </a:p>
          <a:p>
            <a:pPr eaLnBrk="1" hangingPunct="1"/>
            <a:r>
              <a:rPr lang="en-US" sz="1000" dirty="0"/>
              <a:t>To address these problems, employee/clients should have some ability to influence employer</a:t>
            </a:r>
            <a:r>
              <a:rPr lang="en-US" sz="1000" u="sng" dirty="0"/>
              <a:t> </a:t>
            </a:r>
            <a:r>
              <a:rPr lang="en-US" sz="1000" dirty="0"/>
              <a:t>to install a qualified plan that allows for the purchase of life insurance.  Professionals are generally the best positioned to exert this influence.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008210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What plans will permit the purchase of life insurance within the plan?  Many forms of qualified plans can authorize the purchase of life insurance within the plan. </a:t>
            </a:r>
          </a:p>
          <a:p>
            <a:pPr eaLnBrk="1" hangingPunct="1"/>
            <a:r>
              <a:rPr lang="en-US" sz="1050" dirty="0"/>
              <a:t>Something to consider, however, is that the rules regarding profit sharing plans are more liberal than for other types of plans.  The ability to rollover funds from other forms of qualified plans as well as IRAs to a profit sharing plan coupled with other more liberal rules make profit sharing plans an ideal planning tool.  This presentation will focus on life insurance owned by profit sharing plans.</a:t>
            </a:r>
            <a:endParaRPr lang="en-US" sz="1050"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28225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r>
              <a:rPr lang="en-US" sz="1050" dirty="0"/>
              <a:t>Although life insurance can be purchased in most qualified plans types (other than IRAs or IRA plans) the rules regarding profit sharing plans are more liberal than for other types of plans.  </a:t>
            </a:r>
          </a:p>
          <a:p>
            <a:pPr eaLnBrk="1" hangingPunct="1"/>
            <a:r>
              <a:rPr lang="en-US" sz="1050" dirty="0"/>
              <a:t>In addition the ability to rollover funds from other forms of qualified plans as well as IRAs, profit sharing plans also has other more liberal rules.  These factors make profit sharing plans an ideal planning tool.  We will address the other more liberal rules later in this presentation.</a:t>
            </a:r>
          </a:p>
          <a:p>
            <a:pPr eaLnBrk="1" hangingPunct="1"/>
            <a:r>
              <a:rPr lang="en-US" sz="1050" dirty="0"/>
              <a:t>And, because of the additional planning flexibility offered by profit sharing plans, this presentation will focus primarily on life insurance owned by profit sharing plans.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0556460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brandhub.equitable.com/content/axa-brandhub/us/en/guidelines/photography.html"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4.emf"/><Relationship Id="rId4" Type="http://schemas.openxmlformats.org/officeDocument/2006/relationships/oleObject" Target="../embeddings/oleObject9.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0.xml"/><Relationship Id="rId1" Type="http://schemas.openxmlformats.org/officeDocument/2006/relationships/vmlDrawing" Target="../drawings/vmlDrawing99.vml"/><Relationship Id="rId6" Type="http://schemas.openxmlformats.org/officeDocument/2006/relationships/image" Target="../media/image74.png"/><Relationship Id="rId5" Type="http://schemas.openxmlformats.org/officeDocument/2006/relationships/image" Target="../media/image76.emf"/><Relationship Id="rId4" Type="http://schemas.openxmlformats.org/officeDocument/2006/relationships/oleObject" Target="../embeddings/oleObject99.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2.xml"/><Relationship Id="rId1" Type="http://schemas.openxmlformats.org/officeDocument/2006/relationships/vmlDrawing" Target="../drawings/vmlDrawing101.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01.bin"/></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3.xml"/><Relationship Id="rId1" Type="http://schemas.openxmlformats.org/officeDocument/2006/relationships/vmlDrawing" Target="../drawings/vmlDrawing102.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02.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png"/><Relationship Id="rId2" Type="http://schemas.openxmlformats.org/officeDocument/2006/relationships/tags" Target="../tags/tag104.xml"/><Relationship Id="rId1" Type="http://schemas.openxmlformats.org/officeDocument/2006/relationships/vmlDrawing" Target="../drawings/vmlDrawing103.vml"/><Relationship Id="rId6" Type="http://schemas.openxmlformats.org/officeDocument/2006/relationships/image" Target="../media/image8.emf"/><Relationship Id="rId5" Type="http://schemas.openxmlformats.org/officeDocument/2006/relationships/oleObject" Target="../embeddings/oleObject103.bin"/><Relationship Id="rId4" Type="http://schemas.openxmlformats.org/officeDocument/2006/relationships/image" Target="../media/image9.png"/></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5.xml"/><Relationship Id="rId1" Type="http://schemas.openxmlformats.org/officeDocument/2006/relationships/vmlDrawing" Target="../drawings/vmlDrawing104.vml"/><Relationship Id="rId5" Type="http://schemas.openxmlformats.org/officeDocument/2006/relationships/image" Target="../media/image10.emf"/><Relationship Id="rId4" Type="http://schemas.openxmlformats.org/officeDocument/2006/relationships/oleObject" Target="../embeddings/oleObject104.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6.xml"/><Relationship Id="rId1" Type="http://schemas.openxmlformats.org/officeDocument/2006/relationships/vmlDrawing" Target="../drawings/vmlDrawing105.vml"/><Relationship Id="rId5" Type="http://schemas.openxmlformats.org/officeDocument/2006/relationships/image" Target="../media/image11.emf"/><Relationship Id="rId4" Type="http://schemas.openxmlformats.org/officeDocument/2006/relationships/oleObject" Target="../embeddings/oleObject105.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7.xml"/><Relationship Id="rId1" Type="http://schemas.openxmlformats.org/officeDocument/2006/relationships/vmlDrawing" Target="../drawings/vmlDrawing106.vml"/><Relationship Id="rId5" Type="http://schemas.openxmlformats.org/officeDocument/2006/relationships/image" Target="../media/image12.emf"/><Relationship Id="rId4" Type="http://schemas.openxmlformats.org/officeDocument/2006/relationships/oleObject" Target="../embeddings/oleObject106.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8.xml"/><Relationship Id="rId1" Type="http://schemas.openxmlformats.org/officeDocument/2006/relationships/vmlDrawing" Target="../drawings/vmlDrawing107.vml"/><Relationship Id="rId5" Type="http://schemas.openxmlformats.org/officeDocument/2006/relationships/image" Target="../media/image13.emf"/><Relationship Id="rId4" Type="http://schemas.openxmlformats.org/officeDocument/2006/relationships/oleObject" Target="../embeddings/oleObject107.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9.xml"/><Relationship Id="rId1" Type="http://schemas.openxmlformats.org/officeDocument/2006/relationships/vmlDrawing" Target="../drawings/vmlDrawing108.vml"/><Relationship Id="rId5" Type="http://schemas.openxmlformats.org/officeDocument/2006/relationships/image" Target="../media/image14.emf"/><Relationship Id="rId4" Type="http://schemas.openxmlformats.org/officeDocument/2006/relationships/oleObject" Target="../embeddings/oleObject108.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5.emf"/><Relationship Id="rId4" Type="http://schemas.openxmlformats.org/officeDocument/2006/relationships/oleObject" Target="../embeddings/oleObject10.bin"/></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0.xml"/><Relationship Id="rId1" Type="http://schemas.openxmlformats.org/officeDocument/2006/relationships/vmlDrawing" Target="../drawings/vmlDrawing109.vml"/><Relationship Id="rId5" Type="http://schemas.openxmlformats.org/officeDocument/2006/relationships/image" Target="../media/image15.emf"/><Relationship Id="rId4" Type="http://schemas.openxmlformats.org/officeDocument/2006/relationships/oleObject" Target="../embeddings/oleObject109.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1.xml"/><Relationship Id="rId1" Type="http://schemas.openxmlformats.org/officeDocument/2006/relationships/vmlDrawing" Target="../drawings/vmlDrawing110.vml"/><Relationship Id="rId5" Type="http://schemas.openxmlformats.org/officeDocument/2006/relationships/image" Target="../media/image16.emf"/><Relationship Id="rId4" Type="http://schemas.openxmlformats.org/officeDocument/2006/relationships/oleObject" Target="../embeddings/oleObject110.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2.xml"/><Relationship Id="rId1" Type="http://schemas.openxmlformats.org/officeDocument/2006/relationships/vmlDrawing" Target="../drawings/vmlDrawing111.vml"/><Relationship Id="rId5" Type="http://schemas.openxmlformats.org/officeDocument/2006/relationships/image" Target="../media/image17.emf"/><Relationship Id="rId4" Type="http://schemas.openxmlformats.org/officeDocument/2006/relationships/oleObject" Target="../embeddings/oleObject111.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3.xml"/><Relationship Id="rId1" Type="http://schemas.openxmlformats.org/officeDocument/2006/relationships/vmlDrawing" Target="../drawings/vmlDrawing112.vml"/><Relationship Id="rId5" Type="http://schemas.openxmlformats.org/officeDocument/2006/relationships/image" Target="../media/image18.emf"/><Relationship Id="rId4" Type="http://schemas.openxmlformats.org/officeDocument/2006/relationships/oleObject" Target="../embeddings/oleObject112.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4.xml"/><Relationship Id="rId1" Type="http://schemas.openxmlformats.org/officeDocument/2006/relationships/vmlDrawing" Target="../drawings/vmlDrawing113.vml"/><Relationship Id="rId5" Type="http://schemas.openxmlformats.org/officeDocument/2006/relationships/image" Target="../media/image19.emf"/><Relationship Id="rId4" Type="http://schemas.openxmlformats.org/officeDocument/2006/relationships/oleObject" Target="../embeddings/oleObject113.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5.xml"/><Relationship Id="rId1" Type="http://schemas.openxmlformats.org/officeDocument/2006/relationships/vmlDrawing" Target="../drawings/vmlDrawing114.vml"/><Relationship Id="rId5" Type="http://schemas.openxmlformats.org/officeDocument/2006/relationships/image" Target="../media/image20.emf"/><Relationship Id="rId4" Type="http://schemas.openxmlformats.org/officeDocument/2006/relationships/oleObject" Target="../embeddings/oleObject114.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6.xml"/><Relationship Id="rId1" Type="http://schemas.openxmlformats.org/officeDocument/2006/relationships/vmlDrawing" Target="../drawings/vmlDrawing115.vml"/><Relationship Id="rId5" Type="http://schemas.openxmlformats.org/officeDocument/2006/relationships/image" Target="../media/image21.emf"/><Relationship Id="rId4" Type="http://schemas.openxmlformats.org/officeDocument/2006/relationships/oleObject" Target="../embeddings/oleObject115.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7.xml"/><Relationship Id="rId1" Type="http://schemas.openxmlformats.org/officeDocument/2006/relationships/vmlDrawing" Target="../drawings/vmlDrawing116.vml"/><Relationship Id="rId5" Type="http://schemas.openxmlformats.org/officeDocument/2006/relationships/image" Target="../media/image22.emf"/><Relationship Id="rId4" Type="http://schemas.openxmlformats.org/officeDocument/2006/relationships/oleObject" Target="../embeddings/oleObject116.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8.xml"/><Relationship Id="rId1" Type="http://schemas.openxmlformats.org/officeDocument/2006/relationships/vmlDrawing" Target="../drawings/vmlDrawing117.vml"/><Relationship Id="rId5" Type="http://schemas.openxmlformats.org/officeDocument/2006/relationships/image" Target="../media/image23.emf"/><Relationship Id="rId4" Type="http://schemas.openxmlformats.org/officeDocument/2006/relationships/oleObject" Target="../embeddings/oleObject117.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9.xml"/><Relationship Id="rId1" Type="http://schemas.openxmlformats.org/officeDocument/2006/relationships/vmlDrawing" Target="../drawings/vmlDrawing118.v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oleObject" Target="../embeddings/oleObject118.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6.emf"/><Relationship Id="rId4" Type="http://schemas.openxmlformats.org/officeDocument/2006/relationships/oleObject" Target="../embeddings/oleObject11.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0.xml"/><Relationship Id="rId1" Type="http://schemas.openxmlformats.org/officeDocument/2006/relationships/vmlDrawing" Target="../drawings/vmlDrawing119.vml"/><Relationship Id="rId6" Type="http://schemas.openxmlformats.org/officeDocument/2006/relationships/image" Target="../media/image52.png"/><Relationship Id="rId5" Type="http://schemas.openxmlformats.org/officeDocument/2006/relationships/image" Target="../media/image26.emf"/><Relationship Id="rId4" Type="http://schemas.openxmlformats.org/officeDocument/2006/relationships/oleObject" Target="../embeddings/oleObject119.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1.xml"/><Relationship Id="rId1" Type="http://schemas.openxmlformats.org/officeDocument/2006/relationships/vmlDrawing" Target="../drawings/vmlDrawing120.vml"/><Relationship Id="rId5" Type="http://schemas.openxmlformats.org/officeDocument/2006/relationships/image" Target="../media/image26.emf"/><Relationship Id="rId4" Type="http://schemas.openxmlformats.org/officeDocument/2006/relationships/oleObject" Target="../embeddings/oleObject120.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2.xml"/><Relationship Id="rId1" Type="http://schemas.openxmlformats.org/officeDocument/2006/relationships/vmlDrawing" Target="../drawings/vmlDrawing121.vml"/><Relationship Id="rId5" Type="http://schemas.openxmlformats.org/officeDocument/2006/relationships/image" Target="../media/image27.emf"/><Relationship Id="rId4" Type="http://schemas.openxmlformats.org/officeDocument/2006/relationships/oleObject" Target="../embeddings/oleObject121.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3.xml"/><Relationship Id="rId1" Type="http://schemas.openxmlformats.org/officeDocument/2006/relationships/vmlDrawing" Target="../drawings/vmlDrawing122.vml"/><Relationship Id="rId5" Type="http://schemas.openxmlformats.org/officeDocument/2006/relationships/image" Target="../media/image28.emf"/><Relationship Id="rId4" Type="http://schemas.openxmlformats.org/officeDocument/2006/relationships/oleObject" Target="../embeddings/oleObject122.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4.xml"/><Relationship Id="rId1" Type="http://schemas.openxmlformats.org/officeDocument/2006/relationships/vmlDrawing" Target="../drawings/vmlDrawing123.vml"/><Relationship Id="rId6" Type="http://schemas.openxmlformats.org/officeDocument/2006/relationships/image" Target="../media/image52.png"/><Relationship Id="rId5" Type="http://schemas.openxmlformats.org/officeDocument/2006/relationships/image" Target="../media/image28.emf"/><Relationship Id="rId4" Type="http://schemas.openxmlformats.org/officeDocument/2006/relationships/oleObject" Target="../embeddings/oleObject123.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5.xml"/><Relationship Id="rId1" Type="http://schemas.openxmlformats.org/officeDocument/2006/relationships/vmlDrawing" Target="../drawings/vmlDrawing124.vml"/><Relationship Id="rId5" Type="http://schemas.openxmlformats.org/officeDocument/2006/relationships/image" Target="../media/image29.emf"/><Relationship Id="rId4" Type="http://schemas.openxmlformats.org/officeDocument/2006/relationships/oleObject" Target="../embeddings/oleObject124.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6.xml"/><Relationship Id="rId1" Type="http://schemas.openxmlformats.org/officeDocument/2006/relationships/vmlDrawing" Target="../drawings/vmlDrawing125.vml"/><Relationship Id="rId5" Type="http://schemas.openxmlformats.org/officeDocument/2006/relationships/image" Target="../media/image30.emf"/><Relationship Id="rId4" Type="http://schemas.openxmlformats.org/officeDocument/2006/relationships/oleObject" Target="../embeddings/oleObject125.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7.xml"/><Relationship Id="rId1" Type="http://schemas.openxmlformats.org/officeDocument/2006/relationships/vmlDrawing" Target="../drawings/vmlDrawing126.vml"/><Relationship Id="rId5" Type="http://schemas.openxmlformats.org/officeDocument/2006/relationships/image" Target="../media/image31.emf"/><Relationship Id="rId4" Type="http://schemas.openxmlformats.org/officeDocument/2006/relationships/oleObject" Target="../embeddings/oleObject126.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8.xml"/><Relationship Id="rId1" Type="http://schemas.openxmlformats.org/officeDocument/2006/relationships/vmlDrawing" Target="../drawings/vmlDrawing127.vml"/><Relationship Id="rId5" Type="http://schemas.openxmlformats.org/officeDocument/2006/relationships/image" Target="../media/image32.emf"/><Relationship Id="rId4" Type="http://schemas.openxmlformats.org/officeDocument/2006/relationships/oleObject" Target="../embeddings/oleObject127.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9.xml"/><Relationship Id="rId1" Type="http://schemas.openxmlformats.org/officeDocument/2006/relationships/vmlDrawing" Target="../drawings/vmlDrawing128.vml"/><Relationship Id="rId5" Type="http://schemas.openxmlformats.org/officeDocument/2006/relationships/image" Target="../media/image33.emf"/><Relationship Id="rId4" Type="http://schemas.openxmlformats.org/officeDocument/2006/relationships/oleObject" Target="../embeddings/oleObject128.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7.emf"/><Relationship Id="rId4" Type="http://schemas.openxmlformats.org/officeDocument/2006/relationships/oleObject" Target="../embeddings/oleObject12.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0.xml"/><Relationship Id="rId1" Type="http://schemas.openxmlformats.org/officeDocument/2006/relationships/vmlDrawing" Target="../drawings/vmlDrawing129.vml"/><Relationship Id="rId5" Type="http://schemas.openxmlformats.org/officeDocument/2006/relationships/image" Target="../media/image34.emf"/><Relationship Id="rId4" Type="http://schemas.openxmlformats.org/officeDocument/2006/relationships/oleObject" Target="../embeddings/oleObject129.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1.xml"/><Relationship Id="rId1" Type="http://schemas.openxmlformats.org/officeDocument/2006/relationships/vmlDrawing" Target="../drawings/vmlDrawing130.vml"/><Relationship Id="rId5" Type="http://schemas.openxmlformats.org/officeDocument/2006/relationships/image" Target="../media/image35.emf"/><Relationship Id="rId4" Type="http://schemas.openxmlformats.org/officeDocument/2006/relationships/oleObject" Target="../embeddings/oleObject130.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2.xml"/><Relationship Id="rId1" Type="http://schemas.openxmlformats.org/officeDocument/2006/relationships/vmlDrawing" Target="../drawings/vmlDrawing131.vml"/><Relationship Id="rId5" Type="http://schemas.openxmlformats.org/officeDocument/2006/relationships/image" Target="../media/image36.emf"/><Relationship Id="rId4" Type="http://schemas.openxmlformats.org/officeDocument/2006/relationships/oleObject" Target="../embeddings/oleObject131.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3.xml"/><Relationship Id="rId1" Type="http://schemas.openxmlformats.org/officeDocument/2006/relationships/vmlDrawing" Target="../drawings/vmlDrawing132.vml"/><Relationship Id="rId5" Type="http://schemas.openxmlformats.org/officeDocument/2006/relationships/image" Target="../media/image37.emf"/><Relationship Id="rId4" Type="http://schemas.openxmlformats.org/officeDocument/2006/relationships/oleObject" Target="../embeddings/oleObject132.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4.xml"/><Relationship Id="rId1" Type="http://schemas.openxmlformats.org/officeDocument/2006/relationships/vmlDrawing" Target="../drawings/vmlDrawing133.vml"/><Relationship Id="rId5" Type="http://schemas.openxmlformats.org/officeDocument/2006/relationships/image" Target="../media/image38.emf"/><Relationship Id="rId4" Type="http://schemas.openxmlformats.org/officeDocument/2006/relationships/oleObject" Target="../embeddings/oleObject133.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5.xml"/><Relationship Id="rId1" Type="http://schemas.openxmlformats.org/officeDocument/2006/relationships/vmlDrawing" Target="../drawings/vmlDrawing134.vml"/><Relationship Id="rId5" Type="http://schemas.openxmlformats.org/officeDocument/2006/relationships/image" Target="../media/image39.emf"/><Relationship Id="rId4" Type="http://schemas.openxmlformats.org/officeDocument/2006/relationships/oleObject" Target="../embeddings/oleObject134.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6.xml"/><Relationship Id="rId1" Type="http://schemas.openxmlformats.org/officeDocument/2006/relationships/vmlDrawing" Target="../drawings/vmlDrawing135.vml"/><Relationship Id="rId5" Type="http://schemas.openxmlformats.org/officeDocument/2006/relationships/image" Target="../media/image40.emf"/><Relationship Id="rId4" Type="http://schemas.openxmlformats.org/officeDocument/2006/relationships/oleObject" Target="../embeddings/oleObject135.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7.xml"/><Relationship Id="rId1" Type="http://schemas.openxmlformats.org/officeDocument/2006/relationships/vmlDrawing" Target="../drawings/vmlDrawing136.vml"/><Relationship Id="rId5" Type="http://schemas.openxmlformats.org/officeDocument/2006/relationships/image" Target="../media/image41.emf"/><Relationship Id="rId4" Type="http://schemas.openxmlformats.org/officeDocument/2006/relationships/oleObject" Target="../embeddings/oleObject136.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8.xml"/><Relationship Id="rId1" Type="http://schemas.openxmlformats.org/officeDocument/2006/relationships/vmlDrawing" Target="../drawings/vmlDrawing137.vml"/><Relationship Id="rId5" Type="http://schemas.openxmlformats.org/officeDocument/2006/relationships/image" Target="../media/image42.emf"/><Relationship Id="rId4" Type="http://schemas.openxmlformats.org/officeDocument/2006/relationships/oleObject" Target="../embeddings/oleObject137.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9.xml"/><Relationship Id="rId1" Type="http://schemas.openxmlformats.org/officeDocument/2006/relationships/vmlDrawing" Target="../drawings/vmlDrawing138.vml"/><Relationship Id="rId5" Type="http://schemas.openxmlformats.org/officeDocument/2006/relationships/image" Target="../media/image43.emf"/><Relationship Id="rId4" Type="http://schemas.openxmlformats.org/officeDocument/2006/relationships/oleObject" Target="../embeddings/oleObject138.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8.emf"/><Relationship Id="rId4" Type="http://schemas.openxmlformats.org/officeDocument/2006/relationships/oleObject" Target="../embeddings/oleObject13.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0.xml"/><Relationship Id="rId1" Type="http://schemas.openxmlformats.org/officeDocument/2006/relationships/vmlDrawing" Target="../drawings/vmlDrawing139.vml"/><Relationship Id="rId5" Type="http://schemas.openxmlformats.org/officeDocument/2006/relationships/image" Target="../media/image44.emf"/><Relationship Id="rId4" Type="http://schemas.openxmlformats.org/officeDocument/2006/relationships/oleObject" Target="../embeddings/oleObject139.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1.xml"/><Relationship Id="rId1" Type="http://schemas.openxmlformats.org/officeDocument/2006/relationships/vmlDrawing" Target="../drawings/vmlDrawing140.vml"/><Relationship Id="rId5" Type="http://schemas.openxmlformats.org/officeDocument/2006/relationships/image" Target="../media/image45.emf"/><Relationship Id="rId4" Type="http://schemas.openxmlformats.org/officeDocument/2006/relationships/oleObject" Target="../embeddings/oleObject140.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2.xml"/><Relationship Id="rId1" Type="http://schemas.openxmlformats.org/officeDocument/2006/relationships/vmlDrawing" Target="../drawings/vmlDrawing141.v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oleObject" Target="../embeddings/oleObject141.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3.xml"/><Relationship Id="rId1" Type="http://schemas.openxmlformats.org/officeDocument/2006/relationships/vmlDrawing" Target="../drawings/vmlDrawing142.vml"/><Relationship Id="rId5" Type="http://schemas.openxmlformats.org/officeDocument/2006/relationships/image" Target="../media/image48.emf"/><Relationship Id="rId4" Type="http://schemas.openxmlformats.org/officeDocument/2006/relationships/oleObject" Target="../embeddings/oleObject142.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4.xml"/><Relationship Id="rId1" Type="http://schemas.openxmlformats.org/officeDocument/2006/relationships/vmlDrawing" Target="../drawings/vmlDrawing143.v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oleObject" Target="../embeddings/oleObject143.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6.xml"/><Relationship Id="rId1" Type="http://schemas.openxmlformats.org/officeDocument/2006/relationships/vmlDrawing" Target="../drawings/vmlDrawing145.vml"/><Relationship Id="rId6" Type="http://schemas.openxmlformats.org/officeDocument/2006/relationships/image" Target="../media/image85.png"/><Relationship Id="rId5" Type="http://schemas.openxmlformats.org/officeDocument/2006/relationships/image" Target="../media/image4.emf"/><Relationship Id="rId4" Type="http://schemas.openxmlformats.org/officeDocument/2006/relationships/oleObject" Target="../embeddings/oleObject145.bin"/></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7.xml"/><Relationship Id="rId1" Type="http://schemas.openxmlformats.org/officeDocument/2006/relationships/vmlDrawing" Target="../drawings/vmlDrawing146.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46.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png"/><Relationship Id="rId2" Type="http://schemas.openxmlformats.org/officeDocument/2006/relationships/tags" Target="../tags/tag148.xml"/><Relationship Id="rId1" Type="http://schemas.openxmlformats.org/officeDocument/2006/relationships/vmlDrawing" Target="../drawings/vmlDrawing147.vml"/><Relationship Id="rId6" Type="http://schemas.openxmlformats.org/officeDocument/2006/relationships/image" Target="../media/image8.emf"/><Relationship Id="rId5" Type="http://schemas.openxmlformats.org/officeDocument/2006/relationships/oleObject" Target="../embeddings/oleObject147.bin"/><Relationship Id="rId4" Type="http://schemas.openxmlformats.org/officeDocument/2006/relationships/image" Target="../media/image9.png"/></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9.xml"/><Relationship Id="rId1" Type="http://schemas.openxmlformats.org/officeDocument/2006/relationships/vmlDrawing" Target="../drawings/vmlDrawing148.vml"/><Relationship Id="rId5" Type="http://schemas.openxmlformats.org/officeDocument/2006/relationships/image" Target="../media/image10.emf"/><Relationship Id="rId4" Type="http://schemas.openxmlformats.org/officeDocument/2006/relationships/oleObject" Target="../embeddings/oleObject148.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9.emf"/><Relationship Id="rId4" Type="http://schemas.openxmlformats.org/officeDocument/2006/relationships/oleObject" Target="../embeddings/oleObject14.bin"/></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0.xml"/><Relationship Id="rId1" Type="http://schemas.openxmlformats.org/officeDocument/2006/relationships/vmlDrawing" Target="../drawings/vmlDrawing149.vml"/><Relationship Id="rId5" Type="http://schemas.openxmlformats.org/officeDocument/2006/relationships/image" Target="../media/image11.emf"/><Relationship Id="rId4" Type="http://schemas.openxmlformats.org/officeDocument/2006/relationships/oleObject" Target="../embeddings/oleObject149.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1.xml"/><Relationship Id="rId1" Type="http://schemas.openxmlformats.org/officeDocument/2006/relationships/vmlDrawing" Target="../drawings/vmlDrawing150.vml"/><Relationship Id="rId5" Type="http://schemas.openxmlformats.org/officeDocument/2006/relationships/image" Target="../media/image12.emf"/><Relationship Id="rId4" Type="http://schemas.openxmlformats.org/officeDocument/2006/relationships/oleObject" Target="../embeddings/oleObject150.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2.xml"/><Relationship Id="rId1" Type="http://schemas.openxmlformats.org/officeDocument/2006/relationships/vmlDrawing" Target="../drawings/vmlDrawing151.vml"/><Relationship Id="rId5" Type="http://schemas.openxmlformats.org/officeDocument/2006/relationships/image" Target="../media/image13.emf"/><Relationship Id="rId4" Type="http://schemas.openxmlformats.org/officeDocument/2006/relationships/oleObject" Target="../embeddings/oleObject151.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3.xml"/><Relationship Id="rId1" Type="http://schemas.openxmlformats.org/officeDocument/2006/relationships/vmlDrawing" Target="../drawings/vmlDrawing152.vml"/><Relationship Id="rId5" Type="http://schemas.openxmlformats.org/officeDocument/2006/relationships/image" Target="../media/image14.emf"/><Relationship Id="rId4" Type="http://schemas.openxmlformats.org/officeDocument/2006/relationships/oleObject" Target="../embeddings/oleObject152.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4.xml"/><Relationship Id="rId1" Type="http://schemas.openxmlformats.org/officeDocument/2006/relationships/vmlDrawing" Target="../drawings/vmlDrawing153.vml"/><Relationship Id="rId5" Type="http://schemas.openxmlformats.org/officeDocument/2006/relationships/image" Target="../media/image15.emf"/><Relationship Id="rId4" Type="http://schemas.openxmlformats.org/officeDocument/2006/relationships/oleObject" Target="../embeddings/oleObject153.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5.xml"/><Relationship Id="rId1" Type="http://schemas.openxmlformats.org/officeDocument/2006/relationships/vmlDrawing" Target="../drawings/vmlDrawing154.vml"/><Relationship Id="rId5" Type="http://schemas.openxmlformats.org/officeDocument/2006/relationships/image" Target="../media/image16.emf"/><Relationship Id="rId4" Type="http://schemas.openxmlformats.org/officeDocument/2006/relationships/oleObject" Target="../embeddings/oleObject154.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6.xml"/><Relationship Id="rId1" Type="http://schemas.openxmlformats.org/officeDocument/2006/relationships/vmlDrawing" Target="../drawings/vmlDrawing155.vml"/><Relationship Id="rId5" Type="http://schemas.openxmlformats.org/officeDocument/2006/relationships/image" Target="../media/image17.emf"/><Relationship Id="rId4" Type="http://schemas.openxmlformats.org/officeDocument/2006/relationships/oleObject" Target="../embeddings/oleObject155.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7.xml"/><Relationship Id="rId1" Type="http://schemas.openxmlformats.org/officeDocument/2006/relationships/vmlDrawing" Target="../drawings/vmlDrawing156.vml"/><Relationship Id="rId5" Type="http://schemas.openxmlformats.org/officeDocument/2006/relationships/image" Target="../media/image18.emf"/><Relationship Id="rId4" Type="http://schemas.openxmlformats.org/officeDocument/2006/relationships/oleObject" Target="../embeddings/oleObject156.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8.xml"/><Relationship Id="rId1" Type="http://schemas.openxmlformats.org/officeDocument/2006/relationships/vmlDrawing" Target="../drawings/vmlDrawing157.vml"/><Relationship Id="rId5" Type="http://schemas.openxmlformats.org/officeDocument/2006/relationships/image" Target="../media/image19.emf"/><Relationship Id="rId4" Type="http://schemas.openxmlformats.org/officeDocument/2006/relationships/oleObject" Target="../embeddings/oleObject157.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9.xml"/><Relationship Id="rId1" Type="http://schemas.openxmlformats.org/officeDocument/2006/relationships/vmlDrawing" Target="../drawings/vmlDrawing158.vml"/><Relationship Id="rId5" Type="http://schemas.openxmlformats.org/officeDocument/2006/relationships/image" Target="../media/image20.emf"/><Relationship Id="rId4" Type="http://schemas.openxmlformats.org/officeDocument/2006/relationships/oleObject" Target="../embeddings/oleObject158.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20.emf"/><Relationship Id="rId4" Type="http://schemas.openxmlformats.org/officeDocument/2006/relationships/oleObject" Target="../embeddings/oleObject15.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0.xml"/><Relationship Id="rId1" Type="http://schemas.openxmlformats.org/officeDocument/2006/relationships/vmlDrawing" Target="../drawings/vmlDrawing159.vml"/><Relationship Id="rId5" Type="http://schemas.openxmlformats.org/officeDocument/2006/relationships/image" Target="../media/image21.emf"/><Relationship Id="rId4" Type="http://schemas.openxmlformats.org/officeDocument/2006/relationships/oleObject" Target="../embeddings/oleObject159.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1.xml"/><Relationship Id="rId1" Type="http://schemas.openxmlformats.org/officeDocument/2006/relationships/vmlDrawing" Target="../drawings/vmlDrawing160.vml"/><Relationship Id="rId5" Type="http://schemas.openxmlformats.org/officeDocument/2006/relationships/image" Target="../media/image22.emf"/><Relationship Id="rId4" Type="http://schemas.openxmlformats.org/officeDocument/2006/relationships/oleObject" Target="../embeddings/oleObject160.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2.xml"/><Relationship Id="rId1" Type="http://schemas.openxmlformats.org/officeDocument/2006/relationships/vmlDrawing" Target="../drawings/vmlDrawing161.vml"/><Relationship Id="rId5" Type="http://schemas.openxmlformats.org/officeDocument/2006/relationships/image" Target="../media/image23.emf"/><Relationship Id="rId4" Type="http://schemas.openxmlformats.org/officeDocument/2006/relationships/oleObject" Target="../embeddings/oleObject161.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3.xml"/><Relationship Id="rId1" Type="http://schemas.openxmlformats.org/officeDocument/2006/relationships/vmlDrawing" Target="../drawings/vmlDrawing162.v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oleObject" Target="../embeddings/oleObject162.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4.xml"/><Relationship Id="rId1" Type="http://schemas.openxmlformats.org/officeDocument/2006/relationships/vmlDrawing" Target="../drawings/vmlDrawing163.vml"/><Relationship Id="rId5" Type="http://schemas.openxmlformats.org/officeDocument/2006/relationships/image" Target="../media/image26.emf"/><Relationship Id="rId4" Type="http://schemas.openxmlformats.org/officeDocument/2006/relationships/oleObject" Target="../embeddings/oleObject163.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5.xml"/><Relationship Id="rId1" Type="http://schemas.openxmlformats.org/officeDocument/2006/relationships/vmlDrawing" Target="../drawings/vmlDrawing164.vml"/><Relationship Id="rId5" Type="http://schemas.openxmlformats.org/officeDocument/2006/relationships/image" Target="../media/image27.emf"/><Relationship Id="rId4" Type="http://schemas.openxmlformats.org/officeDocument/2006/relationships/oleObject" Target="../embeddings/oleObject164.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6.xml"/><Relationship Id="rId1" Type="http://schemas.openxmlformats.org/officeDocument/2006/relationships/vmlDrawing" Target="../drawings/vmlDrawing165.vml"/><Relationship Id="rId5" Type="http://schemas.openxmlformats.org/officeDocument/2006/relationships/image" Target="../media/image28.emf"/><Relationship Id="rId4" Type="http://schemas.openxmlformats.org/officeDocument/2006/relationships/oleObject" Target="../embeddings/oleObject165.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7.xml"/><Relationship Id="rId1" Type="http://schemas.openxmlformats.org/officeDocument/2006/relationships/vmlDrawing" Target="../drawings/vmlDrawing166.vml"/><Relationship Id="rId5" Type="http://schemas.openxmlformats.org/officeDocument/2006/relationships/image" Target="../media/image29.emf"/><Relationship Id="rId4" Type="http://schemas.openxmlformats.org/officeDocument/2006/relationships/oleObject" Target="../embeddings/oleObject166.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8.xml"/><Relationship Id="rId1" Type="http://schemas.openxmlformats.org/officeDocument/2006/relationships/vmlDrawing" Target="../drawings/vmlDrawing167.vml"/><Relationship Id="rId5" Type="http://schemas.openxmlformats.org/officeDocument/2006/relationships/image" Target="../media/image30.emf"/><Relationship Id="rId4" Type="http://schemas.openxmlformats.org/officeDocument/2006/relationships/oleObject" Target="../embeddings/oleObject167.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9.xml"/><Relationship Id="rId1" Type="http://schemas.openxmlformats.org/officeDocument/2006/relationships/vmlDrawing" Target="../drawings/vmlDrawing168.vml"/><Relationship Id="rId5" Type="http://schemas.openxmlformats.org/officeDocument/2006/relationships/image" Target="../media/image31.emf"/><Relationship Id="rId4" Type="http://schemas.openxmlformats.org/officeDocument/2006/relationships/oleObject" Target="../embeddings/oleObject168.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21.emf"/><Relationship Id="rId4" Type="http://schemas.openxmlformats.org/officeDocument/2006/relationships/oleObject" Target="../embeddings/oleObject16.bin"/></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0.xml"/><Relationship Id="rId1" Type="http://schemas.openxmlformats.org/officeDocument/2006/relationships/vmlDrawing" Target="../drawings/vmlDrawing169.vml"/><Relationship Id="rId5" Type="http://schemas.openxmlformats.org/officeDocument/2006/relationships/image" Target="../media/image32.emf"/><Relationship Id="rId4" Type="http://schemas.openxmlformats.org/officeDocument/2006/relationships/oleObject" Target="../embeddings/oleObject169.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1.xml"/><Relationship Id="rId1" Type="http://schemas.openxmlformats.org/officeDocument/2006/relationships/vmlDrawing" Target="../drawings/vmlDrawing170.vml"/><Relationship Id="rId5" Type="http://schemas.openxmlformats.org/officeDocument/2006/relationships/image" Target="../media/image33.emf"/><Relationship Id="rId4" Type="http://schemas.openxmlformats.org/officeDocument/2006/relationships/oleObject" Target="../embeddings/oleObject170.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2.xml"/><Relationship Id="rId1" Type="http://schemas.openxmlformats.org/officeDocument/2006/relationships/vmlDrawing" Target="../drawings/vmlDrawing171.vml"/><Relationship Id="rId5" Type="http://schemas.openxmlformats.org/officeDocument/2006/relationships/image" Target="../media/image34.emf"/><Relationship Id="rId4" Type="http://schemas.openxmlformats.org/officeDocument/2006/relationships/oleObject" Target="../embeddings/oleObject171.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3.xml"/><Relationship Id="rId1" Type="http://schemas.openxmlformats.org/officeDocument/2006/relationships/vmlDrawing" Target="../drawings/vmlDrawing172.vml"/><Relationship Id="rId5" Type="http://schemas.openxmlformats.org/officeDocument/2006/relationships/image" Target="../media/image35.emf"/><Relationship Id="rId4" Type="http://schemas.openxmlformats.org/officeDocument/2006/relationships/oleObject" Target="../embeddings/oleObject172.bin"/></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4.xml"/><Relationship Id="rId1" Type="http://schemas.openxmlformats.org/officeDocument/2006/relationships/vmlDrawing" Target="../drawings/vmlDrawing173.vml"/><Relationship Id="rId5" Type="http://schemas.openxmlformats.org/officeDocument/2006/relationships/image" Target="../media/image36.emf"/><Relationship Id="rId4" Type="http://schemas.openxmlformats.org/officeDocument/2006/relationships/oleObject" Target="../embeddings/oleObject173.bin"/></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5.xml"/><Relationship Id="rId1" Type="http://schemas.openxmlformats.org/officeDocument/2006/relationships/vmlDrawing" Target="../drawings/vmlDrawing174.vml"/><Relationship Id="rId5" Type="http://schemas.openxmlformats.org/officeDocument/2006/relationships/image" Target="../media/image37.emf"/><Relationship Id="rId4" Type="http://schemas.openxmlformats.org/officeDocument/2006/relationships/oleObject" Target="../embeddings/oleObject174.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6.xml"/><Relationship Id="rId1" Type="http://schemas.openxmlformats.org/officeDocument/2006/relationships/vmlDrawing" Target="../drawings/vmlDrawing175.vml"/><Relationship Id="rId5" Type="http://schemas.openxmlformats.org/officeDocument/2006/relationships/image" Target="../media/image38.emf"/><Relationship Id="rId4" Type="http://schemas.openxmlformats.org/officeDocument/2006/relationships/oleObject" Target="../embeddings/oleObject175.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7.xml"/><Relationship Id="rId1" Type="http://schemas.openxmlformats.org/officeDocument/2006/relationships/vmlDrawing" Target="../drawings/vmlDrawing176.vml"/><Relationship Id="rId5" Type="http://schemas.openxmlformats.org/officeDocument/2006/relationships/image" Target="../media/image39.emf"/><Relationship Id="rId4" Type="http://schemas.openxmlformats.org/officeDocument/2006/relationships/oleObject" Target="../embeddings/oleObject176.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8.xml"/><Relationship Id="rId1" Type="http://schemas.openxmlformats.org/officeDocument/2006/relationships/vmlDrawing" Target="../drawings/vmlDrawing177.vml"/><Relationship Id="rId5" Type="http://schemas.openxmlformats.org/officeDocument/2006/relationships/image" Target="../media/image40.emf"/><Relationship Id="rId4" Type="http://schemas.openxmlformats.org/officeDocument/2006/relationships/oleObject" Target="../embeddings/oleObject177.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9.xml"/><Relationship Id="rId1" Type="http://schemas.openxmlformats.org/officeDocument/2006/relationships/vmlDrawing" Target="../drawings/vmlDrawing178.vml"/><Relationship Id="rId5" Type="http://schemas.openxmlformats.org/officeDocument/2006/relationships/image" Target="../media/image41.emf"/><Relationship Id="rId4" Type="http://schemas.openxmlformats.org/officeDocument/2006/relationships/oleObject" Target="../embeddings/oleObject178.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22.emf"/><Relationship Id="rId4" Type="http://schemas.openxmlformats.org/officeDocument/2006/relationships/oleObject" Target="../embeddings/oleObject17.bin"/></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0.xml"/><Relationship Id="rId1" Type="http://schemas.openxmlformats.org/officeDocument/2006/relationships/vmlDrawing" Target="../drawings/vmlDrawing179.vml"/><Relationship Id="rId5" Type="http://schemas.openxmlformats.org/officeDocument/2006/relationships/image" Target="../media/image42.emf"/><Relationship Id="rId4" Type="http://schemas.openxmlformats.org/officeDocument/2006/relationships/oleObject" Target="../embeddings/oleObject179.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1.xml"/><Relationship Id="rId1" Type="http://schemas.openxmlformats.org/officeDocument/2006/relationships/vmlDrawing" Target="../drawings/vmlDrawing180.vml"/><Relationship Id="rId5" Type="http://schemas.openxmlformats.org/officeDocument/2006/relationships/image" Target="../media/image43.emf"/><Relationship Id="rId4" Type="http://schemas.openxmlformats.org/officeDocument/2006/relationships/oleObject" Target="../embeddings/oleObject180.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2.xml"/><Relationship Id="rId1" Type="http://schemas.openxmlformats.org/officeDocument/2006/relationships/vmlDrawing" Target="../drawings/vmlDrawing181.vml"/><Relationship Id="rId5" Type="http://schemas.openxmlformats.org/officeDocument/2006/relationships/image" Target="../media/image44.emf"/><Relationship Id="rId4" Type="http://schemas.openxmlformats.org/officeDocument/2006/relationships/oleObject" Target="../embeddings/oleObject181.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3.xml"/><Relationship Id="rId1" Type="http://schemas.openxmlformats.org/officeDocument/2006/relationships/vmlDrawing" Target="../drawings/vmlDrawing182.vml"/><Relationship Id="rId5" Type="http://schemas.openxmlformats.org/officeDocument/2006/relationships/image" Target="../media/image45.emf"/><Relationship Id="rId4" Type="http://schemas.openxmlformats.org/officeDocument/2006/relationships/oleObject" Target="../embeddings/oleObject182.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4.xml"/><Relationship Id="rId1" Type="http://schemas.openxmlformats.org/officeDocument/2006/relationships/vmlDrawing" Target="../drawings/vmlDrawing183.v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oleObject" Target="../embeddings/oleObject183.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5.xml"/><Relationship Id="rId1" Type="http://schemas.openxmlformats.org/officeDocument/2006/relationships/vmlDrawing" Target="../drawings/vmlDrawing184.vml"/><Relationship Id="rId5" Type="http://schemas.openxmlformats.org/officeDocument/2006/relationships/image" Target="../media/image48.emf"/><Relationship Id="rId4" Type="http://schemas.openxmlformats.org/officeDocument/2006/relationships/oleObject" Target="../embeddings/oleObject184.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6.xml"/><Relationship Id="rId1" Type="http://schemas.openxmlformats.org/officeDocument/2006/relationships/vmlDrawing" Target="../drawings/vmlDrawing185.v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oleObject" Target="../embeddings/oleObject185.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88.xml"/><Relationship Id="rId1" Type="http://schemas.openxmlformats.org/officeDocument/2006/relationships/vmlDrawing" Target="../drawings/vmlDrawing187.v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oleObject" Target="../embeddings/oleObject187.bin"/></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89.xml"/><Relationship Id="rId1" Type="http://schemas.openxmlformats.org/officeDocument/2006/relationships/vmlDrawing" Target="../drawings/vmlDrawing188.vml"/><Relationship Id="rId6" Type="http://schemas.openxmlformats.org/officeDocument/2006/relationships/image" Target="../media/image55.png"/><Relationship Id="rId5" Type="http://schemas.openxmlformats.org/officeDocument/2006/relationships/image" Target="../media/image6.emf"/><Relationship Id="rId4" Type="http://schemas.openxmlformats.org/officeDocument/2006/relationships/oleObject" Target="../embeddings/oleObject188.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23.emf"/><Relationship Id="rId4" Type="http://schemas.openxmlformats.org/officeDocument/2006/relationships/oleObject" Target="../embeddings/oleObject18.bin"/></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52.png"/><Relationship Id="rId2" Type="http://schemas.openxmlformats.org/officeDocument/2006/relationships/tags" Target="../tags/tag190.xml"/><Relationship Id="rId1" Type="http://schemas.openxmlformats.org/officeDocument/2006/relationships/vmlDrawing" Target="../drawings/vmlDrawing189.vml"/><Relationship Id="rId6" Type="http://schemas.openxmlformats.org/officeDocument/2006/relationships/image" Target="../media/image8.emf"/><Relationship Id="rId5" Type="http://schemas.openxmlformats.org/officeDocument/2006/relationships/oleObject" Target="../embeddings/oleObject189.bin"/><Relationship Id="rId4" Type="http://schemas.openxmlformats.org/officeDocument/2006/relationships/image" Target="../media/image78.png"/></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1.xml"/><Relationship Id="rId1" Type="http://schemas.openxmlformats.org/officeDocument/2006/relationships/vmlDrawing" Target="../drawings/vmlDrawing190.vml"/><Relationship Id="rId5" Type="http://schemas.openxmlformats.org/officeDocument/2006/relationships/image" Target="../media/image79.emf"/><Relationship Id="rId4" Type="http://schemas.openxmlformats.org/officeDocument/2006/relationships/oleObject" Target="../embeddings/oleObject190.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2.xml"/><Relationship Id="rId1" Type="http://schemas.openxmlformats.org/officeDocument/2006/relationships/vmlDrawing" Target="../drawings/vmlDrawing191.vml"/><Relationship Id="rId5" Type="http://schemas.openxmlformats.org/officeDocument/2006/relationships/image" Target="../media/image80.emf"/><Relationship Id="rId4" Type="http://schemas.openxmlformats.org/officeDocument/2006/relationships/oleObject" Target="../embeddings/oleObject191.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3.xml"/><Relationship Id="rId1" Type="http://schemas.openxmlformats.org/officeDocument/2006/relationships/vmlDrawing" Target="../drawings/vmlDrawing192.vml"/><Relationship Id="rId5" Type="http://schemas.openxmlformats.org/officeDocument/2006/relationships/image" Target="../media/image81.emf"/><Relationship Id="rId4" Type="http://schemas.openxmlformats.org/officeDocument/2006/relationships/oleObject" Target="../embeddings/oleObject192.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4.xml"/><Relationship Id="rId1" Type="http://schemas.openxmlformats.org/officeDocument/2006/relationships/vmlDrawing" Target="../drawings/vmlDrawing193.vml"/><Relationship Id="rId5" Type="http://schemas.openxmlformats.org/officeDocument/2006/relationships/image" Target="../media/image82.emf"/><Relationship Id="rId4" Type="http://schemas.openxmlformats.org/officeDocument/2006/relationships/oleObject" Target="../embeddings/oleObject193.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5.xml"/><Relationship Id="rId1" Type="http://schemas.openxmlformats.org/officeDocument/2006/relationships/vmlDrawing" Target="../drawings/vmlDrawing194.vml"/><Relationship Id="rId5" Type="http://schemas.openxmlformats.org/officeDocument/2006/relationships/image" Target="../media/image83.emf"/><Relationship Id="rId4" Type="http://schemas.openxmlformats.org/officeDocument/2006/relationships/oleObject" Target="../embeddings/oleObject194.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6.xml"/><Relationship Id="rId1" Type="http://schemas.openxmlformats.org/officeDocument/2006/relationships/vmlDrawing" Target="../drawings/vmlDrawing195.vml"/><Relationship Id="rId5" Type="http://schemas.openxmlformats.org/officeDocument/2006/relationships/image" Target="../media/image75.emf"/><Relationship Id="rId4" Type="http://schemas.openxmlformats.org/officeDocument/2006/relationships/oleObject" Target="../embeddings/oleObject195.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7.xml"/><Relationship Id="rId1" Type="http://schemas.openxmlformats.org/officeDocument/2006/relationships/vmlDrawing" Target="../drawings/vmlDrawing196.vml"/><Relationship Id="rId6" Type="http://schemas.openxmlformats.org/officeDocument/2006/relationships/image" Target="../media/image74.png"/><Relationship Id="rId5" Type="http://schemas.openxmlformats.org/officeDocument/2006/relationships/image" Target="../media/image76.emf"/><Relationship Id="rId4" Type="http://schemas.openxmlformats.org/officeDocument/2006/relationships/oleObject" Target="../embeddings/oleObject196.bin"/></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oleObject" Target="../embeddings/oleObject19.bin"/></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00.xml"/><Relationship Id="rId1" Type="http://schemas.openxmlformats.org/officeDocument/2006/relationships/vmlDrawing" Target="../drawings/vmlDrawing198.vml"/><Relationship Id="rId5" Type="http://schemas.openxmlformats.org/officeDocument/2006/relationships/image" Target="../media/image61.emf"/><Relationship Id="rId4" Type="http://schemas.openxmlformats.org/officeDocument/2006/relationships/oleObject" Target="../embeddings/oleObject198.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26.emf"/><Relationship Id="rId4" Type="http://schemas.openxmlformats.org/officeDocument/2006/relationships/oleObject" Target="../embeddings/oleObject20.bin"/></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01.xml"/><Relationship Id="rId1" Type="http://schemas.openxmlformats.org/officeDocument/2006/relationships/vmlDrawing" Target="../drawings/vmlDrawing199.vml"/><Relationship Id="rId6" Type="http://schemas.openxmlformats.org/officeDocument/2006/relationships/image" Target="../media/image52.png"/><Relationship Id="rId5" Type="http://schemas.openxmlformats.org/officeDocument/2006/relationships/image" Target="../media/image61.emf"/><Relationship Id="rId4" Type="http://schemas.openxmlformats.org/officeDocument/2006/relationships/oleObject" Target="../embeddings/oleObject199.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52.png"/><Relationship Id="rId2" Type="http://schemas.openxmlformats.org/officeDocument/2006/relationships/tags" Target="../tags/tag202.xml"/><Relationship Id="rId1" Type="http://schemas.openxmlformats.org/officeDocument/2006/relationships/vmlDrawing" Target="../drawings/vmlDrawing200.vml"/><Relationship Id="rId6" Type="http://schemas.openxmlformats.org/officeDocument/2006/relationships/image" Target="../media/image59.emf"/><Relationship Id="rId5" Type="http://schemas.openxmlformats.org/officeDocument/2006/relationships/oleObject" Target="../embeddings/oleObject200.bin"/><Relationship Id="rId4" Type="http://schemas.openxmlformats.org/officeDocument/2006/relationships/image" Target="../media/image60.png"/></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03.xml"/><Relationship Id="rId1" Type="http://schemas.openxmlformats.org/officeDocument/2006/relationships/vmlDrawing" Target="../drawings/vmlDrawing201.vml"/><Relationship Id="rId6" Type="http://schemas.openxmlformats.org/officeDocument/2006/relationships/image" Target="../media/image52.png"/><Relationship Id="rId5" Type="http://schemas.openxmlformats.org/officeDocument/2006/relationships/image" Target="../media/image69.emf"/><Relationship Id="rId4" Type="http://schemas.openxmlformats.org/officeDocument/2006/relationships/oleObject" Target="../embeddings/oleObject201.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04.xml"/><Relationship Id="rId1" Type="http://schemas.openxmlformats.org/officeDocument/2006/relationships/vmlDrawing" Target="../drawings/vmlDrawing202.vml"/><Relationship Id="rId5" Type="http://schemas.openxmlformats.org/officeDocument/2006/relationships/image" Target="../media/image69.emf"/><Relationship Id="rId4" Type="http://schemas.openxmlformats.org/officeDocument/2006/relationships/oleObject" Target="../embeddings/oleObject202.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05.xml"/><Relationship Id="rId1" Type="http://schemas.openxmlformats.org/officeDocument/2006/relationships/vmlDrawing" Target="../drawings/vmlDrawing203.vml"/><Relationship Id="rId5" Type="http://schemas.openxmlformats.org/officeDocument/2006/relationships/image" Target="../media/image32.emf"/><Relationship Id="rId4" Type="http://schemas.openxmlformats.org/officeDocument/2006/relationships/oleObject" Target="../embeddings/oleObject203.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06.xml"/><Relationship Id="rId1" Type="http://schemas.openxmlformats.org/officeDocument/2006/relationships/vmlDrawing" Target="../drawings/vmlDrawing204.vml"/><Relationship Id="rId5" Type="http://schemas.openxmlformats.org/officeDocument/2006/relationships/image" Target="../media/image26.emf"/><Relationship Id="rId4" Type="http://schemas.openxmlformats.org/officeDocument/2006/relationships/oleObject" Target="../embeddings/oleObject204.bin"/></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vmlDrawing" Target="../drawings/vmlDrawing206.vml"/><Relationship Id="rId6" Type="http://schemas.openxmlformats.org/officeDocument/2006/relationships/image" Target="../media/image86.emf"/><Relationship Id="rId5" Type="http://schemas.openxmlformats.org/officeDocument/2006/relationships/oleObject" Target="../embeddings/oleObject206.bin"/><Relationship Id="rId4"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27.emf"/><Relationship Id="rId4" Type="http://schemas.openxmlformats.org/officeDocument/2006/relationships/oleObject" Target="../embeddings/oleObject21.bin"/></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1.xml"/><Relationship Id="rId1" Type="http://schemas.openxmlformats.org/officeDocument/2006/relationships/vmlDrawing" Target="../drawings/vmlDrawing207.vml"/><Relationship Id="rId5" Type="http://schemas.openxmlformats.org/officeDocument/2006/relationships/image" Target="../media/image14.emf"/><Relationship Id="rId4" Type="http://schemas.openxmlformats.org/officeDocument/2006/relationships/oleObject" Target="../embeddings/oleObject207.bin"/></Relationships>
</file>

<file path=ppt/slideLayouts/_rels/slideLayout22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2.xml"/><Relationship Id="rId1" Type="http://schemas.openxmlformats.org/officeDocument/2006/relationships/vmlDrawing" Target="../drawings/vmlDrawing208.vml"/><Relationship Id="rId5" Type="http://schemas.openxmlformats.org/officeDocument/2006/relationships/image" Target="../media/image15.emf"/><Relationship Id="rId4" Type="http://schemas.openxmlformats.org/officeDocument/2006/relationships/oleObject" Target="../embeddings/oleObject208.bin"/></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3.xml"/><Relationship Id="rId1" Type="http://schemas.openxmlformats.org/officeDocument/2006/relationships/vmlDrawing" Target="../drawings/vmlDrawing209.vml"/><Relationship Id="rId5" Type="http://schemas.openxmlformats.org/officeDocument/2006/relationships/image" Target="../media/image16.emf"/><Relationship Id="rId4" Type="http://schemas.openxmlformats.org/officeDocument/2006/relationships/oleObject" Target="../embeddings/oleObject209.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vmlDrawing" Target="../drawings/vmlDrawing22.vml"/><Relationship Id="rId5" Type="http://schemas.openxmlformats.org/officeDocument/2006/relationships/image" Target="../media/image28.emf"/><Relationship Id="rId4" Type="http://schemas.openxmlformats.org/officeDocument/2006/relationships/oleObject" Target="../embeddings/oleObject22.bin"/></Relationships>
</file>

<file path=ppt/slideLayouts/_rels/slideLayout23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4.xml"/><Relationship Id="rId1" Type="http://schemas.openxmlformats.org/officeDocument/2006/relationships/vmlDrawing" Target="../drawings/vmlDrawing210.vml"/><Relationship Id="rId5" Type="http://schemas.openxmlformats.org/officeDocument/2006/relationships/image" Target="../media/image10.emf"/><Relationship Id="rId4" Type="http://schemas.openxmlformats.org/officeDocument/2006/relationships/oleObject" Target="../embeddings/oleObject210.bin"/></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5.xml"/><Relationship Id="rId1" Type="http://schemas.openxmlformats.org/officeDocument/2006/relationships/vmlDrawing" Target="../drawings/vmlDrawing211.vml"/><Relationship Id="rId5" Type="http://schemas.openxmlformats.org/officeDocument/2006/relationships/image" Target="../media/image11.emf"/><Relationship Id="rId4" Type="http://schemas.openxmlformats.org/officeDocument/2006/relationships/oleObject" Target="../embeddings/oleObject211.bin"/></Relationships>
</file>

<file path=ppt/slideLayouts/_rels/slideLayout23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6.xml"/><Relationship Id="rId1" Type="http://schemas.openxmlformats.org/officeDocument/2006/relationships/vmlDrawing" Target="../drawings/vmlDrawing212.vml"/><Relationship Id="rId5" Type="http://schemas.openxmlformats.org/officeDocument/2006/relationships/image" Target="../media/image11.emf"/><Relationship Id="rId4" Type="http://schemas.openxmlformats.org/officeDocument/2006/relationships/oleObject" Target="../embeddings/oleObject212.bin"/></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7.xml"/><Relationship Id="rId1" Type="http://schemas.openxmlformats.org/officeDocument/2006/relationships/vmlDrawing" Target="../drawings/vmlDrawing213.vml"/><Relationship Id="rId5" Type="http://schemas.openxmlformats.org/officeDocument/2006/relationships/image" Target="../media/image32.emf"/><Relationship Id="rId4" Type="http://schemas.openxmlformats.org/officeDocument/2006/relationships/oleObject" Target="../embeddings/oleObject213.bin"/></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8.xml"/><Relationship Id="rId1" Type="http://schemas.openxmlformats.org/officeDocument/2006/relationships/vmlDrawing" Target="../drawings/vmlDrawing214.vml"/><Relationship Id="rId6" Type="http://schemas.openxmlformats.org/officeDocument/2006/relationships/image" Target="../media/image52.png"/><Relationship Id="rId5" Type="http://schemas.openxmlformats.org/officeDocument/2006/relationships/image" Target="../media/image32.emf"/><Relationship Id="rId4" Type="http://schemas.openxmlformats.org/officeDocument/2006/relationships/oleObject" Target="../embeddings/oleObject214.bin"/></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9.xml"/><Relationship Id="rId1" Type="http://schemas.openxmlformats.org/officeDocument/2006/relationships/vmlDrawing" Target="../drawings/vmlDrawing215.vml"/><Relationship Id="rId5" Type="http://schemas.openxmlformats.org/officeDocument/2006/relationships/image" Target="../media/image26.emf"/><Relationship Id="rId4" Type="http://schemas.openxmlformats.org/officeDocument/2006/relationships/oleObject" Target="../embeddings/oleObject204.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20.xml"/><Relationship Id="rId1" Type="http://schemas.openxmlformats.org/officeDocument/2006/relationships/vmlDrawing" Target="../drawings/vmlDrawing216.vml"/><Relationship Id="rId5" Type="http://schemas.openxmlformats.org/officeDocument/2006/relationships/image" Target="../media/image27.emf"/><Relationship Id="rId4" Type="http://schemas.openxmlformats.org/officeDocument/2006/relationships/oleObject" Target="../embeddings/oleObject215.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21.xml"/><Relationship Id="rId1" Type="http://schemas.openxmlformats.org/officeDocument/2006/relationships/vmlDrawing" Target="../drawings/vmlDrawing217.vml"/><Relationship Id="rId6" Type="http://schemas.openxmlformats.org/officeDocument/2006/relationships/image" Target="../media/image52.png"/><Relationship Id="rId5" Type="http://schemas.openxmlformats.org/officeDocument/2006/relationships/image" Target="../media/image75.emf"/><Relationship Id="rId4" Type="http://schemas.openxmlformats.org/officeDocument/2006/relationships/oleObject" Target="../embeddings/oleObject216.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22.xml"/><Relationship Id="rId1" Type="http://schemas.openxmlformats.org/officeDocument/2006/relationships/vmlDrawing" Target="../drawings/vmlDrawing218.vml"/><Relationship Id="rId6" Type="http://schemas.openxmlformats.org/officeDocument/2006/relationships/image" Target="../media/image87.png"/><Relationship Id="rId5" Type="http://schemas.openxmlformats.org/officeDocument/2006/relationships/image" Target="../media/image76.emf"/><Relationship Id="rId4" Type="http://schemas.openxmlformats.org/officeDocument/2006/relationships/oleObject" Target="../embeddings/oleObject217.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23.xml"/><Relationship Id="rId1" Type="http://schemas.openxmlformats.org/officeDocument/2006/relationships/vmlDrawing" Target="../drawings/vmlDrawing219.vml"/><Relationship Id="rId6" Type="http://schemas.openxmlformats.org/officeDocument/2006/relationships/image" Target="../media/image88.png"/><Relationship Id="rId5" Type="http://schemas.openxmlformats.org/officeDocument/2006/relationships/image" Target="../media/image53.emf"/><Relationship Id="rId4" Type="http://schemas.openxmlformats.org/officeDocument/2006/relationships/oleObject" Target="../embeddings/oleObject218.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29.emf"/><Relationship Id="rId4" Type="http://schemas.openxmlformats.org/officeDocument/2006/relationships/oleObject" Target="../embeddings/oleObject23.bin"/></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52.png"/><Relationship Id="rId2" Type="http://schemas.openxmlformats.org/officeDocument/2006/relationships/tags" Target="../tags/tag224.xml"/><Relationship Id="rId1" Type="http://schemas.openxmlformats.org/officeDocument/2006/relationships/vmlDrawing" Target="../drawings/vmlDrawing220.vml"/><Relationship Id="rId6" Type="http://schemas.openxmlformats.org/officeDocument/2006/relationships/image" Target="../media/image59.emf"/><Relationship Id="rId5" Type="http://schemas.openxmlformats.org/officeDocument/2006/relationships/oleObject" Target="../embeddings/oleObject200.bin"/><Relationship Id="rId4" Type="http://schemas.openxmlformats.org/officeDocument/2006/relationships/image" Target="../media/image60.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30.emf"/><Relationship Id="rId4" Type="http://schemas.openxmlformats.org/officeDocument/2006/relationships/oleObject" Target="../embeddings/oleObject24.bin"/></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27.xml"/><Relationship Id="rId1" Type="http://schemas.openxmlformats.org/officeDocument/2006/relationships/vmlDrawing" Target="../drawings/vmlDrawing222.vml"/><Relationship Id="rId5" Type="http://schemas.openxmlformats.org/officeDocument/2006/relationships/image" Target="../media/image27.emf"/><Relationship Id="rId4" Type="http://schemas.openxmlformats.org/officeDocument/2006/relationships/oleObject" Target="../embeddings/oleObject220.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31.emf"/><Relationship Id="rId4" Type="http://schemas.openxmlformats.org/officeDocument/2006/relationships/oleObject" Target="../embeddings/oleObject25.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32.emf"/><Relationship Id="rId4" Type="http://schemas.openxmlformats.org/officeDocument/2006/relationships/oleObject" Target="../embeddings/oleObject26.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33.emf"/><Relationship Id="rId4" Type="http://schemas.openxmlformats.org/officeDocument/2006/relationships/oleObject" Target="../embeddings/oleObject27.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34.emf"/><Relationship Id="rId4" Type="http://schemas.openxmlformats.org/officeDocument/2006/relationships/oleObject" Target="../embeddings/oleObject28.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35.emf"/><Relationship Id="rId4" Type="http://schemas.openxmlformats.org/officeDocument/2006/relationships/oleObject" Target="../embeddings/oleObject29.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36.emf"/><Relationship Id="rId4" Type="http://schemas.openxmlformats.org/officeDocument/2006/relationships/oleObject" Target="../embeddings/oleObject30.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37.emf"/><Relationship Id="rId4" Type="http://schemas.openxmlformats.org/officeDocument/2006/relationships/oleObject" Target="../embeddings/oleObject31.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38.emf"/><Relationship Id="rId4" Type="http://schemas.openxmlformats.org/officeDocument/2006/relationships/oleObject" Target="../embeddings/oleObject32.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39.emf"/><Relationship Id="rId4" Type="http://schemas.openxmlformats.org/officeDocument/2006/relationships/oleObject" Target="../embeddings/oleObject33.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40.emf"/><Relationship Id="rId4" Type="http://schemas.openxmlformats.org/officeDocument/2006/relationships/oleObject" Target="../embeddings/oleObject34.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41.emf"/><Relationship Id="rId4" Type="http://schemas.openxmlformats.org/officeDocument/2006/relationships/oleObject" Target="../embeddings/oleObject35.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42.emf"/><Relationship Id="rId4" Type="http://schemas.openxmlformats.org/officeDocument/2006/relationships/oleObject" Target="../embeddings/oleObject36.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43.emf"/><Relationship Id="rId4" Type="http://schemas.openxmlformats.org/officeDocument/2006/relationships/oleObject" Target="../embeddings/oleObject37.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44.emf"/><Relationship Id="rId4" Type="http://schemas.openxmlformats.org/officeDocument/2006/relationships/oleObject" Target="../embeddings/oleObject38.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45.emf"/><Relationship Id="rId4" Type="http://schemas.openxmlformats.org/officeDocument/2006/relationships/oleObject" Target="../embeddings/oleObject39.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oleObject" Target="../embeddings/oleObject40.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48.emf"/><Relationship Id="rId4" Type="http://schemas.openxmlformats.org/officeDocument/2006/relationships/oleObject" Target="../embeddings/oleObject41.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oleObject" Target="../embeddings/oleObject42.bin"/></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oleObject" Target="../embeddings/oleObject44.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55.png"/><Relationship Id="rId5" Type="http://schemas.openxmlformats.org/officeDocument/2006/relationships/image" Target="../media/image6.emf"/><Relationship Id="rId4" Type="http://schemas.openxmlformats.org/officeDocument/2006/relationships/oleObject" Target="../embeddings/oleObject45.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6.emf"/><Relationship Id="rId5" Type="http://schemas.openxmlformats.org/officeDocument/2006/relationships/oleObject" Target="../embeddings/oleObject46.bin"/><Relationship Id="rId4" Type="http://schemas.openxmlformats.org/officeDocument/2006/relationships/image" Target="../media/image56.png"/></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6.emf"/><Relationship Id="rId5" Type="http://schemas.openxmlformats.org/officeDocument/2006/relationships/oleObject" Target="../embeddings/oleObject47.bin"/><Relationship Id="rId4" Type="http://schemas.openxmlformats.org/officeDocument/2006/relationships/image" Target="../media/image57.png"/></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vmlDrawing" Target="../drawings/vmlDrawing48.vml"/><Relationship Id="rId6" Type="http://schemas.openxmlformats.org/officeDocument/2006/relationships/image" Target="../media/image6.emf"/><Relationship Id="rId5" Type="http://schemas.openxmlformats.org/officeDocument/2006/relationships/oleObject" Target="../embeddings/oleObject48.bin"/><Relationship Id="rId4" Type="http://schemas.openxmlformats.org/officeDocument/2006/relationships/image" Target="../media/image58.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8.emf"/><Relationship Id="rId5" Type="http://schemas.openxmlformats.org/officeDocument/2006/relationships/oleObject" Target="../embeddings/oleObject4.bin"/><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4.png"/><Relationship Id="rId2" Type="http://schemas.openxmlformats.org/officeDocument/2006/relationships/tags" Target="../tags/tag50.xml"/><Relationship Id="rId1" Type="http://schemas.openxmlformats.org/officeDocument/2006/relationships/vmlDrawing" Target="../drawings/vmlDrawing49.vml"/><Relationship Id="rId6" Type="http://schemas.openxmlformats.org/officeDocument/2006/relationships/image" Target="../media/image6.emf"/><Relationship Id="rId5" Type="http://schemas.openxmlformats.org/officeDocument/2006/relationships/oleObject" Target="../embeddings/oleObject49.bin"/><Relationship Id="rId4" Type="http://schemas.openxmlformats.org/officeDocument/2006/relationships/image" Target="../media/image56.png"/></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4.png"/><Relationship Id="rId2" Type="http://schemas.openxmlformats.org/officeDocument/2006/relationships/tags" Target="../tags/tag51.xml"/><Relationship Id="rId1" Type="http://schemas.openxmlformats.org/officeDocument/2006/relationships/vmlDrawing" Target="../drawings/vmlDrawing50.vml"/><Relationship Id="rId6" Type="http://schemas.openxmlformats.org/officeDocument/2006/relationships/image" Target="../media/image6.emf"/><Relationship Id="rId5" Type="http://schemas.openxmlformats.org/officeDocument/2006/relationships/oleObject" Target="../embeddings/oleObject50.bin"/><Relationship Id="rId4" Type="http://schemas.openxmlformats.org/officeDocument/2006/relationships/image" Target="../media/image57.png"/></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emf"/><Relationship Id="rId2" Type="http://schemas.openxmlformats.org/officeDocument/2006/relationships/tags" Target="../tags/tag52.xml"/><Relationship Id="rId1" Type="http://schemas.openxmlformats.org/officeDocument/2006/relationships/vmlDrawing" Target="../drawings/vmlDrawing51.vml"/><Relationship Id="rId6" Type="http://schemas.openxmlformats.org/officeDocument/2006/relationships/oleObject" Target="../embeddings/oleObject51.bin"/><Relationship Id="rId5" Type="http://schemas.openxmlformats.org/officeDocument/2006/relationships/image" Target="../media/image58.pn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2.png"/><Relationship Id="rId2" Type="http://schemas.openxmlformats.org/officeDocument/2006/relationships/tags" Target="../tags/tag53.xml"/><Relationship Id="rId1" Type="http://schemas.openxmlformats.org/officeDocument/2006/relationships/vmlDrawing" Target="../drawings/vmlDrawing52.vml"/><Relationship Id="rId6" Type="http://schemas.openxmlformats.org/officeDocument/2006/relationships/image" Target="../media/image59.emf"/><Relationship Id="rId5" Type="http://schemas.openxmlformats.org/officeDocument/2006/relationships/oleObject" Target="../embeddings/oleObject52.bin"/><Relationship Id="rId4" Type="http://schemas.openxmlformats.org/officeDocument/2006/relationships/image" Target="../media/image60.png"/></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4.xml"/><Relationship Id="rId1" Type="http://schemas.openxmlformats.org/officeDocument/2006/relationships/vmlDrawing" Target="../drawings/vmlDrawing53.vml"/><Relationship Id="rId5" Type="http://schemas.openxmlformats.org/officeDocument/2006/relationships/image" Target="../media/image61.emf"/><Relationship Id="rId4" Type="http://schemas.openxmlformats.org/officeDocument/2006/relationships/oleObject" Target="../embeddings/oleObject53.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media/image62.emf"/><Relationship Id="rId4" Type="http://schemas.openxmlformats.org/officeDocument/2006/relationships/oleObject" Target="../embeddings/oleObject54.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63.emf"/><Relationship Id="rId4" Type="http://schemas.openxmlformats.org/officeDocument/2006/relationships/oleObject" Target="../embeddings/oleObject55.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7.xml"/><Relationship Id="rId1" Type="http://schemas.openxmlformats.org/officeDocument/2006/relationships/vmlDrawing" Target="../drawings/vmlDrawing56.vml"/><Relationship Id="rId5" Type="http://schemas.openxmlformats.org/officeDocument/2006/relationships/image" Target="../media/image64.emf"/><Relationship Id="rId4" Type="http://schemas.openxmlformats.org/officeDocument/2006/relationships/oleObject" Target="../embeddings/oleObject56.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8.xml"/><Relationship Id="rId1" Type="http://schemas.openxmlformats.org/officeDocument/2006/relationships/vmlDrawing" Target="../drawings/vmlDrawing57.v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oleObject" Target="../embeddings/oleObject57.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9.xml"/><Relationship Id="rId1" Type="http://schemas.openxmlformats.org/officeDocument/2006/relationships/vmlDrawing" Target="../drawings/vmlDrawing58.vml"/><Relationship Id="rId5" Type="http://schemas.openxmlformats.org/officeDocument/2006/relationships/image" Target="../media/image67.emf"/><Relationship Id="rId4" Type="http://schemas.openxmlformats.org/officeDocument/2006/relationships/oleObject" Target="../embeddings/oleObject58.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0.emf"/><Relationship Id="rId4" Type="http://schemas.openxmlformats.org/officeDocument/2006/relationships/oleObject" Target="../embeddings/oleObject5.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vmlDrawing" Target="../drawings/vmlDrawing59.vml"/><Relationship Id="rId5" Type="http://schemas.openxmlformats.org/officeDocument/2006/relationships/image" Target="../media/image68.emf"/><Relationship Id="rId4" Type="http://schemas.openxmlformats.org/officeDocument/2006/relationships/oleObject" Target="../embeddings/oleObject59.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1.xml"/><Relationship Id="rId1" Type="http://schemas.openxmlformats.org/officeDocument/2006/relationships/vmlDrawing" Target="../drawings/vmlDrawing60.vml"/><Relationship Id="rId5" Type="http://schemas.openxmlformats.org/officeDocument/2006/relationships/image" Target="../media/image69.emf"/><Relationship Id="rId4" Type="http://schemas.openxmlformats.org/officeDocument/2006/relationships/oleObject" Target="../embeddings/oleObject60.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2.xml"/><Relationship Id="rId1" Type="http://schemas.openxmlformats.org/officeDocument/2006/relationships/vmlDrawing" Target="../drawings/vmlDrawing61.vml"/><Relationship Id="rId5" Type="http://schemas.openxmlformats.org/officeDocument/2006/relationships/image" Target="../media/image70.emf"/><Relationship Id="rId4" Type="http://schemas.openxmlformats.org/officeDocument/2006/relationships/oleObject" Target="../embeddings/oleObject61.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3.xml"/><Relationship Id="rId1" Type="http://schemas.openxmlformats.org/officeDocument/2006/relationships/vmlDrawing" Target="../drawings/vmlDrawing62.vml"/><Relationship Id="rId6" Type="http://schemas.openxmlformats.org/officeDocument/2006/relationships/image" Target="../media/image72.png"/><Relationship Id="rId5" Type="http://schemas.openxmlformats.org/officeDocument/2006/relationships/image" Target="../media/image71.emf"/><Relationship Id="rId4" Type="http://schemas.openxmlformats.org/officeDocument/2006/relationships/oleObject" Target="../embeddings/oleObject62.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vmlDrawing" Target="../drawings/vmlDrawing63.vml"/><Relationship Id="rId6" Type="http://schemas.openxmlformats.org/officeDocument/2006/relationships/image" Target="../media/image74.png"/><Relationship Id="rId5" Type="http://schemas.openxmlformats.org/officeDocument/2006/relationships/image" Target="../media/image73.emf"/><Relationship Id="rId4" Type="http://schemas.openxmlformats.org/officeDocument/2006/relationships/oleObject" Target="../embeddings/oleObject63.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75.emf"/><Relationship Id="rId4" Type="http://schemas.openxmlformats.org/officeDocument/2006/relationships/oleObject" Target="../embeddings/oleObject64.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6.xml"/><Relationship Id="rId1" Type="http://schemas.openxmlformats.org/officeDocument/2006/relationships/vmlDrawing" Target="../drawings/vmlDrawing65.vml"/><Relationship Id="rId6" Type="http://schemas.openxmlformats.org/officeDocument/2006/relationships/image" Target="../media/image74.png"/><Relationship Id="rId5" Type="http://schemas.openxmlformats.org/officeDocument/2006/relationships/image" Target="../media/image76.emf"/><Relationship Id="rId4" Type="http://schemas.openxmlformats.org/officeDocument/2006/relationships/oleObject" Target="../embeddings/oleObject65.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8.xml"/><Relationship Id="rId1" Type="http://schemas.openxmlformats.org/officeDocument/2006/relationships/vmlDrawing" Target="../drawings/vmlDrawing67.v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oleObject" Target="../embeddings/oleObject67.bin"/></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9.xml"/><Relationship Id="rId1" Type="http://schemas.openxmlformats.org/officeDocument/2006/relationships/vmlDrawing" Target="../drawings/vmlDrawing68.vml"/><Relationship Id="rId6" Type="http://schemas.openxmlformats.org/officeDocument/2006/relationships/image" Target="../media/image55.png"/><Relationship Id="rId5" Type="http://schemas.openxmlformats.org/officeDocument/2006/relationships/image" Target="../media/image6.emf"/><Relationship Id="rId4" Type="http://schemas.openxmlformats.org/officeDocument/2006/relationships/oleObject" Target="../embeddings/oleObject68.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1.emf"/><Relationship Id="rId4" Type="http://schemas.openxmlformats.org/officeDocument/2006/relationships/oleObject" Target="../embeddings/oleObject6.bin"/></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2.png"/><Relationship Id="rId2" Type="http://schemas.openxmlformats.org/officeDocument/2006/relationships/tags" Target="../tags/tag70.xml"/><Relationship Id="rId1" Type="http://schemas.openxmlformats.org/officeDocument/2006/relationships/vmlDrawing" Target="../drawings/vmlDrawing69.vml"/><Relationship Id="rId6" Type="http://schemas.openxmlformats.org/officeDocument/2006/relationships/image" Target="../media/image8.emf"/><Relationship Id="rId5" Type="http://schemas.openxmlformats.org/officeDocument/2006/relationships/oleObject" Target="../embeddings/oleObject69.bin"/><Relationship Id="rId4" Type="http://schemas.openxmlformats.org/officeDocument/2006/relationships/image" Target="../media/image78.png"/></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79.emf"/><Relationship Id="rId4" Type="http://schemas.openxmlformats.org/officeDocument/2006/relationships/oleObject" Target="../embeddings/oleObject70.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80.emf"/><Relationship Id="rId4" Type="http://schemas.openxmlformats.org/officeDocument/2006/relationships/oleObject" Target="../embeddings/oleObject71.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3.xml"/><Relationship Id="rId1" Type="http://schemas.openxmlformats.org/officeDocument/2006/relationships/vmlDrawing" Target="../drawings/vmlDrawing72.vml"/><Relationship Id="rId5" Type="http://schemas.openxmlformats.org/officeDocument/2006/relationships/image" Target="../media/image81.emf"/><Relationship Id="rId4" Type="http://schemas.openxmlformats.org/officeDocument/2006/relationships/oleObject" Target="../embeddings/oleObject72.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4.xml"/><Relationship Id="rId1" Type="http://schemas.openxmlformats.org/officeDocument/2006/relationships/vmlDrawing" Target="../drawings/vmlDrawing73.vml"/><Relationship Id="rId5" Type="http://schemas.openxmlformats.org/officeDocument/2006/relationships/image" Target="../media/image82.emf"/><Relationship Id="rId4" Type="http://schemas.openxmlformats.org/officeDocument/2006/relationships/oleObject" Target="../embeddings/oleObject73.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vmlDrawing" Target="../drawings/vmlDrawing74.vml"/><Relationship Id="rId5" Type="http://schemas.openxmlformats.org/officeDocument/2006/relationships/image" Target="../media/image83.emf"/><Relationship Id="rId4" Type="http://schemas.openxmlformats.org/officeDocument/2006/relationships/oleObject" Target="../embeddings/oleObject74.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6.xml"/><Relationship Id="rId1" Type="http://schemas.openxmlformats.org/officeDocument/2006/relationships/vmlDrawing" Target="../drawings/vmlDrawing75.vml"/><Relationship Id="rId5" Type="http://schemas.openxmlformats.org/officeDocument/2006/relationships/image" Target="../media/image75.emf"/><Relationship Id="rId4" Type="http://schemas.openxmlformats.org/officeDocument/2006/relationships/oleObject" Target="../embeddings/oleObject75.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7.xml"/><Relationship Id="rId1" Type="http://schemas.openxmlformats.org/officeDocument/2006/relationships/vmlDrawing" Target="../drawings/vmlDrawing76.vml"/><Relationship Id="rId6" Type="http://schemas.openxmlformats.org/officeDocument/2006/relationships/image" Target="../media/image74.png"/><Relationship Id="rId5" Type="http://schemas.openxmlformats.org/officeDocument/2006/relationships/image" Target="../media/image76.emf"/><Relationship Id="rId4" Type="http://schemas.openxmlformats.org/officeDocument/2006/relationships/oleObject" Target="../embeddings/oleObject76.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9.xml"/><Relationship Id="rId1" Type="http://schemas.openxmlformats.org/officeDocument/2006/relationships/vmlDrawing" Target="../drawings/vmlDrawing78.v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oleObject" Target="../embeddings/oleObject7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2.emf"/><Relationship Id="rId4" Type="http://schemas.openxmlformats.org/officeDocument/2006/relationships/oleObject" Target="../embeddings/oleObject7.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0.xml"/><Relationship Id="rId1" Type="http://schemas.openxmlformats.org/officeDocument/2006/relationships/vmlDrawing" Target="../drawings/vmlDrawing79.vml"/><Relationship Id="rId6" Type="http://schemas.openxmlformats.org/officeDocument/2006/relationships/image" Target="../media/image55.png"/><Relationship Id="rId5" Type="http://schemas.openxmlformats.org/officeDocument/2006/relationships/image" Target="../media/image6.emf"/><Relationship Id="rId4" Type="http://schemas.openxmlformats.org/officeDocument/2006/relationships/oleObject" Target="../embeddings/oleObject79.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1.xml"/><Relationship Id="rId1" Type="http://schemas.openxmlformats.org/officeDocument/2006/relationships/vmlDrawing" Target="../drawings/vmlDrawing80.vml"/><Relationship Id="rId6" Type="http://schemas.openxmlformats.org/officeDocument/2006/relationships/image" Target="../media/image6.emf"/><Relationship Id="rId5" Type="http://schemas.openxmlformats.org/officeDocument/2006/relationships/oleObject" Target="../embeddings/oleObject80.bin"/><Relationship Id="rId4" Type="http://schemas.openxmlformats.org/officeDocument/2006/relationships/image" Target="../media/image56.png"/></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2.xml"/><Relationship Id="rId1" Type="http://schemas.openxmlformats.org/officeDocument/2006/relationships/vmlDrawing" Target="../drawings/vmlDrawing81.vml"/><Relationship Id="rId6" Type="http://schemas.openxmlformats.org/officeDocument/2006/relationships/image" Target="../media/image6.emf"/><Relationship Id="rId5" Type="http://schemas.openxmlformats.org/officeDocument/2006/relationships/oleObject" Target="../embeddings/oleObject81.bin"/><Relationship Id="rId4" Type="http://schemas.openxmlformats.org/officeDocument/2006/relationships/image" Target="../media/image57.png"/></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3.xml"/><Relationship Id="rId1" Type="http://schemas.openxmlformats.org/officeDocument/2006/relationships/vmlDrawing" Target="../drawings/vmlDrawing82.vml"/><Relationship Id="rId6" Type="http://schemas.openxmlformats.org/officeDocument/2006/relationships/image" Target="../media/image6.emf"/><Relationship Id="rId5" Type="http://schemas.openxmlformats.org/officeDocument/2006/relationships/oleObject" Target="../embeddings/oleObject82.bin"/><Relationship Id="rId4" Type="http://schemas.openxmlformats.org/officeDocument/2006/relationships/image" Target="../media/image58.png"/></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54.png"/><Relationship Id="rId2" Type="http://schemas.openxmlformats.org/officeDocument/2006/relationships/tags" Target="../tags/tag84.xml"/><Relationship Id="rId1" Type="http://schemas.openxmlformats.org/officeDocument/2006/relationships/vmlDrawing" Target="../drawings/vmlDrawing83.vml"/><Relationship Id="rId6" Type="http://schemas.openxmlformats.org/officeDocument/2006/relationships/image" Target="../media/image6.emf"/><Relationship Id="rId5" Type="http://schemas.openxmlformats.org/officeDocument/2006/relationships/oleObject" Target="../embeddings/oleObject83.bin"/><Relationship Id="rId4" Type="http://schemas.openxmlformats.org/officeDocument/2006/relationships/image" Target="../media/image56.png"/></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54.png"/><Relationship Id="rId2" Type="http://schemas.openxmlformats.org/officeDocument/2006/relationships/tags" Target="../tags/tag85.xml"/><Relationship Id="rId1" Type="http://schemas.openxmlformats.org/officeDocument/2006/relationships/vmlDrawing" Target="../drawings/vmlDrawing84.vml"/><Relationship Id="rId6" Type="http://schemas.openxmlformats.org/officeDocument/2006/relationships/image" Target="../media/image6.emf"/><Relationship Id="rId5" Type="http://schemas.openxmlformats.org/officeDocument/2006/relationships/oleObject" Target="../embeddings/oleObject84.bin"/><Relationship Id="rId4" Type="http://schemas.openxmlformats.org/officeDocument/2006/relationships/image" Target="../media/image57.png"/></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6.emf"/><Relationship Id="rId2" Type="http://schemas.openxmlformats.org/officeDocument/2006/relationships/tags" Target="../tags/tag86.xml"/><Relationship Id="rId1" Type="http://schemas.openxmlformats.org/officeDocument/2006/relationships/vmlDrawing" Target="../drawings/vmlDrawing85.vml"/><Relationship Id="rId6" Type="http://schemas.openxmlformats.org/officeDocument/2006/relationships/oleObject" Target="../embeddings/oleObject85.bin"/><Relationship Id="rId5" Type="http://schemas.openxmlformats.org/officeDocument/2006/relationships/image" Target="../media/image84.png"/><Relationship Id="rId4" Type="http://schemas.openxmlformats.org/officeDocument/2006/relationships/image" Target="../media/image58.png"/></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7.xml"/><Relationship Id="rId1" Type="http://schemas.openxmlformats.org/officeDocument/2006/relationships/vmlDrawing" Target="../drawings/vmlDrawing86.vml"/><Relationship Id="rId6" Type="http://schemas.openxmlformats.org/officeDocument/2006/relationships/image" Target="../media/image59.emf"/><Relationship Id="rId5" Type="http://schemas.openxmlformats.org/officeDocument/2006/relationships/oleObject" Target="../embeddings/oleObject86.bin"/><Relationship Id="rId4" Type="http://schemas.openxmlformats.org/officeDocument/2006/relationships/image" Target="../media/image60.png"/></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8.xml"/><Relationship Id="rId1" Type="http://schemas.openxmlformats.org/officeDocument/2006/relationships/vmlDrawing" Target="../drawings/vmlDrawing87.vml"/><Relationship Id="rId5" Type="http://schemas.openxmlformats.org/officeDocument/2006/relationships/image" Target="../media/image61.emf"/><Relationship Id="rId4" Type="http://schemas.openxmlformats.org/officeDocument/2006/relationships/oleObject" Target="../embeddings/oleObject87.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9.xml"/><Relationship Id="rId1" Type="http://schemas.openxmlformats.org/officeDocument/2006/relationships/vmlDrawing" Target="../drawings/vmlDrawing88.vml"/><Relationship Id="rId5" Type="http://schemas.openxmlformats.org/officeDocument/2006/relationships/image" Target="../media/image62.emf"/><Relationship Id="rId4" Type="http://schemas.openxmlformats.org/officeDocument/2006/relationships/oleObject" Target="../embeddings/oleObject88.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3.emf"/><Relationship Id="rId4" Type="http://schemas.openxmlformats.org/officeDocument/2006/relationships/oleObject" Target="../embeddings/oleObject8.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0.xml"/><Relationship Id="rId1" Type="http://schemas.openxmlformats.org/officeDocument/2006/relationships/vmlDrawing" Target="../drawings/vmlDrawing89.vml"/><Relationship Id="rId5" Type="http://schemas.openxmlformats.org/officeDocument/2006/relationships/image" Target="../media/image63.emf"/><Relationship Id="rId4" Type="http://schemas.openxmlformats.org/officeDocument/2006/relationships/oleObject" Target="../embeddings/oleObject89.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64.emf"/><Relationship Id="rId4" Type="http://schemas.openxmlformats.org/officeDocument/2006/relationships/oleObject" Target="../embeddings/oleObject90.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2.xml"/><Relationship Id="rId1" Type="http://schemas.openxmlformats.org/officeDocument/2006/relationships/vmlDrawing" Target="../drawings/vmlDrawing91.v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oleObject" Target="../embeddings/oleObject91.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3.xml"/><Relationship Id="rId1" Type="http://schemas.openxmlformats.org/officeDocument/2006/relationships/vmlDrawing" Target="../drawings/vmlDrawing92.vml"/><Relationship Id="rId5" Type="http://schemas.openxmlformats.org/officeDocument/2006/relationships/image" Target="../media/image67.emf"/><Relationship Id="rId4" Type="http://schemas.openxmlformats.org/officeDocument/2006/relationships/oleObject" Target="../embeddings/oleObject92.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4.xml"/><Relationship Id="rId1" Type="http://schemas.openxmlformats.org/officeDocument/2006/relationships/vmlDrawing" Target="../drawings/vmlDrawing93.vml"/><Relationship Id="rId5" Type="http://schemas.openxmlformats.org/officeDocument/2006/relationships/image" Target="../media/image68.emf"/><Relationship Id="rId4" Type="http://schemas.openxmlformats.org/officeDocument/2006/relationships/oleObject" Target="../embeddings/oleObject93.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5.xml"/><Relationship Id="rId1" Type="http://schemas.openxmlformats.org/officeDocument/2006/relationships/vmlDrawing" Target="../drawings/vmlDrawing94.vml"/><Relationship Id="rId5" Type="http://schemas.openxmlformats.org/officeDocument/2006/relationships/image" Target="../media/image69.emf"/><Relationship Id="rId4" Type="http://schemas.openxmlformats.org/officeDocument/2006/relationships/oleObject" Target="../embeddings/oleObject94.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6.xml"/><Relationship Id="rId1" Type="http://schemas.openxmlformats.org/officeDocument/2006/relationships/vmlDrawing" Target="../drawings/vmlDrawing95.vml"/><Relationship Id="rId5" Type="http://schemas.openxmlformats.org/officeDocument/2006/relationships/image" Target="../media/image70.emf"/><Relationship Id="rId4" Type="http://schemas.openxmlformats.org/officeDocument/2006/relationships/oleObject" Target="../embeddings/oleObject95.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7.xml"/><Relationship Id="rId1" Type="http://schemas.openxmlformats.org/officeDocument/2006/relationships/vmlDrawing" Target="../drawings/vmlDrawing96.vml"/><Relationship Id="rId6" Type="http://schemas.openxmlformats.org/officeDocument/2006/relationships/image" Target="../media/image72.png"/><Relationship Id="rId5" Type="http://schemas.openxmlformats.org/officeDocument/2006/relationships/image" Target="../media/image71.emf"/><Relationship Id="rId4" Type="http://schemas.openxmlformats.org/officeDocument/2006/relationships/oleObject" Target="../embeddings/oleObject96.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8.xml"/><Relationship Id="rId1" Type="http://schemas.openxmlformats.org/officeDocument/2006/relationships/vmlDrawing" Target="../drawings/vmlDrawing97.vml"/><Relationship Id="rId6" Type="http://schemas.openxmlformats.org/officeDocument/2006/relationships/image" Target="../media/image74.png"/><Relationship Id="rId5" Type="http://schemas.openxmlformats.org/officeDocument/2006/relationships/image" Target="../media/image73.emf"/><Relationship Id="rId4" Type="http://schemas.openxmlformats.org/officeDocument/2006/relationships/oleObject" Target="../embeddings/oleObject97.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9.xml"/><Relationship Id="rId1" Type="http://schemas.openxmlformats.org/officeDocument/2006/relationships/vmlDrawing" Target="../drawings/vmlDrawing98.vml"/><Relationship Id="rId5" Type="http://schemas.openxmlformats.org/officeDocument/2006/relationships/image" Target="../media/image75.emf"/><Relationship Id="rId4" Type="http://schemas.openxmlformats.org/officeDocument/2006/relationships/oleObject" Target="../embeddings/oleObject98.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uidelines - best practic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C21A59-B0A0-F94F-B592-0E85FE30A1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11" t="628" r="368"/>
          <a:stretch/>
        </p:blipFill>
        <p:spPr>
          <a:xfrm>
            <a:off x="4473677" y="2584679"/>
            <a:ext cx="3604846" cy="3857887"/>
          </a:xfrm>
          <a:prstGeom prst="rect">
            <a:avLst/>
          </a:prstGeom>
          <a:ln>
            <a:solidFill>
              <a:schemeClr val="bg2"/>
            </a:solidFill>
          </a:ln>
        </p:spPr>
      </p:pic>
      <p:sp>
        <p:nvSpPr>
          <p:cNvPr id="7" name="Subtitle 2">
            <a:extLst>
              <a:ext uri="{FF2B5EF4-FFF2-40B4-BE49-F238E27FC236}">
                <a16:creationId xmlns:a16="http://schemas.microsoft.com/office/drawing/2014/main" id="{7D4663A8-A4D3-C244-994F-685D42197469}"/>
              </a:ext>
            </a:extLst>
          </p:cNvPr>
          <p:cNvSpPr txBox="1">
            <a:spLocks/>
          </p:cNvSpPr>
          <p:nvPr userDrawn="1"/>
        </p:nvSpPr>
        <p:spPr>
          <a:xfrm>
            <a:off x="4408096" y="933915"/>
            <a:ext cx="3503900" cy="418170"/>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1250" b="1" dirty="0">
                <a:solidFill>
                  <a:srgbClr val="002577"/>
                </a:solidFill>
                <a:latin typeface="Segoe UI Semibold" panose="020B0502040204020203" pitchFamily="34" charset="0"/>
                <a:cs typeface="Segoe UI Semibold" panose="020B0502040204020203" pitchFamily="34" charset="0"/>
                <a:sym typeface="Segoe UI" panose="020B0502040204020203" pitchFamily="34" charset="0"/>
              </a:rPr>
              <a:t>Color palette</a:t>
            </a:r>
          </a:p>
        </p:txBody>
      </p:sp>
      <p:sp>
        <p:nvSpPr>
          <p:cNvPr id="8" name="Text Placeholder 7">
            <a:extLst>
              <a:ext uri="{FF2B5EF4-FFF2-40B4-BE49-F238E27FC236}">
                <a16:creationId xmlns:a16="http://schemas.microsoft.com/office/drawing/2014/main" id="{931F1C22-7C73-7947-9018-C6630F5CFE91}"/>
              </a:ext>
            </a:extLst>
          </p:cNvPr>
          <p:cNvSpPr txBox="1">
            <a:spLocks/>
          </p:cNvSpPr>
          <p:nvPr userDrawn="1"/>
        </p:nvSpPr>
        <p:spPr>
          <a:xfrm>
            <a:off x="4408097" y="1284565"/>
            <a:ext cx="3827124" cy="1207504"/>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0"/>
              </a:spcBef>
              <a:spcAft>
                <a:spcPts val="1125"/>
              </a:spcAft>
              <a:buNone/>
            </a:pPr>
            <a:r>
              <a:rPr lang="en-US" sz="875" dirty="0">
                <a:solidFill>
                  <a:srgbClr val="002577"/>
                </a:solidFill>
                <a:latin typeface="Segoe UI" panose="020B0502040204020203" pitchFamily="34" charset="0"/>
                <a:sym typeface="Segoe UI" panose="020B0502040204020203" pitchFamily="34" charset="0"/>
              </a:rPr>
              <a:t>The Equitable brand guidelines have been utilized in the creation of the master template. The PowerPoint menu has been set to default to the  Equitable brand standard colors (primary and secondary).</a:t>
            </a:r>
          </a:p>
          <a:p>
            <a:pPr marL="0" indent="0">
              <a:spcBef>
                <a:spcPts val="0"/>
              </a:spcBef>
              <a:spcAft>
                <a:spcPts val="1125"/>
              </a:spcAft>
              <a:buNone/>
            </a:pPr>
            <a:r>
              <a:rPr lang="en-US" sz="875" dirty="0">
                <a:solidFill>
                  <a:srgbClr val="002577"/>
                </a:solidFill>
                <a:latin typeface="Segoe UI" panose="020B0502040204020203" pitchFamily="34" charset="0"/>
                <a:sym typeface="Segoe UI" panose="020B0502040204020203" pitchFamily="34" charset="0"/>
              </a:rPr>
              <a:t>All charts and graphs will automatically default to the secondary and tertiary color options.</a:t>
            </a:r>
          </a:p>
          <a:p>
            <a:pPr marL="0" indent="0">
              <a:spcBef>
                <a:spcPts val="0"/>
              </a:spcBef>
              <a:spcAft>
                <a:spcPts val="1125"/>
              </a:spcAft>
              <a:buNone/>
            </a:pPr>
            <a:endParaRPr lang="en-US" sz="875" dirty="0"/>
          </a:p>
        </p:txBody>
      </p:sp>
      <p:sp>
        <p:nvSpPr>
          <p:cNvPr id="9" name="Subtitle 2">
            <a:extLst>
              <a:ext uri="{FF2B5EF4-FFF2-40B4-BE49-F238E27FC236}">
                <a16:creationId xmlns:a16="http://schemas.microsoft.com/office/drawing/2014/main" id="{35E12D2D-2F0F-214D-AB7D-35389AF377B9}"/>
              </a:ext>
            </a:extLst>
          </p:cNvPr>
          <p:cNvSpPr txBox="1">
            <a:spLocks/>
          </p:cNvSpPr>
          <p:nvPr userDrawn="1"/>
        </p:nvSpPr>
        <p:spPr>
          <a:xfrm>
            <a:off x="241101" y="920592"/>
            <a:ext cx="3503900" cy="418170"/>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1250" b="1" dirty="0">
                <a:solidFill>
                  <a:srgbClr val="002577"/>
                </a:solidFill>
                <a:latin typeface="Segoe UI Semibold" panose="020B0502040204020203" pitchFamily="34" charset="0"/>
                <a:cs typeface="Segoe UI Semibold" panose="020B0502040204020203" pitchFamily="34" charset="0"/>
                <a:sym typeface="Segoe UI" panose="020B0502040204020203" pitchFamily="34" charset="0"/>
              </a:rPr>
              <a:t>Typography</a:t>
            </a:r>
          </a:p>
        </p:txBody>
      </p:sp>
      <p:sp>
        <p:nvSpPr>
          <p:cNvPr id="10" name="Subtitle 2">
            <a:extLst>
              <a:ext uri="{FF2B5EF4-FFF2-40B4-BE49-F238E27FC236}">
                <a16:creationId xmlns:a16="http://schemas.microsoft.com/office/drawing/2014/main" id="{9B7F4860-FDCE-1449-AC0A-A4A73416985A}"/>
              </a:ext>
            </a:extLst>
          </p:cNvPr>
          <p:cNvSpPr txBox="1">
            <a:spLocks/>
          </p:cNvSpPr>
          <p:nvPr userDrawn="1"/>
        </p:nvSpPr>
        <p:spPr>
          <a:xfrm>
            <a:off x="241101" y="408034"/>
            <a:ext cx="6286500" cy="418170"/>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250" b="1" dirty="0">
                <a:solidFill>
                  <a:srgbClr val="002577"/>
                </a:solidFill>
                <a:latin typeface="Segoe UI" panose="020B0502040204020203" pitchFamily="34" charset="0"/>
                <a:cs typeface="Segoe UI" panose="020B0502040204020203" pitchFamily="34" charset="0"/>
                <a:sym typeface="Segoe UI" panose="020B0502040204020203" pitchFamily="34" charset="0"/>
              </a:rPr>
              <a:t>Guidelines </a:t>
            </a:r>
            <a:r>
              <a:rPr lang="en-US" sz="1750" dirty="0">
                <a:solidFill>
                  <a:srgbClr val="002577"/>
                </a:solidFill>
                <a:latin typeface="Segoe UI" panose="020B0502040204020203" pitchFamily="34" charset="0"/>
                <a:cs typeface="Segoe UI" panose="020B0502040204020203" pitchFamily="34" charset="0"/>
                <a:sym typeface="Segoe UI" panose="020B0502040204020203" pitchFamily="34" charset="0"/>
              </a:rPr>
              <a:t>— Best practices</a:t>
            </a:r>
            <a:endParaRPr lang="en-US" sz="2250" dirty="0">
              <a:solidFill>
                <a:srgbClr val="002577"/>
              </a:solidFill>
              <a:latin typeface="Segoe UI" panose="020B0502040204020203" pitchFamily="34" charset="0"/>
              <a:cs typeface="Segoe UI" panose="020B0502040204020203" pitchFamily="34" charset="0"/>
              <a:sym typeface="Segoe UI" panose="020B0502040204020203" pitchFamily="34" charset="0"/>
            </a:endParaRPr>
          </a:p>
        </p:txBody>
      </p:sp>
      <p:sp>
        <p:nvSpPr>
          <p:cNvPr id="11" name="Subtitle 2">
            <a:extLst>
              <a:ext uri="{FF2B5EF4-FFF2-40B4-BE49-F238E27FC236}">
                <a16:creationId xmlns:a16="http://schemas.microsoft.com/office/drawing/2014/main" id="{184AEA56-4CF7-2245-970C-7731CE3E52C6}"/>
              </a:ext>
            </a:extLst>
          </p:cNvPr>
          <p:cNvSpPr txBox="1">
            <a:spLocks/>
          </p:cNvSpPr>
          <p:nvPr userDrawn="1"/>
        </p:nvSpPr>
        <p:spPr>
          <a:xfrm>
            <a:off x="7065706" y="69798"/>
            <a:ext cx="2025635" cy="350648"/>
          </a:xfrm>
          <a:prstGeom prst="rect">
            <a:avLst/>
          </a:prstGeom>
          <a:ln w="19050">
            <a:solidFill>
              <a:srgbClr val="FF0000"/>
            </a:solidFill>
          </a:ln>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1500" b="1" dirty="0">
                <a:solidFill>
                  <a:srgbClr val="FF0000"/>
                </a:solidFill>
                <a:latin typeface="Segoe UI" panose="020B0502040204020203" pitchFamily="34" charset="0"/>
                <a:cs typeface="Segoe UI" panose="020B0502040204020203" pitchFamily="34" charset="0"/>
                <a:sym typeface="Segoe UI" panose="020B0502040204020203" pitchFamily="34" charset="0"/>
              </a:rPr>
              <a:t>DELETE BEFORE USE</a:t>
            </a:r>
            <a:endParaRPr lang="en-US" sz="1500" dirty="0">
              <a:solidFill>
                <a:srgbClr val="FF0000"/>
              </a:solidFill>
              <a:latin typeface="Segoe UI" panose="020B0502040204020203" pitchFamily="34" charset="0"/>
              <a:cs typeface="Segoe UI" panose="020B0502040204020203" pitchFamily="34" charset="0"/>
              <a:sym typeface="Segoe UI" panose="020B0502040204020203" pitchFamily="34" charset="0"/>
            </a:endParaRPr>
          </a:p>
        </p:txBody>
      </p:sp>
      <p:sp>
        <p:nvSpPr>
          <p:cNvPr id="12" name="Subtitle 2">
            <a:extLst>
              <a:ext uri="{FF2B5EF4-FFF2-40B4-BE49-F238E27FC236}">
                <a16:creationId xmlns:a16="http://schemas.microsoft.com/office/drawing/2014/main" id="{E666D46B-5E08-1A49-B76B-681F198CD3D9}"/>
              </a:ext>
            </a:extLst>
          </p:cNvPr>
          <p:cNvSpPr txBox="1">
            <a:spLocks/>
          </p:cNvSpPr>
          <p:nvPr userDrawn="1"/>
        </p:nvSpPr>
        <p:spPr>
          <a:xfrm>
            <a:off x="241101" y="3603097"/>
            <a:ext cx="3503900" cy="418170"/>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1250" b="1" dirty="0">
                <a:solidFill>
                  <a:srgbClr val="002577"/>
                </a:solidFill>
                <a:latin typeface="Segoe UI Semibold" panose="020B0502040204020203" pitchFamily="34" charset="0"/>
                <a:cs typeface="Segoe UI Semibold" panose="020B0502040204020203" pitchFamily="34" charset="0"/>
                <a:sym typeface="Segoe UI" panose="020B0502040204020203" pitchFamily="34" charset="0"/>
              </a:rPr>
              <a:t>Photography</a:t>
            </a:r>
          </a:p>
        </p:txBody>
      </p:sp>
      <p:sp>
        <p:nvSpPr>
          <p:cNvPr id="13" name="Text Placeholder 7">
            <a:extLst>
              <a:ext uri="{FF2B5EF4-FFF2-40B4-BE49-F238E27FC236}">
                <a16:creationId xmlns:a16="http://schemas.microsoft.com/office/drawing/2014/main" id="{1F137F69-21D6-064A-8F89-09034FA17EF4}"/>
              </a:ext>
            </a:extLst>
          </p:cNvPr>
          <p:cNvSpPr txBox="1">
            <a:spLocks/>
          </p:cNvSpPr>
          <p:nvPr userDrawn="1"/>
        </p:nvSpPr>
        <p:spPr>
          <a:xfrm>
            <a:off x="241101" y="3928059"/>
            <a:ext cx="3650236" cy="1281603"/>
          </a:xfrm>
          <a:prstGeom prst="rect">
            <a:avLst/>
          </a:prstGeom>
        </p:spPr>
        <p:txBody>
          <a:bodyPr/>
          <a:lstStyle>
            <a:lvl1pPr marL="0" indent="0" algn="l" defTabSz="1097253" rtl="0" eaLnBrk="1" latinLnBrk="0" hangingPunct="1">
              <a:lnSpc>
                <a:spcPts val="5500"/>
              </a:lnSpc>
              <a:spcBef>
                <a:spcPts val="1200"/>
              </a:spcBef>
              <a:buFont typeface="Arial" panose="020B0604020202020204" pitchFamily="34" charset="0"/>
              <a:buNone/>
              <a:defRPr sz="3500" b="1" i="0" kern="1200">
                <a:solidFill>
                  <a:srgbClr val="FFFFFF"/>
                </a:solidFill>
                <a:latin typeface="Segoe UI" panose="020B0502040204020203" pitchFamily="34" charset="0"/>
                <a:ea typeface="+mn-ea"/>
                <a:cs typeface="+mn-cs"/>
                <a:sym typeface="Segoe UI" panose="020B0502040204020203" pitchFamily="34" charset="0"/>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sz="875" b="0" dirty="0">
                <a:solidFill>
                  <a:srgbClr val="002577"/>
                </a:solidFill>
                <a:cs typeface="Segoe UI" panose="020B0502040204020203" pitchFamily="34" charset="0"/>
              </a:rPr>
              <a:t>Our photography captures real-life moments and authentic emotions. We convey aspirational experiences through everyday activities by taking a photo journalistic approach to photography.</a:t>
            </a:r>
          </a:p>
          <a:p>
            <a:pPr>
              <a:lnSpc>
                <a:spcPct val="100000"/>
              </a:lnSpc>
            </a:pPr>
            <a:r>
              <a:rPr lang="en-US" sz="875" b="0" dirty="0">
                <a:solidFill>
                  <a:srgbClr val="002577"/>
                </a:solidFill>
                <a:cs typeface="Segoe UI" panose="020B0502040204020203" pitchFamily="34" charset="0"/>
              </a:rPr>
              <a:t>Please visit “Brand Hub” (</a:t>
            </a:r>
            <a:r>
              <a:rPr lang="en-US" sz="875" b="0" dirty="0">
                <a:solidFill>
                  <a:schemeClr val="tx1"/>
                </a:solidFill>
                <a:cs typeface="Segoe UI" panose="020B0502040204020203" pitchFamily="34" charset="0"/>
                <a:hlinkClick r:id="rId3"/>
              </a:rPr>
              <a:t>https://brandhub.equitable.com/content/axa-brandhub/us/en/guidelines/photography.html</a:t>
            </a:r>
            <a:r>
              <a:rPr lang="en-US" sz="875" b="0" dirty="0">
                <a:solidFill>
                  <a:schemeClr val="tx1"/>
                </a:solidFill>
                <a:cs typeface="Segoe UI" panose="020B0502040204020203" pitchFamily="34" charset="0"/>
              </a:rPr>
              <a:t>) </a:t>
            </a:r>
            <a:r>
              <a:rPr lang="en-US" sz="875" b="0" dirty="0">
                <a:solidFill>
                  <a:srgbClr val="002577"/>
                </a:solidFill>
                <a:cs typeface="Segoe UI" panose="020B0502040204020203" pitchFamily="34" charset="0"/>
              </a:rPr>
              <a:t>to select your preferred photography to be featured in the presentation template.</a:t>
            </a:r>
          </a:p>
        </p:txBody>
      </p:sp>
      <p:sp>
        <p:nvSpPr>
          <p:cNvPr id="17" name="TextBox 16">
            <a:extLst>
              <a:ext uri="{FF2B5EF4-FFF2-40B4-BE49-F238E27FC236}">
                <a16:creationId xmlns:a16="http://schemas.microsoft.com/office/drawing/2014/main" id="{19DA43EE-2E83-7746-A07A-0329224DFEE9}"/>
              </a:ext>
            </a:extLst>
          </p:cNvPr>
          <p:cNvSpPr txBox="1"/>
          <p:nvPr userDrawn="1"/>
        </p:nvSpPr>
        <p:spPr>
          <a:xfrm>
            <a:off x="311727" y="1338762"/>
            <a:ext cx="3433274" cy="1522212"/>
          </a:xfrm>
          <a:prstGeom prst="rect">
            <a:avLst/>
          </a:prstGeom>
          <a:noFill/>
        </p:spPr>
        <p:txBody>
          <a:bodyPr wrap="square" rtlCol="0">
            <a:spAutoFit/>
          </a:bodyPr>
          <a:lstStyle/>
          <a:p>
            <a:pPr marL="107156" indent="-107156">
              <a:lnSpc>
                <a:spcPct val="100000"/>
              </a:lnSpc>
              <a:spcBef>
                <a:spcPts val="375"/>
              </a:spcBef>
              <a:buFont typeface="Arial" panose="020B0604020202020204" pitchFamily="34" charset="0"/>
              <a:buChar char="•"/>
            </a:pPr>
            <a:r>
              <a:rPr lang="en-US" sz="875" b="0" i="0" dirty="0">
                <a:solidFill>
                  <a:srgbClr val="002577"/>
                </a:solidFill>
                <a:latin typeface="Segoe UI" panose="020B0502040204020203" pitchFamily="34" charset="0"/>
                <a:cs typeface="Segoe UI" panose="020B0502040204020203" pitchFamily="34" charset="0"/>
              </a:rPr>
              <a:t>Our primary font is GT AMERICA. However, it is not free and/or readily available across Microsoft Office. </a:t>
            </a:r>
          </a:p>
          <a:p>
            <a:pPr marL="107156" indent="-107156">
              <a:lnSpc>
                <a:spcPct val="100000"/>
              </a:lnSpc>
              <a:spcBef>
                <a:spcPts val="375"/>
              </a:spcBef>
              <a:buFont typeface="Arial" panose="020B0604020202020204" pitchFamily="34" charset="0"/>
              <a:buChar char="•"/>
            </a:pPr>
            <a:r>
              <a:rPr lang="en-US" sz="875" b="0" i="0" dirty="0">
                <a:solidFill>
                  <a:srgbClr val="002577"/>
                </a:solidFill>
                <a:latin typeface="Segoe UI" panose="020B0502040204020203" pitchFamily="34" charset="0"/>
                <a:cs typeface="Segoe UI" panose="020B0502040204020203" pitchFamily="34" charset="0"/>
              </a:rPr>
              <a:t>We are recommending that presentations utilize our alternative typeface, Segoe UI. Please only use Segoe UI in two styles: Regular and Bold. </a:t>
            </a:r>
          </a:p>
          <a:p>
            <a:pPr marL="107156" indent="-107156">
              <a:lnSpc>
                <a:spcPct val="100000"/>
              </a:lnSpc>
              <a:spcBef>
                <a:spcPts val="375"/>
              </a:spcBef>
              <a:buFont typeface="Arial" panose="020B0604020202020204" pitchFamily="34" charset="0"/>
              <a:buChar char="•"/>
            </a:pPr>
            <a:r>
              <a:rPr lang="en-US" sz="875" b="0" i="0" dirty="0">
                <a:solidFill>
                  <a:srgbClr val="002577"/>
                </a:solidFill>
                <a:latin typeface="Segoe UI" panose="020B0502040204020203" pitchFamily="34" charset="0"/>
                <a:cs typeface="Segoe UI" panose="020B0502040204020203" pitchFamily="34" charset="0"/>
              </a:rPr>
              <a:t>Segoe UI is a system font on PCs, but not on Macs and requires the user to install the font to their computer. It is a free download from Microsoft and looks very similar to GT AMERICA.</a:t>
            </a:r>
          </a:p>
          <a:p>
            <a:pPr algn="l"/>
            <a:endParaRPr lang="en-US" sz="750" b="1" dirty="0">
              <a:solidFill>
                <a:schemeClr val="bg1"/>
              </a:solidFill>
              <a:latin typeface="Helvetica" pitchFamily="2" charset="0"/>
            </a:endParaRPr>
          </a:p>
        </p:txBody>
      </p:sp>
    </p:spTree>
    <p:extLst>
      <p:ext uri="{BB962C8B-B14F-4D97-AF65-F5344CB8AC3E}">
        <p14:creationId xmlns:p14="http://schemas.microsoft.com/office/powerpoint/2010/main" val="287360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2"/>
            </p:custDataLst>
            <p:extLst>
              <p:ext uri="{D42A27DB-BD31-4B8C-83A1-F6EECF244321}">
                <p14:modId xmlns:p14="http://schemas.microsoft.com/office/powerpoint/2010/main" val="2737333945"/>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156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5" y="1905000"/>
            <a:ext cx="2283714" cy="41910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2280309" y="1904998"/>
            <a:ext cx="2283714" cy="41910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4560611" y="1904998"/>
            <a:ext cx="2283714" cy="41910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6848012" y="1904998"/>
            <a:ext cx="2298334" cy="41910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2280303" y="1838882"/>
            <a:ext cx="0" cy="434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4554562" y="1818288"/>
            <a:ext cx="0" cy="434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6844320" y="1828585"/>
            <a:ext cx="0" cy="434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226033" y="3058636"/>
            <a:ext cx="1941886" cy="727080"/>
          </a:xfrm>
          <a:prstGeom prst="rect">
            <a:avLst/>
          </a:prstGeom>
        </p:spPr>
        <p:txBody>
          <a:bodyPr/>
          <a:lstStyle>
            <a:lvl1pPr marL="0" indent="0">
              <a:lnSpc>
                <a:spcPts val="750"/>
              </a:lnSpc>
              <a:buNone/>
              <a:defRPr sz="1125" b="1" i="0">
                <a:solidFill>
                  <a:srgbClr val="FFFF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208861" y="2059218"/>
            <a:ext cx="825624" cy="825498"/>
          </a:xfrm>
          <a:prstGeom prst="rect">
            <a:avLst/>
          </a:prstGeom>
        </p:spPr>
        <p:txBody>
          <a:bodyPr/>
          <a:lstStyle>
            <a:lvl1pPr marL="0" indent="0" algn="l">
              <a:buNone/>
              <a:defRPr sz="4688"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2526773" y="3048053"/>
            <a:ext cx="1847926" cy="727080"/>
          </a:xfrm>
          <a:prstGeom prst="rect">
            <a:avLst/>
          </a:prstGeom>
        </p:spPr>
        <p:txBody>
          <a:bodyPr/>
          <a:lstStyle>
            <a:lvl1pPr marL="0" indent="0">
              <a:lnSpc>
                <a:spcPts val="750"/>
              </a:lnSpc>
              <a:buNone/>
              <a:defRPr sz="1125" b="1" i="0">
                <a:solidFill>
                  <a:srgbClr val="FFFF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4812773" y="3048053"/>
            <a:ext cx="1847926" cy="727080"/>
          </a:xfrm>
          <a:prstGeom prst="rect">
            <a:avLst/>
          </a:prstGeom>
        </p:spPr>
        <p:txBody>
          <a:bodyPr/>
          <a:lstStyle>
            <a:lvl1pPr marL="0" indent="0">
              <a:lnSpc>
                <a:spcPts val="750"/>
              </a:lnSpc>
              <a:buNone/>
              <a:defRPr sz="1125" b="1" i="0">
                <a:solidFill>
                  <a:srgbClr val="0025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7098773" y="3048053"/>
            <a:ext cx="1847926" cy="727080"/>
          </a:xfrm>
          <a:prstGeom prst="rect">
            <a:avLst/>
          </a:prstGeom>
        </p:spPr>
        <p:txBody>
          <a:bodyPr/>
          <a:lstStyle>
            <a:lvl1pPr marL="0" indent="0">
              <a:lnSpc>
                <a:spcPts val="750"/>
              </a:lnSpc>
              <a:buNone/>
              <a:defRPr sz="1125" b="1" i="0">
                <a:solidFill>
                  <a:srgbClr val="0025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2494861" y="2059218"/>
            <a:ext cx="825624" cy="825498"/>
          </a:xfrm>
          <a:prstGeom prst="rect">
            <a:avLst/>
          </a:prstGeom>
        </p:spPr>
        <p:txBody>
          <a:bodyPr/>
          <a:lstStyle>
            <a:lvl1pPr marL="0" indent="0" algn="l">
              <a:buNone/>
              <a:defRPr sz="4688"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4780861" y="2059218"/>
            <a:ext cx="825624" cy="825498"/>
          </a:xfrm>
          <a:prstGeom prst="rect">
            <a:avLst/>
          </a:prstGeom>
        </p:spPr>
        <p:txBody>
          <a:bodyPr/>
          <a:lstStyle>
            <a:lvl1pPr marL="0" indent="0" algn="l">
              <a:buNone/>
              <a:defRPr sz="4688"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7066861" y="2059218"/>
            <a:ext cx="825624" cy="825498"/>
          </a:xfrm>
          <a:prstGeom prst="rect">
            <a:avLst/>
          </a:prstGeom>
        </p:spPr>
        <p:txBody>
          <a:bodyPr/>
          <a:lstStyle>
            <a:lvl1pPr marL="0" indent="0" algn="l">
              <a:buNone/>
              <a:defRPr sz="4688"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8868877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0680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9010" y="2606168"/>
            <a:ext cx="2125980" cy="1645666"/>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9955121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0884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3137080" y="5661378"/>
            <a:ext cx="2879581" cy="261460"/>
          </a:xfrm>
          <a:prstGeom prst="rect">
            <a:avLst/>
          </a:prstGeom>
        </p:spPr>
        <p:txBody>
          <a:bodyPr/>
          <a:lstStyle>
            <a:lvl1pPr marL="0" indent="0" algn="ctr">
              <a:buNone/>
              <a:defRPr sz="1125" b="1" i="0">
                <a:solidFill>
                  <a:srgbClr val="002677"/>
                </a:solidFill>
                <a:latin typeface="Segoe UI" panose="020B0502040204020203" pitchFamily="34" charset="0"/>
                <a:sym typeface="Segoe UI" panose="020B0502040204020203" pitchFamily="34" charset="0"/>
              </a:defRPr>
            </a:lvl1pPr>
          </a:lstStyle>
          <a:p>
            <a:pPr lvl="0"/>
            <a:r>
              <a:rPr lang="en-US" dirty="0"/>
              <a:t>Presentation Subtitle Here</a:t>
            </a:r>
          </a:p>
        </p:txBody>
      </p:sp>
      <p:pic>
        <p:nvPicPr>
          <p:cNvPr id="6" name="Picture 5">
            <a:extLst>
              <a:ext uri="{FF2B5EF4-FFF2-40B4-BE49-F238E27FC236}">
                <a16:creationId xmlns:a16="http://schemas.microsoft.com/office/drawing/2014/main" id="{F51CF900-15D1-AD45-B7F5-686F3C3B42A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980017" y="400213"/>
            <a:ext cx="1183005" cy="915733"/>
          </a:xfrm>
          <a:prstGeom prst="rect">
            <a:avLst/>
          </a:prstGeom>
        </p:spPr>
      </p:pic>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285750" y="2479972"/>
            <a:ext cx="8572500" cy="1898069"/>
          </a:xfrm>
          <a:prstGeom prst="rect">
            <a:avLst/>
          </a:prstGeom>
        </p:spPr>
        <p:txBody>
          <a:bodyPr anchor="ctr" anchorCtr="0"/>
          <a:lstStyle>
            <a:lvl1pPr marL="0" indent="0" algn="ctr">
              <a:buNone/>
              <a:defRPr lang="en-US" sz="5000" b="1" i="0" dirty="0">
                <a:solidFill>
                  <a:srgbClr val="002577"/>
                </a:solidFill>
                <a:latin typeface="Segoe UI" panose="020B0502040204020203" pitchFamily="34" charset="0"/>
                <a:sym typeface="Segoe UI" panose="020B0502040204020203" pitchFamily="34" charset="0"/>
              </a:defRPr>
            </a:lvl1pPr>
          </a:lstStyle>
          <a:p>
            <a:pPr marL="171438" lvl="0" indent="-171438" algn="ctr">
              <a:lnSpc>
                <a:spcPct val="85000"/>
              </a:lnSpc>
            </a:pPr>
            <a:r>
              <a:rPr lang="en-US" dirty="0"/>
              <a:t>Presentation </a:t>
            </a:r>
            <a:br>
              <a:rPr lang="en-US" dirty="0"/>
            </a:br>
            <a:r>
              <a:rPr lang="en-US" dirty="0"/>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3401674" y="5881430"/>
            <a:ext cx="2353388" cy="261460"/>
          </a:xfrm>
          <a:prstGeom prst="rect">
            <a:avLst/>
          </a:prstGeom>
        </p:spPr>
        <p:txBody>
          <a:bodyPr/>
          <a:lstStyle>
            <a:lvl1pPr marL="0" indent="0" algn="ctr">
              <a:buNone/>
              <a:defRPr sz="1125"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23938884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271221" y="1521354"/>
            <a:ext cx="8642984" cy="4626307"/>
          </a:xfrm>
          <a:prstGeom prst="rect">
            <a:avLst/>
          </a:prstGeom>
        </p:spPr>
        <p:txBody>
          <a:bodyPr vert="horz" lIns="91440" tIns="45720" rIns="91440" bIns="45720" rtlCol="0">
            <a:normAutofit/>
          </a:bodyPr>
          <a:lstStyle>
            <a:lvl1pPr marL="142875" indent="-142875" algn="l" defTabSz="571500" rtl="0" eaLnBrk="1" latinLnBrk="0" hangingPunct="1">
              <a:lnSpc>
                <a:spcPct val="90000"/>
              </a:lnSpc>
              <a:spcBef>
                <a:spcPts val="625"/>
              </a:spcBef>
              <a:buFont typeface="Arial" panose="020B0604020202020204" pitchFamily="34" charset="0"/>
              <a:buChar char="•"/>
              <a:defRPr sz="1750" kern="1200">
                <a:solidFill>
                  <a:schemeClr val="tx2"/>
                </a:solidFill>
                <a:latin typeface="Segoe UI" panose="020B0502040204020203" pitchFamily="34" charset="0"/>
                <a:ea typeface="+mn-ea"/>
                <a:cs typeface="Segoe UI" panose="020B0502040204020203" pitchFamily="34" charset="0"/>
              </a:defRPr>
            </a:lvl1pPr>
            <a:lvl2pPr marL="428625" indent="-142875" algn="l" defTabSz="571500" rtl="0" eaLnBrk="1" latinLnBrk="0" hangingPunct="1">
              <a:lnSpc>
                <a:spcPct val="90000"/>
              </a:lnSpc>
              <a:spcBef>
                <a:spcPts val="313"/>
              </a:spcBef>
              <a:buFont typeface="Arial" panose="020B0604020202020204" pitchFamily="34" charset="0"/>
              <a:buChar char="•"/>
              <a:defRPr sz="1500" kern="1200">
                <a:solidFill>
                  <a:schemeClr val="tx2"/>
                </a:solidFill>
                <a:latin typeface="Segoe UI" panose="020B0502040204020203" pitchFamily="34" charset="0"/>
                <a:ea typeface="+mn-ea"/>
                <a:cs typeface="Segoe UI" panose="020B0502040204020203" pitchFamily="34" charset="0"/>
              </a:defRPr>
            </a:lvl2pPr>
            <a:lvl3pPr marL="714375" indent="-142875" algn="l" defTabSz="571500" rtl="0" eaLnBrk="1" latinLnBrk="0" hangingPunct="1">
              <a:lnSpc>
                <a:spcPct val="90000"/>
              </a:lnSpc>
              <a:spcBef>
                <a:spcPts val="313"/>
              </a:spcBef>
              <a:buFont typeface="Arial" panose="020B0604020202020204" pitchFamily="34" charset="0"/>
              <a:buChar char="•"/>
              <a:defRPr sz="1250" kern="1200">
                <a:solidFill>
                  <a:schemeClr val="tx2"/>
                </a:solidFill>
                <a:latin typeface="Segoe UI" panose="020B0502040204020203" pitchFamily="34" charset="0"/>
                <a:ea typeface="+mn-ea"/>
                <a:cs typeface="Segoe UI" panose="020B0502040204020203" pitchFamily="34" charset="0"/>
              </a:defRPr>
            </a:lvl3pPr>
            <a:lvl4pPr marL="1000125" indent="-142875" algn="l" defTabSz="571500" rtl="0" eaLnBrk="1" latinLnBrk="0" hangingPunct="1">
              <a:lnSpc>
                <a:spcPct val="90000"/>
              </a:lnSpc>
              <a:spcBef>
                <a:spcPts val="313"/>
              </a:spcBef>
              <a:buFont typeface="Arial" panose="020B0604020202020204" pitchFamily="34" charset="0"/>
              <a:buChar char="•"/>
              <a:defRPr sz="1125" kern="1200">
                <a:solidFill>
                  <a:schemeClr val="tx2"/>
                </a:solidFill>
                <a:latin typeface="Segoe UI" panose="020B0502040204020203" pitchFamily="34" charset="0"/>
                <a:ea typeface="+mn-ea"/>
                <a:cs typeface="Segoe UI" panose="020B0502040204020203" pitchFamily="34" charset="0"/>
              </a:defRPr>
            </a:lvl4pPr>
            <a:lvl5pPr marL="1285875" indent="-142875" algn="l" defTabSz="571500" rtl="0" eaLnBrk="1" latinLnBrk="0" hangingPunct="1">
              <a:lnSpc>
                <a:spcPct val="90000"/>
              </a:lnSpc>
              <a:spcBef>
                <a:spcPts val="313"/>
              </a:spcBef>
              <a:buFont typeface="Arial" panose="020B0604020202020204" pitchFamily="34" charset="0"/>
              <a:buChar char="•"/>
              <a:defRPr sz="1125" kern="1200">
                <a:solidFill>
                  <a:schemeClr val="tx2"/>
                </a:solidFill>
                <a:latin typeface="Segoe UI" panose="020B0502040204020203" pitchFamily="34" charset="0"/>
                <a:ea typeface="+mn-ea"/>
                <a:cs typeface="Segoe UI" panose="020B0502040204020203" pitchFamily="34" charset="0"/>
              </a:defRPr>
            </a:lvl5pPr>
            <a:lvl6pPr marL="15716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6pPr>
            <a:lvl7pPr marL="18573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7pPr>
            <a:lvl8pPr marL="21431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8pPr>
            <a:lvl9pPr marL="24288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271221" y="365126"/>
            <a:ext cx="8642984" cy="1006740"/>
          </a:xfrm>
          <a:prstGeom prst="rect">
            <a:avLst/>
          </a:prstGeom>
        </p:spPr>
        <p:txBody>
          <a:bodyPr/>
          <a:lstStyle>
            <a:lvl1pPr>
              <a:defRPr sz="2188" b="1">
                <a:solidFill>
                  <a:srgbClr val="3369FF"/>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16525796"/>
      </p:ext>
    </p:extLst>
  </p:cSld>
  <p:clrMapOvr>
    <a:masterClrMapping/>
  </p:clrMapOvr>
  <p:hf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Introduction slide_EQB_02">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1089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1383631" y="3882189"/>
            <a:ext cx="6376736" cy="1427748"/>
          </a:xfrm>
          <a:prstGeom prst="rect">
            <a:avLst/>
          </a:prstGeom>
        </p:spPr>
        <p:txBody>
          <a:bodyPr/>
          <a:lstStyle>
            <a:lvl1pPr marL="0" indent="0" algn="ctr">
              <a:lnSpc>
                <a:spcPts val="3750"/>
              </a:lnSpc>
              <a:buNone/>
              <a:defRPr sz="2250" b="1" i="0">
                <a:solidFill>
                  <a:schemeClr val="tx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578639" y="5665565"/>
            <a:ext cx="3986723" cy="237665"/>
          </a:xfrm>
          <a:prstGeom prst="rect">
            <a:avLst/>
          </a:prstGeom>
        </p:spPr>
        <p:txBody>
          <a:bodyPr/>
          <a:lstStyle>
            <a:lvl1pPr marL="0" indent="0" algn="ctr">
              <a:buNone/>
              <a:defRPr sz="1125" b="1" i="0">
                <a:solidFill>
                  <a:schemeClr val="tx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446988" y="5903230"/>
            <a:ext cx="2250023" cy="237665"/>
          </a:xfrm>
          <a:prstGeom prst="rect">
            <a:avLst/>
          </a:prstGeom>
        </p:spPr>
        <p:txBody>
          <a:bodyPr/>
          <a:lstStyle>
            <a:lvl1pPr marL="0" indent="0" algn="ctr">
              <a:buNone/>
              <a:defRPr sz="1125" b="0" i="0">
                <a:solidFill>
                  <a:schemeClr val="tx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429000" y="1235874"/>
            <a:ext cx="2286000" cy="1769533"/>
          </a:xfrm>
          <a:prstGeom prst="rect">
            <a:avLst/>
          </a:prstGeom>
        </p:spPr>
      </p:pic>
    </p:spTree>
    <p:extLst>
      <p:ext uri="{BB962C8B-B14F-4D97-AF65-F5344CB8AC3E}">
        <p14:creationId xmlns:p14="http://schemas.microsoft.com/office/powerpoint/2010/main" val="1861644649"/>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E5B6449-1FDB-424F-B8F7-3858C485B773}"/>
              </a:ext>
            </a:extLst>
          </p:cNvPr>
          <p:cNvSpPr>
            <a:spLocks noGrp="1"/>
          </p:cNvSpPr>
          <p:nvPr>
            <p:ph type="pic" sz="quarter" idx="14" hasCustomPrompt="1"/>
          </p:nvPr>
        </p:nvSpPr>
        <p:spPr>
          <a:xfrm>
            <a:off x="1985" y="1"/>
            <a:ext cx="9142016" cy="4939220"/>
          </a:xfrm>
          <a:prstGeom prst="rect">
            <a:avLst/>
          </a:prstGeom>
          <a:solidFill>
            <a:schemeClr val="bg1">
              <a:lumMod val="75000"/>
            </a:schemeClr>
          </a:solidFill>
        </p:spPr>
        <p:txBody>
          <a:bodyPr anchor="ctr" anchorCtr="1"/>
          <a:lstStyle>
            <a:lvl1pPr marL="0" indent="0" algn="ctr">
              <a:buNone/>
              <a:defRPr lang="en-US" sz="875" smtClean="0">
                <a:solidFill>
                  <a:schemeClr val="tx1"/>
                </a:solidFill>
                <a:effectLst/>
              </a:defRPr>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8" name="Picture 7">
            <a:extLst>
              <a:ext uri="{FF2B5EF4-FFF2-40B4-BE49-F238E27FC236}">
                <a16:creationId xmlns:a16="http://schemas.microsoft.com/office/drawing/2014/main" id="{43E83C46-AE03-49B2-968D-F4ADA5C4656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042833"/>
            <a:ext cx="9144000" cy="2815167"/>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11921"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285751" y="4939220"/>
            <a:ext cx="8572499" cy="1291040"/>
          </a:xfrm>
          <a:prstGeom prst="rect">
            <a:avLst/>
          </a:prstGeom>
        </p:spPr>
        <p:txBody>
          <a:bodyPr anchor="ctr" anchorCtr="0"/>
          <a:lstStyle>
            <a:lvl1pPr marL="0" indent="0" algn="ctr">
              <a:buNone/>
              <a:defRPr lang="en-US" sz="3375" b="1" i="0" dirty="0">
                <a:solidFill>
                  <a:schemeClr val="accent1"/>
                </a:solidFill>
                <a:latin typeface="Segoe UI" panose="020B0502040204020203" pitchFamily="34" charset="0"/>
                <a:sym typeface="Segoe UI" panose="020B0502040204020203" pitchFamily="34" charset="0"/>
              </a:defRPr>
            </a:lvl1pPr>
          </a:lstStyle>
          <a:p>
            <a:pPr marL="171438" lvl="0" indent="-171438" algn="ctr">
              <a:lnSpc>
                <a:spcPct val="85000"/>
              </a:lnSpc>
            </a:pPr>
            <a:r>
              <a:rPr lang="en-US" dirty="0"/>
              <a:t>Section title here</a:t>
            </a:r>
          </a:p>
        </p:txBody>
      </p:sp>
      <p:pic>
        <p:nvPicPr>
          <p:cNvPr id="9" name="Picture 8">
            <a:extLst>
              <a:ext uri="{FF2B5EF4-FFF2-40B4-BE49-F238E27FC236}">
                <a16:creationId xmlns:a16="http://schemas.microsoft.com/office/drawing/2014/main" id="{89E784DC-02EE-704B-AC80-C4C38E0DD96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4554" y="6304734"/>
            <a:ext cx="1132763" cy="265176"/>
          </a:xfrm>
          <a:prstGeom prst="rect">
            <a:avLst/>
          </a:prstGeom>
        </p:spPr>
      </p:pic>
    </p:spTree>
    <p:extLst>
      <p:ext uri="{BB962C8B-B14F-4D97-AF65-F5344CB8AC3E}">
        <p14:creationId xmlns:p14="http://schemas.microsoft.com/office/powerpoint/2010/main" val="3051042001"/>
      </p:ext>
    </p:extLst>
  </p:cSld>
  <p:clrMapOvr>
    <a:masterClrMapping/>
  </p:clrMapOvr>
  <p:extLst>
    <p:ext uri="{DCECCB84-F9BA-43D5-87BE-67443E8EF086}">
      <p15:sldGuideLst xmlns:p15="http://schemas.microsoft.com/office/powerpoint/2012/main">
        <p15:guide id="1" orient="horz" pos="4320" userDrawn="1">
          <p15:clr>
            <a:srgbClr val="FBAE40"/>
          </p15:clr>
        </p15:guide>
        <p15:guide id="2" orient="horz" userDrawn="1">
          <p15:clr>
            <a:srgbClr val="FBAE40"/>
          </p15:clr>
        </p15:guide>
        <p15:guide id="3" userDrawn="1">
          <p15:clr>
            <a:srgbClr val="FBAE40"/>
          </p15:clr>
        </p15:guide>
        <p15:guide id="4" pos="5760"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_WT_03">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1294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242881" y="65048"/>
            <a:ext cx="1527372" cy="1905000"/>
          </a:xfrm>
          <a:prstGeom prst="rect">
            <a:avLst/>
          </a:prstGeom>
        </p:spPr>
        <p:txBody>
          <a:bodyPr anchor="b">
            <a:normAutofit/>
          </a:bodyPr>
          <a:lstStyle>
            <a:lvl1pPr algn="l">
              <a:defRPr sz="9375"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208033" y="2211660"/>
            <a:ext cx="3506718" cy="2233341"/>
          </a:xfrm>
          <a:prstGeom prst="rect">
            <a:avLst/>
          </a:prstGeom>
        </p:spPr>
        <p:txBody>
          <a:bodyPr>
            <a:noAutofit/>
          </a:bodyPr>
          <a:lstStyle>
            <a:lvl1pPr marL="0" indent="0" algn="l">
              <a:buNone/>
              <a:defRPr sz="3438" b="1" i="0">
                <a:solidFill>
                  <a:srgbClr val="002677"/>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a:p>
            <a:r>
              <a:rPr lang="en-US" dirty="0"/>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711414618"/>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1396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222595" y="3365500"/>
            <a:ext cx="3930702" cy="2349500"/>
          </a:xfrm>
          <a:prstGeom prst="rect">
            <a:avLst/>
          </a:prstGeom>
        </p:spPr>
        <p:txBody>
          <a:bodyPr/>
          <a:lstStyle>
            <a:lvl1pPr marL="0" indent="0">
              <a:lnSpc>
                <a:spcPts val="1250"/>
              </a:lnSpc>
              <a:spcBef>
                <a:spcPts val="0"/>
              </a:spcBef>
              <a:buNone/>
              <a:defRPr sz="1000" b="0" i="0" spc="7"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2285188529"/>
      </p:ext>
    </p:extLst>
  </p:cSld>
  <p:clrMapOvr>
    <a:masterClrMapping/>
  </p:clrMapOvr>
  <p:extLst>
    <p:ext uri="{DCECCB84-F9BA-43D5-87BE-67443E8EF086}">
      <p15:sldGuideLst xmlns:p15="http://schemas.microsoft.com/office/powerpoint/2012/main">
        <p15:guide id="1" orient="horz" pos="2120" userDrawn="1">
          <p15:clr>
            <a:srgbClr val="FBAE40"/>
          </p15:clr>
        </p15:guide>
        <p15:guide id="2" orient="horz" pos="3600"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12A75E-C73B-45A8-A561-08743CF5CDC2}"/>
              </a:ext>
            </a:extLst>
          </p:cNvPr>
          <p:cNvSpPr>
            <a:spLocks noGrp="1"/>
          </p:cNvSpPr>
          <p:nvPr>
            <p:ph type="pic" sz="quarter" idx="16" hasCustomPrompt="1"/>
          </p:nvPr>
        </p:nvSpPr>
        <p:spPr>
          <a:xfrm>
            <a:off x="4572000" y="1"/>
            <a:ext cx="4572000" cy="6857999"/>
          </a:xfrm>
          <a:prstGeom prst="rect">
            <a:avLst/>
          </a:prstGeom>
          <a:solidFill>
            <a:schemeClr val="bg1">
              <a:lumMod val="75000"/>
            </a:schemeClr>
          </a:solidFill>
        </p:spPr>
        <p:txBody>
          <a:bodyPr anchor="ctr" anchorCtr="1"/>
          <a:lstStyle>
            <a:lvl1pPr marL="0" indent="0" algn="ctr">
              <a:buNone/>
              <a:defRPr lang="en-US" sz="875" smtClean="0">
                <a:solidFill>
                  <a:schemeClr val="tx1"/>
                </a:solidFill>
                <a:effectLst/>
              </a:defRPr>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1499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8689262" y="6346402"/>
            <a:ext cx="280210" cy="291340"/>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222595" y="3365500"/>
            <a:ext cx="3930702" cy="2349500"/>
          </a:xfrm>
          <a:prstGeom prst="rect">
            <a:avLst/>
          </a:prstGeom>
        </p:spPr>
        <p:txBody>
          <a:bodyPr/>
          <a:lstStyle>
            <a:lvl1pPr marL="0" indent="0">
              <a:lnSpc>
                <a:spcPts val="1250"/>
              </a:lnSpc>
              <a:spcBef>
                <a:spcPts val="0"/>
              </a:spcBef>
              <a:buNone/>
              <a:defRPr sz="1000" b="0" i="0" spc="7"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3795478585"/>
      </p:ext>
    </p:extLst>
  </p:cSld>
  <p:clrMapOvr>
    <a:masterClrMapping/>
  </p:clrMapOvr>
  <p:extLst>
    <p:ext uri="{DCECCB84-F9BA-43D5-87BE-67443E8EF086}">
      <p15:sldGuideLst xmlns:p15="http://schemas.microsoft.com/office/powerpoint/2012/main">
        <p15:guide id="1" pos="2616"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1601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000500"/>
            <a:ext cx="914732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2281807" y="1822962"/>
            <a:ext cx="0" cy="43434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343663" y="3930319"/>
            <a:ext cx="415188" cy="77714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876" b="0" i="0" dirty="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4570913" y="1808472"/>
            <a:ext cx="0" cy="43434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6854615" y="1773483"/>
            <a:ext cx="0" cy="43434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226033" y="3058636"/>
            <a:ext cx="194188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208861" y="2059218"/>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2526773" y="3048053"/>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4812773" y="3048053"/>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7098773" y="3048053"/>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2494861" y="2059218"/>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4780861" y="2059218"/>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7066861" y="2059218"/>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226033" y="5132969"/>
            <a:ext cx="194188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208861" y="4133551"/>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2526773" y="5122386"/>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4812773" y="5122386"/>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7098773" y="5122386"/>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2494861" y="4133551"/>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4780861" y="4133551"/>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7066861" y="4133551"/>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8</a:t>
            </a:r>
          </a:p>
        </p:txBody>
      </p:sp>
    </p:spTree>
    <p:extLst>
      <p:ext uri="{BB962C8B-B14F-4D97-AF65-F5344CB8AC3E}">
        <p14:creationId xmlns:p14="http://schemas.microsoft.com/office/powerpoint/2010/main" val="18348672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1704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5" y="1905000"/>
            <a:ext cx="2283714" cy="41910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2280309" y="1904998"/>
            <a:ext cx="2283714" cy="41910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4560611" y="1904998"/>
            <a:ext cx="2283714" cy="41910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6848012" y="1904998"/>
            <a:ext cx="2298334" cy="41910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2280303" y="1838882"/>
            <a:ext cx="0" cy="434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4554562" y="1818288"/>
            <a:ext cx="0" cy="434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6844320" y="1828585"/>
            <a:ext cx="0" cy="434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226033" y="3058636"/>
            <a:ext cx="1941886" cy="727080"/>
          </a:xfrm>
          <a:prstGeom prst="rect">
            <a:avLst/>
          </a:prstGeom>
        </p:spPr>
        <p:txBody>
          <a:bodyPr/>
          <a:lstStyle>
            <a:lvl1pPr marL="0" indent="0">
              <a:lnSpc>
                <a:spcPts val="750"/>
              </a:lnSpc>
              <a:buNone/>
              <a:defRPr sz="1125" b="1" i="0">
                <a:solidFill>
                  <a:srgbClr val="FFFF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208861" y="2059218"/>
            <a:ext cx="825624" cy="825498"/>
          </a:xfrm>
          <a:prstGeom prst="rect">
            <a:avLst/>
          </a:prstGeom>
        </p:spPr>
        <p:txBody>
          <a:bodyPr/>
          <a:lstStyle>
            <a:lvl1pPr marL="0" indent="0" algn="l">
              <a:buNone/>
              <a:defRPr sz="4688"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2526773" y="3048053"/>
            <a:ext cx="1847926" cy="727080"/>
          </a:xfrm>
          <a:prstGeom prst="rect">
            <a:avLst/>
          </a:prstGeom>
        </p:spPr>
        <p:txBody>
          <a:bodyPr/>
          <a:lstStyle>
            <a:lvl1pPr marL="0" indent="0">
              <a:lnSpc>
                <a:spcPts val="750"/>
              </a:lnSpc>
              <a:buNone/>
              <a:defRPr sz="1125" b="1" i="0">
                <a:solidFill>
                  <a:srgbClr val="FFFF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4812773" y="3048053"/>
            <a:ext cx="1847926" cy="727080"/>
          </a:xfrm>
          <a:prstGeom prst="rect">
            <a:avLst/>
          </a:prstGeom>
        </p:spPr>
        <p:txBody>
          <a:bodyPr/>
          <a:lstStyle>
            <a:lvl1pPr marL="0" indent="0">
              <a:lnSpc>
                <a:spcPts val="750"/>
              </a:lnSpc>
              <a:buNone/>
              <a:defRPr sz="1125" b="1" i="0">
                <a:solidFill>
                  <a:srgbClr val="0025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7098773" y="3048053"/>
            <a:ext cx="1847926" cy="727080"/>
          </a:xfrm>
          <a:prstGeom prst="rect">
            <a:avLst/>
          </a:prstGeom>
        </p:spPr>
        <p:txBody>
          <a:bodyPr/>
          <a:lstStyle>
            <a:lvl1pPr marL="0" indent="0">
              <a:lnSpc>
                <a:spcPts val="750"/>
              </a:lnSpc>
              <a:buNone/>
              <a:defRPr sz="1125" b="1" i="0">
                <a:solidFill>
                  <a:srgbClr val="0025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2494861" y="2059218"/>
            <a:ext cx="825624" cy="825498"/>
          </a:xfrm>
          <a:prstGeom prst="rect">
            <a:avLst/>
          </a:prstGeom>
        </p:spPr>
        <p:txBody>
          <a:bodyPr/>
          <a:lstStyle>
            <a:lvl1pPr marL="0" indent="0" algn="l">
              <a:buNone/>
              <a:defRPr sz="4688"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4780861" y="2059218"/>
            <a:ext cx="825624" cy="825498"/>
          </a:xfrm>
          <a:prstGeom prst="rect">
            <a:avLst/>
          </a:prstGeom>
        </p:spPr>
        <p:txBody>
          <a:bodyPr/>
          <a:lstStyle>
            <a:lvl1pPr marL="0" indent="0" algn="l">
              <a:buNone/>
              <a:defRPr sz="4688"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7066861" y="2059218"/>
            <a:ext cx="825624" cy="825498"/>
          </a:xfrm>
          <a:prstGeom prst="rect">
            <a:avLst/>
          </a:prstGeom>
        </p:spPr>
        <p:txBody>
          <a:bodyPr/>
          <a:lstStyle>
            <a:lvl1pPr marL="0" indent="0" algn="l">
              <a:buNone/>
              <a:defRPr sz="4688"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1159671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2"/>
            </p:custDataLst>
            <p:extLst>
              <p:ext uri="{D42A27DB-BD31-4B8C-83A1-F6EECF244321}">
                <p14:modId xmlns:p14="http://schemas.microsoft.com/office/powerpoint/2010/main" val="4100143362"/>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259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6157913" y="714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228041" y="333737"/>
            <a:ext cx="3486711"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6157913" y="1857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6157913" y="3000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6157913" y="4143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6157913" y="5286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5235489" y="55233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5235489" y="170399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5235489" y="2855650"/>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5235489" y="398999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5235489" y="513299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Tree>
    <p:extLst>
      <p:ext uri="{BB962C8B-B14F-4D97-AF65-F5344CB8AC3E}">
        <p14:creationId xmlns:p14="http://schemas.microsoft.com/office/powerpoint/2010/main" val="664953648"/>
      </p:ext>
    </p:extLst>
  </p:cSld>
  <p:clrMapOvr>
    <a:masterClrMapping/>
  </p:clrMapOvr>
  <p:extLst>
    <p:ext uri="{DCECCB84-F9BA-43D5-87BE-67443E8EF086}">
      <p15:sldGuideLst xmlns:p15="http://schemas.microsoft.com/office/powerpoint/2012/main">
        <p15:guide id="1" pos="3360" userDrawn="1">
          <p15:clr>
            <a:srgbClr val="FBAE40"/>
          </p15:clr>
        </p15:guide>
        <p15:guide id="2" pos="3915" userDrawn="1">
          <p15:clr>
            <a:srgbClr val="FBAE40"/>
          </p15:clr>
        </p15:guide>
        <p15:guide id="3" orient="horz" pos="440" userDrawn="1">
          <p15:clr>
            <a:srgbClr val="FBAE40"/>
          </p15:clr>
        </p15:guide>
        <p15:guide id="10" orient="horz" pos="800" userDrawn="1">
          <p15:clr>
            <a:srgbClr val="FBAE40"/>
          </p15:clr>
        </p15:guide>
        <p15:guide id="11" orient="horz" pos="1520" userDrawn="1">
          <p15:clr>
            <a:srgbClr val="FBAE40"/>
          </p15:clr>
        </p15:guide>
        <p15:guide id="12" orient="horz" pos="1160" userDrawn="1">
          <p15:clr>
            <a:srgbClr val="FBAE40"/>
          </p15:clr>
        </p15:guide>
        <p15:guide id="13" orient="horz" pos="1880" userDrawn="1">
          <p15:clr>
            <a:srgbClr val="FBAE40"/>
          </p15:clr>
        </p15:guide>
        <p15:guide id="14" orient="horz" pos="2240" userDrawn="1">
          <p15:clr>
            <a:srgbClr val="FBAE40"/>
          </p15:clr>
        </p15:guide>
        <p15:guide id="15" orient="horz" pos="2600" userDrawn="1">
          <p15:clr>
            <a:srgbClr val="FBAE40"/>
          </p15:clr>
        </p15:guide>
        <p15:guide id="16" orient="horz" pos="2960" userDrawn="1">
          <p15:clr>
            <a:srgbClr val="FBAE40"/>
          </p15:clr>
        </p15:guide>
        <p15:guide id="17" orient="horz" pos="3320" userDrawn="1">
          <p15:clr>
            <a:srgbClr val="FBAE40"/>
          </p15:clr>
        </p15:guide>
        <p15:guide id="18" orient="horz" pos="368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1806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6157913" y="714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228041" y="333737"/>
            <a:ext cx="3486711"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6157913" y="1857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6157913" y="3000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6157913" y="4143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6157913" y="5286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5235489" y="55233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5235489" y="170399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5235489" y="2855650"/>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5235489" y="398999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5235489" y="513299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Tree>
    <p:extLst>
      <p:ext uri="{BB962C8B-B14F-4D97-AF65-F5344CB8AC3E}">
        <p14:creationId xmlns:p14="http://schemas.microsoft.com/office/powerpoint/2010/main" val="2448593683"/>
      </p:ext>
    </p:extLst>
  </p:cSld>
  <p:clrMapOvr>
    <a:masterClrMapping/>
  </p:clrMapOvr>
  <p:extLst>
    <p:ext uri="{DCECCB84-F9BA-43D5-87BE-67443E8EF086}">
      <p15:sldGuideLst xmlns:p15="http://schemas.microsoft.com/office/powerpoint/2012/main">
        <p15:guide id="1" pos="3360" userDrawn="1">
          <p15:clr>
            <a:srgbClr val="FBAE40"/>
          </p15:clr>
        </p15:guide>
        <p15:guide id="2" pos="3915" userDrawn="1">
          <p15:clr>
            <a:srgbClr val="FBAE40"/>
          </p15:clr>
        </p15:guide>
        <p15:guide id="3" orient="horz" pos="440" userDrawn="1">
          <p15:clr>
            <a:srgbClr val="FBAE40"/>
          </p15:clr>
        </p15:guide>
        <p15:guide id="10" orient="horz" pos="800" userDrawn="1">
          <p15:clr>
            <a:srgbClr val="FBAE40"/>
          </p15:clr>
        </p15:guide>
        <p15:guide id="11" orient="horz" pos="1520" userDrawn="1">
          <p15:clr>
            <a:srgbClr val="FBAE40"/>
          </p15:clr>
        </p15:guide>
        <p15:guide id="12" orient="horz" pos="1160" userDrawn="1">
          <p15:clr>
            <a:srgbClr val="FBAE40"/>
          </p15:clr>
        </p15:guide>
        <p15:guide id="13" orient="horz" pos="1880" userDrawn="1">
          <p15:clr>
            <a:srgbClr val="FBAE40"/>
          </p15:clr>
        </p15:guide>
        <p15:guide id="14" orient="horz" pos="2240" userDrawn="1">
          <p15:clr>
            <a:srgbClr val="FBAE40"/>
          </p15:clr>
        </p15:guide>
        <p15:guide id="15" orient="horz" pos="2600" userDrawn="1">
          <p15:clr>
            <a:srgbClr val="FBAE40"/>
          </p15:clr>
        </p15:guide>
        <p15:guide id="16" orient="horz" pos="2960" userDrawn="1">
          <p15:clr>
            <a:srgbClr val="FBAE40"/>
          </p15:clr>
        </p15:guide>
        <p15:guide id="17" orient="horz" pos="3320" userDrawn="1">
          <p15:clr>
            <a:srgbClr val="FBAE40"/>
          </p15:clr>
        </p15:guide>
        <p15:guide id="18" orient="horz" pos="3680"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1908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5058544" y="676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228041" y="333737"/>
            <a:ext cx="3486711"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5058544" y="1819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5058544" y="299329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5058544" y="4105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5058544" y="5248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7213099" y="676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7213099" y="1819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7213099" y="299329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7213099" y="4105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7213099" y="5248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4585260" y="590603"/>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4585260" y="175092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4585260" y="2919898"/>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4585260" y="4028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4585260" y="5171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6774584" y="590603"/>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6774584" y="175092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6774584" y="2919898"/>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6774584" y="4028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6774584" y="5171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spTree>
    <p:extLst>
      <p:ext uri="{BB962C8B-B14F-4D97-AF65-F5344CB8AC3E}">
        <p14:creationId xmlns:p14="http://schemas.microsoft.com/office/powerpoint/2010/main" val="25663010"/>
      </p:ext>
    </p:extLst>
  </p:cSld>
  <p:clrMapOvr>
    <a:masterClrMapping/>
  </p:clrMapOvr>
  <p:extLst>
    <p:ext uri="{DCECCB84-F9BA-43D5-87BE-67443E8EF086}">
      <p15:sldGuideLst xmlns:p15="http://schemas.microsoft.com/office/powerpoint/2012/main">
        <p15:guide id="12" orient="horz" pos="420" userDrawn="1">
          <p15:clr>
            <a:srgbClr val="FBAE40"/>
          </p15:clr>
        </p15:guide>
        <p15:guide id="14" orient="horz" pos="1140" userDrawn="1">
          <p15:clr>
            <a:srgbClr val="FBAE40"/>
          </p15:clr>
        </p15:guide>
        <p15:guide id="16" orient="horz" pos="2500" userDrawn="1">
          <p15:clr>
            <a:srgbClr val="FBAE40"/>
          </p15:clr>
        </p15:guide>
        <p15:guide id="17" orient="horz" pos="3220" userDrawn="1">
          <p15:clr>
            <a:srgbClr val="FBAE40"/>
          </p15:clr>
        </p15:guide>
        <p15:guide id="19" orient="horz" pos="1800"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2011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3312677" y="2236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3313012" y="2560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3127376" y="2236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6217802" y="2236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6218137" y="2560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6032501" y="2236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3312677" y="3760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3313012" y="4084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3127376" y="3760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6241224" y="3760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6241559" y="4084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6032501" y="3760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3312677" y="5284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3313012" y="5608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3127376" y="5284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6217802" y="5284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6218137" y="5608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6032501" y="5284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6</a:t>
            </a:r>
          </a:p>
        </p:txBody>
      </p:sp>
    </p:spTree>
    <p:extLst>
      <p:ext uri="{BB962C8B-B14F-4D97-AF65-F5344CB8AC3E}">
        <p14:creationId xmlns:p14="http://schemas.microsoft.com/office/powerpoint/2010/main" val="1787820730"/>
      </p:ext>
    </p:extLst>
  </p:cSld>
  <p:clrMapOvr>
    <a:masterClrMapping/>
  </p:clrMapOvr>
  <p:extLst>
    <p:ext uri="{DCECCB84-F9BA-43D5-87BE-67443E8EF086}">
      <p15:sldGuideLst xmlns:p15="http://schemas.microsoft.com/office/powerpoint/2012/main">
        <p15:guide id="1" orient="horz" pos="1340" userDrawn="1">
          <p15:clr>
            <a:srgbClr val="FBAE40"/>
          </p15:clr>
        </p15:guide>
        <p15:guide id="2" orient="horz" pos="2300" userDrawn="1">
          <p15:clr>
            <a:srgbClr val="FBAE40"/>
          </p15:clr>
        </p15:guide>
        <p15:guide id="3" orient="horz" pos="3260"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2113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142689" y="2996234"/>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355281" y="3000203"/>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355616" y="3238602"/>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238078" y="2394429"/>
            <a:ext cx="812257" cy="263058"/>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142689" y="3643525"/>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355281" y="3647494"/>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355616" y="3885893"/>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142689" y="4274427"/>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355281" y="4278396"/>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355616" y="4516795"/>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3033052" y="2996234"/>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3237361" y="3000203"/>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3237696" y="3238602"/>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3120158" y="2394429"/>
            <a:ext cx="812257" cy="263058"/>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3033052" y="3643525"/>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3237361" y="3647494"/>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3237696" y="3885893"/>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3033052" y="4274427"/>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3237361" y="4278396"/>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3237696" y="4516795"/>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5937575" y="2996234"/>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6150167" y="3000203"/>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6150503" y="3238602"/>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6032965" y="2394429"/>
            <a:ext cx="812257" cy="263058"/>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5937575" y="3643525"/>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6150167" y="3647494"/>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6150503" y="3885893"/>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5937575" y="4274427"/>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6150167" y="4278396"/>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6150503" y="4516795"/>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Tree>
    <p:extLst>
      <p:ext uri="{BB962C8B-B14F-4D97-AF65-F5344CB8AC3E}">
        <p14:creationId xmlns:p14="http://schemas.microsoft.com/office/powerpoint/2010/main" val="3951695539"/>
      </p:ext>
    </p:extLst>
  </p:cSld>
  <p:clrMapOvr>
    <a:masterClrMapping/>
  </p:clrMapOvr>
  <p:extLst>
    <p:ext uri="{DCECCB84-F9BA-43D5-87BE-67443E8EF086}">
      <p15:sldGuideLst xmlns:p15="http://schemas.microsoft.com/office/powerpoint/2012/main">
        <p15:guide id="1" orient="horz" pos="1440" userDrawn="1">
          <p15:clr>
            <a:srgbClr val="FBAE40"/>
          </p15:clr>
        </p15:guide>
        <p15:guide id="2" orient="horz" pos="1600" userDrawn="1">
          <p15:clr>
            <a:srgbClr val="FBAE40"/>
          </p15:clr>
        </p15:guide>
        <p15:guide id="3" orient="horz" pos="1920" userDrawn="1">
          <p15:clr>
            <a:srgbClr val="FBAE40"/>
          </p15:clr>
        </p15:guide>
        <p15:guide id="4" orient="horz" pos="2320" userDrawn="1">
          <p15:clr>
            <a:srgbClr val="FBAE40"/>
          </p15:clr>
        </p15:guide>
        <p15:guide id="5" orient="horz" pos="2720"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2216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434990" y="4106190"/>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204211" y="4106190"/>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285751" y="3142309"/>
            <a:ext cx="8585048" cy="226613"/>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2798105" y="4106190"/>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2567326" y="4106190"/>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1636951" y="2236275"/>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1406173" y="2236275"/>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3986463" y="2236275"/>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3755685" y="2236275"/>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6203796" y="2236275"/>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5973018" y="2236275"/>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5186543" y="4106190"/>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4955766" y="4106190"/>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7313490" y="4106190"/>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7082712" y="4106190"/>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7</a:t>
            </a:r>
          </a:p>
        </p:txBody>
      </p:sp>
    </p:spTree>
    <p:extLst>
      <p:ext uri="{BB962C8B-B14F-4D97-AF65-F5344CB8AC3E}">
        <p14:creationId xmlns:p14="http://schemas.microsoft.com/office/powerpoint/2010/main" val="3774375653"/>
      </p:ext>
    </p:extLst>
  </p:cSld>
  <p:clrMapOvr>
    <a:masterClrMapping/>
  </p:clrMapOvr>
  <p:extLst>
    <p:ext uri="{DCECCB84-F9BA-43D5-87BE-67443E8EF086}">
      <p15:sldGuideLst xmlns:p15="http://schemas.microsoft.com/office/powerpoint/2012/main">
        <p15:guide id="4" orient="horz" pos="1440" userDrawn="1">
          <p15:clr>
            <a:srgbClr val="FBAE40"/>
          </p15:clr>
        </p15:guide>
        <p15:guide id="5" orient="horz" pos="2800" userDrawn="1">
          <p15:clr>
            <a:srgbClr val="FBAE40"/>
          </p15:clr>
        </p15:guide>
        <p15:guide id="6" orient="horz" pos="2580" userDrawn="1">
          <p15:clr>
            <a:srgbClr val="FBAE40"/>
          </p15:clr>
        </p15:guide>
        <p15:guide id="7" pos="1005" userDrawn="1">
          <p15:clr>
            <a:srgbClr val="FBAE40"/>
          </p15:clr>
        </p15:guide>
        <p15:guide id="8" pos="1740" userDrawn="1">
          <p15:clr>
            <a:srgbClr val="FBAE40"/>
          </p15:clr>
        </p15:guide>
        <p15:guide id="9" pos="2490" userDrawn="1">
          <p15:clr>
            <a:srgbClr val="FBAE40"/>
          </p15:clr>
        </p15:guide>
        <p15:guide id="10" pos="255" userDrawn="1">
          <p15:clr>
            <a:srgbClr val="FBAE40"/>
          </p15:clr>
        </p15:guide>
        <p15:guide id="11" pos="3240" userDrawn="1">
          <p15:clr>
            <a:srgbClr val="FBAE40"/>
          </p15:clr>
        </p15:guide>
        <p15:guide id="12" pos="3975" userDrawn="1">
          <p15:clr>
            <a:srgbClr val="FBAE40"/>
          </p15:clr>
        </p15:guide>
        <p15:guide id="13" orient="horz" pos="1980" userDrawn="1">
          <p15:clr>
            <a:srgbClr val="FBAE40"/>
          </p15:clr>
        </p15:guide>
        <p15:guide id="14" orient="horz" pos="1600" userDrawn="1">
          <p15:clr>
            <a:srgbClr val="FBAE40"/>
          </p15:clr>
        </p15:guide>
        <p15:guide id="15" orient="horz" pos="2500" userDrawn="1">
          <p15:clr>
            <a:srgbClr val="FBAE40"/>
          </p15:clr>
        </p15:guide>
        <p15:guide id="17" pos="4725"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23185"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285751" y="3143798"/>
            <a:ext cx="8585048" cy="226613"/>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232956" y="3927139"/>
            <a:ext cx="1652882" cy="488303"/>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3369FF"/>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232956" y="3674699"/>
            <a:ext cx="1494252" cy="204254"/>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232962" y="4525894"/>
            <a:ext cx="1875139" cy="1570108"/>
          </a:xfrm>
          <a:prstGeom prst="rect">
            <a:avLst/>
          </a:prstGeom>
        </p:spPr>
        <p:txBody>
          <a:bodyPr/>
          <a:lstStyle>
            <a:lvl1pPr marL="0" marR="0" indent="0" algn="l" defTabSz="685749" rtl="0" eaLnBrk="1" fontAlgn="auto" latinLnBrk="0" hangingPunct="1">
              <a:lnSpc>
                <a:spcPts val="1000"/>
              </a:lnSpc>
              <a:spcBef>
                <a:spcPts val="750"/>
              </a:spcBef>
              <a:spcAft>
                <a:spcPts val="0"/>
              </a:spcAft>
              <a:buClrTx/>
              <a:buSzTx/>
              <a:buFont typeface="Arial" panose="020B0604020202020204" pitchFamily="34" charset="0"/>
              <a:buNone/>
              <a:tabLst/>
              <a:defRPr sz="875" b="0"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2391956" y="3927139"/>
            <a:ext cx="1652882" cy="488303"/>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3369FF"/>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2391956" y="3674699"/>
            <a:ext cx="1494252" cy="204254"/>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2391962" y="4525894"/>
            <a:ext cx="1875139" cy="1570108"/>
          </a:xfrm>
          <a:prstGeom prst="rect">
            <a:avLst/>
          </a:prstGeom>
        </p:spPr>
        <p:txBody>
          <a:bodyPr/>
          <a:lstStyle>
            <a:lvl1pPr marL="0" marR="0" indent="0" algn="l" defTabSz="685749" rtl="0" eaLnBrk="1" fontAlgn="auto" latinLnBrk="0" hangingPunct="1">
              <a:lnSpc>
                <a:spcPts val="1000"/>
              </a:lnSpc>
              <a:spcBef>
                <a:spcPts val="750"/>
              </a:spcBef>
              <a:spcAft>
                <a:spcPts val="0"/>
              </a:spcAft>
              <a:buClrTx/>
              <a:buSzTx/>
              <a:buFont typeface="Arial" panose="020B0604020202020204" pitchFamily="34" charset="0"/>
              <a:buNone/>
              <a:tabLst/>
              <a:defRPr sz="875" b="0"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4566831" y="3927139"/>
            <a:ext cx="1652882" cy="488303"/>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3369FF"/>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4566831" y="3674699"/>
            <a:ext cx="1494252" cy="204254"/>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4566837" y="4525894"/>
            <a:ext cx="1875139" cy="1570108"/>
          </a:xfrm>
          <a:prstGeom prst="rect">
            <a:avLst/>
          </a:prstGeom>
        </p:spPr>
        <p:txBody>
          <a:bodyPr/>
          <a:lstStyle>
            <a:lvl1pPr marL="0" marR="0" indent="0" algn="l" defTabSz="685749" rtl="0" eaLnBrk="1" fontAlgn="auto" latinLnBrk="0" hangingPunct="1">
              <a:lnSpc>
                <a:spcPts val="1000"/>
              </a:lnSpc>
              <a:spcBef>
                <a:spcPts val="750"/>
              </a:spcBef>
              <a:spcAft>
                <a:spcPts val="0"/>
              </a:spcAft>
              <a:buClrTx/>
              <a:buSzTx/>
              <a:buFont typeface="Arial" panose="020B0604020202020204" pitchFamily="34" charset="0"/>
              <a:buNone/>
              <a:tabLst/>
              <a:defRPr sz="875" b="0"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6686143" y="3927139"/>
            <a:ext cx="1652882" cy="488303"/>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3369FF"/>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6686143" y="3674699"/>
            <a:ext cx="1494252" cy="204254"/>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6686150" y="4525894"/>
            <a:ext cx="1875139" cy="1570108"/>
          </a:xfrm>
          <a:prstGeom prst="rect">
            <a:avLst/>
          </a:prstGeom>
        </p:spPr>
        <p:txBody>
          <a:bodyPr/>
          <a:lstStyle>
            <a:lvl1pPr marL="0" marR="0" indent="0" algn="l" defTabSz="685749" rtl="0" eaLnBrk="1" fontAlgn="auto" latinLnBrk="0" hangingPunct="1">
              <a:lnSpc>
                <a:spcPts val="1000"/>
              </a:lnSpc>
              <a:spcBef>
                <a:spcPts val="750"/>
              </a:spcBef>
              <a:spcAft>
                <a:spcPts val="0"/>
              </a:spcAft>
              <a:buClrTx/>
              <a:buSzTx/>
              <a:buFont typeface="Arial" panose="020B0604020202020204" pitchFamily="34" charset="0"/>
              <a:buNone/>
              <a:tabLst/>
              <a:defRPr sz="875" b="0"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Tree>
    <p:extLst>
      <p:ext uri="{BB962C8B-B14F-4D97-AF65-F5344CB8AC3E}">
        <p14:creationId xmlns:p14="http://schemas.microsoft.com/office/powerpoint/2010/main" val="335388149"/>
      </p:ext>
    </p:extLst>
  </p:cSld>
  <p:clrMapOvr>
    <a:masterClrMapping/>
  </p:clrMapOvr>
  <p:extLst>
    <p:ext uri="{DCECCB84-F9BA-43D5-87BE-67443E8EF086}">
      <p15:sldGuideLst xmlns:p15="http://schemas.microsoft.com/office/powerpoint/2012/main">
        <p15:guide id="1" orient="horz" pos="2400" userDrawn="1">
          <p15:clr>
            <a:srgbClr val="FBAE40"/>
          </p15:clr>
        </p15:guide>
        <p15:guide id="2" orient="horz" pos="2500" userDrawn="1">
          <p15:clr>
            <a:srgbClr val="FBAE40"/>
          </p15:clr>
        </p15:guide>
        <p15:guide id="3" pos="1545" userDrawn="1">
          <p15:clr>
            <a:srgbClr val="FBAE40"/>
          </p15:clr>
        </p15:guide>
        <p15:guide id="4" pos="2910" userDrawn="1">
          <p15:clr>
            <a:srgbClr val="FBAE40"/>
          </p15:clr>
        </p15:guide>
        <p15:guide id="5" pos="4245" userDrawn="1">
          <p15:clr>
            <a:srgbClr val="FBAE40"/>
          </p15:clr>
        </p15:guide>
        <p15:guide id="6" orient="horz" pos="2160" userDrawn="1">
          <p15:clr>
            <a:srgbClr val="FBAE40"/>
          </p15:clr>
        </p15:guide>
        <p15:guide id="7" orient="horz" pos="2740" userDrawn="1">
          <p15:clr>
            <a:srgbClr val="FBAE40"/>
          </p15:clr>
        </p15:guide>
        <p15:guide id="8" orient="horz" pos="2880" userDrawn="1">
          <p15:clr>
            <a:srgbClr val="FBAE40"/>
          </p15:clr>
        </p15:guide>
        <p15:guide id="9" orient="horz" pos="2040" userDrawn="1">
          <p15:clr>
            <a:srgbClr val="FBAE40"/>
          </p15:clr>
        </p15:guide>
        <p15:guide id="10" orient="horz" pos="2060"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iography slide_WT_0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2420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2391551" y="1849182"/>
            <a:ext cx="3204082" cy="275242"/>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2391551" y="2166758"/>
            <a:ext cx="3204082" cy="278069"/>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284458" y="1817430"/>
            <a:ext cx="1708740" cy="2278320"/>
          </a:xfrm>
          <a:prstGeom prst="ellipse">
            <a:avLst/>
          </a:prstGeom>
          <a:ln>
            <a:noFill/>
          </a:ln>
        </p:spPr>
        <p:txBody>
          <a:bodyPr/>
          <a:lstStyle>
            <a:lvl1pPr>
              <a:defRPr b="0" i="0">
                <a:latin typeface="IBM Eliot Sans Medium" panose="020B0703050000000000" pitchFamily="34" charset="0"/>
              </a:defRPr>
            </a:lvl1pPr>
          </a:lstStyle>
          <a:p>
            <a:endParaRPr lang="en-US" dirty="0">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2391172" y="2825750"/>
            <a:ext cx="4347766" cy="3270250"/>
          </a:xfrm>
          <a:prstGeom prst="rect">
            <a:avLst/>
          </a:prstGeom>
        </p:spPr>
        <p:txBody>
          <a:bodyPr/>
          <a:lstStyle>
            <a:lvl1pPr marL="0" indent="0">
              <a:lnSpc>
                <a:spcPts val="1250"/>
              </a:lnSpc>
              <a:spcBef>
                <a:spcPts val="0"/>
              </a:spcBef>
              <a:buNone/>
              <a:defRPr lang="en-US" sz="1000" smtClean="0">
                <a:effectLst/>
                <a:latin typeface="IBM Plex Sans Medium" panose="020B0603050203000203" pitchFamily="34" charset="0"/>
              </a:defRPr>
            </a:lvl1pPr>
          </a:lstStyle>
          <a:p>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 </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Ut </a:t>
            </a:r>
            <a:r>
              <a:rPr lang="en-US" dirty="0" err="1">
                <a:solidFill>
                  <a:srgbClr val="002677"/>
                </a:solidFill>
                <a:effectLst/>
                <a:latin typeface="Segoe UI" panose="020B0502040204020203" pitchFamily="34" charset="0"/>
              </a:rPr>
              <a:t>pelendebis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voluptatquo</a:t>
            </a:r>
            <a:r>
              <a:rPr lang="en-US" dirty="0">
                <a:solidFill>
                  <a:srgbClr val="002677"/>
                </a:solidFill>
                <a:effectLst/>
                <a:latin typeface="Segoe UI" panose="020B0502040204020203" pitchFamily="34" charset="0"/>
              </a:rPr>
              <a:t> id es non </a:t>
            </a:r>
            <a:r>
              <a:rPr lang="en-US" dirty="0" err="1">
                <a:solidFill>
                  <a:srgbClr val="002677"/>
                </a:solidFill>
                <a:effectLst/>
                <a:latin typeface="Segoe UI" panose="020B0502040204020203" pitchFamily="34" charset="0"/>
              </a:rPr>
              <a:t>porestin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acea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erisimia</a:t>
            </a:r>
            <a:r>
              <a:rPr lang="en-US" dirty="0">
                <a:solidFill>
                  <a:srgbClr val="002677"/>
                </a:solidFill>
                <a:effectLst/>
                <a:latin typeface="Segoe UI" panose="020B0502040204020203" pitchFamily="34" charset="0"/>
              </a:rPr>
              <a:t> nemo es </a:t>
            </a:r>
            <a:r>
              <a:rPr lang="en-US" dirty="0" err="1">
                <a:solidFill>
                  <a:srgbClr val="002677"/>
                </a:solidFill>
                <a:effectLst/>
                <a:latin typeface="Segoe UI" panose="020B0502040204020203" pitchFamily="34" charset="0"/>
              </a:rPr>
              <a:t>eius</a:t>
            </a:r>
            <a:r>
              <a:rPr lang="en-US" dirty="0">
                <a:solidFill>
                  <a:srgbClr val="002677"/>
                </a:solidFill>
                <a:effectLst/>
                <a:latin typeface="Segoe UI" panose="020B0502040204020203" pitchFamily="34" charset="0"/>
              </a:rPr>
              <a:t> sus et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ides </a:t>
            </a:r>
            <a:r>
              <a:rPr lang="en-US" dirty="0" err="1">
                <a:solidFill>
                  <a:srgbClr val="002677"/>
                </a:solidFill>
                <a:effectLst/>
                <a:latin typeface="Segoe UI" panose="020B0502040204020203" pitchFamily="34" charset="0"/>
              </a:rPr>
              <a:t>uta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quunt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ipsus</a:t>
            </a:r>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et </a:t>
            </a:r>
            <a:r>
              <a:rPr lang="en-US" dirty="0" err="1">
                <a:solidFill>
                  <a:srgbClr val="002677"/>
                </a:solidFill>
                <a:effectLst/>
                <a:latin typeface="Segoe UI" panose="020B0502040204020203" pitchFamily="34" charset="0"/>
              </a:rPr>
              <a:t>dendiassit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voluptibusam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disitioremod</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quiatem</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quundi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ionsequia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vento</a:t>
            </a:r>
            <a:r>
              <a:rPr lang="en-US" dirty="0">
                <a:solidFill>
                  <a:srgbClr val="002677"/>
                </a:solidFill>
                <a:effectLst/>
                <a:latin typeface="Segoe UI" panose="020B0502040204020203" pitchFamily="34" charset="0"/>
              </a:rPr>
              <a:t> con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moluptatetur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atiatet</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atur</a:t>
            </a:r>
            <a:r>
              <a:rPr lang="en-US" dirty="0">
                <a:solidFill>
                  <a:srgbClr val="002677"/>
                </a:solidFill>
                <a:effectLst/>
                <a:latin typeface="Segoe UI" panose="020B0502040204020203" pitchFamily="34" charset="0"/>
              </a:rPr>
              <a:t>? To </a:t>
            </a:r>
            <a:r>
              <a:rPr lang="en-US" dirty="0" err="1">
                <a:solidFill>
                  <a:srgbClr val="002677"/>
                </a:solidFill>
                <a:effectLst/>
                <a:latin typeface="Segoe UI" panose="020B0502040204020203" pitchFamily="34" charset="0"/>
              </a:rPr>
              <a:t>cor</a:t>
            </a:r>
            <a:r>
              <a:rPr lang="en-US" dirty="0">
                <a:solidFill>
                  <a:srgbClr val="002677"/>
                </a:solidFill>
                <a:effectLst/>
                <a:latin typeface="Segoe UI" panose="020B0502040204020203" pitchFamily="34" charset="0"/>
              </a:rPr>
              <a:t> sum et </a:t>
            </a:r>
            <a:r>
              <a:rPr lang="en-US" dirty="0" err="1">
                <a:solidFill>
                  <a:srgbClr val="002677"/>
                </a:solidFill>
                <a:effectLst/>
                <a:latin typeface="Segoe UI" panose="020B0502040204020203" pitchFamily="34" charset="0"/>
              </a:rPr>
              <a:t>provitem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andel</a:t>
            </a:r>
            <a:r>
              <a:rPr lang="en-US" dirty="0">
                <a:solidFill>
                  <a:srgbClr val="002677"/>
                </a:solidFill>
                <a:effectLst/>
                <a:latin typeface="Segoe UI" panose="020B0502040204020203" pitchFamily="34" charset="0"/>
              </a:rPr>
              <a:t> cones </a:t>
            </a:r>
            <a:r>
              <a:rPr lang="en-US" dirty="0" err="1">
                <a:solidFill>
                  <a:srgbClr val="002677"/>
                </a:solidFill>
                <a:effectLst/>
                <a:latin typeface="Segoe UI" panose="020B0502040204020203" pitchFamily="34" charset="0"/>
              </a:rPr>
              <a:t>alignatias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ariosaped</a:t>
            </a:r>
            <a:endParaRPr lang="en-US" dirty="0">
              <a:solidFill>
                <a:srgbClr val="002677"/>
              </a:solidFill>
              <a:effectLst/>
              <a:latin typeface="Segoe UI" panose="020B0502040204020203" pitchFamily="34" charset="0"/>
            </a:endParaRPr>
          </a:p>
          <a:p>
            <a:r>
              <a:rPr lang="en-US" dirty="0" err="1">
                <a:solidFill>
                  <a:srgbClr val="002677"/>
                </a:solidFill>
                <a:effectLst/>
                <a:latin typeface="Segoe UI" panose="020B0502040204020203" pitchFamily="34" charset="0"/>
              </a:rPr>
              <a:t>ulparum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consectios</a:t>
            </a:r>
            <a:r>
              <a:rPr lang="en-US" dirty="0">
                <a:solidFill>
                  <a:srgbClr val="002677"/>
                </a:solidFill>
                <a:effectLst/>
                <a:latin typeface="Segoe UI" panose="020B0502040204020203" pitchFamily="34" charset="0"/>
              </a:rPr>
              <a:t> et, que nonet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que pro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od quo</a:t>
            </a:r>
          </a:p>
          <a:p>
            <a:r>
              <a:rPr lang="en-US" dirty="0">
                <a:solidFill>
                  <a:srgbClr val="002677"/>
                </a:solidFill>
                <a:effectLst/>
                <a:latin typeface="Segoe UI" panose="020B0502040204020203" pitchFamily="34" charset="0"/>
              </a:rPr>
              <a:t>qui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a pa </a:t>
            </a:r>
            <a:r>
              <a:rPr lang="en-US" dirty="0" err="1">
                <a:solidFill>
                  <a:srgbClr val="002677"/>
                </a:solidFill>
                <a:effectLst/>
                <a:latin typeface="Segoe UI" panose="020B0502040204020203" pitchFamily="34" charset="0"/>
              </a:rPr>
              <a:t>quaeratem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magnis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evendis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sanihil</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522093242"/>
      </p:ext>
    </p:extLst>
  </p:cSld>
  <p:clrMapOvr>
    <a:masterClrMapping/>
  </p:clrMapOvr>
  <p:extLst>
    <p:ext uri="{DCECCB84-F9BA-43D5-87BE-67443E8EF086}">
      <p15:sldGuideLst xmlns:p15="http://schemas.microsoft.com/office/powerpoint/2012/main">
        <p15:guide id="1" orient="horz" pos="1200" userDrawn="1">
          <p15:clr>
            <a:srgbClr val="FBAE40"/>
          </p15:clr>
        </p15:guide>
        <p15:guide id="2" orient="horz" pos="1520" userDrawn="1">
          <p15:clr>
            <a:srgbClr val="FBAE40"/>
          </p15:clr>
        </p15:guide>
        <p15:guide id="3" orient="horz" pos="1780" userDrawn="1">
          <p15:clr>
            <a:srgbClr val="FBAE40"/>
          </p15:clr>
        </p15:guide>
        <p15:guide id="6" pos="1260"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2523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132746" y="205300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132746" y="2268544"/>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299563" y="1987791"/>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228040" y="333737"/>
            <a:ext cx="6286500" cy="479861"/>
          </a:xfrm>
          <a:prstGeom prst="rect">
            <a:avLst/>
          </a:prstGeom>
        </p:spPr>
        <p:txBody>
          <a:bodyPr anchor="b">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137176" y="2538948"/>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4012397" y="205300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4012397" y="2268544"/>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3179214" y="1987791"/>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4016827" y="2538823"/>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6896355" y="205300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6896355" y="2271273"/>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6063173" y="1987791"/>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6900785" y="2532840"/>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6900785" y="5533584"/>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132746" y="356554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132746" y="3781085"/>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299563" y="3500332"/>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137176" y="4051489"/>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4012397" y="356554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4012397" y="3781085"/>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3179214" y="3500332"/>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6896355" y="356554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6896355" y="3783814"/>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6063173" y="3500332"/>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6900785" y="4045381"/>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132746" y="5055166"/>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132746" y="5270709"/>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299563" y="4989956"/>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137176" y="5541113"/>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4012397" y="5055166"/>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4012397" y="5270709"/>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3179214" y="4989956"/>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4016827" y="5540988"/>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6896355" y="5055166"/>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6896355" y="5273438"/>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6063173" y="4989956"/>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6900785" y="5535005"/>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44" name="Text Placeholder 17">
            <a:extLst>
              <a:ext uri="{FF2B5EF4-FFF2-40B4-BE49-F238E27FC236}">
                <a16:creationId xmlns:a16="http://schemas.microsoft.com/office/drawing/2014/main" id="{D9D25C10-AB3E-C74C-8A68-D3A4937DE030}"/>
              </a:ext>
            </a:extLst>
          </p:cNvPr>
          <p:cNvSpPr>
            <a:spLocks noGrp="1"/>
          </p:cNvSpPr>
          <p:nvPr>
            <p:ph type="body" sz="quarter" idx="106" hasCustomPrompt="1"/>
          </p:nvPr>
        </p:nvSpPr>
        <p:spPr>
          <a:xfrm>
            <a:off x="4012397" y="4043592"/>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Tree>
    <p:extLst>
      <p:ext uri="{BB962C8B-B14F-4D97-AF65-F5344CB8AC3E}">
        <p14:creationId xmlns:p14="http://schemas.microsoft.com/office/powerpoint/2010/main" val="2642425549"/>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2625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241101" y="1785933"/>
            <a:ext cx="6241852" cy="4310067"/>
          </a:xfrm>
          <a:prstGeom prst="rect">
            <a:avLst/>
          </a:prstGeom>
        </p:spPr>
        <p:txBody>
          <a:bodyPr/>
          <a:lstStyle>
            <a:lvl1pPr marL="140891" indent="-132953">
              <a:lnSpc>
                <a:spcPts val="3438"/>
              </a:lnSpc>
              <a:buNone/>
              <a:tabLst/>
              <a:defRPr sz="2188"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Tree>
    <p:extLst>
      <p:ext uri="{BB962C8B-B14F-4D97-AF65-F5344CB8AC3E}">
        <p14:creationId xmlns:p14="http://schemas.microsoft.com/office/powerpoint/2010/main" val="2066215961"/>
      </p:ext>
    </p:extLst>
  </p:cSld>
  <p:clrMapOvr>
    <a:masterClrMapping/>
  </p:clrMapOvr>
  <p:extLst>
    <p:ext uri="{DCECCB84-F9BA-43D5-87BE-67443E8EF086}">
      <p15:sldGuideLst xmlns:p15="http://schemas.microsoft.com/office/powerpoint/2012/main">
        <p15:guide id="1" orient="horz" pos="1200"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2728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241101" y="1785933"/>
            <a:ext cx="6241852" cy="4310067"/>
          </a:xfrm>
          <a:prstGeom prst="rect">
            <a:avLst/>
          </a:prstGeom>
        </p:spPr>
        <p:txBody>
          <a:bodyPr/>
          <a:lstStyle>
            <a:lvl1pPr marL="0" indent="0">
              <a:lnSpc>
                <a:spcPts val="3438"/>
              </a:lnSpc>
              <a:buNone/>
              <a:defRPr sz="2188"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6"/>
          <a:stretch>
            <a:fillRect/>
          </a:stretch>
        </p:blipFill>
        <p:spPr>
          <a:xfrm>
            <a:off x="99392" y="-115958"/>
            <a:ext cx="1143000" cy="1524000"/>
          </a:xfrm>
          <a:prstGeom prst="rect">
            <a:avLst/>
          </a:prstGeom>
        </p:spPr>
      </p:pic>
    </p:spTree>
    <p:extLst>
      <p:ext uri="{BB962C8B-B14F-4D97-AF65-F5344CB8AC3E}">
        <p14:creationId xmlns:p14="http://schemas.microsoft.com/office/powerpoint/2010/main" val="2648482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2"/>
            </p:custDataLst>
            <p:extLst>
              <p:ext uri="{D42A27DB-BD31-4B8C-83A1-F6EECF244321}">
                <p14:modId xmlns:p14="http://schemas.microsoft.com/office/powerpoint/2010/main" val="284754762"/>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361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5058544" y="676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228041" y="333737"/>
            <a:ext cx="3486711"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5058544" y="1819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5058544" y="299329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5058544" y="4105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5058544" y="5248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7213099" y="676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7213099" y="1819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7213099" y="299329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7213099" y="4105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7213099" y="5248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4585260" y="590603"/>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4585260" y="175092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4585260" y="2919898"/>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4585260" y="4028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4585260" y="5171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6774584" y="590603"/>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6774584" y="175092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6774584" y="2919898"/>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6774584" y="4028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6774584" y="5171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spTree>
    <p:extLst>
      <p:ext uri="{BB962C8B-B14F-4D97-AF65-F5344CB8AC3E}">
        <p14:creationId xmlns:p14="http://schemas.microsoft.com/office/powerpoint/2010/main" val="731230474"/>
      </p:ext>
    </p:extLst>
  </p:cSld>
  <p:clrMapOvr>
    <a:masterClrMapping/>
  </p:clrMapOvr>
  <p:extLst>
    <p:ext uri="{DCECCB84-F9BA-43D5-87BE-67443E8EF086}">
      <p15:sldGuideLst xmlns:p15="http://schemas.microsoft.com/office/powerpoint/2012/main">
        <p15:guide id="12" orient="horz" pos="420" userDrawn="1">
          <p15:clr>
            <a:srgbClr val="FBAE40"/>
          </p15:clr>
        </p15:guide>
        <p15:guide id="14" orient="horz" pos="1140" userDrawn="1">
          <p15:clr>
            <a:srgbClr val="FBAE40"/>
          </p15:clr>
        </p15:guide>
        <p15:guide id="16" orient="horz" pos="2500" userDrawn="1">
          <p15:clr>
            <a:srgbClr val="FBAE40"/>
          </p15:clr>
        </p15:guide>
        <p15:guide id="17" orient="horz" pos="3220" userDrawn="1">
          <p15:clr>
            <a:srgbClr val="FBAE40"/>
          </p15:clr>
        </p15:guide>
        <p15:guide id="19" orient="horz" pos="180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formation slide_WT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2830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213841" y="382885"/>
            <a:ext cx="6286500" cy="1166343"/>
          </a:xfrm>
          <a:prstGeom prst="rect">
            <a:avLst/>
          </a:prstGeom>
        </p:spPr>
        <p:txBody>
          <a:bodyPr>
            <a:noAutofit/>
          </a:bodyPr>
          <a:lstStyle>
            <a:lvl1pPr marL="0" indent="0">
              <a:lnSpc>
                <a:spcPts val="1875"/>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233227" y="3770901"/>
            <a:ext cx="2140148" cy="227542"/>
          </a:xfrm>
          <a:prstGeom prst="rect">
            <a:avLst/>
          </a:prstGeom>
        </p:spPr>
        <p:txBody>
          <a:bodyPr/>
          <a:lstStyle>
            <a:lvl1pPr marL="0" indent="0">
              <a:buNone/>
              <a:defRPr sz="75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3114293" y="3770901"/>
            <a:ext cx="2140148" cy="227542"/>
          </a:xfrm>
          <a:prstGeom prst="rect">
            <a:avLst/>
          </a:prstGeom>
        </p:spPr>
        <p:txBody>
          <a:bodyPr/>
          <a:lstStyle>
            <a:lvl1pPr marL="0" indent="0">
              <a:buNone/>
              <a:defRPr sz="75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6042495" y="3770901"/>
            <a:ext cx="2140148" cy="227542"/>
          </a:xfrm>
          <a:prstGeom prst="rect">
            <a:avLst/>
          </a:prstGeom>
        </p:spPr>
        <p:txBody>
          <a:bodyPr/>
          <a:lstStyle>
            <a:lvl1pPr marL="0" indent="0">
              <a:buNone/>
              <a:defRPr sz="75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23866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3112039" y="2560320"/>
            <a:ext cx="857250" cy="1143000"/>
          </a:xfrm>
          <a:prstGeom prst="rect">
            <a:avLst/>
          </a:prstGeom>
        </p:spPr>
        <p:txBody>
          <a:bodyPr/>
          <a:lstStyle>
            <a:lvl2pPr>
              <a:defRPr sz="5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6040054" y="2560320"/>
            <a:ext cx="857250" cy="1143000"/>
          </a:xfrm>
          <a:prstGeom prst="rect">
            <a:avLst/>
          </a:prstGeom>
        </p:spPr>
        <p:txBody>
          <a:bodyPr/>
          <a:lstStyle>
            <a:lvl2pPr>
              <a:defRPr sz="5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68004902-559C-364E-9DFA-8EE281D3EE59}"/>
              </a:ext>
            </a:extLst>
          </p:cNvPr>
          <p:cNvSpPr>
            <a:spLocks noGrp="1"/>
          </p:cNvSpPr>
          <p:nvPr>
            <p:ph type="body" sz="quarter" idx="75"/>
          </p:nvPr>
        </p:nvSpPr>
        <p:spPr>
          <a:xfrm>
            <a:off x="239117" y="4714875"/>
            <a:ext cx="2253258" cy="1336146"/>
          </a:xfrm>
          <a:prstGeom prst="rect">
            <a:avLst/>
          </a:prstGeom>
        </p:spPr>
        <p:txBody>
          <a:bodyPr/>
          <a:lstStyle>
            <a:lvl1pPr marL="171438" indent="-171438">
              <a:buFont typeface="Courier New" panose="02070309020205020404" pitchFamily="49" charset="0"/>
              <a:buChar char="o"/>
              <a:defRPr sz="875" b="0" i="0">
                <a:solidFill>
                  <a:srgbClr val="FFFFFF"/>
                </a:solidFill>
                <a:latin typeface="Segoe UI" panose="020B0502040204020203" pitchFamily="34" charset="0"/>
                <a:cs typeface="Segoe UI" panose="020B0502040204020203" pitchFamily="34" charset="0"/>
              </a:defRPr>
            </a:lvl1pPr>
            <a:lvl2pPr>
              <a:defRPr sz="1000" b="0" i="0">
                <a:latin typeface="Segoe UI" panose="020B0502040204020203" pitchFamily="34" charset="0"/>
                <a:cs typeface="Segoe UI" panose="020B0502040204020203" pitchFamily="34" charset="0"/>
              </a:defRPr>
            </a:lvl2pPr>
            <a:lvl3pPr>
              <a:defRPr sz="875" b="0" i="0">
                <a:latin typeface="Segoe UI" panose="020B0502040204020203" pitchFamily="34" charset="0"/>
                <a:cs typeface="Segoe UI" panose="020B0502040204020203" pitchFamily="34" charset="0"/>
              </a:defRPr>
            </a:lvl3pPr>
            <a:lvl4pPr>
              <a:defRPr sz="750" b="0" i="0">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20D0AF08-31DC-E745-A3F5-93BCDDE1505E}"/>
              </a:ext>
            </a:extLst>
          </p:cNvPr>
          <p:cNvSpPr>
            <a:spLocks noGrp="1"/>
          </p:cNvSpPr>
          <p:nvPr>
            <p:ph type="body" sz="quarter" idx="76"/>
          </p:nvPr>
        </p:nvSpPr>
        <p:spPr>
          <a:xfrm>
            <a:off x="3121004" y="4735135"/>
            <a:ext cx="2253258" cy="1336146"/>
          </a:xfrm>
          <a:prstGeom prst="rect">
            <a:avLst/>
          </a:prstGeom>
        </p:spPr>
        <p:txBody>
          <a:bodyPr/>
          <a:lstStyle>
            <a:lvl1pPr marL="171438" indent="-171438">
              <a:buFont typeface="Courier New" panose="02070309020205020404" pitchFamily="49" charset="0"/>
              <a:buChar char="o"/>
              <a:defRPr sz="875" b="0" i="0">
                <a:solidFill>
                  <a:srgbClr val="FFFFFF"/>
                </a:solidFill>
                <a:latin typeface="Segoe UI" panose="020B0502040204020203" pitchFamily="34" charset="0"/>
                <a:cs typeface="Segoe UI" panose="020B0502040204020203" pitchFamily="34" charset="0"/>
              </a:defRPr>
            </a:lvl1pPr>
            <a:lvl2pPr>
              <a:defRPr sz="1000" b="0" i="0">
                <a:latin typeface="Segoe UI" panose="020B0502040204020203" pitchFamily="34" charset="0"/>
                <a:cs typeface="Segoe UI" panose="020B0502040204020203" pitchFamily="34" charset="0"/>
              </a:defRPr>
            </a:lvl2pPr>
            <a:lvl3pPr>
              <a:defRPr sz="875" b="0" i="0">
                <a:latin typeface="Segoe UI" panose="020B0502040204020203" pitchFamily="34" charset="0"/>
                <a:cs typeface="Segoe UI" panose="020B0502040204020203" pitchFamily="34" charset="0"/>
              </a:defRPr>
            </a:lvl3pPr>
            <a:lvl4pPr>
              <a:defRPr sz="750" b="0" i="0">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8471F6DA-C7A5-5249-B208-37E6FA1F81F5}"/>
              </a:ext>
            </a:extLst>
          </p:cNvPr>
          <p:cNvSpPr>
            <a:spLocks noGrp="1"/>
          </p:cNvSpPr>
          <p:nvPr>
            <p:ph type="body" sz="quarter" idx="77"/>
          </p:nvPr>
        </p:nvSpPr>
        <p:spPr>
          <a:xfrm>
            <a:off x="6048222" y="4735135"/>
            <a:ext cx="2253258" cy="1336146"/>
          </a:xfrm>
          <a:prstGeom prst="rect">
            <a:avLst/>
          </a:prstGeom>
        </p:spPr>
        <p:txBody>
          <a:bodyPr/>
          <a:lstStyle>
            <a:lvl1pPr marL="171438" indent="-171438">
              <a:buFont typeface="Courier New" panose="02070309020205020404" pitchFamily="49" charset="0"/>
              <a:buChar char="o"/>
              <a:defRPr sz="875" b="0" i="0">
                <a:solidFill>
                  <a:srgbClr val="FFFFFF"/>
                </a:solidFill>
                <a:latin typeface="Segoe UI" panose="020B0502040204020203" pitchFamily="34" charset="0"/>
                <a:cs typeface="Segoe UI" panose="020B0502040204020203" pitchFamily="34" charset="0"/>
              </a:defRPr>
            </a:lvl1pPr>
            <a:lvl2pPr>
              <a:defRPr sz="1000" b="0" i="0">
                <a:latin typeface="Segoe UI" panose="020B0502040204020203" pitchFamily="34" charset="0"/>
                <a:cs typeface="Segoe UI" panose="020B0502040204020203" pitchFamily="34" charset="0"/>
              </a:defRPr>
            </a:lvl2pPr>
            <a:lvl3pPr>
              <a:defRPr sz="875" b="0" i="0">
                <a:latin typeface="Segoe UI" panose="020B0502040204020203" pitchFamily="34" charset="0"/>
                <a:cs typeface="Segoe UI" panose="020B0502040204020203" pitchFamily="34" charset="0"/>
              </a:defRPr>
            </a:lvl3pPr>
            <a:lvl4pPr>
              <a:defRPr sz="750" b="0" i="0">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6" name="Text Placeholder 5">
            <a:extLst>
              <a:ext uri="{FF2B5EF4-FFF2-40B4-BE49-F238E27FC236}">
                <a16:creationId xmlns:a16="http://schemas.microsoft.com/office/drawing/2014/main" id="{9A69E34C-E1E7-C142-AE1B-89EAD1C190BC}"/>
              </a:ext>
            </a:extLst>
          </p:cNvPr>
          <p:cNvSpPr>
            <a:spLocks noGrp="1"/>
          </p:cNvSpPr>
          <p:nvPr>
            <p:ph type="body" sz="quarter" idx="78"/>
          </p:nvPr>
        </p:nvSpPr>
        <p:spPr>
          <a:xfrm>
            <a:off x="238664" y="4020599"/>
            <a:ext cx="2253258" cy="677333"/>
          </a:xfrm>
          <a:prstGeom prst="rect">
            <a:avLst/>
          </a:prstGeom>
        </p:spPr>
        <p:txBody>
          <a:bodyPr/>
          <a:lstStyle>
            <a:lvl1pPr marL="0" indent="0">
              <a:buNone/>
              <a:defRPr sz="875">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3" name="Text Placeholder 5">
            <a:extLst>
              <a:ext uri="{FF2B5EF4-FFF2-40B4-BE49-F238E27FC236}">
                <a16:creationId xmlns:a16="http://schemas.microsoft.com/office/drawing/2014/main" id="{17629EE9-FE64-7949-A80C-371EBF1394E3}"/>
              </a:ext>
            </a:extLst>
          </p:cNvPr>
          <p:cNvSpPr>
            <a:spLocks noGrp="1"/>
          </p:cNvSpPr>
          <p:nvPr>
            <p:ph type="body" sz="quarter" idx="79"/>
          </p:nvPr>
        </p:nvSpPr>
        <p:spPr>
          <a:xfrm>
            <a:off x="3112039" y="4034924"/>
            <a:ext cx="2253258" cy="677333"/>
          </a:xfrm>
          <a:prstGeom prst="rect">
            <a:avLst/>
          </a:prstGeom>
        </p:spPr>
        <p:txBody>
          <a:bodyPr/>
          <a:lstStyle>
            <a:lvl1pPr marL="0" indent="0">
              <a:buNone/>
              <a:defRPr sz="875">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4" name="Text Placeholder 5">
            <a:extLst>
              <a:ext uri="{FF2B5EF4-FFF2-40B4-BE49-F238E27FC236}">
                <a16:creationId xmlns:a16="http://schemas.microsoft.com/office/drawing/2014/main" id="{760A0761-F343-AA46-8DBA-59D5F704CE41}"/>
              </a:ext>
            </a:extLst>
          </p:cNvPr>
          <p:cNvSpPr>
            <a:spLocks noGrp="1"/>
          </p:cNvSpPr>
          <p:nvPr>
            <p:ph type="body" sz="quarter" idx="80"/>
          </p:nvPr>
        </p:nvSpPr>
        <p:spPr>
          <a:xfrm>
            <a:off x="6040054" y="4035951"/>
            <a:ext cx="2253258" cy="677333"/>
          </a:xfrm>
          <a:prstGeom prst="rect">
            <a:avLst/>
          </a:prstGeom>
        </p:spPr>
        <p:txBody>
          <a:bodyPr/>
          <a:lstStyle>
            <a:lvl1pPr marL="0" indent="0">
              <a:buNone/>
              <a:defRPr sz="875">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25" name="Picture 24">
            <a:extLst>
              <a:ext uri="{FF2B5EF4-FFF2-40B4-BE49-F238E27FC236}">
                <a16:creationId xmlns:a16="http://schemas.microsoft.com/office/drawing/2014/main" id="{F8763801-141E-1F4F-85D0-2D821FADB46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3234750423"/>
      </p:ext>
    </p:extLst>
  </p:cSld>
  <p:clrMapOvr>
    <a:masterClrMapping/>
  </p:clrMapOvr>
  <p:extLst>
    <p:ext uri="{DCECCB84-F9BA-43D5-87BE-67443E8EF086}">
      <p15:sldGuideLst xmlns:p15="http://schemas.microsoft.com/office/powerpoint/2012/main">
        <p15:guide id="5" orient="horz" pos="1720" userDrawn="1">
          <p15:clr>
            <a:srgbClr val="FBAE40"/>
          </p15:clr>
        </p15:guide>
        <p15:guide id="6" orient="horz" pos="2220" userDrawn="1">
          <p15:clr>
            <a:srgbClr val="FBAE40"/>
          </p15:clr>
        </p15:guide>
        <p15:guide id="9" orient="horz" pos="2400" userDrawn="1">
          <p15:clr>
            <a:srgbClr val="FBAE40"/>
          </p15:clr>
        </p15:guide>
        <p15:guide id="10" orient="horz" pos="2520" userDrawn="1">
          <p15:clr>
            <a:srgbClr val="FBAE40"/>
          </p15:clr>
        </p15:guide>
        <p15:guide id="11" orient="horz" pos="1580"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Information slide_WT_01">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2932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213841" y="382885"/>
            <a:ext cx="6286500" cy="1166343"/>
          </a:xfrm>
          <a:prstGeom prst="rect">
            <a:avLst/>
          </a:prstGeom>
        </p:spPr>
        <p:txBody>
          <a:bodyPr>
            <a:noAutofit/>
          </a:bodyPr>
          <a:lstStyle>
            <a:lvl1pPr marL="0" indent="0">
              <a:lnSpc>
                <a:spcPts val="1875"/>
              </a:lnSpc>
              <a:buNone/>
              <a:defRPr sz="2188" b="1" i="0">
                <a:solidFill>
                  <a:srgbClr val="0025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233227" y="3770901"/>
            <a:ext cx="2140148"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3114293" y="3770901"/>
            <a:ext cx="2140148"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6042495" y="3770901"/>
            <a:ext cx="2140148"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23866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3112039" y="2560320"/>
            <a:ext cx="857250" cy="1143000"/>
          </a:xfrm>
          <a:prstGeom prst="rect">
            <a:avLst/>
          </a:prstGeom>
        </p:spPr>
        <p:txBody>
          <a:bodyPr/>
          <a:lstStyle>
            <a:lvl2pPr>
              <a:defRPr sz="5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6040054" y="2560320"/>
            <a:ext cx="857250" cy="1143000"/>
          </a:xfrm>
          <a:prstGeom prst="rect">
            <a:avLst/>
          </a:prstGeom>
        </p:spPr>
        <p:txBody>
          <a:bodyPr/>
          <a:lstStyle>
            <a:lvl2pPr>
              <a:defRPr sz="5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68004902-559C-364E-9DFA-8EE281D3EE59}"/>
              </a:ext>
            </a:extLst>
          </p:cNvPr>
          <p:cNvSpPr>
            <a:spLocks noGrp="1"/>
          </p:cNvSpPr>
          <p:nvPr>
            <p:ph type="body" sz="quarter" idx="75"/>
          </p:nvPr>
        </p:nvSpPr>
        <p:spPr>
          <a:xfrm>
            <a:off x="239117" y="4714875"/>
            <a:ext cx="2253258" cy="1336146"/>
          </a:xfrm>
          <a:prstGeom prst="rect">
            <a:avLst/>
          </a:prstGeom>
        </p:spPr>
        <p:txBody>
          <a:bodyPr/>
          <a:lstStyle>
            <a:lvl1pPr marL="171438" indent="-171438">
              <a:buFont typeface="Courier New" panose="02070309020205020404" pitchFamily="49" charset="0"/>
              <a:buChar char="o"/>
              <a:defRPr sz="875" b="0" i="0">
                <a:solidFill>
                  <a:srgbClr val="002577"/>
                </a:solidFill>
                <a:latin typeface="Segoe UI" panose="020B0502040204020203" pitchFamily="34" charset="0"/>
                <a:cs typeface="Segoe UI" panose="020B0502040204020203" pitchFamily="34" charset="0"/>
              </a:defRPr>
            </a:lvl1pPr>
            <a:lvl2pPr>
              <a:defRPr sz="1000" b="0" i="0">
                <a:latin typeface="Segoe UI" panose="020B0502040204020203" pitchFamily="34" charset="0"/>
                <a:cs typeface="Segoe UI" panose="020B0502040204020203" pitchFamily="34" charset="0"/>
              </a:defRPr>
            </a:lvl2pPr>
            <a:lvl3pPr>
              <a:defRPr sz="875" b="0" i="0">
                <a:latin typeface="Segoe UI" panose="020B0502040204020203" pitchFamily="34" charset="0"/>
                <a:cs typeface="Segoe UI" panose="020B0502040204020203" pitchFamily="34" charset="0"/>
              </a:defRPr>
            </a:lvl3pPr>
            <a:lvl4pPr>
              <a:defRPr sz="750" b="0" i="0">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20D0AF08-31DC-E745-A3F5-93BCDDE1505E}"/>
              </a:ext>
            </a:extLst>
          </p:cNvPr>
          <p:cNvSpPr>
            <a:spLocks noGrp="1"/>
          </p:cNvSpPr>
          <p:nvPr>
            <p:ph type="body" sz="quarter" idx="76"/>
          </p:nvPr>
        </p:nvSpPr>
        <p:spPr>
          <a:xfrm>
            <a:off x="3121004" y="4735135"/>
            <a:ext cx="2253258" cy="1336146"/>
          </a:xfrm>
          <a:prstGeom prst="rect">
            <a:avLst/>
          </a:prstGeom>
        </p:spPr>
        <p:txBody>
          <a:bodyPr/>
          <a:lstStyle>
            <a:lvl1pPr marL="171438" indent="-171438">
              <a:buFont typeface="Courier New" panose="02070309020205020404" pitchFamily="49" charset="0"/>
              <a:buChar char="o"/>
              <a:defRPr sz="875" b="0" i="0">
                <a:solidFill>
                  <a:srgbClr val="002577"/>
                </a:solidFill>
                <a:latin typeface="Segoe UI" panose="020B0502040204020203" pitchFamily="34" charset="0"/>
                <a:cs typeface="Segoe UI" panose="020B0502040204020203" pitchFamily="34" charset="0"/>
              </a:defRPr>
            </a:lvl1pPr>
            <a:lvl2pPr>
              <a:defRPr sz="1000" b="0" i="0">
                <a:latin typeface="Segoe UI" panose="020B0502040204020203" pitchFamily="34" charset="0"/>
                <a:cs typeface="Segoe UI" panose="020B0502040204020203" pitchFamily="34" charset="0"/>
              </a:defRPr>
            </a:lvl2pPr>
            <a:lvl3pPr>
              <a:defRPr sz="875" b="0" i="0">
                <a:latin typeface="Segoe UI" panose="020B0502040204020203" pitchFamily="34" charset="0"/>
                <a:cs typeface="Segoe UI" panose="020B0502040204020203" pitchFamily="34" charset="0"/>
              </a:defRPr>
            </a:lvl3pPr>
            <a:lvl4pPr>
              <a:defRPr sz="750" b="0" i="0">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8471F6DA-C7A5-5249-B208-37E6FA1F81F5}"/>
              </a:ext>
            </a:extLst>
          </p:cNvPr>
          <p:cNvSpPr>
            <a:spLocks noGrp="1"/>
          </p:cNvSpPr>
          <p:nvPr>
            <p:ph type="body" sz="quarter" idx="77"/>
          </p:nvPr>
        </p:nvSpPr>
        <p:spPr>
          <a:xfrm>
            <a:off x="6048222" y="4735135"/>
            <a:ext cx="2253258" cy="1336146"/>
          </a:xfrm>
          <a:prstGeom prst="rect">
            <a:avLst/>
          </a:prstGeom>
        </p:spPr>
        <p:txBody>
          <a:bodyPr/>
          <a:lstStyle>
            <a:lvl1pPr marL="171438" indent="-171438">
              <a:buFont typeface="Courier New" panose="02070309020205020404" pitchFamily="49" charset="0"/>
              <a:buChar char="o"/>
              <a:defRPr sz="875" b="0" i="0">
                <a:solidFill>
                  <a:srgbClr val="002577"/>
                </a:solidFill>
                <a:latin typeface="Segoe UI" panose="020B0502040204020203" pitchFamily="34" charset="0"/>
                <a:cs typeface="Segoe UI" panose="020B0502040204020203" pitchFamily="34" charset="0"/>
              </a:defRPr>
            </a:lvl1pPr>
            <a:lvl2pPr>
              <a:defRPr sz="1000" b="0" i="0">
                <a:latin typeface="Segoe UI" panose="020B0502040204020203" pitchFamily="34" charset="0"/>
                <a:cs typeface="Segoe UI" panose="020B0502040204020203" pitchFamily="34" charset="0"/>
              </a:defRPr>
            </a:lvl2pPr>
            <a:lvl3pPr>
              <a:defRPr sz="875" b="0" i="0">
                <a:latin typeface="Segoe UI" panose="020B0502040204020203" pitchFamily="34" charset="0"/>
                <a:cs typeface="Segoe UI" panose="020B0502040204020203" pitchFamily="34" charset="0"/>
              </a:defRPr>
            </a:lvl3pPr>
            <a:lvl4pPr>
              <a:defRPr sz="750" b="0" i="0">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6" name="Text Placeholder 5">
            <a:extLst>
              <a:ext uri="{FF2B5EF4-FFF2-40B4-BE49-F238E27FC236}">
                <a16:creationId xmlns:a16="http://schemas.microsoft.com/office/drawing/2014/main" id="{9A69E34C-E1E7-C142-AE1B-89EAD1C190BC}"/>
              </a:ext>
            </a:extLst>
          </p:cNvPr>
          <p:cNvSpPr>
            <a:spLocks noGrp="1"/>
          </p:cNvSpPr>
          <p:nvPr>
            <p:ph type="body" sz="quarter" idx="78"/>
          </p:nvPr>
        </p:nvSpPr>
        <p:spPr>
          <a:xfrm>
            <a:off x="238664" y="4020599"/>
            <a:ext cx="2253258" cy="677333"/>
          </a:xfrm>
          <a:prstGeom prst="rect">
            <a:avLst/>
          </a:prstGeom>
        </p:spPr>
        <p:txBody>
          <a:bodyPr/>
          <a:lstStyle>
            <a:lvl1pPr marL="0" indent="0">
              <a:buNone/>
              <a:defRPr sz="875">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3" name="Text Placeholder 5">
            <a:extLst>
              <a:ext uri="{FF2B5EF4-FFF2-40B4-BE49-F238E27FC236}">
                <a16:creationId xmlns:a16="http://schemas.microsoft.com/office/drawing/2014/main" id="{17629EE9-FE64-7949-A80C-371EBF1394E3}"/>
              </a:ext>
            </a:extLst>
          </p:cNvPr>
          <p:cNvSpPr>
            <a:spLocks noGrp="1"/>
          </p:cNvSpPr>
          <p:nvPr>
            <p:ph type="body" sz="quarter" idx="79"/>
          </p:nvPr>
        </p:nvSpPr>
        <p:spPr>
          <a:xfrm>
            <a:off x="3112039" y="4034924"/>
            <a:ext cx="2253258" cy="677333"/>
          </a:xfrm>
          <a:prstGeom prst="rect">
            <a:avLst/>
          </a:prstGeom>
        </p:spPr>
        <p:txBody>
          <a:bodyPr/>
          <a:lstStyle>
            <a:lvl1pPr marL="0" indent="0">
              <a:buNone/>
              <a:defRPr sz="875">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4" name="Text Placeholder 5">
            <a:extLst>
              <a:ext uri="{FF2B5EF4-FFF2-40B4-BE49-F238E27FC236}">
                <a16:creationId xmlns:a16="http://schemas.microsoft.com/office/drawing/2014/main" id="{760A0761-F343-AA46-8DBA-59D5F704CE41}"/>
              </a:ext>
            </a:extLst>
          </p:cNvPr>
          <p:cNvSpPr>
            <a:spLocks noGrp="1"/>
          </p:cNvSpPr>
          <p:nvPr>
            <p:ph type="body" sz="quarter" idx="80"/>
          </p:nvPr>
        </p:nvSpPr>
        <p:spPr>
          <a:xfrm>
            <a:off x="6040054" y="4035951"/>
            <a:ext cx="2253258" cy="677333"/>
          </a:xfrm>
          <a:prstGeom prst="rect">
            <a:avLst/>
          </a:prstGeom>
        </p:spPr>
        <p:txBody>
          <a:bodyPr/>
          <a:lstStyle>
            <a:lvl1pPr marL="0" indent="0">
              <a:buNone/>
              <a:defRPr sz="875">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Tree>
    <p:extLst>
      <p:ext uri="{BB962C8B-B14F-4D97-AF65-F5344CB8AC3E}">
        <p14:creationId xmlns:p14="http://schemas.microsoft.com/office/powerpoint/2010/main" val="258116841"/>
      </p:ext>
    </p:extLst>
  </p:cSld>
  <p:clrMapOvr>
    <a:masterClrMapping/>
  </p:clrMapOvr>
  <p:extLst>
    <p:ext uri="{DCECCB84-F9BA-43D5-87BE-67443E8EF086}">
      <p15:sldGuideLst xmlns:p15="http://schemas.microsoft.com/office/powerpoint/2012/main">
        <p15:guide id="5" orient="horz" pos="1720" userDrawn="1">
          <p15:clr>
            <a:srgbClr val="FBAE40"/>
          </p15:clr>
        </p15:guide>
        <p15:guide id="6" orient="horz" pos="2220" userDrawn="1">
          <p15:clr>
            <a:srgbClr val="FBAE40"/>
          </p15:clr>
        </p15:guide>
        <p15:guide id="9" orient="horz" pos="2400" userDrawn="1">
          <p15:clr>
            <a:srgbClr val="FBAE40"/>
          </p15:clr>
        </p15:guide>
        <p15:guide id="10" orient="horz" pos="2520" userDrawn="1">
          <p15:clr>
            <a:srgbClr val="FBAE40"/>
          </p15:clr>
        </p15:guide>
        <p15:guide id="11" orient="horz" pos="1580"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3035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213841" y="382885"/>
            <a:ext cx="6286500" cy="1166343"/>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233227" y="3770901"/>
            <a:ext cx="1892754"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2389609" y="3770901"/>
            <a:ext cx="1892754"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4563665" y="3770901"/>
            <a:ext cx="1892754"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6731830" y="3770901"/>
            <a:ext cx="1892754"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23866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239766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4564602"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6731539"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2398118" y="4016865"/>
            <a:ext cx="1720218" cy="697546"/>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229954" y="4016866"/>
            <a:ext cx="1720218" cy="697546"/>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4566284" y="4016864"/>
            <a:ext cx="1720218" cy="697546"/>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6734449" y="4016864"/>
            <a:ext cx="1720218" cy="697546"/>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3" name="Text Placeholder 3">
            <a:extLst>
              <a:ext uri="{FF2B5EF4-FFF2-40B4-BE49-F238E27FC236}">
                <a16:creationId xmlns:a16="http://schemas.microsoft.com/office/drawing/2014/main" id="{39F24824-C0F5-A74C-81FF-F0411D005ADE}"/>
              </a:ext>
            </a:extLst>
          </p:cNvPr>
          <p:cNvSpPr>
            <a:spLocks noGrp="1"/>
          </p:cNvSpPr>
          <p:nvPr>
            <p:ph type="body" sz="quarter" idx="75"/>
          </p:nvPr>
        </p:nvSpPr>
        <p:spPr>
          <a:xfrm>
            <a:off x="239117" y="4714875"/>
            <a:ext cx="1720218" cy="1336146"/>
          </a:xfrm>
          <a:prstGeom prst="rect">
            <a:avLst/>
          </a:prstGeom>
        </p:spPr>
        <p:txBody>
          <a:bodyPr/>
          <a:lstStyle>
            <a:lvl1pPr marL="171438" indent="-171438">
              <a:buFont typeface="Courier New" panose="02070309020205020404" pitchFamily="49" charset="0"/>
              <a:buChar char="o"/>
              <a:defRPr sz="750" b="0" i="0">
                <a:solidFill>
                  <a:srgbClr val="002577"/>
                </a:solidFill>
                <a:latin typeface="Segoe UI" panose="020B0502040204020203" pitchFamily="34" charset="0"/>
                <a:cs typeface="Segoe UI" panose="020B0502040204020203" pitchFamily="34" charset="0"/>
              </a:defRPr>
            </a:lvl1pPr>
            <a:lvl2pPr>
              <a:defRPr sz="1000" b="0" i="0">
                <a:latin typeface="Segoe UI" panose="020B0502040204020203" pitchFamily="34" charset="0"/>
                <a:cs typeface="Segoe UI" panose="020B0502040204020203" pitchFamily="34" charset="0"/>
              </a:defRPr>
            </a:lvl2pPr>
            <a:lvl3pPr>
              <a:defRPr sz="875" b="0" i="0">
                <a:latin typeface="Segoe UI" panose="020B0502040204020203" pitchFamily="34" charset="0"/>
                <a:cs typeface="Segoe UI" panose="020B0502040204020203" pitchFamily="34" charset="0"/>
              </a:defRPr>
            </a:lvl3pPr>
            <a:lvl4pPr>
              <a:defRPr sz="750" b="0" i="0">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4" name="Text Placeholder 3">
            <a:extLst>
              <a:ext uri="{FF2B5EF4-FFF2-40B4-BE49-F238E27FC236}">
                <a16:creationId xmlns:a16="http://schemas.microsoft.com/office/drawing/2014/main" id="{49CF779B-DC5E-3648-B2DD-007F0E4BBE81}"/>
              </a:ext>
            </a:extLst>
          </p:cNvPr>
          <p:cNvSpPr>
            <a:spLocks noGrp="1"/>
          </p:cNvSpPr>
          <p:nvPr>
            <p:ph type="body" sz="quarter" idx="76"/>
          </p:nvPr>
        </p:nvSpPr>
        <p:spPr>
          <a:xfrm>
            <a:off x="2389608" y="4742536"/>
            <a:ext cx="1720218" cy="1336146"/>
          </a:xfrm>
          <a:prstGeom prst="rect">
            <a:avLst/>
          </a:prstGeom>
        </p:spPr>
        <p:txBody>
          <a:bodyPr/>
          <a:lstStyle>
            <a:lvl1pPr marL="171438" indent="-171438">
              <a:buFont typeface="Courier New" panose="02070309020205020404" pitchFamily="49" charset="0"/>
              <a:buChar char="o"/>
              <a:defRPr sz="750" b="0" i="0">
                <a:solidFill>
                  <a:srgbClr val="002577"/>
                </a:solidFill>
                <a:latin typeface="Segoe UI" panose="020B0502040204020203" pitchFamily="34" charset="0"/>
                <a:cs typeface="Segoe UI" panose="020B0502040204020203" pitchFamily="34" charset="0"/>
              </a:defRPr>
            </a:lvl1pPr>
            <a:lvl2pPr>
              <a:defRPr sz="1000" b="0" i="0">
                <a:latin typeface="Segoe UI" panose="020B0502040204020203" pitchFamily="34" charset="0"/>
                <a:cs typeface="Segoe UI" panose="020B0502040204020203" pitchFamily="34" charset="0"/>
              </a:defRPr>
            </a:lvl2pPr>
            <a:lvl3pPr>
              <a:defRPr sz="875" b="0" i="0">
                <a:latin typeface="Segoe UI" panose="020B0502040204020203" pitchFamily="34" charset="0"/>
                <a:cs typeface="Segoe UI" panose="020B0502040204020203" pitchFamily="34" charset="0"/>
              </a:defRPr>
            </a:lvl3pPr>
            <a:lvl4pPr>
              <a:defRPr sz="750" b="0" i="0">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5" name="Text Placeholder 3">
            <a:extLst>
              <a:ext uri="{FF2B5EF4-FFF2-40B4-BE49-F238E27FC236}">
                <a16:creationId xmlns:a16="http://schemas.microsoft.com/office/drawing/2014/main" id="{4EB0E57C-23F6-A842-8496-5D2FE96E5761}"/>
              </a:ext>
            </a:extLst>
          </p:cNvPr>
          <p:cNvSpPr>
            <a:spLocks noGrp="1"/>
          </p:cNvSpPr>
          <p:nvPr>
            <p:ph type="body" sz="quarter" idx="77"/>
          </p:nvPr>
        </p:nvSpPr>
        <p:spPr>
          <a:xfrm>
            <a:off x="4566284" y="4742536"/>
            <a:ext cx="1720218" cy="1336146"/>
          </a:xfrm>
          <a:prstGeom prst="rect">
            <a:avLst/>
          </a:prstGeom>
        </p:spPr>
        <p:txBody>
          <a:bodyPr/>
          <a:lstStyle>
            <a:lvl1pPr marL="171438" indent="-171438">
              <a:buFont typeface="Courier New" panose="02070309020205020404" pitchFamily="49" charset="0"/>
              <a:buChar char="o"/>
              <a:defRPr sz="750" b="0" i="0">
                <a:solidFill>
                  <a:srgbClr val="002577"/>
                </a:solidFill>
                <a:latin typeface="Segoe UI" panose="020B0502040204020203" pitchFamily="34" charset="0"/>
                <a:cs typeface="Segoe UI" panose="020B0502040204020203" pitchFamily="34" charset="0"/>
              </a:defRPr>
            </a:lvl1pPr>
            <a:lvl2pPr>
              <a:defRPr sz="1000" b="0" i="0">
                <a:latin typeface="Segoe UI" panose="020B0502040204020203" pitchFamily="34" charset="0"/>
                <a:cs typeface="Segoe UI" panose="020B0502040204020203" pitchFamily="34" charset="0"/>
              </a:defRPr>
            </a:lvl2pPr>
            <a:lvl3pPr>
              <a:defRPr sz="875" b="0" i="0">
                <a:latin typeface="Segoe UI" panose="020B0502040204020203" pitchFamily="34" charset="0"/>
                <a:cs typeface="Segoe UI" panose="020B0502040204020203" pitchFamily="34" charset="0"/>
              </a:defRPr>
            </a:lvl3pPr>
            <a:lvl4pPr>
              <a:defRPr sz="750" b="0" i="0">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6" name="Text Placeholder 3">
            <a:extLst>
              <a:ext uri="{FF2B5EF4-FFF2-40B4-BE49-F238E27FC236}">
                <a16:creationId xmlns:a16="http://schemas.microsoft.com/office/drawing/2014/main" id="{64ADEAAB-EB7B-BB4F-9EEB-9B8AEB4C82EF}"/>
              </a:ext>
            </a:extLst>
          </p:cNvPr>
          <p:cNvSpPr>
            <a:spLocks noGrp="1"/>
          </p:cNvSpPr>
          <p:nvPr>
            <p:ph type="body" sz="quarter" idx="78"/>
          </p:nvPr>
        </p:nvSpPr>
        <p:spPr>
          <a:xfrm>
            <a:off x="6742959" y="4742536"/>
            <a:ext cx="1720218" cy="1336146"/>
          </a:xfrm>
          <a:prstGeom prst="rect">
            <a:avLst/>
          </a:prstGeom>
        </p:spPr>
        <p:txBody>
          <a:bodyPr/>
          <a:lstStyle>
            <a:lvl1pPr marL="171438" indent="-171438">
              <a:buFont typeface="Courier New" panose="02070309020205020404" pitchFamily="49" charset="0"/>
              <a:buChar char="o"/>
              <a:defRPr sz="750" b="0" i="0">
                <a:solidFill>
                  <a:srgbClr val="002577"/>
                </a:solidFill>
                <a:latin typeface="Segoe UI" panose="020B0502040204020203" pitchFamily="34" charset="0"/>
                <a:cs typeface="Segoe UI" panose="020B0502040204020203" pitchFamily="34" charset="0"/>
              </a:defRPr>
            </a:lvl1pPr>
            <a:lvl2pPr>
              <a:defRPr sz="1000" b="0" i="0">
                <a:latin typeface="Segoe UI" panose="020B0502040204020203" pitchFamily="34" charset="0"/>
                <a:cs typeface="Segoe UI" panose="020B0502040204020203" pitchFamily="34" charset="0"/>
              </a:defRPr>
            </a:lvl2pPr>
            <a:lvl3pPr>
              <a:defRPr sz="875" b="0" i="0">
                <a:latin typeface="Segoe UI" panose="020B0502040204020203" pitchFamily="34" charset="0"/>
                <a:cs typeface="Segoe UI" panose="020B0502040204020203" pitchFamily="34" charset="0"/>
              </a:defRPr>
            </a:lvl3pPr>
            <a:lvl4pPr>
              <a:defRPr sz="750" b="0" i="0">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p:txBody>
      </p:sp>
    </p:spTree>
    <p:extLst>
      <p:ext uri="{BB962C8B-B14F-4D97-AF65-F5344CB8AC3E}">
        <p14:creationId xmlns:p14="http://schemas.microsoft.com/office/powerpoint/2010/main" val="460807067"/>
      </p:ext>
    </p:extLst>
  </p:cSld>
  <p:clrMapOvr>
    <a:masterClrMapping/>
  </p:clrMapOvr>
  <p:extLst>
    <p:ext uri="{DCECCB84-F9BA-43D5-87BE-67443E8EF086}">
      <p15:sldGuideLst xmlns:p15="http://schemas.microsoft.com/office/powerpoint/2012/main">
        <p15:guide id="7" orient="horz" pos="1740" userDrawn="1">
          <p15:clr>
            <a:srgbClr val="FBAE40"/>
          </p15:clr>
        </p15:guide>
        <p15:guide id="8" orient="horz" pos="2220" userDrawn="1">
          <p15:clr>
            <a:srgbClr val="FBAE40"/>
          </p15:clr>
        </p15:guide>
        <p15:guide id="9" orient="horz" pos="2400" userDrawn="1">
          <p15:clr>
            <a:srgbClr val="FBAE40"/>
          </p15:clr>
        </p15:guide>
        <p15:guide id="10" orient="horz" pos="2520"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3137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3" name="Text Placeholder 12">
            <a:extLst>
              <a:ext uri="{FF2B5EF4-FFF2-40B4-BE49-F238E27FC236}">
                <a16:creationId xmlns:a16="http://schemas.microsoft.com/office/drawing/2014/main" id="{F68F5449-5152-904E-89DC-97CF5FEFB478}"/>
              </a:ext>
            </a:extLst>
          </p:cNvPr>
          <p:cNvSpPr>
            <a:spLocks noGrp="1"/>
          </p:cNvSpPr>
          <p:nvPr>
            <p:ph type="body" sz="quarter" idx="16"/>
          </p:nvPr>
        </p:nvSpPr>
        <p:spPr>
          <a:xfrm>
            <a:off x="213841" y="1874574"/>
            <a:ext cx="4358159" cy="2768864"/>
          </a:xfrm>
          <a:prstGeom prst="rect">
            <a:avLst/>
          </a:prstGeom>
        </p:spPr>
        <p:txBody>
          <a:bodyPr/>
          <a:lstStyle>
            <a:lvl1pPr>
              <a:defRPr sz="1125" b="0" i="0">
                <a:solidFill>
                  <a:srgbClr val="002577"/>
                </a:solidFill>
                <a:latin typeface="Segoe UI" panose="020B0502040204020203" pitchFamily="34" charset="0"/>
                <a:cs typeface="Segoe UI" panose="020B0502040204020203" pitchFamily="34" charset="0"/>
              </a:defRPr>
            </a:lvl1pPr>
            <a:lvl2pPr>
              <a:defRPr sz="1000" b="0" i="0">
                <a:solidFill>
                  <a:srgbClr val="002577"/>
                </a:solidFill>
                <a:latin typeface="Segoe UI" panose="020B0502040204020203" pitchFamily="34" charset="0"/>
                <a:cs typeface="Segoe UI" panose="020B0502040204020203" pitchFamily="34" charset="0"/>
              </a:defRPr>
            </a:lvl2pPr>
            <a:lvl3pPr>
              <a:defRPr sz="875" b="0" i="0">
                <a:solidFill>
                  <a:srgbClr val="002577"/>
                </a:solidFill>
                <a:latin typeface="Segoe UI" panose="020B0502040204020203" pitchFamily="34" charset="0"/>
                <a:cs typeface="Segoe UI" panose="020B0502040204020203" pitchFamily="34" charset="0"/>
              </a:defRPr>
            </a:lvl3pPr>
            <a:lvl4pPr>
              <a:defRPr sz="750" b="0" i="0">
                <a:solidFill>
                  <a:srgbClr val="002577"/>
                </a:solidFill>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2">
            <a:extLst>
              <a:ext uri="{FF2B5EF4-FFF2-40B4-BE49-F238E27FC236}">
                <a16:creationId xmlns:a16="http://schemas.microsoft.com/office/drawing/2014/main" id="{3590FC15-E6EA-AB4C-A795-3ACE552635F7}"/>
              </a:ext>
            </a:extLst>
          </p:cNvPr>
          <p:cNvSpPr>
            <a:spLocks noGrp="1"/>
          </p:cNvSpPr>
          <p:nvPr>
            <p:ph type="body" sz="quarter" idx="17"/>
          </p:nvPr>
        </p:nvSpPr>
        <p:spPr>
          <a:xfrm>
            <a:off x="4572001" y="1888769"/>
            <a:ext cx="4358159" cy="2768864"/>
          </a:xfrm>
          <a:prstGeom prst="rect">
            <a:avLst/>
          </a:prstGeom>
        </p:spPr>
        <p:txBody>
          <a:bodyPr/>
          <a:lstStyle>
            <a:lvl1pPr>
              <a:defRPr sz="1125" b="0" i="0">
                <a:solidFill>
                  <a:srgbClr val="002577"/>
                </a:solidFill>
                <a:latin typeface="Segoe UI" panose="020B0502040204020203" pitchFamily="34" charset="0"/>
                <a:cs typeface="Segoe UI" panose="020B0502040204020203" pitchFamily="34" charset="0"/>
              </a:defRPr>
            </a:lvl1pPr>
            <a:lvl2pPr>
              <a:defRPr sz="1000" b="0" i="0">
                <a:solidFill>
                  <a:srgbClr val="002577"/>
                </a:solidFill>
                <a:latin typeface="Segoe UI" panose="020B0502040204020203" pitchFamily="34" charset="0"/>
                <a:cs typeface="Segoe UI" panose="020B0502040204020203" pitchFamily="34" charset="0"/>
              </a:defRPr>
            </a:lvl2pPr>
            <a:lvl3pPr>
              <a:defRPr sz="875" b="0" i="0">
                <a:solidFill>
                  <a:srgbClr val="002577"/>
                </a:solidFill>
                <a:latin typeface="Segoe UI" panose="020B0502040204020203" pitchFamily="34" charset="0"/>
                <a:cs typeface="Segoe UI" panose="020B0502040204020203" pitchFamily="34" charset="0"/>
              </a:defRPr>
            </a:lvl3pPr>
            <a:lvl4pPr>
              <a:defRPr sz="750" b="0" i="0">
                <a:solidFill>
                  <a:srgbClr val="002577"/>
                </a:solidFill>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97881131"/>
      </p:ext>
    </p:extLst>
  </p:cSld>
  <p:clrMapOvr>
    <a:masterClrMapping/>
  </p:clrMapOvr>
  <p:extLst>
    <p:ext uri="{DCECCB84-F9BA-43D5-87BE-67443E8EF086}">
      <p15:sldGuideLst xmlns:p15="http://schemas.microsoft.com/office/powerpoint/2012/main">
        <p15:guide id="2" orient="horz" pos="1440"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Information slide_WT_05_blue bg">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3240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3" name="Text Placeholder 12">
            <a:extLst>
              <a:ext uri="{FF2B5EF4-FFF2-40B4-BE49-F238E27FC236}">
                <a16:creationId xmlns:a16="http://schemas.microsoft.com/office/drawing/2014/main" id="{F68F5449-5152-904E-89DC-97CF5FEFB478}"/>
              </a:ext>
            </a:extLst>
          </p:cNvPr>
          <p:cNvSpPr>
            <a:spLocks noGrp="1"/>
          </p:cNvSpPr>
          <p:nvPr>
            <p:ph type="body" sz="quarter" idx="16"/>
          </p:nvPr>
        </p:nvSpPr>
        <p:spPr>
          <a:xfrm>
            <a:off x="213841" y="1874574"/>
            <a:ext cx="4358159" cy="2768864"/>
          </a:xfrm>
          <a:prstGeom prst="rect">
            <a:avLst/>
          </a:prstGeom>
        </p:spPr>
        <p:txBody>
          <a:bodyPr/>
          <a:lstStyle>
            <a:lvl1pPr>
              <a:defRPr sz="1125" b="0" i="0">
                <a:solidFill>
                  <a:srgbClr val="FFFFFF"/>
                </a:solidFill>
                <a:latin typeface="Segoe UI" panose="020B0502040204020203" pitchFamily="34" charset="0"/>
                <a:cs typeface="Segoe UI" panose="020B0502040204020203" pitchFamily="34" charset="0"/>
              </a:defRPr>
            </a:lvl1pPr>
            <a:lvl2pPr>
              <a:defRPr sz="1000" b="0" i="0">
                <a:solidFill>
                  <a:srgbClr val="FFFFFF"/>
                </a:solidFill>
                <a:latin typeface="Segoe UI" panose="020B0502040204020203" pitchFamily="34" charset="0"/>
                <a:cs typeface="Segoe UI" panose="020B0502040204020203" pitchFamily="34" charset="0"/>
              </a:defRPr>
            </a:lvl2pPr>
            <a:lvl3pPr>
              <a:defRPr sz="875" b="0" i="0">
                <a:solidFill>
                  <a:srgbClr val="FFFFFF"/>
                </a:solidFill>
                <a:latin typeface="Segoe UI" panose="020B0502040204020203" pitchFamily="34" charset="0"/>
                <a:cs typeface="Segoe UI" panose="020B0502040204020203" pitchFamily="34" charset="0"/>
              </a:defRPr>
            </a:lvl3pPr>
            <a:lvl4pPr>
              <a:defRPr sz="750" b="0" i="0">
                <a:solidFill>
                  <a:srgbClr val="FFFFFF"/>
                </a:solidFill>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2">
            <a:extLst>
              <a:ext uri="{FF2B5EF4-FFF2-40B4-BE49-F238E27FC236}">
                <a16:creationId xmlns:a16="http://schemas.microsoft.com/office/drawing/2014/main" id="{3590FC15-E6EA-AB4C-A795-3ACE552635F7}"/>
              </a:ext>
            </a:extLst>
          </p:cNvPr>
          <p:cNvSpPr>
            <a:spLocks noGrp="1"/>
          </p:cNvSpPr>
          <p:nvPr>
            <p:ph type="body" sz="quarter" idx="17"/>
          </p:nvPr>
        </p:nvSpPr>
        <p:spPr>
          <a:xfrm>
            <a:off x="4572001" y="1888769"/>
            <a:ext cx="4358159" cy="2768864"/>
          </a:xfrm>
          <a:prstGeom prst="rect">
            <a:avLst/>
          </a:prstGeom>
        </p:spPr>
        <p:txBody>
          <a:bodyPr/>
          <a:lstStyle>
            <a:lvl1pPr>
              <a:defRPr sz="1125" b="0" i="0">
                <a:solidFill>
                  <a:srgbClr val="FFFFFF"/>
                </a:solidFill>
                <a:latin typeface="Segoe UI" panose="020B0502040204020203" pitchFamily="34" charset="0"/>
                <a:cs typeface="Segoe UI" panose="020B0502040204020203" pitchFamily="34" charset="0"/>
              </a:defRPr>
            </a:lvl1pPr>
            <a:lvl2pPr>
              <a:defRPr sz="1000" b="0" i="0">
                <a:solidFill>
                  <a:srgbClr val="FFFFFF"/>
                </a:solidFill>
                <a:latin typeface="Segoe UI" panose="020B0502040204020203" pitchFamily="34" charset="0"/>
                <a:cs typeface="Segoe UI" panose="020B0502040204020203" pitchFamily="34" charset="0"/>
              </a:defRPr>
            </a:lvl2pPr>
            <a:lvl3pPr>
              <a:defRPr sz="875" b="0" i="0">
                <a:solidFill>
                  <a:srgbClr val="FFFFFF"/>
                </a:solidFill>
                <a:latin typeface="Segoe UI" panose="020B0502040204020203" pitchFamily="34" charset="0"/>
                <a:cs typeface="Segoe UI" panose="020B0502040204020203" pitchFamily="34" charset="0"/>
              </a:defRPr>
            </a:lvl3pPr>
            <a:lvl4pPr>
              <a:defRPr sz="750" b="0" i="0">
                <a:solidFill>
                  <a:srgbClr val="FFFFFF"/>
                </a:solidFill>
                <a:latin typeface="Segoe UI" panose="020B0502040204020203" pitchFamily="34" charset="0"/>
                <a:cs typeface="Segoe UI" panose="020B0502040204020203" pitchFamily="34" charset="0"/>
              </a:defRPr>
            </a:lvl4pPr>
            <a:lvl5pPr>
              <a:defRPr sz="75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Picture 11">
            <a:extLst>
              <a:ext uri="{FF2B5EF4-FFF2-40B4-BE49-F238E27FC236}">
                <a16:creationId xmlns:a16="http://schemas.microsoft.com/office/drawing/2014/main" id="{02111F6E-576A-8545-92CB-04830EE467A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4245310076"/>
      </p:ext>
    </p:extLst>
  </p:cSld>
  <p:clrMapOvr>
    <a:masterClrMapping/>
  </p:clrMapOvr>
  <p:extLst>
    <p:ext uri="{DCECCB84-F9BA-43D5-87BE-67443E8EF086}">
      <p15:sldGuideLst xmlns:p15="http://schemas.microsoft.com/office/powerpoint/2012/main">
        <p15:guide id="2" orient="horz" pos="1440" userDrawn="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3342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234912" y="3058586"/>
            <a:ext cx="1990609" cy="212936"/>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2395182" y="3058586"/>
            <a:ext cx="1990609" cy="212936"/>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4561167" y="3058586"/>
            <a:ext cx="1990609" cy="212936"/>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6738582" y="3058586"/>
            <a:ext cx="1990609" cy="212936"/>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234263" y="3343013"/>
            <a:ext cx="1990328" cy="2752811"/>
          </a:xfrm>
          <a:prstGeom prst="rect">
            <a:avLst/>
          </a:prstGeom>
        </p:spPr>
        <p:txBody>
          <a:bodyPr/>
          <a:lstStyle>
            <a:lvl1pPr marL="250026" indent="-250026">
              <a:lnSpc>
                <a:spcPct val="85000"/>
              </a:lnSpc>
              <a:buFont typeface="Courier New" panose="02070309020205020404" pitchFamily="49" charset="0"/>
              <a:buChar char="o"/>
              <a:tabLst/>
              <a:defRPr sz="750" b="0" i="0">
                <a:solidFill>
                  <a:srgbClr val="002577"/>
                </a:solidFill>
                <a:latin typeface="IBM Plex Sans Medium" panose="020B0603050203000203" pitchFamily="34" charset="0"/>
                <a:cs typeface="Segoe UI" panose="020B0502040204020203" pitchFamily="34" charset="0"/>
              </a:defRPr>
            </a:lvl1pPr>
          </a:lstStyle>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endParaRPr lang="en-US" dirty="0"/>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2396695" y="3343013"/>
            <a:ext cx="1990328" cy="2752811"/>
          </a:xfrm>
          <a:prstGeom prst="rect">
            <a:avLst/>
          </a:prstGeom>
        </p:spPr>
        <p:txBody>
          <a:bodyPr/>
          <a:lstStyle>
            <a:lvl1pPr marL="250026" indent="-250026">
              <a:lnSpc>
                <a:spcPct val="85000"/>
              </a:lnSpc>
              <a:buFont typeface="Courier New" panose="02070309020205020404" pitchFamily="49" charset="0"/>
              <a:buChar char="o"/>
              <a:tabLst/>
              <a:defRPr sz="750" b="0" i="0">
                <a:solidFill>
                  <a:srgbClr val="002577"/>
                </a:solidFill>
                <a:latin typeface="IBM Plex Sans Medium" panose="020B0603050203000203" pitchFamily="34" charset="0"/>
                <a:cs typeface="Segoe UI" panose="020B0502040204020203" pitchFamily="34" charset="0"/>
              </a:defRPr>
            </a:lvl1pPr>
          </a:lstStyle>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endParaRPr lang="en-US" dirty="0"/>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4559128" y="3343013"/>
            <a:ext cx="1990328" cy="2752811"/>
          </a:xfrm>
          <a:prstGeom prst="rect">
            <a:avLst/>
          </a:prstGeom>
        </p:spPr>
        <p:txBody>
          <a:bodyPr/>
          <a:lstStyle>
            <a:lvl1pPr marL="250026" indent="-250026">
              <a:lnSpc>
                <a:spcPct val="85000"/>
              </a:lnSpc>
              <a:buFont typeface="Courier New" panose="02070309020205020404" pitchFamily="49" charset="0"/>
              <a:buChar char="o"/>
              <a:tabLst/>
              <a:defRPr sz="750" b="0" i="0">
                <a:solidFill>
                  <a:srgbClr val="002577"/>
                </a:solidFill>
                <a:latin typeface="IBM Plex Sans Medium" panose="020B0603050203000203" pitchFamily="34" charset="0"/>
                <a:cs typeface="Segoe UI" panose="020B0502040204020203" pitchFamily="34" charset="0"/>
              </a:defRPr>
            </a:lvl1pPr>
          </a:lstStyle>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endParaRPr lang="en-US" dirty="0"/>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6742155" y="3343013"/>
            <a:ext cx="1990328" cy="2752811"/>
          </a:xfrm>
          <a:prstGeom prst="rect">
            <a:avLst/>
          </a:prstGeom>
        </p:spPr>
        <p:txBody>
          <a:bodyPr/>
          <a:lstStyle>
            <a:lvl1pPr marL="250026" indent="-250026">
              <a:lnSpc>
                <a:spcPct val="85000"/>
              </a:lnSpc>
              <a:buFont typeface="Courier New" panose="02070309020205020404" pitchFamily="49" charset="0"/>
              <a:buChar char="o"/>
              <a:tabLst/>
              <a:defRPr sz="750" b="0" i="0">
                <a:solidFill>
                  <a:srgbClr val="002577"/>
                </a:solidFill>
                <a:latin typeface="IBM Plex Sans Medium" panose="020B0603050203000203" pitchFamily="34" charset="0"/>
                <a:cs typeface="Segoe UI" panose="020B0502040204020203" pitchFamily="34" charset="0"/>
              </a:defRPr>
            </a:lvl1pPr>
          </a:lstStyle>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endParaRPr lang="en-US" dirty="0"/>
          </a:p>
        </p:txBody>
      </p:sp>
    </p:spTree>
    <p:extLst>
      <p:ext uri="{BB962C8B-B14F-4D97-AF65-F5344CB8AC3E}">
        <p14:creationId xmlns:p14="http://schemas.microsoft.com/office/powerpoint/2010/main" val="4166125960"/>
      </p:ext>
    </p:extLst>
  </p:cSld>
  <p:clrMapOvr>
    <a:masterClrMapping/>
  </p:clrMapOvr>
  <p:extLst>
    <p:ext uri="{DCECCB84-F9BA-43D5-87BE-67443E8EF086}">
      <p15:sldGuideLst xmlns:p15="http://schemas.microsoft.com/office/powerpoint/2012/main">
        <p15:guide id="1" orient="horz" pos="1960" userDrawn="1">
          <p15:clr>
            <a:srgbClr val="FBAE40"/>
          </p15:clr>
        </p15:guide>
        <p15:guide id="2" orient="horz" pos="2260" userDrawn="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3444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hasCustomPrompt="1"/>
          </p:nvPr>
        </p:nvSpPr>
        <p:spPr>
          <a:xfrm>
            <a:off x="285750" y="2667000"/>
            <a:ext cx="2095500" cy="1524000"/>
          </a:xfrm>
          <a:prstGeom prst="rect">
            <a:avLst/>
          </a:prstGeom>
          <a:solidFill>
            <a:schemeClr val="bg1">
              <a:lumMod val="75000"/>
            </a:schemeClr>
          </a:solidFill>
        </p:spPr>
        <p:txBody>
          <a:bodyPr anchor="ctr" anchorCtr="1"/>
          <a:lstStyle>
            <a:lvl1pPr marL="0" marR="0" indent="0" algn="ctr" defTabSz="685749" rtl="0" eaLnBrk="1" fontAlgn="auto" latinLnBrk="0" hangingPunct="1">
              <a:lnSpc>
                <a:spcPct val="90000"/>
              </a:lnSpc>
              <a:spcBef>
                <a:spcPts val="750"/>
              </a:spcBef>
              <a:spcAft>
                <a:spcPts val="0"/>
              </a:spcAft>
              <a:buClrTx/>
              <a:buSzTx/>
              <a:buFont typeface="Arial" panose="020B0604020202020204" pitchFamily="34" charset="0"/>
              <a:buNone/>
              <a:tabLst/>
              <a:defRPr sz="500">
                <a:latin typeface="IBM Eliot Sans Medium" panose="020B0703050000000000" pitchFamily="34" charset="0"/>
                <a:cs typeface="Segoe UI" panose="020B0502040204020203" pitchFamily="34" charset="0"/>
              </a:defRPr>
            </a:lvl1pPr>
          </a:lstStyle>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5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283486" y="4219803"/>
            <a:ext cx="2030016" cy="221528"/>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2450216" y="2667000"/>
            <a:ext cx="2095500" cy="1524000"/>
          </a:xfrm>
          <a:prstGeom prst="rect">
            <a:avLst/>
          </a:prstGeom>
          <a:solidFill>
            <a:schemeClr val="bg1">
              <a:lumMod val="75000"/>
            </a:schemeClr>
          </a:solidFill>
        </p:spPr>
        <p:txBody>
          <a:bodyPr anchor="ctr" anchorCtr="1"/>
          <a:lstStyle>
            <a:lvl1pPr marL="0" marR="0" indent="0" algn="ctr" defTabSz="685749" rtl="0" eaLnBrk="1" fontAlgn="auto" latinLnBrk="0" hangingPunct="1">
              <a:lnSpc>
                <a:spcPct val="90000"/>
              </a:lnSpc>
              <a:spcBef>
                <a:spcPts val="750"/>
              </a:spcBef>
              <a:spcAft>
                <a:spcPts val="0"/>
              </a:spcAft>
              <a:buClrTx/>
              <a:buSzTx/>
              <a:buFont typeface="Arial" panose="020B0604020202020204" pitchFamily="34" charset="0"/>
              <a:buNone/>
              <a:tabLst/>
              <a:defRPr sz="500">
                <a:latin typeface="IBM Eliot Sans Medium" panose="020B0703050000000000" pitchFamily="34" charset="0"/>
                <a:cs typeface="Segoe UI" panose="020B0502040204020203" pitchFamily="34" charset="0"/>
              </a:defRPr>
            </a:lvl1pPr>
          </a:lstStyle>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5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hasCustomPrompt="1"/>
          </p:nvPr>
        </p:nvSpPr>
        <p:spPr>
          <a:xfrm>
            <a:off x="4609712" y="2667000"/>
            <a:ext cx="2095500" cy="1524000"/>
          </a:xfrm>
          <a:prstGeom prst="rect">
            <a:avLst/>
          </a:prstGeom>
          <a:solidFill>
            <a:schemeClr val="bg1">
              <a:lumMod val="75000"/>
            </a:schemeClr>
          </a:solidFill>
        </p:spPr>
        <p:txBody>
          <a:bodyPr anchor="ctr" anchorCtr="1"/>
          <a:lstStyle>
            <a:lvl1pPr marL="0" marR="0" indent="0" algn="ctr" defTabSz="685749" rtl="0" eaLnBrk="1" fontAlgn="auto" latinLnBrk="0" hangingPunct="1">
              <a:lnSpc>
                <a:spcPct val="90000"/>
              </a:lnSpc>
              <a:spcBef>
                <a:spcPts val="750"/>
              </a:spcBef>
              <a:spcAft>
                <a:spcPts val="0"/>
              </a:spcAft>
              <a:buClrTx/>
              <a:buSzTx/>
              <a:buFont typeface="Arial" panose="020B0604020202020204" pitchFamily="34" charset="0"/>
              <a:buNone/>
              <a:tabLst/>
              <a:defRPr sz="500">
                <a:latin typeface="IBM Eliot Sans Medium" panose="020B0703050000000000" pitchFamily="34" charset="0"/>
                <a:cs typeface="Segoe UI" panose="020B0502040204020203" pitchFamily="34" charset="0"/>
              </a:defRPr>
            </a:lvl1pPr>
          </a:lstStyle>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5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hasCustomPrompt="1"/>
          </p:nvPr>
        </p:nvSpPr>
        <p:spPr>
          <a:xfrm>
            <a:off x="6766064" y="2667000"/>
            <a:ext cx="2095500" cy="1524000"/>
          </a:xfrm>
          <a:prstGeom prst="rect">
            <a:avLst/>
          </a:prstGeom>
          <a:solidFill>
            <a:schemeClr val="bg1">
              <a:lumMod val="75000"/>
            </a:schemeClr>
          </a:solidFill>
        </p:spPr>
        <p:txBody>
          <a:bodyPr anchor="ctr" anchorCtr="1"/>
          <a:lstStyle>
            <a:lvl1pPr marL="0" marR="0" indent="0" algn="ctr" defTabSz="685749" rtl="0" eaLnBrk="1" fontAlgn="auto" latinLnBrk="0" hangingPunct="1">
              <a:lnSpc>
                <a:spcPct val="90000"/>
              </a:lnSpc>
              <a:spcBef>
                <a:spcPts val="750"/>
              </a:spcBef>
              <a:spcAft>
                <a:spcPts val="0"/>
              </a:spcAft>
              <a:buClrTx/>
              <a:buSzTx/>
              <a:buFont typeface="Arial" panose="020B0604020202020204" pitchFamily="34" charset="0"/>
              <a:buNone/>
              <a:tabLst/>
              <a:defRPr sz="500">
                <a:latin typeface="IBM Eliot Sans Medium" panose="020B0703050000000000" pitchFamily="34" charset="0"/>
                <a:cs typeface="Segoe UI" panose="020B0502040204020203" pitchFamily="34" charset="0"/>
              </a:defRPr>
            </a:lvl1pPr>
          </a:lstStyle>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5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2450216" y="4219803"/>
            <a:ext cx="2030016" cy="221528"/>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4597068" y="4219803"/>
            <a:ext cx="2030016" cy="221528"/>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6758829" y="4219803"/>
            <a:ext cx="2030016" cy="221528"/>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2399613" y="4524576"/>
            <a:ext cx="1720218" cy="1571426"/>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4540929" y="4524576"/>
            <a:ext cx="1720218" cy="1571426"/>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6703948" y="4524576"/>
            <a:ext cx="1720218" cy="1571426"/>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222126" y="4524576"/>
            <a:ext cx="1720218" cy="1571426"/>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Tree>
    <p:extLst>
      <p:ext uri="{BB962C8B-B14F-4D97-AF65-F5344CB8AC3E}">
        <p14:creationId xmlns:p14="http://schemas.microsoft.com/office/powerpoint/2010/main" val="3259853640"/>
      </p:ext>
    </p:extLst>
  </p:cSld>
  <p:clrMapOvr>
    <a:masterClrMapping/>
  </p:clrMapOvr>
  <p:extLst>
    <p:ext uri="{DCECCB84-F9BA-43D5-87BE-67443E8EF086}">
      <p15:sldGuideLst xmlns:p15="http://schemas.microsoft.com/office/powerpoint/2012/main">
        <p15:guide id="1" orient="horz" pos="1680" userDrawn="1">
          <p15:clr>
            <a:srgbClr val="FBAE40"/>
          </p15:clr>
        </p15:guide>
        <p15:guide id="2" orient="horz" pos="2640" userDrawn="1">
          <p15:clr>
            <a:srgbClr val="FBAE40"/>
          </p15:clr>
        </p15:guide>
        <p15:guide id="7" orient="horz" pos="2740" userDrawn="1">
          <p15:clr>
            <a:srgbClr val="FBAE40"/>
          </p15:clr>
        </p15:guide>
        <p15:guide id="8" orient="horz" pos="2900" userDrawn="1">
          <p15:clr>
            <a:srgbClr val="FBAE40"/>
          </p15:clr>
        </p15:guide>
        <p15:guide id="10" pos="5700"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35473"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229361" y="3560338"/>
            <a:ext cx="2030016" cy="221528"/>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2450216" y="1905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2396091" y="3541046"/>
            <a:ext cx="2030016" cy="221528"/>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4542943" y="3541046"/>
            <a:ext cx="2030016" cy="221528"/>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6704704" y="3541046"/>
            <a:ext cx="2030016" cy="221528"/>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229361" y="5827046"/>
            <a:ext cx="2030016" cy="221528"/>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2396091" y="5827046"/>
            <a:ext cx="2030016" cy="221528"/>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4542943" y="5827046"/>
            <a:ext cx="2030016" cy="221528"/>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6704704" y="5827046"/>
            <a:ext cx="2030016" cy="221528"/>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4598767" y="1905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6769020" y="1905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2450216" y="4191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4598767" y="4191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6769020" y="4191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287197" y="4191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2457450" y="2277978"/>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4591533" y="2277978"/>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6761786" y="2277978"/>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2457450" y="4602561"/>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272729" y="4602561"/>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4591533" y="4602561"/>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6761786" y="4602561"/>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292932" y="1905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284721" y="2277978"/>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Tree>
    <p:extLst>
      <p:ext uri="{BB962C8B-B14F-4D97-AF65-F5344CB8AC3E}">
        <p14:creationId xmlns:p14="http://schemas.microsoft.com/office/powerpoint/2010/main" val="1986122071"/>
      </p:ext>
    </p:extLst>
  </p:cSld>
  <p:clrMapOvr>
    <a:masterClrMapping/>
  </p:clrMapOvr>
  <p:extLst>
    <p:ext uri="{DCECCB84-F9BA-43D5-87BE-67443E8EF086}">
      <p15:sldGuideLst xmlns:p15="http://schemas.microsoft.com/office/powerpoint/2012/main">
        <p15:guide id="1" orient="horz" pos="1200" userDrawn="1">
          <p15:clr>
            <a:srgbClr val="FBAE40"/>
          </p15:clr>
        </p15:guide>
        <p15:guide id="2" orient="horz" pos="2640" userDrawn="1">
          <p15:clr>
            <a:srgbClr val="FBAE40"/>
          </p15:clr>
        </p15:guide>
        <p15:guide id="7" orient="horz" pos="3640" userDrawn="1">
          <p15:clr>
            <a:srgbClr val="FBAE40"/>
          </p15:clr>
        </p15:guide>
        <p15:guide id="8" orient="horz" pos="3600" userDrawn="1">
          <p15:clr>
            <a:srgbClr val="FBAE40"/>
          </p15:clr>
        </p15:guide>
        <p15:guide id="9" pos="5730" userDrawn="1">
          <p15:clr>
            <a:srgbClr val="FBAE40"/>
          </p15:clr>
        </p15:guide>
        <p15:guide id="12" orient="horz" pos="2160" userDrawn="1">
          <p15:clr>
            <a:srgbClr val="FBAE40"/>
          </p15:clr>
        </p15:guide>
        <p15:guide id="13" orient="horz" pos="2220"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3649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4572000" y="3429000"/>
            <a:ext cx="4572000" cy="34290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4572000" y="4"/>
            <a:ext cx="4572000" cy="3448446"/>
          </a:xfrm>
          <a:prstGeom prst="rect">
            <a:avLst/>
          </a:prstGeom>
          <a:solidFill>
            <a:schemeClr val="bg1">
              <a:lumMod val="75000"/>
            </a:schemeClr>
          </a:solidFill>
        </p:spPr>
        <p:txBody>
          <a:bodyPr anchor="ctr" anchorCtr="1"/>
          <a:lstStyle>
            <a:lvl1pPr>
              <a:defRPr lang="en-US" sz="688" dirty="0">
                <a:effectLst/>
                <a:latin typeface="Calibri" panose="020F0502020204030204" pitchFamily="34" charset="0"/>
                <a:ea typeface="Times New Roman" panose="02020603050405020304" pitchFamily="18" charset="0"/>
              </a:defRPr>
            </a:lvl1pPr>
          </a:lstStyle>
          <a:p>
            <a:pPr marL="0" lvl="0" indent="0" algn="ctr">
              <a:buNone/>
            </a:pPr>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5026347" y="3949972"/>
            <a:ext cx="3828577" cy="1581702"/>
          </a:xfrm>
          <a:prstGeom prst="rect">
            <a:avLst/>
          </a:prstGeom>
          <a:noFill/>
        </p:spPr>
        <p:txBody>
          <a:bodyPr anchor="ctr">
            <a:normAutofit/>
          </a:bodyPr>
          <a:lstStyle>
            <a:lvl1pPr marL="0" marR="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sz="1438" b="1" i="0">
                <a:solidFill>
                  <a:srgbClr val="FFFFFF"/>
                </a:solidFill>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245815" y="2142044"/>
            <a:ext cx="4181503" cy="3048000"/>
          </a:xfrm>
          <a:prstGeom prst="rect">
            <a:avLst/>
          </a:prstGeom>
        </p:spPr>
        <p:txBody>
          <a:bodyPr/>
          <a:lstStyle>
            <a:lvl1pPr marL="178590" marR="0" indent="-178590"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125" b="0" i="0">
                <a:solidFill>
                  <a:srgbClr val="002577"/>
                </a:solidFill>
                <a:latin typeface="Segoe UI" panose="020B0502040204020203" pitchFamily="34" charset="0"/>
                <a:sym typeface="Segoe UI" panose="020B0502040204020203" pitchFamily="34" charset="0"/>
              </a:defRPr>
            </a:lvl1pPr>
            <a:lvl2pPr marL="259538" marR="0"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000" b="0" i="0">
                <a:solidFill>
                  <a:srgbClr val="002577"/>
                </a:solidFill>
                <a:latin typeface="Segoe UI" panose="020B0502040204020203" pitchFamily="34" charset="0"/>
                <a:sym typeface="Segoe UI" panose="020B0502040204020203" pitchFamily="34" charset="0"/>
              </a:defRPr>
            </a:lvl2pPr>
            <a:lvl3pPr marL="685602" indent="-358180">
              <a:buNone/>
              <a:tabLst/>
              <a:defRPr sz="875">
                <a:solidFill>
                  <a:srgbClr val="002577"/>
                </a:solidFill>
                <a:latin typeface="GT America" pitchFamily="2" charset="77"/>
              </a:defRPr>
            </a:lvl3pPr>
            <a:lvl4pPr marL="1028624" indent="0">
              <a:buNone/>
              <a:defRPr sz="750">
                <a:solidFill>
                  <a:srgbClr val="002577"/>
                </a:solidFill>
                <a:latin typeface="GT America" pitchFamily="2" charset="77"/>
              </a:defRPr>
            </a:lvl4pPr>
            <a:lvl5pPr marL="1371498" indent="0">
              <a:buNone/>
              <a:defRPr sz="105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685602" marR="0" lvl="2"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1028624" marR="0" lvl="3"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lvl="1"/>
            <a:endParaRPr lang="en-US" dirty="0"/>
          </a:p>
          <a:p>
            <a:pPr lvl="1"/>
            <a:endParaRPr lang="en-US" dirty="0"/>
          </a:p>
          <a:p>
            <a:pPr lvl="2"/>
            <a:endParaRPr lang="en-US" dirty="0"/>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213842" y="382885"/>
            <a:ext cx="3500909"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5020509" y="5549419"/>
            <a:ext cx="2364383" cy="182433"/>
          </a:xfrm>
          <a:prstGeom prst="rect">
            <a:avLst/>
          </a:prstGeom>
        </p:spPr>
        <p:txBody>
          <a:bodyPr/>
          <a:lstStyle>
            <a:lvl1pPr marL="0" indent="0">
              <a:buNone/>
              <a:defRPr sz="75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1754230959"/>
      </p:ext>
    </p:extLst>
  </p:cSld>
  <p:clrMapOvr>
    <a:masterClrMapping/>
  </p:clrMapOvr>
  <p:extLst>
    <p:ext uri="{DCECCB84-F9BA-43D5-87BE-67443E8EF086}">
      <p15:sldGuideLst xmlns:p15="http://schemas.microsoft.com/office/powerpoint/2012/main">
        <p15:guide id="1" orient="horz" pos="1440" userDrawn="1">
          <p15:clr>
            <a:srgbClr val="FBAE40"/>
          </p15:clr>
        </p15:guide>
        <p15:guide id="2" orient="horz" pos="2640" userDrawn="1">
          <p15:clr>
            <a:srgbClr val="FBAE40"/>
          </p15:clr>
        </p15:guide>
        <p15:guide id="4" orient="horz" pos="3520"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3752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4572000" y="3428999"/>
            <a:ext cx="4572000" cy="3429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213842" y="382885"/>
            <a:ext cx="3500909"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5026347" y="3949972"/>
            <a:ext cx="3828577" cy="1581702"/>
          </a:xfrm>
          <a:prstGeom prst="rect">
            <a:avLst/>
          </a:prstGeom>
          <a:noFill/>
        </p:spPr>
        <p:txBody>
          <a:bodyPr anchor="ctr">
            <a:normAutofit/>
          </a:bodyPr>
          <a:lstStyle>
            <a:lvl1pPr marL="0" marR="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sz="1438" b="1" i="0">
                <a:solidFill>
                  <a:srgbClr val="FFFFFF"/>
                </a:solidFill>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245816" y="2142045"/>
            <a:ext cx="3468936" cy="3953956"/>
          </a:xfrm>
          <a:prstGeom prst="rect">
            <a:avLst/>
          </a:prstGeom>
        </p:spPr>
        <p:txBody>
          <a:bodyPr/>
          <a:lstStyle>
            <a:lvl1pPr marL="178590" marR="0" indent="-178590"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000" b="0" i="0">
                <a:solidFill>
                  <a:srgbClr val="002677"/>
                </a:solidFill>
                <a:latin typeface="Segoe UI" panose="020B0502040204020203" pitchFamily="34" charset="0"/>
                <a:sym typeface="Segoe UI" panose="020B0502040204020203" pitchFamily="34" charset="0"/>
              </a:defRPr>
            </a:lvl1pPr>
            <a:lvl2pPr marL="259538" indent="-126197">
              <a:lnSpc>
                <a:spcPct val="90000"/>
              </a:lnSpc>
              <a:spcBef>
                <a:spcPts val="750"/>
              </a:spcBef>
              <a:spcAft>
                <a:spcPts val="0"/>
              </a:spcAft>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2pPr>
            <a:lvl3pPr marL="685749" indent="0">
              <a:buNone/>
              <a:defRPr sz="1050">
                <a:latin typeface="GT America" pitchFamily="2" charset="77"/>
              </a:defRPr>
            </a:lvl3pPr>
            <a:lvl4pPr marL="1028624" indent="0">
              <a:buNone/>
              <a:defRPr sz="1050">
                <a:latin typeface="GT America" pitchFamily="2" charset="77"/>
              </a:defRPr>
            </a:lvl4pPr>
            <a:lvl5pPr marL="1371498" indent="0">
              <a:buNone/>
              <a:defRPr sz="105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5020509" y="5549419"/>
            <a:ext cx="2364383" cy="182433"/>
          </a:xfrm>
          <a:prstGeom prst="rect">
            <a:avLst/>
          </a:prstGeom>
        </p:spPr>
        <p:txBody>
          <a:bodyPr/>
          <a:lstStyle>
            <a:lvl1pPr marL="0" indent="0">
              <a:buNone/>
              <a:defRPr sz="75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 name="Picture Placeholder 71">
            <a:extLst>
              <a:ext uri="{FF2B5EF4-FFF2-40B4-BE49-F238E27FC236}">
                <a16:creationId xmlns:a16="http://schemas.microsoft.com/office/drawing/2014/main" id="{4A6C26DA-4781-4B8E-98C5-FEC7ADB3C2B7}"/>
              </a:ext>
            </a:extLst>
          </p:cNvPr>
          <p:cNvSpPr>
            <a:spLocks noGrp="1"/>
          </p:cNvSpPr>
          <p:nvPr>
            <p:ph type="pic" sz="quarter" idx="23" hasCustomPrompt="1"/>
          </p:nvPr>
        </p:nvSpPr>
        <p:spPr>
          <a:xfrm>
            <a:off x="4572000" y="4"/>
            <a:ext cx="4572000" cy="3448446"/>
          </a:xfrm>
          <a:prstGeom prst="rect">
            <a:avLst/>
          </a:prstGeom>
          <a:solidFill>
            <a:schemeClr val="bg1">
              <a:lumMod val="75000"/>
            </a:schemeClr>
          </a:solidFill>
        </p:spPr>
        <p:txBody>
          <a:bodyPr anchor="ctr" anchorCtr="1"/>
          <a:lstStyle>
            <a:lvl1pPr>
              <a:defRPr lang="en-US" sz="688" dirty="0">
                <a:effectLst/>
                <a:latin typeface="Calibri" panose="020F0502020204030204" pitchFamily="34" charset="0"/>
                <a:ea typeface="Times New Roman" panose="02020603050405020304" pitchFamily="18" charset="0"/>
              </a:defRPr>
            </a:lvl1pPr>
          </a:lstStyle>
          <a:p>
            <a:pPr marL="0" lvl="0" indent="0" algn="ctr">
              <a:buNone/>
            </a:pPr>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Tree>
    <p:extLst>
      <p:ext uri="{BB962C8B-B14F-4D97-AF65-F5344CB8AC3E}">
        <p14:creationId xmlns:p14="http://schemas.microsoft.com/office/powerpoint/2010/main" val="486592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2"/>
            </p:custDataLst>
            <p:extLst>
              <p:ext uri="{D42A27DB-BD31-4B8C-83A1-F6EECF244321}">
                <p14:modId xmlns:p14="http://schemas.microsoft.com/office/powerpoint/2010/main" val="3802393291"/>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464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3312677" y="2236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3313012" y="2560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3127376" y="2236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6217802" y="2236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6218137" y="2560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6032501" y="2236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3312677" y="3760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3313012" y="4084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3127376" y="3760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6241224" y="3760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6241559" y="4084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6032501" y="3760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3312677" y="5284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3313012" y="5608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3127376" y="5284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6217802" y="5284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6218137" y="5608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6032501" y="5284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6</a:t>
            </a:r>
          </a:p>
        </p:txBody>
      </p:sp>
    </p:spTree>
    <p:extLst>
      <p:ext uri="{BB962C8B-B14F-4D97-AF65-F5344CB8AC3E}">
        <p14:creationId xmlns:p14="http://schemas.microsoft.com/office/powerpoint/2010/main" val="1345367264"/>
      </p:ext>
    </p:extLst>
  </p:cSld>
  <p:clrMapOvr>
    <a:masterClrMapping/>
  </p:clrMapOvr>
  <p:extLst>
    <p:ext uri="{DCECCB84-F9BA-43D5-87BE-67443E8EF086}">
      <p15:sldGuideLst xmlns:p15="http://schemas.microsoft.com/office/powerpoint/2012/main">
        <p15:guide id="1" orient="horz" pos="1340" userDrawn="1">
          <p15:clr>
            <a:srgbClr val="FBAE40"/>
          </p15:clr>
        </p15:guide>
        <p15:guide id="2" orient="horz" pos="2300" userDrawn="1">
          <p15:clr>
            <a:srgbClr val="FBAE40"/>
          </p15:clr>
        </p15:guide>
        <p15:guide id="3" orient="horz" pos="326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3854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285751" y="2286000"/>
            <a:ext cx="4227772"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6713283" y="4318000"/>
            <a:ext cx="0" cy="16827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4620236" y="2558437"/>
            <a:ext cx="4257777" cy="1174311"/>
          </a:xfrm>
          <a:prstGeom prst="rect">
            <a:avLst/>
          </a:prstGeom>
        </p:spPr>
        <p:txBody>
          <a:bodyPr>
            <a:noAutofit/>
          </a:bodyPr>
          <a:lstStyle>
            <a:lvl1pPr marL="0" indent="0">
              <a:buNone/>
              <a:defRPr sz="625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4620238" y="2286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6760845" y="479036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4620238" y="4191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4543425" y="479036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235148" y="2970392"/>
            <a:ext cx="2195567" cy="3125610"/>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18" name="Text Placeholder 4">
            <a:extLst>
              <a:ext uri="{FF2B5EF4-FFF2-40B4-BE49-F238E27FC236}">
                <a16:creationId xmlns:a16="http://schemas.microsoft.com/office/drawing/2014/main" id="{BA04D17C-79A8-774F-ADAE-EE76B5F34247}"/>
              </a:ext>
            </a:extLst>
          </p:cNvPr>
          <p:cNvSpPr>
            <a:spLocks noGrp="1"/>
          </p:cNvSpPr>
          <p:nvPr>
            <p:ph type="body" sz="quarter" idx="64" hasCustomPrompt="1"/>
          </p:nvPr>
        </p:nvSpPr>
        <p:spPr>
          <a:xfrm>
            <a:off x="4543184" y="2321320"/>
            <a:ext cx="1358305" cy="326413"/>
          </a:xfrm>
          <a:prstGeom prst="rect">
            <a:avLst/>
          </a:prstGeom>
        </p:spPr>
        <p:txBody>
          <a:bodyPr/>
          <a:lstStyle>
            <a:lvl1pPr marL="0" indent="0">
              <a:buNone/>
              <a:defRPr sz="1125" b="1" i="0">
                <a:solidFill>
                  <a:srgbClr val="000000"/>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1" name="Text Placeholder 4">
            <a:extLst>
              <a:ext uri="{FF2B5EF4-FFF2-40B4-BE49-F238E27FC236}">
                <a16:creationId xmlns:a16="http://schemas.microsoft.com/office/drawing/2014/main" id="{C276A7C6-D8B3-CA45-BBF5-11D6B27E1B63}"/>
              </a:ext>
            </a:extLst>
          </p:cNvPr>
          <p:cNvSpPr>
            <a:spLocks noGrp="1"/>
          </p:cNvSpPr>
          <p:nvPr>
            <p:ph type="body" sz="quarter" idx="65" hasCustomPrompt="1"/>
          </p:nvPr>
        </p:nvSpPr>
        <p:spPr>
          <a:xfrm>
            <a:off x="4543184" y="4223153"/>
            <a:ext cx="1358305" cy="326413"/>
          </a:xfrm>
          <a:prstGeom prst="rect">
            <a:avLst/>
          </a:prstGeom>
        </p:spPr>
        <p:txBody>
          <a:bodyPr/>
          <a:lstStyle>
            <a:lvl1pPr marL="0" indent="0">
              <a:buNone/>
              <a:defRPr sz="1125" b="1" i="0">
                <a:solidFill>
                  <a:srgbClr val="000000"/>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A0BD394E-EA08-4D46-8045-43E99DD41FA9}"/>
              </a:ext>
            </a:extLst>
          </p:cNvPr>
          <p:cNvSpPr>
            <a:spLocks noGrp="1"/>
          </p:cNvSpPr>
          <p:nvPr>
            <p:ph type="body" sz="quarter" idx="66" hasCustomPrompt="1"/>
          </p:nvPr>
        </p:nvSpPr>
        <p:spPr>
          <a:xfrm>
            <a:off x="6748821" y="4223153"/>
            <a:ext cx="1358305" cy="326413"/>
          </a:xfrm>
          <a:prstGeom prst="rect">
            <a:avLst/>
          </a:prstGeom>
        </p:spPr>
        <p:txBody>
          <a:bodyPr/>
          <a:lstStyle>
            <a:lvl1pPr marL="0" indent="0">
              <a:buNone/>
              <a:defRPr sz="1125" b="1" i="0">
                <a:solidFill>
                  <a:srgbClr val="000000"/>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06B7C64A-8B44-5C48-BA49-0267F6607596}"/>
              </a:ext>
            </a:extLst>
          </p:cNvPr>
          <p:cNvSpPr>
            <a:spLocks noGrp="1"/>
          </p:cNvSpPr>
          <p:nvPr>
            <p:ph type="body" sz="quarter" idx="67" hasCustomPrompt="1"/>
          </p:nvPr>
        </p:nvSpPr>
        <p:spPr>
          <a:xfrm>
            <a:off x="241939" y="2314358"/>
            <a:ext cx="1358305" cy="326413"/>
          </a:xfrm>
          <a:prstGeom prst="rect">
            <a:avLst/>
          </a:prstGeom>
        </p:spPr>
        <p:txBody>
          <a:bodyPr/>
          <a:lstStyle>
            <a:lvl1pPr marL="0" indent="0">
              <a:buNone/>
              <a:defRPr sz="1125" b="1" i="0">
                <a:solidFill>
                  <a:srgbClr val="000000"/>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Tree>
    <p:extLst>
      <p:ext uri="{BB962C8B-B14F-4D97-AF65-F5344CB8AC3E}">
        <p14:creationId xmlns:p14="http://schemas.microsoft.com/office/powerpoint/2010/main" val="875921563"/>
      </p:ext>
    </p:extLst>
  </p:cSld>
  <p:clrMapOvr>
    <a:masterClrMapping/>
  </p:clrMapOvr>
  <p:extLst>
    <p:ext uri="{DCECCB84-F9BA-43D5-87BE-67443E8EF086}">
      <p15:sldGuideLst xmlns:p15="http://schemas.microsoft.com/office/powerpoint/2012/main">
        <p15:guide id="3" orient="horz" pos="1920" userDrawn="1">
          <p15:clr>
            <a:srgbClr val="FBAE40"/>
          </p15:clr>
        </p15:guide>
        <p15:guide id="4" orient="horz" pos="2720" userDrawn="1">
          <p15:clr>
            <a:srgbClr val="FBAE40"/>
          </p15:clr>
        </p15:guide>
        <p15:guide id="5" orient="horz" pos="3780" userDrawn="1">
          <p15:clr>
            <a:srgbClr val="FBAE40"/>
          </p15:clr>
        </p15:guide>
        <p15:guide id="8" orient="horz" pos="2160" userDrawn="1">
          <p15:clr>
            <a:srgbClr val="FBAE40"/>
          </p15:clr>
        </p15:guide>
        <p15:guide id="9" orient="horz" pos="1580" userDrawn="1">
          <p15:clr>
            <a:srgbClr val="FBAE40"/>
          </p15:clr>
        </p15:guide>
        <p15:guide id="10" orient="horz" pos="1440"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3956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285751" y="2286000"/>
            <a:ext cx="4227772"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4620238" y="2286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6762951" y="479036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4620238" y="4191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4543425" y="479036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6713283" y="4318000"/>
            <a:ext cx="0" cy="16827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6760845" y="2895944"/>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4543425" y="2895944"/>
            <a:ext cx="2045606" cy="886594"/>
          </a:xfrm>
          <a:prstGeom prst="rect">
            <a:avLst/>
          </a:prstGeom>
        </p:spPr>
        <p:txBody>
          <a:bodyPr>
            <a:noAutofit/>
          </a:bodyPr>
          <a:lstStyle>
            <a:lvl1pPr marL="0" indent="0">
              <a:buNone/>
              <a:defRPr sz="4350" b="1" i="0">
                <a:solidFill>
                  <a:srgbClr val="3369FF"/>
                </a:solidFill>
                <a:latin typeface="Segoe UI" panose="020B0502040204020203" pitchFamily="34" charset="0"/>
                <a:sym typeface="Segoe UI" panose="020B0502040204020203" pitchFamily="34" charset="0"/>
              </a:defRPr>
            </a:lvl1pPr>
          </a:lstStyle>
          <a:p>
            <a:pPr lvl="0"/>
            <a:r>
              <a:rPr lang="en-US" dirty="0"/>
              <a:t>$6.67</a:t>
            </a:r>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6713283" y="2423583"/>
            <a:ext cx="0" cy="16827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235148" y="2971802"/>
            <a:ext cx="2195567" cy="3108960"/>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1125"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1" name="Text Placeholder 4">
            <a:extLst>
              <a:ext uri="{FF2B5EF4-FFF2-40B4-BE49-F238E27FC236}">
                <a16:creationId xmlns:a16="http://schemas.microsoft.com/office/drawing/2014/main" id="{86BE3F15-E7DC-3542-85F8-294DC3F00CA5}"/>
              </a:ext>
            </a:extLst>
          </p:cNvPr>
          <p:cNvSpPr>
            <a:spLocks noGrp="1"/>
          </p:cNvSpPr>
          <p:nvPr>
            <p:ph type="body" sz="quarter" idx="67" hasCustomPrompt="1"/>
          </p:nvPr>
        </p:nvSpPr>
        <p:spPr>
          <a:xfrm>
            <a:off x="241939" y="2314358"/>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82E99E6E-756A-1D42-9933-CEE2977EBB83}"/>
              </a:ext>
            </a:extLst>
          </p:cNvPr>
          <p:cNvSpPr>
            <a:spLocks noGrp="1"/>
          </p:cNvSpPr>
          <p:nvPr>
            <p:ph type="body" sz="quarter" idx="68" hasCustomPrompt="1"/>
          </p:nvPr>
        </p:nvSpPr>
        <p:spPr>
          <a:xfrm>
            <a:off x="4543425" y="2324274"/>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8445830A-B9A0-B545-BD1B-B6E110B2349E}"/>
              </a:ext>
            </a:extLst>
          </p:cNvPr>
          <p:cNvSpPr>
            <a:spLocks noGrp="1"/>
          </p:cNvSpPr>
          <p:nvPr>
            <p:ph type="body" sz="quarter" idx="69" hasCustomPrompt="1"/>
          </p:nvPr>
        </p:nvSpPr>
        <p:spPr>
          <a:xfrm>
            <a:off x="6782476" y="2324274"/>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4" name="Text Placeholder 4">
            <a:extLst>
              <a:ext uri="{FF2B5EF4-FFF2-40B4-BE49-F238E27FC236}">
                <a16:creationId xmlns:a16="http://schemas.microsoft.com/office/drawing/2014/main" id="{47185948-694B-844C-880D-BECFDECE1043}"/>
              </a:ext>
            </a:extLst>
          </p:cNvPr>
          <p:cNvSpPr>
            <a:spLocks noGrp="1"/>
          </p:cNvSpPr>
          <p:nvPr>
            <p:ph type="body" sz="quarter" idx="70" hasCustomPrompt="1"/>
          </p:nvPr>
        </p:nvSpPr>
        <p:spPr>
          <a:xfrm>
            <a:off x="4554803" y="4229274"/>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574A30AA-AD1A-8347-82A0-E8C39209507C}"/>
              </a:ext>
            </a:extLst>
          </p:cNvPr>
          <p:cNvSpPr>
            <a:spLocks noGrp="1"/>
          </p:cNvSpPr>
          <p:nvPr>
            <p:ph type="body" sz="quarter" idx="71" hasCustomPrompt="1"/>
          </p:nvPr>
        </p:nvSpPr>
        <p:spPr>
          <a:xfrm>
            <a:off x="6791675" y="4229274"/>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Tree>
    <p:extLst>
      <p:ext uri="{BB962C8B-B14F-4D97-AF65-F5344CB8AC3E}">
        <p14:creationId xmlns:p14="http://schemas.microsoft.com/office/powerpoint/2010/main" val="2841380302"/>
      </p:ext>
    </p:extLst>
  </p:cSld>
  <p:clrMapOvr>
    <a:masterClrMapping/>
  </p:clrMapOvr>
  <p:extLst>
    <p:ext uri="{DCECCB84-F9BA-43D5-87BE-67443E8EF086}">
      <p15:sldGuideLst xmlns:p15="http://schemas.microsoft.com/office/powerpoint/2012/main">
        <p15:guide id="1" orient="horz" pos="1920" userDrawn="1">
          <p15:clr>
            <a:srgbClr val="FBAE40"/>
          </p15:clr>
        </p15:guide>
        <p15:guide id="2" orient="horz" pos="2720" userDrawn="1">
          <p15:clr>
            <a:srgbClr val="FBAE40"/>
          </p15:clr>
        </p15:guide>
        <p15:guide id="3" orient="horz" pos="3780" userDrawn="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4059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3109864" y="2413000"/>
            <a:ext cx="0" cy="36830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248341" y="2760432"/>
            <a:ext cx="2805544" cy="886594"/>
          </a:xfrm>
          <a:prstGeom prst="rect">
            <a:avLst/>
          </a:prstGeom>
        </p:spPr>
        <p:txBody>
          <a:bodyPr>
            <a:noAutofit/>
          </a:bodyPr>
          <a:lstStyle>
            <a:lvl1pPr marL="0" indent="0">
              <a:buNone/>
              <a:defRPr sz="435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3154460" y="2759351"/>
            <a:ext cx="2805544"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5985420" y="2759351"/>
            <a:ext cx="2805544" cy="886594"/>
          </a:xfrm>
          <a:prstGeom prst="rect">
            <a:avLst/>
          </a:prstGeom>
        </p:spPr>
        <p:txBody>
          <a:bodyPr>
            <a:noAutofit/>
          </a:bodyPr>
          <a:lstStyle>
            <a:lvl1pPr marL="0" indent="0">
              <a:buNone/>
              <a:defRPr sz="4125"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0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285750" y="2286000"/>
            <a:ext cx="8572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238665" y="4572000"/>
            <a:ext cx="2140372" cy="1524000"/>
          </a:xfrm>
          <a:prstGeom prst="rect">
            <a:avLst/>
          </a:prstGeom>
        </p:spPr>
        <p:txBody>
          <a:bodyPr>
            <a:normAutofit/>
          </a:bodyPr>
          <a:lstStyle>
            <a:lvl1pPr marL="107154" marR="0" indent="-107154"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3187538" y="4572000"/>
            <a:ext cx="2140372" cy="1524000"/>
          </a:xfrm>
          <a:prstGeom prst="rect">
            <a:avLst/>
          </a:prstGeom>
        </p:spPr>
        <p:txBody>
          <a:bodyPr>
            <a:normAutofit/>
          </a:bodyPr>
          <a:lstStyle>
            <a:lvl1pPr marL="107154" marR="0" indent="-107154"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6071803" y="4572000"/>
            <a:ext cx="2140372" cy="1524000"/>
          </a:xfrm>
          <a:prstGeom prst="rect">
            <a:avLst/>
          </a:prstGeom>
        </p:spPr>
        <p:txBody>
          <a:bodyPr>
            <a:normAutofit/>
          </a:bodyPr>
          <a:lstStyle>
            <a:lvl1pPr marL="107154" marR="0" indent="-107154"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6022927" y="2413000"/>
            <a:ext cx="0" cy="36830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047A371C-3782-DD44-A1D1-C6A7FC8E3D94}"/>
              </a:ext>
            </a:extLst>
          </p:cNvPr>
          <p:cNvSpPr>
            <a:spLocks noGrp="1"/>
          </p:cNvSpPr>
          <p:nvPr>
            <p:ph type="body" sz="quarter" idx="67" hasCustomPrompt="1"/>
          </p:nvPr>
        </p:nvSpPr>
        <p:spPr>
          <a:xfrm>
            <a:off x="241939" y="2328679"/>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BEA633EC-8633-6541-A1D9-87E0B9932FA8}"/>
              </a:ext>
            </a:extLst>
          </p:cNvPr>
          <p:cNvSpPr>
            <a:spLocks noGrp="1"/>
          </p:cNvSpPr>
          <p:nvPr>
            <p:ph type="body" sz="quarter" idx="68" hasCustomPrompt="1"/>
          </p:nvPr>
        </p:nvSpPr>
        <p:spPr>
          <a:xfrm>
            <a:off x="3179923" y="2328679"/>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6" name="Text Placeholder 4">
            <a:extLst>
              <a:ext uri="{FF2B5EF4-FFF2-40B4-BE49-F238E27FC236}">
                <a16:creationId xmlns:a16="http://schemas.microsoft.com/office/drawing/2014/main" id="{6956EF53-3F99-334C-94D2-F0F0DD4AF7A5}"/>
              </a:ext>
            </a:extLst>
          </p:cNvPr>
          <p:cNvSpPr>
            <a:spLocks noGrp="1"/>
          </p:cNvSpPr>
          <p:nvPr>
            <p:ph type="body" sz="quarter" idx="69" hasCustomPrompt="1"/>
          </p:nvPr>
        </p:nvSpPr>
        <p:spPr>
          <a:xfrm>
            <a:off x="6069173" y="2328679"/>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7" name="Text Placeholder 4">
            <a:extLst>
              <a:ext uri="{FF2B5EF4-FFF2-40B4-BE49-F238E27FC236}">
                <a16:creationId xmlns:a16="http://schemas.microsoft.com/office/drawing/2014/main" id="{4402411E-27A1-8A41-BAB2-474504F734B6}"/>
              </a:ext>
            </a:extLst>
          </p:cNvPr>
          <p:cNvSpPr>
            <a:spLocks noGrp="1"/>
          </p:cNvSpPr>
          <p:nvPr>
            <p:ph type="body" sz="quarter" idx="70" hasCustomPrompt="1"/>
          </p:nvPr>
        </p:nvSpPr>
        <p:spPr>
          <a:xfrm>
            <a:off x="234310" y="4217699"/>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B115335F-473B-354D-8B02-B085C0F87BCA}"/>
              </a:ext>
            </a:extLst>
          </p:cNvPr>
          <p:cNvSpPr>
            <a:spLocks noGrp="1"/>
          </p:cNvSpPr>
          <p:nvPr>
            <p:ph type="body" sz="quarter" idx="71" hasCustomPrompt="1"/>
          </p:nvPr>
        </p:nvSpPr>
        <p:spPr>
          <a:xfrm>
            <a:off x="3178479" y="4217699"/>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9" name="Text Placeholder 4">
            <a:extLst>
              <a:ext uri="{FF2B5EF4-FFF2-40B4-BE49-F238E27FC236}">
                <a16:creationId xmlns:a16="http://schemas.microsoft.com/office/drawing/2014/main" id="{11710B8A-F6F6-6946-AD23-7B5B0CB02116}"/>
              </a:ext>
            </a:extLst>
          </p:cNvPr>
          <p:cNvSpPr>
            <a:spLocks noGrp="1"/>
          </p:cNvSpPr>
          <p:nvPr>
            <p:ph type="body" sz="quarter" idx="72" hasCustomPrompt="1"/>
          </p:nvPr>
        </p:nvSpPr>
        <p:spPr>
          <a:xfrm>
            <a:off x="6076403" y="4217699"/>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Tree>
    <p:extLst>
      <p:ext uri="{BB962C8B-B14F-4D97-AF65-F5344CB8AC3E}">
        <p14:creationId xmlns:p14="http://schemas.microsoft.com/office/powerpoint/2010/main" val="1944586413"/>
      </p:ext>
    </p:extLst>
  </p:cSld>
  <p:clrMapOvr>
    <a:masterClrMapping/>
  </p:clrMapOvr>
  <p:extLst>
    <p:ext uri="{DCECCB84-F9BA-43D5-87BE-67443E8EF086}">
      <p15:sldGuideLst xmlns:p15="http://schemas.microsoft.com/office/powerpoint/2012/main">
        <p15:guide id="5" pos="1440" userDrawn="1">
          <p15:clr>
            <a:srgbClr val="FBAE40"/>
          </p15:clr>
        </p15:guide>
        <p15:guide id="6" orient="horz" pos="1840" userDrawn="1">
          <p15:clr>
            <a:srgbClr val="FBAE40"/>
          </p15:clr>
        </p15:guide>
        <p15:guide id="7" orient="horz" pos="2720" userDrawn="1">
          <p15:clr>
            <a:srgbClr val="FBAE40"/>
          </p15:clr>
        </p15:guide>
        <p15:guide id="8" orient="horz" pos="2880"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0F80E67-3F4B-42BB-980F-6BA31C466CB0}"/>
              </a:ext>
            </a:extLst>
          </p:cNvPr>
          <p:cNvSpPr>
            <a:spLocks noGrp="1"/>
          </p:cNvSpPr>
          <p:nvPr>
            <p:ph type="pic" sz="quarter" idx="14" hasCustomPrompt="1"/>
          </p:nvPr>
        </p:nvSpPr>
        <p:spPr>
          <a:xfrm>
            <a:off x="1985" y="1"/>
            <a:ext cx="9142016" cy="6857999"/>
          </a:xfrm>
          <a:prstGeom prst="rect">
            <a:avLst/>
          </a:prstGeom>
          <a:solidFill>
            <a:schemeClr val="bg1">
              <a:lumMod val="75000"/>
            </a:schemeClr>
          </a:solidFill>
        </p:spPr>
        <p:txBody>
          <a:bodyPr anchor="ctr" anchorCtr="1"/>
          <a:lstStyle>
            <a:lvl1pPr marL="0" indent="0" algn="ctr">
              <a:buNone/>
              <a:defRPr lang="en-US" dirty="0"/>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4161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236595" y="2587021"/>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235110" y="2831375"/>
            <a:ext cx="2867027" cy="194336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a:t>
            </a:r>
            <a:r>
              <a:rPr lang="en-US" dirty="0" err="1">
                <a:solidFill>
                  <a:srgbClr val="002677"/>
                </a:solidFill>
                <a:effectLst/>
                <a:latin typeface="Segoe UI" panose="020B0502040204020203" pitchFamily="34" charset="0"/>
              </a:rPr>
              <a:t>ulpa</a:t>
            </a:r>
            <a:r>
              <a:rPr lang="en-US" dirty="0">
                <a:solidFill>
                  <a:srgbClr val="002677"/>
                </a:solidFill>
                <a:effectLst/>
                <a:latin typeface="Segoe UI" panose="020B0502040204020203" pitchFamily="34" charset="0"/>
              </a:rPr>
              <a:t>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nu </a:t>
            </a:r>
            <a:r>
              <a:rPr lang="en-US" dirty="0" err="1">
                <a:solidFill>
                  <a:srgbClr val="002677"/>
                </a:solidFill>
                <a:effectLst/>
                <a:latin typeface="Segoe UI" panose="020B0502040204020203" pitchFamily="34" charset="0"/>
              </a:rPr>
              <a:t>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a:t>
            </a:r>
          </a:p>
        </p:txBody>
      </p:sp>
    </p:spTree>
    <p:extLst>
      <p:ext uri="{BB962C8B-B14F-4D97-AF65-F5344CB8AC3E}">
        <p14:creationId xmlns:p14="http://schemas.microsoft.com/office/powerpoint/2010/main" val="3654873478"/>
      </p:ext>
    </p:extLst>
  </p:cSld>
  <p:clrMapOvr>
    <a:masterClrMapping/>
  </p:clrMapOvr>
  <p:extLst>
    <p:ext uri="{DCECCB84-F9BA-43D5-87BE-67443E8EF086}">
      <p15:sldGuideLst xmlns:p15="http://schemas.microsoft.com/office/powerpoint/2012/main">
        <p15:guide id="1" orient="horz" pos="1660" userDrawn="1">
          <p15:clr>
            <a:srgbClr val="FBAE40"/>
          </p15:clr>
        </p15:guide>
        <p15:guide id="2" orient="horz" pos="1820" userDrawn="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4264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4572001" y="1514475"/>
            <a:ext cx="4372070" cy="4581525"/>
          </a:xfrm>
          <a:prstGeom prst="rect">
            <a:avLst/>
          </a:prstGeom>
        </p:spPr>
        <p:txBody>
          <a:bodyPr/>
          <a:lstStyle>
            <a:lvl1pPr>
              <a:defRPr sz="5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235111" y="3323833"/>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235149" y="3547959"/>
            <a:ext cx="2072418" cy="2548043"/>
          </a:xfrm>
          <a:prstGeom prst="rect">
            <a:avLst/>
          </a:prstGeom>
        </p:spPr>
        <p:txBody>
          <a:bodyPr/>
          <a:lstStyle>
            <a:lvl1pPr marL="0" indent="0">
              <a:lnSpc>
                <a:spcPts val="1000"/>
              </a:lnSpc>
              <a:spcBef>
                <a:spcPts val="0"/>
              </a:spcBef>
              <a:buNone/>
              <a:defRPr lang="en-US" sz="75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2398129" y="3323833"/>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2398168" y="3547959"/>
            <a:ext cx="2072418" cy="2548043"/>
          </a:xfrm>
          <a:prstGeom prst="rect">
            <a:avLst/>
          </a:prstGeom>
        </p:spPr>
        <p:txBody>
          <a:bodyPr/>
          <a:lstStyle>
            <a:lvl1pPr marL="0" indent="0">
              <a:lnSpc>
                <a:spcPts val="1000"/>
              </a:lnSpc>
              <a:spcBef>
                <a:spcPts val="0"/>
              </a:spcBef>
              <a:buNone/>
              <a:defRPr lang="en-US" sz="75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Tree>
    <p:extLst>
      <p:ext uri="{BB962C8B-B14F-4D97-AF65-F5344CB8AC3E}">
        <p14:creationId xmlns:p14="http://schemas.microsoft.com/office/powerpoint/2010/main" val="869111151"/>
      </p:ext>
    </p:extLst>
  </p:cSld>
  <p:clrMapOvr>
    <a:masterClrMapping/>
  </p:clrMapOvr>
  <p:extLst>
    <p:ext uri="{DCECCB84-F9BA-43D5-87BE-67443E8EF086}">
      <p15:sldGuideLst xmlns:p15="http://schemas.microsoft.com/office/powerpoint/2012/main">
        <p15:guide id="1" orient="horz" pos="2320" userDrawn="1">
          <p15:clr>
            <a:srgbClr val="FBAE40"/>
          </p15:clr>
        </p15:guide>
        <p15:guide id="2" pos="5055" userDrawn="1">
          <p15:clr>
            <a:srgbClr val="FBAE40"/>
          </p15:clr>
        </p15:guide>
        <p15:guide id="3" orient="horz" pos="960"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4366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202415" y="2287023"/>
            <a:ext cx="5107773" cy="3682993"/>
          </a:xfrm>
          <a:prstGeom prst="rect">
            <a:avLst/>
          </a:prstGeom>
        </p:spPr>
        <p:txBody>
          <a:bodyPr/>
          <a:lstStyle>
            <a:lvl1pPr>
              <a:defRPr sz="75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5933902" y="4960581"/>
            <a:ext cx="1387926" cy="439021"/>
          </a:xfrm>
          <a:prstGeom prst="rect">
            <a:avLst/>
          </a:prstGeom>
        </p:spPr>
        <p:txBody>
          <a:bodyPr>
            <a:noAutofit/>
          </a:bodyPr>
          <a:lstStyle>
            <a:lvl1pPr marL="0" indent="0">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5946323" y="4337850"/>
            <a:ext cx="1173616" cy="250076"/>
          </a:xfrm>
          <a:prstGeom prst="rect">
            <a:avLst/>
          </a:prstGeom>
        </p:spPr>
        <p:txBody>
          <a:bodyPr>
            <a:normAutofit/>
          </a:bodyPr>
          <a:lstStyle>
            <a:lvl1pPr marL="0" indent="0">
              <a:buNone/>
              <a:defRPr sz="75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5946323" y="5437295"/>
            <a:ext cx="1173616" cy="250068"/>
          </a:xfrm>
          <a:prstGeom prst="rect">
            <a:avLst/>
          </a:prstGeom>
        </p:spPr>
        <p:txBody>
          <a:bodyPr>
            <a:normAutofit/>
          </a:bodyPr>
          <a:lstStyle>
            <a:lvl1pPr marL="0" indent="0">
              <a:buNone/>
              <a:defRPr sz="75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5946323" y="3057424"/>
            <a:ext cx="1173616" cy="232498"/>
          </a:xfrm>
          <a:prstGeom prst="rect">
            <a:avLst/>
          </a:prstGeom>
        </p:spPr>
        <p:txBody>
          <a:bodyPr>
            <a:normAutofit/>
          </a:bodyPr>
          <a:lstStyle>
            <a:lvl1pPr marL="0" indent="0">
              <a:buNone/>
              <a:defRPr sz="75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5933902" y="3864001"/>
            <a:ext cx="1387926" cy="439021"/>
          </a:xfrm>
          <a:prstGeom prst="rect">
            <a:avLst/>
          </a:prstGeom>
        </p:spPr>
        <p:txBody>
          <a:bodyPr>
            <a:noAutofit/>
          </a:bodyPr>
          <a:lstStyle>
            <a:lvl1pPr marL="0" indent="0">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5921473" y="2287750"/>
            <a:ext cx="2812053" cy="706271"/>
          </a:xfrm>
          <a:prstGeom prst="rect">
            <a:avLst/>
          </a:prstGeom>
        </p:spPr>
        <p:txBody>
          <a:bodyPr>
            <a:noAutofit/>
          </a:bodyPr>
          <a:lstStyle>
            <a:lvl1pPr marL="0" indent="0">
              <a:buNone/>
              <a:defRPr sz="4050" b="1" i="0">
                <a:solidFill>
                  <a:srgbClr val="3369FF"/>
                </a:solidFill>
                <a:latin typeface="Segoe UI" panose="020B0502040204020203" pitchFamily="34" charset="0"/>
                <a:sym typeface="Segoe UI" panose="020B0502040204020203" pitchFamily="34" charset="0"/>
              </a:defRPr>
            </a:lvl1pPr>
          </a:lstStyle>
          <a:p>
            <a:pPr lvl="0"/>
            <a:r>
              <a:rPr lang="en-US" dirty="0"/>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5946323" y="1857875"/>
            <a:ext cx="3232208" cy="279676"/>
          </a:xfrm>
          <a:prstGeom prst="rect">
            <a:avLst/>
          </a:prstGeom>
        </p:spPr>
        <p:txBody>
          <a:bodyPr>
            <a:noAutofit/>
          </a:bodyPr>
          <a:lstStyle>
            <a:lvl1pPr marL="0" indent="0">
              <a:buNone/>
              <a:defRPr sz="1125"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285750" y="1747779"/>
            <a:ext cx="8572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231323" y="1857875"/>
            <a:ext cx="3232208" cy="279676"/>
          </a:xfrm>
          <a:prstGeom prst="rect">
            <a:avLst/>
          </a:prstGeom>
        </p:spPr>
        <p:txBody>
          <a:bodyPr>
            <a:noAutofit/>
          </a:bodyPr>
          <a:lstStyle>
            <a:lvl1pPr marL="0" indent="0">
              <a:buNone/>
              <a:defRPr sz="1125"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7381876" y="4826001"/>
            <a:ext cx="738188" cy="603250"/>
          </a:xfrm>
          <a:prstGeom prst="rect">
            <a:avLst/>
          </a:prstGeom>
        </p:spPr>
        <p:txBody>
          <a:bodyPr/>
          <a:lstStyle>
            <a:lvl1pPr marL="0" indent="0">
              <a:buNone/>
              <a:defRPr sz="75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7381876" y="3725334"/>
            <a:ext cx="738188" cy="603250"/>
          </a:xfrm>
          <a:prstGeom prst="rect">
            <a:avLst/>
          </a:prstGeom>
        </p:spPr>
        <p:txBody>
          <a:bodyPr/>
          <a:lstStyle>
            <a:lvl1pPr marL="0" indent="0">
              <a:buNone/>
              <a:defRPr sz="75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1193708719"/>
      </p:ext>
    </p:extLst>
  </p:cSld>
  <p:clrMapOvr>
    <a:masterClrMapping/>
  </p:clrMapOvr>
  <p:extLst>
    <p:ext uri="{DCECCB84-F9BA-43D5-87BE-67443E8EF086}">
      <p15:sldGuideLst xmlns:p15="http://schemas.microsoft.com/office/powerpoint/2012/main">
        <p15:guide id="1" orient="horz" pos="1100" userDrawn="1">
          <p15:clr>
            <a:srgbClr val="FBAE40"/>
          </p15:clr>
        </p15:guide>
        <p15:guide id="2" orient="horz" pos="1200" userDrawn="1">
          <p15:clr>
            <a:srgbClr val="FBAE40"/>
          </p15:clr>
        </p15:guide>
        <p15:guide id="6" orient="horz" pos="1880" userDrawn="1">
          <p15:clr>
            <a:srgbClr val="FBAE40"/>
          </p15:clr>
        </p15:guide>
        <p15:guide id="7" orient="horz" pos="2360" userDrawn="1">
          <p15:clr>
            <a:srgbClr val="FBAE40"/>
          </p15:clr>
        </p15:guide>
        <p15:guide id="8" orient="horz" pos="2680" userDrawn="1">
          <p15:clr>
            <a:srgbClr val="FBAE40"/>
          </p15:clr>
        </p15:guide>
        <p15:guide id="9" orient="horz" pos="3040" userDrawn="1">
          <p15:clr>
            <a:srgbClr val="FBAE40"/>
          </p15:clr>
        </p15:guide>
        <p15:guide id="10" orient="horz" pos="3860" userDrawn="1">
          <p15:clr>
            <a:srgbClr val="FBAE40"/>
          </p15:clr>
        </p15:guide>
        <p15:guide id="11" pos="3345"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4468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202415" y="2247644"/>
            <a:ext cx="5107773" cy="3682993"/>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5946321" y="2287751"/>
            <a:ext cx="2173743" cy="3808244"/>
          </a:xfrm>
          <a:prstGeom prst="rect">
            <a:avLst/>
          </a:prstGeom>
        </p:spPr>
        <p:txBody>
          <a:bodyPr>
            <a:noAutofit/>
          </a:bodyPr>
          <a:lstStyle>
            <a:lvl1pPr marL="107154" indent="-107154">
              <a:buFont typeface="Courier New" panose="02070309020205020404" pitchFamily="49" charset="0"/>
              <a:buChar char="o"/>
              <a:defRPr sz="750" b="0" i="0">
                <a:solidFill>
                  <a:srgbClr val="002577"/>
                </a:solidFill>
                <a:latin typeface="Segoe UI" panose="020B0502040204020203" pitchFamily="34" charset="0"/>
                <a:sym typeface="Segoe UI" panose="020B0502040204020203" pitchFamily="34" charset="0"/>
              </a:defRPr>
            </a:lvl1pPr>
          </a:lstStyle>
          <a:p>
            <a:pPr lvl="0"/>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5946323" y="1857875"/>
            <a:ext cx="3232208" cy="279676"/>
          </a:xfrm>
          <a:prstGeom prst="rect">
            <a:avLst/>
          </a:prstGeom>
        </p:spPr>
        <p:txBody>
          <a:bodyPr>
            <a:noAutofit/>
          </a:bodyPr>
          <a:lstStyle>
            <a:lvl1pPr marL="0" indent="0">
              <a:buNone/>
              <a:defRPr sz="1125"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285750" y="1747779"/>
            <a:ext cx="8572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231323" y="1857875"/>
            <a:ext cx="3232208" cy="279676"/>
          </a:xfrm>
          <a:prstGeom prst="rect">
            <a:avLst/>
          </a:prstGeom>
        </p:spPr>
        <p:txBody>
          <a:bodyPr>
            <a:noAutofit/>
          </a:bodyPr>
          <a:lstStyle>
            <a:lvl1pPr marL="0" indent="0">
              <a:buNone/>
              <a:defRPr sz="1125"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Tree>
    <p:extLst>
      <p:ext uri="{BB962C8B-B14F-4D97-AF65-F5344CB8AC3E}">
        <p14:creationId xmlns:p14="http://schemas.microsoft.com/office/powerpoint/2010/main" val="2322208658"/>
      </p:ext>
    </p:extLst>
  </p:cSld>
  <p:clrMapOvr>
    <a:masterClrMapping/>
  </p:clrMapOvr>
  <p:extLst>
    <p:ext uri="{DCECCB84-F9BA-43D5-87BE-67443E8EF086}">
      <p15:sldGuideLst xmlns:p15="http://schemas.microsoft.com/office/powerpoint/2012/main">
        <p15:guide id="1" orient="horz" pos="1100" userDrawn="1">
          <p15:clr>
            <a:srgbClr val="FBAE40"/>
          </p15:clr>
        </p15:guide>
        <p15:guide id="2" orient="horz" pos="1200" userDrawn="1">
          <p15:clr>
            <a:srgbClr val="FBAE40"/>
          </p15:clr>
        </p15:guide>
        <p15:guide id="6" orient="horz" pos="1880" userDrawn="1">
          <p15:clr>
            <a:srgbClr val="FBAE40"/>
          </p15:clr>
        </p15:guide>
        <p15:guide id="7" orient="horz" pos="2360" userDrawn="1">
          <p15:clr>
            <a:srgbClr val="FBAE40"/>
          </p15:clr>
        </p15:guide>
        <p15:guide id="8" orient="horz" pos="2680" userDrawn="1">
          <p15:clr>
            <a:srgbClr val="FBAE40"/>
          </p15:clr>
        </p15:guide>
        <p15:guide id="9" orient="horz" pos="3040" userDrawn="1">
          <p15:clr>
            <a:srgbClr val="FBAE40"/>
          </p15:clr>
        </p15:guide>
        <p15:guide id="11" pos="3345"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4571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6548438" y="4000500"/>
            <a:ext cx="0" cy="20002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4514634" y="2283270"/>
            <a:ext cx="4257777" cy="1174311"/>
          </a:xfrm>
          <a:prstGeom prst="rect">
            <a:avLst/>
          </a:prstGeom>
        </p:spPr>
        <p:txBody>
          <a:bodyPr>
            <a:noAutofit/>
          </a:bodyPr>
          <a:lstStyle>
            <a:lvl1pPr marL="0" indent="0">
              <a:buNone/>
              <a:defRPr sz="6250" b="1" i="0">
                <a:solidFill>
                  <a:srgbClr val="3369FF"/>
                </a:solidFill>
                <a:latin typeface="Segoe UI" panose="020B0502040204020203" pitchFamily="34" charset="0"/>
                <a:sym typeface="Segoe UI" panose="020B0502040204020203" pitchFamily="34" charset="0"/>
              </a:defRPr>
            </a:lvl1pPr>
          </a:lstStyle>
          <a:p>
            <a:pPr lvl="0"/>
            <a:r>
              <a:rPr lang="en-US" dirty="0"/>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6750527" y="463161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4620238" y="3810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4559976" y="3953208"/>
            <a:ext cx="1494234" cy="246558"/>
          </a:xfrm>
          <a:prstGeom prst="rect">
            <a:avLst/>
          </a:prstGeom>
        </p:spPr>
        <p:txBody>
          <a:bodyPr/>
          <a:lstStyle>
            <a:lvl1pPr marL="0" indent="0">
              <a:buNone/>
              <a:defRPr sz="1125"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4543425" y="463161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202416" y="2285147"/>
            <a:ext cx="4311106" cy="3682993"/>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4564063" y="1857875"/>
            <a:ext cx="3232208" cy="279676"/>
          </a:xfrm>
          <a:prstGeom prst="rect">
            <a:avLst/>
          </a:prstGeom>
        </p:spPr>
        <p:txBody>
          <a:bodyPr>
            <a:noAutofit/>
          </a:bodyPr>
          <a:lstStyle>
            <a:lvl1pPr marL="0" indent="0">
              <a:buNone/>
              <a:defRPr sz="1125"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285750" y="1747779"/>
            <a:ext cx="8572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231323" y="1857875"/>
            <a:ext cx="3232208" cy="279676"/>
          </a:xfrm>
          <a:prstGeom prst="rect">
            <a:avLst/>
          </a:prstGeom>
        </p:spPr>
        <p:txBody>
          <a:bodyPr>
            <a:noAutofit/>
          </a:bodyPr>
          <a:lstStyle>
            <a:lvl1pPr marL="0" indent="0">
              <a:buNone/>
              <a:defRPr sz="1125"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6782476" y="3953208"/>
            <a:ext cx="1494234" cy="173435"/>
          </a:xfrm>
          <a:prstGeom prst="rect">
            <a:avLst/>
          </a:prstGeom>
        </p:spPr>
        <p:txBody>
          <a:bodyPr/>
          <a:lstStyle>
            <a:lvl1pPr marL="0" indent="0">
              <a:buNone/>
              <a:defRPr sz="1125"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745813745"/>
      </p:ext>
    </p:extLst>
  </p:cSld>
  <p:clrMapOvr>
    <a:masterClrMapping/>
  </p:clrMapOvr>
  <p:extLst>
    <p:ext uri="{DCECCB84-F9BA-43D5-87BE-67443E8EF086}">
      <p15:sldGuideLst xmlns:p15="http://schemas.microsoft.com/office/powerpoint/2012/main">
        <p15:guide id="3" orient="horz" pos="2400" userDrawn="1">
          <p15:clr>
            <a:srgbClr val="FBAE40"/>
          </p15:clr>
        </p15:guide>
        <p15:guide id="4" orient="horz" pos="2520" userDrawn="1">
          <p15:clr>
            <a:srgbClr val="FBAE40"/>
          </p15:clr>
        </p15:guide>
        <p15:guide id="5" orient="horz" pos="3780" userDrawn="1">
          <p15:clr>
            <a:srgbClr val="FBAE40"/>
          </p15:clr>
        </p15:guide>
        <p15:guide id="8" orient="horz" pos="1200" userDrawn="1">
          <p15:clr>
            <a:srgbClr val="FBAE40"/>
          </p15:clr>
        </p15:guide>
        <p15:guide id="9" orient="horz" pos="1560" userDrawn="1">
          <p15:clr>
            <a:srgbClr val="FBAE40"/>
          </p15:clr>
        </p15:guide>
        <p15:guide id="11" orient="horz" pos="3000" userDrawn="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4673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285750" y="1778000"/>
            <a:ext cx="392906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4905375" y="1778000"/>
            <a:ext cx="395287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235111" y="1857708"/>
            <a:ext cx="1494234" cy="173435"/>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4848667" y="1857708"/>
            <a:ext cx="1494234" cy="173435"/>
          </a:xfrm>
          <a:prstGeom prst="rect">
            <a:avLst/>
          </a:prstGeom>
        </p:spPr>
        <p:txBody>
          <a:bodyPr/>
          <a:lstStyle>
            <a:lvl1pPr marL="0" indent="0">
              <a:buNone/>
              <a:defRPr sz="1125"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285750" y="2218236"/>
            <a:ext cx="3929063" cy="3682993"/>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4921250" y="2218236"/>
            <a:ext cx="3929063" cy="3682993"/>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4262008737"/>
      </p:ext>
    </p:extLst>
  </p:cSld>
  <p:clrMapOvr>
    <a:masterClrMapping/>
  </p:clrMapOvr>
  <p:extLst>
    <p:ext uri="{DCECCB84-F9BA-43D5-87BE-67443E8EF086}">
      <p15:sldGuideLst xmlns:p15="http://schemas.microsoft.com/office/powerpoint/2012/main">
        <p15:guide id="1" pos="2655" userDrawn="1">
          <p15:clr>
            <a:srgbClr val="FBAE40"/>
          </p15:clr>
        </p15:guide>
        <p15:guide id="3" orient="horz" pos="1120" userDrawn="1">
          <p15:clr>
            <a:srgbClr val="FBAE40"/>
          </p15:clr>
        </p15:guide>
        <p15:guide id="4" orient="horz" pos="1200" userDrawn="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4776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285750" y="1653605"/>
            <a:ext cx="4033938" cy="176784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4614520" y="1653607"/>
            <a:ext cx="4332882" cy="3992166"/>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285750" y="3550295"/>
            <a:ext cx="4167188"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285751" y="1327771"/>
            <a:ext cx="4227772"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4620238" y="1330389"/>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285750" y="3876105"/>
            <a:ext cx="4033938" cy="176784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EAD32261-5E28-BB43-90E6-07CA5A0644F8}"/>
              </a:ext>
            </a:extLst>
          </p:cNvPr>
          <p:cNvSpPr>
            <a:spLocks noGrp="1"/>
          </p:cNvSpPr>
          <p:nvPr>
            <p:ph type="body" sz="quarter" idx="65" hasCustomPrompt="1"/>
          </p:nvPr>
        </p:nvSpPr>
        <p:spPr>
          <a:xfrm>
            <a:off x="213841" y="1337387"/>
            <a:ext cx="1373659" cy="35983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sp>
        <p:nvSpPr>
          <p:cNvPr id="17" name="Text Placeholder 3">
            <a:extLst>
              <a:ext uri="{FF2B5EF4-FFF2-40B4-BE49-F238E27FC236}">
                <a16:creationId xmlns:a16="http://schemas.microsoft.com/office/drawing/2014/main" id="{930B02A8-264B-2649-8C99-0954BB646FC7}"/>
              </a:ext>
            </a:extLst>
          </p:cNvPr>
          <p:cNvSpPr>
            <a:spLocks noGrp="1"/>
          </p:cNvSpPr>
          <p:nvPr>
            <p:ph type="body" sz="quarter" idx="66" hasCustomPrompt="1"/>
          </p:nvPr>
        </p:nvSpPr>
        <p:spPr>
          <a:xfrm>
            <a:off x="4614521" y="1351837"/>
            <a:ext cx="1373659" cy="35983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sp>
        <p:nvSpPr>
          <p:cNvPr id="25" name="Text Placeholder 3">
            <a:extLst>
              <a:ext uri="{FF2B5EF4-FFF2-40B4-BE49-F238E27FC236}">
                <a16:creationId xmlns:a16="http://schemas.microsoft.com/office/drawing/2014/main" id="{9ABD4C0D-5612-F64C-BBE0-0958A3E2F02F}"/>
              </a:ext>
            </a:extLst>
          </p:cNvPr>
          <p:cNvSpPr>
            <a:spLocks noGrp="1"/>
          </p:cNvSpPr>
          <p:nvPr>
            <p:ph type="body" sz="quarter" idx="67" hasCustomPrompt="1"/>
          </p:nvPr>
        </p:nvSpPr>
        <p:spPr>
          <a:xfrm>
            <a:off x="234039" y="3567338"/>
            <a:ext cx="1373659" cy="35983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spTree>
    <p:extLst>
      <p:ext uri="{BB962C8B-B14F-4D97-AF65-F5344CB8AC3E}">
        <p14:creationId xmlns:p14="http://schemas.microsoft.com/office/powerpoint/2010/main" val="500064852"/>
      </p:ext>
    </p:extLst>
  </p:cSld>
  <p:clrMapOvr>
    <a:masterClrMapping/>
  </p:clrMapOvr>
  <p:extLst>
    <p:ext uri="{DCECCB84-F9BA-43D5-87BE-67443E8EF086}">
      <p15:sldGuideLst xmlns:p15="http://schemas.microsoft.com/office/powerpoint/2012/main">
        <p15:guide id="1" orient="horz" pos="1120" userDrawn="1">
          <p15:clr>
            <a:srgbClr val="FBAE40"/>
          </p15:clr>
        </p15:guide>
        <p15:guide id="2" orient="horz" pos="2460" userDrawn="1">
          <p15:clr>
            <a:srgbClr val="FBAE40"/>
          </p15:clr>
        </p15:guide>
        <p15:guide id="3" orient="horz" pos="1320" userDrawn="1">
          <p15:clr>
            <a:srgbClr val="FBAE40"/>
          </p15:clr>
        </p15:guide>
        <p15:guide id="4" orient="horz" pos="2720" userDrawn="1">
          <p15:clr>
            <a:srgbClr val="FBAE40"/>
          </p15:clr>
        </p15:guide>
        <p15:guide id="5" pos="2715" userDrawn="1">
          <p15:clr>
            <a:srgbClr val="FBAE40"/>
          </p15:clr>
        </p15:guide>
        <p15:guide id="7" pos="56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2"/>
            </p:custDataLst>
            <p:extLst>
              <p:ext uri="{D42A27DB-BD31-4B8C-83A1-F6EECF244321}">
                <p14:modId xmlns:p14="http://schemas.microsoft.com/office/powerpoint/2010/main" val="2458828380"/>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566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142689" y="2996234"/>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355281" y="3000203"/>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355616" y="3238602"/>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238078" y="2394429"/>
            <a:ext cx="812257" cy="263058"/>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142689" y="3643525"/>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355281" y="3647494"/>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355616" y="3885893"/>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142689" y="4274427"/>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355281" y="4278396"/>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355616" y="4516795"/>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3033052" y="2996234"/>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3237361" y="3000203"/>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3237696" y="3238602"/>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3120158" y="2394429"/>
            <a:ext cx="812257" cy="263058"/>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3033052" y="3643525"/>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3237361" y="3647494"/>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3237696" y="3885893"/>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3033052" y="4274427"/>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3237361" y="4278396"/>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3237696" y="4516795"/>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5937575" y="2996234"/>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6150167" y="3000203"/>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6150503" y="3238602"/>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6032965" y="2394429"/>
            <a:ext cx="812257" cy="263058"/>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5937575" y="3643525"/>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6150167" y="3647494"/>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6150503" y="3885893"/>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5937575" y="4274427"/>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6150167" y="4278396"/>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6150503" y="4516795"/>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Tree>
    <p:extLst>
      <p:ext uri="{BB962C8B-B14F-4D97-AF65-F5344CB8AC3E}">
        <p14:creationId xmlns:p14="http://schemas.microsoft.com/office/powerpoint/2010/main" val="3792515388"/>
      </p:ext>
    </p:extLst>
  </p:cSld>
  <p:clrMapOvr>
    <a:masterClrMapping/>
  </p:clrMapOvr>
  <p:extLst>
    <p:ext uri="{DCECCB84-F9BA-43D5-87BE-67443E8EF086}">
      <p15:sldGuideLst xmlns:p15="http://schemas.microsoft.com/office/powerpoint/2012/main">
        <p15:guide id="1" orient="horz" pos="1440" userDrawn="1">
          <p15:clr>
            <a:srgbClr val="FBAE40"/>
          </p15:clr>
        </p15:guide>
        <p15:guide id="2" orient="horz" pos="1600" userDrawn="1">
          <p15:clr>
            <a:srgbClr val="FBAE40"/>
          </p15:clr>
        </p15:guide>
        <p15:guide id="3" orient="horz" pos="1920" userDrawn="1">
          <p15:clr>
            <a:srgbClr val="FBAE40"/>
          </p15:clr>
        </p15:guide>
        <p15:guide id="4" orient="horz" pos="2320" userDrawn="1">
          <p15:clr>
            <a:srgbClr val="FBAE40"/>
          </p15:clr>
        </p15:guide>
        <p15:guide id="5" orient="horz" pos="272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4878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285750" y="1208537"/>
            <a:ext cx="8239125" cy="479425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2514268690"/>
      </p:ext>
    </p:extLst>
  </p:cSld>
  <p:clrMapOvr>
    <a:masterClrMapping/>
  </p:clrMapOvr>
  <p:extLst>
    <p:ext uri="{DCECCB84-F9BA-43D5-87BE-67443E8EF086}">
      <p15:sldGuideLst xmlns:p15="http://schemas.microsoft.com/office/powerpoint/2012/main">
        <p15:guide id="1" orient="horz" pos="1220" userDrawn="1">
          <p15:clr>
            <a:srgbClr val="FBAE40"/>
          </p15:clr>
        </p15:guide>
        <p15:guide id="2" orient="horz" pos="840" userDrawn="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4980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285750" y="1443404"/>
            <a:ext cx="8572500" cy="384175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1988763934"/>
      </p:ext>
    </p:extLst>
  </p:cSld>
  <p:clrMapOvr>
    <a:masterClrMapping/>
  </p:clrMapOvr>
  <p:extLst>
    <p:ext uri="{DCECCB84-F9BA-43D5-87BE-67443E8EF086}">
      <p15:sldGuideLst xmlns:p15="http://schemas.microsoft.com/office/powerpoint/2012/main">
        <p15:guide id="1" pos="5730" userDrawn="1">
          <p15:clr>
            <a:srgbClr val="FBAE40"/>
          </p15:clr>
        </p15:guide>
        <p15:guide id="2" orient="horz" pos="1200" userDrawn="1">
          <p15:clr>
            <a:srgbClr val="FBAE40"/>
          </p15:clr>
        </p15:guide>
        <p15:guide id="3" orient="horz" pos="3620" userDrawn="1">
          <p15:clr>
            <a:srgbClr val="FBAE40"/>
          </p15:clr>
        </p15:guide>
        <p15:guide id="4" pos="5685" userDrawn="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5083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6271" y="1034847"/>
            <a:ext cx="6939279" cy="5204460"/>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dirty="0"/>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845013" y="3186404"/>
            <a:ext cx="1111178" cy="365125"/>
          </a:xfrm>
          <a:prstGeom prst="rect">
            <a:avLst/>
          </a:prstGeom>
        </p:spPr>
        <p:txBody>
          <a:bodyPr anchor="ctr">
            <a:normAutofit/>
          </a:bodyPr>
          <a:lstStyle>
            <a:lvl1pPr marL="0" indent="0" algn="l">
              <a:buNone/>
              <a:defRPr sz="1125"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630836" y="3186404"/>
            <a:ext cx="279287" cy="365125"/>
          </a:xfrm>
          <a:prstGeom prst="rect">
            <a:avLst/>
          </a:prstGeom>
        </p:spPr>
        <p:txBody>
          <a:bodyPr anchor="ctr">
            <a:normAutofit/>
          </a:bodyPr>
          <a:lstStyle>
            <a:lvl1pPr marL="0" indent="0" algn="r">
              <a:buNone/>
              <a:defRPr sz="1125"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820165" y="4935881"/>
            <a:ext cx="1111178" cy="365125"/>
          </a:xfrm>
          <a:prstGeom prst="rect">
            <a:avLst/>
          </a:prstGeom>
        </p:spPr>
        <p:txBody>
          <a:bodyPr anchor="ctr">
            <a:normAutofit/>
          </a:bodyPr>
          <a:lstStyle>
            <a:lvl1pPr marL="0" indent="0" algn="l">
              <a:buNone/>
              <a:defRPr sz="1125"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605988" y="4935881"/>
            <a:ext cx="279287" cy="365125"/>
          </a:xfrm>
          <a:prstGeom prst="rect">
            <a:avLst/>
          </a:prstGeom>
        </p:spPr>
        <p:txBody>
          <a:bodyPr anchor="ctr">
            <a:normAutofit/>
          </a:bodyPr>
          <a:lstStyle>
            <a:lvl1pPr marL="0" indent="0" algn="r">
              <a:buNone/>
              <a:defRPr sz="1125"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7819320" y="3552667"/>
            <a:ext cx="1111178" cy="365125"/>
          </a:xfrm>
          <a:prstGeom prst="rect">
            <a:avLst/>
          </a:prstGeom>
        </p:spPr>
        <p:txBody>
          <a:bodyPr anchor="ctr">
            <a:normAutofit/>
          </a:bodyPr>
          <a:lstStyle>
            <a:lvl1pPr marL="0" indent="0" algn="l">
              <a:buNone/>
              <a:defRPr sz="1125"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7605143" y="3552667"/>
            <a:ext cx="279287" cy="365125"/>
          </a:xfrm>
          <a:prstGeom prst="rect">
            <a:avLst/>
          </a:prstGeom>
        </p:spPr>
        <p:txBody>
          <a:bodyPr anchor="ctr">
            <a:normAutofit/>
          </a:bodyPr>
          <a:lstStyle>
            <a:lvl1pPr marL="0" indent="0" algn="r">
              <a:buNone/>
              <a:defRPr sz="1125"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7822745" y="4921207"/>
            <a:ext cx="1111178" cy="365125"/>
          </a:xfrm>
          <a:prstGeom prst="rect">
            <a:avLst/>
          </a:prstGeom>
        </p:spPr>
        <p:txBody>
          <a:bodyPr anchor="ctr">
            <a:normAutofit/>
          </a:bodyPr>
          <a:lstStyle>
            <a:lvl1pPr marL="0" indent="0" algn="l">
              <a:buNone/>
              <a:defRPr sz="1125"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7608568" y="4921207"/>
            <a:ext cx="279287" cy="365125"/>
          </a:xfrm>
          <a:prstGeom prst="rect">
            <a:avLst/>
          </a:prstGeom>
        </p:spPr>
        <p:txBody>
          <a:bodyPr anchor="ctr">
            <a:normAutofit/>
          </a:bodyPr>
          <a:lstStyle>
            <a:lvl1pPr marL="0" indent="0" algn="r">
              <a:buNone/>
              <a:defRPr sz="1125"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3010342526"/>
      </p:ext>
    </p:extLst>
  </p:cSld>
  <p:clrMapOvr>
    <a:masterClrMapping/>
  </p:clrMapOvr>
  <p:extLst>
    <p:ext uri="{DCECCB84-F9BA-43D5-87BE-67443E8EF086}">
      <p15:sldGuideLst xmlns:p15="http://schemas.microsoft.com/office/powerpoint/2012/main">
        <p15:guide id="3" orient="horz" pos="2243" userDrawn="1">
          <p15:clr>
            <a:srgbClr val="FBAE40"/>
          </p15:clr>
        </p15:guide>
        <p15:guide id="5" pos="1350" userDrawn="1">
          <p15:clr>
            <a:srgbClr val="FBAE40"/>
          </p15:clr>
        </p15:guide>
        <p15:guide id="6" orient="horz" pos="860"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5185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285750" y="2479966"/>
            <a:ext cx="8522494" cy="1898069"/>
          </a:xfrm>
          <a:prstGeom prst="rect">
            <a:avLst/>
          </a:prstGeom>
        </p:spPr>
        <p:txBody>
          <a:bodyPr anchor="ctr" anchorCtr="0"/>
          <a:lstStyle>
            <a:lvl1pPr>
              <a:defRPr lang="en-US" sz="5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Thank you.</a:t>
            </a:r>
          </a:p>
        </p:txBody>
      </p:sp>
    </p:spTree>
    <p:extLst>
      <p:ext uri="{BB962C8B-B14F-4D97-AF65-F5344CB8AC3E}">
        <p14:creationId xmlns:p14="http://schemas.microsoft.com/office/powerpoint/2010/main" val="1851395251"/>
      </p:ext>
    </p:extLst>
  </p:cSld>
  <p:clrMapOvr>
    <a:masterClrMapping/>
  </p:clrMapOvr>
  <p:extLst>
    <p:ext uri="{DCECCB84-F9BA-43D5-87BE-67443E8EF086}">
      <p15:sldGuideLst xmlns:p15="http://schemas.microsoft.com/office/powerpoint/2012/main">
        <p15:guide id="1" orient="horz" pos="1980" userDrawn="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5288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9010" y="2606168"/>
            <a:ext cx="2125980" cy="1645666"/>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9654159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5492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3137080" y="5661378"/>
            <a:ext cx="2879581" cy="261460"/>
          </a:xfrm>
          <a:prstGeom prst="rect">
            <a:avLst/>
          </a:prstGeom>
        </p:spPr>
        <p:txBody>
          <a:bodyPr/>
          <a:lstStyle>
            <a:lvl1pPr marL="0" indent="0" algn="ctr">
              <a:buNone/>
              <a:defRPr sz="1125" b="1" i="0">
                <a:solidFill>
                  <a:srgbClr val="002677"/>
                </a:solidFill>
                <a:latin typeface="Segoe UI" panose="020B0502040204020203" pitchFamily="34" charset="0"/>
                <a:sym typeface="Segoe UI" panose="020B0502040204020203" pitchFamily="34" charset="0"/>
              </a:defRPr>
            </a:lvl1pPr>
          </a:lstStyle>
          <a:p>
            <a:pPr lvl="0"/>
            <a:r>
              <a:rPr lang="en-US" dirty="0"/>
              <a:t>Presentation Subtitle Here</a:t>
            </a:r>
          </a:p>
        </p:txBody>
      </p:sp>
      <p:pic>
        <p:nvPicPr>
          <p:cNvPr id="6" name="Picture 5">
            <a:extLst>
              <a:ext uri="{FF2B5EF4-FFF2-40B4-BE49-F238E27FC236}">
                <a16:creationId xmlns:a16="http://schemas.microsoft.com/office/drawing/2014/main" id="{F51CF900-15D1-AD45-B7F5-686F3C3B42A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980017" y="400213"/>
            <a:ext cx="1183005" cy="672231"/>
          </a:xfrm>
          <a:prstGeom prst="rect">
            <a:avLst/>
          </a:prstGeom>
        </p:spPr>
      </p:pic>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285750" y="2479972"/>
            <a:ext cx="8572500" cy="1898069"/>
          </a:xfrm>
          <a:prstGeom prst="rect">
            <a:avLst/>
          </a:prstGeom>
        </p:spPr>
        <p:txBody>
          <a:bodyPr anchor="ctr" anchorCtr="0"/>
          <a:lstStyle>
            <a:lvl1pPr marL="0" indent="0" algn="ctr">
              <a:buNone/>
              <a:defRPr lang="en-US" sz="5000" b="1" i="0" dirty="0">
                <a:solidFill>
                  <a:srgbClr val="002577"/>
                </a:solidFill>
                <a:latin typeface="Segoe UI" panose="020B0502040204020203" pitchFamily="34" charset="0"/>
                <a:sym typeface="Segoe UI" panose="020B0502040204020203" pitchFamily="34" charset="0"/>
              </a:defRPr>
            </a:lvl1pPr>
          </a:lstStyle>
          <a:p>
            <a:pPr marL="171438" lvl="0" indent="-171438" algn="ctr">
              <a:lnSpc>
                <a:spcPct val="85000"/>
              </a:lnSpc>
            </a:pPr>
            <a:r>
              <a:rPr lang="en-US" dirty="0"/>
              <a:t>Presentation </a:t>
            </a:r>
            <a:br>
              <a:rPr lang="en-US" dirty="0"/>
            </a:br>
            <a:r>
              <a:rPr lang="en-US" dirty="0"/>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3401674" y="5881430"/>
            <a:ext cx="2353388" cy="261460"/>
          </a:xfrm>
          <a:prstGeom prst="rect">
            <a:avLst/>
          </a:prstGeom>
        </p:spPr>
        <p:txBody>
          <a:bodyPr/>
          <a:lstStyle>
            <a:lvl1pPr marL="0" indent="0" algn="ctr">
              <a:buNone/>
              <a:defRPr sz="1125"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16862140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271221" y="1521354"/>
            <a:ext cx="8642984" cy="4626307"/>
          </a:xfrm>
          <a:prstGeom prst="rect">
            <a:avLst/>
          </a:prstGeom>
        </p:spPr>
        <p:txBody>
          <a:bodyPr vert="horz" lIns="91440" tIns="45720" rIns="91440" bIns="45720" rtlCol="0">
            <a:normAutofit/>
          </a:bodyPr>
          <a:lstStyle>
            <a:lvl1pPr marL="142875" indent="-142875" algn="l" defTabSz="571500" rtl="0" eaLnBrk="1" latinLnBrk="0" hangingPunct="1">
              <a:lnSpc>
                <a:spcPct val="90000"/>
              </a:lnSpc>
              <a:spcBef>
                <a:spcPts val="625"/>
              </a:spcBef>
              <a:buFont typeface="Arial" panose="020B0604020202020204" pitchFamily="34" charset="0"/>
              <a:buChar char="•"/>
              <a:defRPr sz="1750" kern="1200">
                <a:solidFill>
                  <a:schemeClr val="tx2"/>
                </a:solidFill>
                <a:latin typeface="Segoe UI" panose="020B0502040204020203" pitchFamily="34" charset="0"/>
                <a:ea typeface="+mn-ea"/>
                <a:cs typeface="Segoe UI" panose="020B0502040204020203" pitchFamily="34" charset="0"/>
              </a:defRPr>
            </a:lvl1pPr>
            <a:lvl2pPr marL="428625" indent="-142875" algn="l" defTabSz="571500" rtl="0" eaLnBrk="1" latinLnBrk="0" hangingPunct="1">
              <a:lnSpc>
                <a:spcPct val="90000"/>
              </a:lnSpc>
              <a:spcBef>
                <a:spcPts val="313"/>
              </a:spcBef>
              <a:buFont typeface="Arial" panose="020B0604020202020204" pitchFamily="34" charset="0"/>
              <a:buChar char="•"/>
              <a:defRPr sz="1500" kern="1200">
                <a:solidFill>
                  <a:schemeClr val="tx2"/>
                </a:solidFill>
                <a:latin typeface="Segoe UI" panose="020B0502040204020203" pitchFamily="34" charset="0"/>
                <a:ea typeface="+mn-ea"/>
                <a:cs typeface="Segoe UI" panose="020B0502040204020203" pitchFamily="34" charset="0"/>
              </a:defRPr>
            </a:lvl2pPr>
            <a:lvl3pPr marL="714375" indent="-142875" algn="l" defTabSz="571500" rtl="0" eaLnBrk="1" latinLnBrk="0" hangingPunct="1">
              <a:lnSpc>
                <a:spcPct val="90000"/>
              </a:lnSpc>
              <a:spcBef>
                <a:spcPts val="313"/>
              </a:spcBef>
              <a:buFont typeface="Arial" panose="020B0604020202020204" pitchFamily="34" charset="0"/>
              <a:buChar char="•"/>
              <a:defRPr sz="1250" kern="1200">
                <a:solidFill>
                  <a:schemeClr val="tx2"/>
                </a:solidFill>
                <a:latin typeface="Segoe UI" panose="020B0502040204020203" pitchFamily="34" charset="0"/>
                <a:ea typeface="+mn-ea"/>
                <a:cs typeface="Segoe UI" panose="020B0502040204020203" pitchFamily="34" charset="0"/>
              </a:defRPr>
            </a:lvl3pPr>
            <a:lvl4pPr marL="1000125" indent="-142875" algn="l" defTabSz="571500" rtl="0" eaLnBrk="1" latinLnBrk="0" hangingPunct="1">
              <a:lnSpc>
                <a:spcPct val="90000"/>
              </a:lnSpc>
              <a:spcBef>
                <a:spcPts val="313"/>
              </a:spcBef>
              <a:buFont typeface="Arial" panose="020B0604020202020204" pitchFamily="34" charset="0"/>
              <a:buChar char="•"/>
              <a:defRPr sz="1125" kern="1200">
                <a:solidFill>
                  <a:schemeClr val="tx2"/>
                </a:solidFill>
                <a:latin typeface="Segoe UI" panose="020B0502040204020203" pitchFamily="34" charset="0"/>
                <a:ea typeface="+mn-ea"/>
                <a:cs typeface="Segoe UI" panose="020B0502040204020203" pitchFamily="34" charset="0"/>
              </a:defRPr>
            </a:lvl4pPr>
            <a:lvl5pPr marL="1285875" indent="-142875" algn="l" defTabSz="571500" rtl="0" eaLnBrk="1" latinLnBrk="0" hangingPunct="1">
              <a:lnSpc>
                <a:spcPct val="90000"/>
              </a:lnSpc>
              <a:spcBef>
                <a:spcPts val="313"/>
              </a:spcBef>
              <a:buFont typeface="Arial" panose="020B0604020202020204" pitchFamily="34" charset="0"/>
              <a:buChar char="•"/>
              <a:defRPr sz="1125" kern="1200">
                <a:solidFill>
                  <a:schemeClr val="tx2"/>
                </a:solidFill>
                <a:latin typeface="Segoe UI" panose="020B0502040204020203" pitchFamily="34" charset="0"/>
                <a:ea typeface="+mn-ea"/>
                <a:cs typeface="Segoe UI" panose="020B0502040204020203" pitchFamily="34" charset="0"/>
              </a:defRPr>
            </a:lvl5pPr>
            <a:lvl6pPr marL="15716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6pPr>
            <a:lvl7pPr marL="18573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7pPr>
            <a:lvl8pPr marL="21431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8pPr>
            <a:lvl9pPr marL="24288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271221" y="365126"/>
            <a:ext cx="8642984" cy="1006740"/>
          </a:xfrm>
          <a:prstGeom prst="rect">
            <a:avLst/>
          </a:prstGeom>
        </p:spPr>
        <p:txBody>
          <a:bodyPr/>
          <a:lstStyle>
            <a:lvl1pPr>
              <a:defRPr sz="2188" b="1">
                <a:solidFill>
                  <a:srgbClr val="3369FF"/>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45179223"/>
      </p:ext>
    </p:extLst>
  </p:cSld>
  <p:clrMapOvr>
    <a:masterClrMapping/>
  </p:clrMapOvr>
  <p:hf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Introduction slide_EQ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5697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1383631" y="3882189"/>
            <a:ext cx="6376736" cy="1427748"/>
          </a:xfrm>
          <a:prstGeom prst="rect">
            <a:avLst/>
          </a:prstGeom>
        </p:spPr>
        <p:txBody>
          <a:bodyPr/>
          <a:lstStyle>
            <a:lvl1pPr marL="0" indent="0" algn="ctr">
              <a:lnSpc>
                <a:spcPts val="3750"/>
              </a:lnSpc>
              <a:buNone/>
              <a:defRPr sz="2250" b="1" i="0">
                <a:solidFill>
                  <a:schemeClr val="tx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578639" y="5665565"/>
            <a:ext cx="3986723" cy="237665"/>
          </a:xfrm>
          <a:prstGeom prst="rect">
            <a:avLst/>
          </a:prstGeom>
        </p:spPr>
        <p:txBody>
          <a:bodyPr/>
          <a:lstStyle>
            <a:lvl1pPr marL="0" indent="0" algn="ctr">
              <a:buNone/>
              <a:defRPr sz="1125" b="1" i="0">
                <a:solidFill>
                  <a:schemeClr val="tx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446988" y="5903230"/>
            <a:ext cx="2250023" cy="237665"/>
          </a:xfrm>
          <a:prstGeom prst="rect">
            <a:avLst/>
          </a:prstGeom>
        </p:spPr>
        <p:txBody>
          <a:bodyPr/>
          <a:lstStyle>
            <a:lvl1pPr marL="0" indent="0" algn="ctr">
              <a:buNone/>
              <a:defRPr sz="1125" b="0" i="0">
                <a:solidFill>
                  <a:schemeClr val="tx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429000" y="1235874"/>
            <a:ext cx="2286000" cy="1769533"/>
          </a:xfrm>
          <a:prstGeom prst="rect">
            <a:avLst/>
          </a:prstGeom>
        </p:spPr>
      </p:pic>
    </p:spTree>
    <p:extLst>
      <p:ext uri="{BB962C8B-B14F-4D97-AF65-F5344CB8AC3E}">
        <p14:creationId xmlns:p14="http://schemas.microsoft.com/office/powerpoint/2010/main" val="3284376475"/>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E5B6449-1FDB-424F-B8F7-3858C485B773}"/>
              </a:ext>
            </a:extLst>
          </p:cNvPr>
          <p:cNvSpPr>
            <a:spLocks noGrp="1"/>
          </p:cNvSpPr>
          <p:nvPr>
            <p:ph type="pic" sz="quarter" idx="14" hasCustomPrompt="1"/>
          </p:nvPr>
        </p:nvSpPr>
        <p:spPr>
          <a:xfrm>
            <a:off x="1985" y="1"/>
            <a:ext cx="9142016" cy="4939220"/>
          </a:xfrm>
          <a:prstGeom prst="rect">
            <a:avLst/>
          </a:prstGeom>
          <a:solidFill>
            <a:schemeClr val="bg1">
              <a:lumMod val="75000"/>
            </a:schemeClr>
          </a:solidFill>
        </p:spPr>
        <p:txBody>
          <a:bodyPr anchor="ctr" anchorCtr="1"/>
          <a:lstStyle>
            <a:lvl1pPr marL="0" indent="0" algn="ctr">
              <a:buNone/>
              <a:defRPr lang="en-US" sz="875" smtClean="0">
                <a:solidFill>
                  <a:schemeClr val="tx1"/>
                </a:solidFill>
                <a:effectLst/>
              </a:defRPr>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8" name="Picture 7">
            <a:extLst>
              <a:ext uri="{FF2B5EF4-FFF2-40B4-BE49-F238E27FC236}">
                <a16:creationId xmlns:a16="http://schemas.microsoft.com/office/drawing/2014/main" id="{43E83C46-AE03-49B2-968D-F4ADA5C4656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042833"/>
            <a:ext cx="9144000" cy="2815167"/>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58001"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285751" y="4939220"/>
            <a:ext cx="8572499" cy="1291040"/>
          </a:xfrm>
          <a:prstGeom prst="rect">
            <a:avLst/>
          </a:prstGeom>
        </p:spPr>
        <p:txBody>
          <a:bodyPr anchor="ctr" anchorCtr="0"/>
          <a:lstStyle>
            <a:lvl1pPr marL="0" indent="0" algn="ctr">
              <a:buNone/>
              <a:defRPr lang="en-US" sz="3375" b="1" i="0" dirty="0">
                <a:solidFill>
                  <a:schemeClr val="accent1"/>
                </a:solidFill>
                <a:latin typeface="Segoe UI" panose="020B0502040204020203" pitchFamily="34" charset="0"/>
                <a:sym typeface="Segoe UI" panose="020B0502040204020203" pitchFamily="34" charset="0"/>
              </a:defRPr>
            </a:lvl1pPr>
          </a:lstStyle>
          <a:p>
            <a:pPr marL="171438" lvl="0" indent="-171438" algn="ctr">
              <a:lnSpc>
                <a:spcPct val="85000"/>
              </a:lnSpc>
            </a:pPr>
            <a:r>
              <a:rPr lang="en-US" dirty="0"/>
              <a:t>Section title here</a:t>
            </a:r>
          </a:p>
        </p:txBody>
      </p:sp>
      <p:pic>
        <p:nvPicPr>
          <p:cNvPr id="9" name="Picture 8">
            <a:extLst>
              <a:ext uri="{FF2B5EF4-FFF2-40B4-BE49-F238E27FC236}">
                <a16:creationId xmlns:a16="http://schemas.microsoft.com/office/drawing/2014/main" id="{1BF6D157-4F46-4540-8255-D2ED322DA56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4554" y="6304734"/>
            <a:ext cx="1132763" cy="265176"/>
          </a:xfrm>
          <a:prstGeom prst="rect">
            <a:avLst/>
          </a:prstGeom>
        </p:spPr>
      </p:pic>
    </p:spTree>
    <p:extLst>
      <p:ext uri="{BB962C8B-B14F-4D97-AF65-F5344CB8AC3E}">
        <p14:creationId xmlns:p14="http://schemas.microsoft.com/office/powerpoint/2010/main" val="868352016"/>
      </p:ext>
    </p:extLst>
  </p:cSld>
  <p:clrMapOvr>
    <a:masterClrMapping/>
  </p:clrMapOvr>
  <p:extLst>
    <p:ext uri="{DCECCB84-F9BA-43D5-87BE-67443E8EF086}">
      <p15:sldGuideLst xmlns:p15="http://schemas.microsoft.com/office/powerpoint/2012/main">
        <p15:guide id="1" orient="horz" pos="4320" userDrawn="1">
          <p15:clr>
            <a:srgbClr val="FBAE40"/>
          </p15:clr>
        </p15:guide>
        <p15:guide id="2" orient="horz" userDrawn="1">
          <p15:clr>
            <a:srgbClr val="FBAE40"/>
          </p15:clr>
        </p15:guide>
        <p15:guide id="3" userDrawn="1">
          <p15:clr>
            <a:srgbClr val="FBAE40"/>
          </p15:clr>
        </p15:guide>
        <p15:guide id="4" pos="5760" userDrawn="1">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5902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242881" y="65048"/>
            <a:ext cx="1527372" cy="1905000"/>
          </a:xfrm>
          <a:prstGeom prst="rect">
            <a:avLst/>
          </a:prstGeom>
        </p:spPr>
        <p:txBody>
          <a:bodyPr anchor="b">
            <a:normAutofit/>
          </a:bodyPr>
          <a:lstStyle>
            <a:lvl1pPr algn="l">
              <a:defRPr sz="9375"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208033" y="2211660"/>
            <a:ext cx="3506718" cy="2233341"/>
          </a:xfrm>
          <a:prstGeom prst="rect">
            <a:avLst/>
          </a:prstGeom>
        </p:spPr>
        <p:txBody>
          <a:bodyPr>
            <a:noAutofit/>
          </a:bodyPr>
          <a:lstStyle>
            <a:lvl1pPr marL="0" indent="0" algn="l">
              <a:buNone/>
              <a:defRPr sz="3438" b="1" i="0">
                <a:solidFill>
                  <a:srgbClr val="002677"/>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a:p>
            <a:r>
              <a:rPr lang="en-US" dirty="0"/>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73979711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2"/>
            </p:custDataLst>
            <p:extLst>
              <p:ext uri="{D42A27DB-BD31-4B8C-83A1-F6EECF244321}">
                <p14:modId xmlns:p14="http://schemas.microsoft.com/office/powerpoint/2010/main" val="2866413323"/>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668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434990" y="4106190"/>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204211" y="4106190"/>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285751" y="3142309"/>
            <a:ext cx="8585048" cy="226613"/>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2798105" y="4106190"/>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2567326" y="4106190"/>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1636951" y="2236275"/>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1406173" y="2236275"/>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3986463" y="2236275"/>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3755685" y="2236275"/>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6203796" y="2236275"/>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5973018" y="2236275"/>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5186543" y="4106190"/>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4955766" y="4106190"/>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7313490" y="4106190"/>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7082712" y="4106190"/>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7</a:t>
            </a:r>
          </a:p>
        </p:txBody>
      </p:sp>
    </p:spTree>
    <p:extLst>
      <p:ext uri="{BB962C8B-B14F-4D97-AF65-F5344CB8AC3E}">
        <p14:creationId xmlns:p14="http://schemas.microsoft.com/office/powerpoint/2010/main" val="4289060403"/>
      </p:ext>
    </p:extLst>
  </p:cSld>
  <p:clrMapOvr>
    <a:masterClrMapping/>
  </p:clrMapOvr>
  <p:extLst>
    <p:ext uri="{DCECCB84-F9BA-43D5-87BE-67443E8EF086}">
      <p15:sldGuideLst xmlns:p15="http://schemas.microsoft.com/office/powerpoint/2012/main">
        <p15:guide id="4" orient="horz" pos="1440" userDrawn="1">
          <p15:clr>
            <a:srgbClr val="FBAE40"/>
          </p15:clr>
        </p15:guide>
        <p15:guide id="5" orient="horz" pos="2800" userDrawn="1">
          <p15:clr>
            <a:srgbClr val="FBAE40"/>
          </p15:clr>
        </p15:guide>
        <p15:guide id="6" orient="horz" pos="2580" userDrawn="1">
          <p15:clr>
            <a:srgbClr val="FBAE40"/>
          </p15:clr>
        </p15:guide>
        <p15:guide id="7" pos="1005" userDrawn="1">
          <p15:clr>
            <a:srgbClr val="FBAE40"/>
          </p15:clr>
        </p15:guide>
        <p15:guide id="8" pos="1740" userDrawn="1">
          <p15:clr>
            <a:srgbClr val="FBAE40"/>
          </p15:clr>
        </p15:guide>
        <p15:guide id="9" pos="2490" userDrawn="1">
          <p15:clr>
            <a:srgbClr val="FBAE40"/>
          </p15:clr>
        </p15:guide>
        <p15:guide id="10" pos="255" userDrawn="1">
          <p15:clr>
            <a:srgbClr val="FBAE40"/>
          </p15:clr>
        </p15:guide>
        <p15:guide id="11" pos="3240" userDrawn="1">
          <p15:clr>
            <a:srgbClr val="FBAE40"/>
          </p15:clr>
        </p15:guide>
        <p15:guide id="12" pos="3975" userDrawn="1">
          <p15:clr>
            <a:srgbClr val="FBAE40"/>
          </p15:clr>
        </p15:guide>
        <p15:guide id="13" orient="horz" pos="1980" userDrawn="1">
          <p15:clr>
            <a:srgbClr val="FBAE40"/>
          </p15:clr>
        </p15:guide>
        <p15:guide id="14" orient="horz" pos="1600" userDrawn="1">
          <p15:clr>
            <a:srgbClr val="FBAE40"/>
          </p15:clr>
        </p15:guide>
        <p15:guide id="15" orient="horz" pos="2500" userDrawn="1">
          <p15:clr>
            <a:srgbClr val="FBAE40"/>
          </p15:clr>
        </p15:guide>
        <p15:guide id="17" pos="4725"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6004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222595" y="3365500"/>
            <a:ext cx="3930702" cy="2349500"/>
          </a:xfrm>
          <a:prstGeom prst="rect">
            <a:avLst/>
          </a:prstGeom>
        </p:spPr>
        <p:txBody>
          <a:bodyPr/>
          <a:lstStyle>
            <a:lvl1pPr marL="0" indent="0">
              <a:lnSpc>
                <a:spcPts val="1250"/>
              </a:lnSpc>
              <a:spcBef>
                <a:spcPts val="0"/>
              </a:spcBef>
              <a:buNone/>
              <a:defRPr sz="1000" b="0" i="0" spc="7"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1622955589"/>
      </p:ext>
    </p:extLst>
  </p:cSld>
  <p:clrMapOvr>
    <a:masterClrMapping/>
  </p:clrMapOvr>
  <p:extLst>
    <p:ext uri="{DCECCB84-F9BA-43D5-87BE-67443E8EF086}">
      <p15:sldGuideLst xmlns:p15="http://schemas.microsoft.com/office/powerpoint/2012/main">
        <p15:guide id="1" orient="horz" pos="2120" userDrawn="1">
          <p15:clr>
            <a:srgbClr val="FBAE40"/>
          </p15:clr>
        </p15:guide>
        <p15:guide id="2" orient="horz" pos="3600" userDrawn="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12A75E-C73B-45A8-A561-08743CF5CDC2}"/>
              </a:ext>
            </a:extLst>
          </p:cNvPr>
          <p:cNvSpPr>
            <a:spLocks noGrp="1"/>
          </p:cNvSpPr>
          <p:nvPr>
            <p:ph type="pic" sz="quarter" idx="16" hasCustomPrompt="1"/>
          </p:nvPr>
        </p:nvSpPr>
        <p:spPr>
          <a:xfrm>
            <a:off x="4572000" y="1"/>
            <a:ext cx="4572000" cy="6857999"/>
          </a:xfrm>
          <a:prstGeom prst="rect">
            <a:avLst/>
          </a:prstGeom>
          <a:solidFill>
            <a:schemeClr val="bg1">
              <a:lumMod val="75000"/>
            </a:schemeClr>
          </a:solidFill>
        </p:spPr>
        <p:txBody>
          <a:bodyPr anchor="ctr" anchorCtr="1"/>
          <a:lstStyle>
            <a:lvl1pPr marL="0" indent="0" algn="ctr">
              <a:buNone/>
              <a:defRPr lang="en-US" sz="875" smtClean="0">
                <a:solidFill>
                  <a:schemeClr val="tx1"/>
                </a:solidFill>
                <a:effectLst/>
              </a:defRPr>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6107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8689262" y="6346402"/>
            <a:ext cx="280210" cy="291340"/>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222595" y="3365500"/>
            <a:ext cx="3930702" cy="2349500"/>
          </a:xfrm>
          <a:prstGeom prst="rect">
            <a:avLst/>
          </a:prstGeom>
        </p:spPr>
        <p:txBody>
          <a:bodyPr/>
          <a:lstStyle>
            <a:lvl1pPr marL="0" indent="0">
              <a:lnSpc>
                <a:spcPts val="1250"/>
              </a:lnSpc>
              <a:spcBef>
                <a:spcPts val="0"/>
              </a:spcBef>
              <a:buNone/>
              <a:defRPr sz="1000" b="0" i="0" spc="7"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1832884257"/>
      </p:ext>
    </p:extLst>
  </p:cSld>
  <p:clrMapOvr>
    <a:masterClrMapping/>
  </p:clrMapOvr>
  <p:extLst>
    <p:ext uri="{DCECCB84-F9BA-43D5-87BE-67443E8EF086}">
      <p15:sldGuideLst xmlns:p15="http://schemas.microsoft.com/office/powerpoint/2012/main">
        <p15:guide id="1" pos="2616" userDrawn="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6209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000500"/>
            <a:ext cx="914732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2281807" y="1822962"/>
            <a:ext cx="0" cy="43434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343663" y="3930319"/>
            <a:ext cx="415188" cy="77714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876" b="0" i="0" dirty="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4570913" y="1808472"/>
            <a:ext cx="0" cy="43434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6854615" y="1773483"/>
            <a:ext cx="0" cy="43434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226033" y="3058636"/>
            <a:ext cx="194188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208861" y="2059218"/>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2526773" y="3048053"/>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4812773" y="3048053"/>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7098773" y="3048053"/>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2494861" y="2059218"/>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4780861" y="2059218"/>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7066861" y="2059218"/>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226033" y="5132969"/>
            <a:ext cx="194188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208861" y="4133551"/>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2526773" y="5122386"/>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4812773" y="5122386"/>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7098773" y="5122386"/>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2494861" y="4133551"/>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4780861" y="4133551"/>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7066861" y="4133551"/>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8</a:t>
            </a:r>
          </a:p>
        </p:txBody>
      </p:sp>
    </p:spTree>
    <p:extLst>
      <p:ext uri="{BB962C8B-B14F-4D97-AF65-F5344CB8AC3E}">
        <p14:creationId xmlns:p14="http://schemas.microsoft.com/office/powerpoint/2010/main" val="10909338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6312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5" y="1905000"/>
            <a:ext cx="2283714" cy="41910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2280309" y="1904998"/>
            <a:ext cx="2283714" cy="41910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4560611" y="1904998"/>
            <a:ext cx="2283714" cy="41910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6848012" y="1904998"/>
            <a:ext cx="2298334" cy="41910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2280303" y="1838882"/>
            <a:ext cx="0" cy="434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4554562" y="1818288"/>
            <a:ext cx="0" cy="434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6844320" y="1828585"/>
            <a:ext cx="0" cy="434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226033" y="3058636"/>
            <a:ext cx="1941886" cy="727080"/>
          </a:xfrm>
          <a:prstGeom prst="rect">
            <a:avLst/>
          </a:prstGeom>
        </p:spPr>
        <p:txBody>
          <a:bodyPr/>
          <a:lstStyle>
            <a:lvl1pPr marL="0" indent="0">
              <a:lnSpc>
                <a:spcPts val="750"/>
              </a:lnSpc>
              <a:buNone/>
              <a:defRPr sz="1125" b="1" i="0">
                <a:solidFill>
                  <a:srgbClr val="FFFF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208861" y="2059218"/>
            <a:ext cx="825624" cy="825498"/>
          </a:xfrm>
          <a:prstGeom prst="rect">
            <a:avLst/>
          </a:prstGeom>
        </p:spPr>
        <p:txBody>
          <a:bodyPr/>
          <a:lstStyle>
            <a:lvl1pPr marL="0" indent="0" algn="l">
              <a:buNone/>
              <a:defRPr sz="4688"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2526773" y="3048053"/>
            <a:ext cx="1847926" cy="727080"/>
          </a:xfrm>
          <a:prstGeom prst="rect">
            <a:avLst/>
          </a:prstGeom>
        </p:spPr>
        <p:txBody>
          <a:bodyPr/>
          <a:lstStyle>
            <a:lvl1pPr marL="0" indent="0">
              <a:lnSpc>
                <a:spcPts val="750"/>
              </a:lnSpc>
              <a:buNone/>
              <a:defRPr sz="1125" b="1" i="0">
                <a:solidFill>
                  <a:srgbClr val="FFFF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4812773" y="3048053"/>
            <a:ext cx="1847926" cy="727080"/>
          </a:xfrm>
          <a:prstGeom prst="rect">
            <a:avLst/>
          </a:prstGeom>
        </p:spPr>
        <p:txBody>
          <a:bodyPr/>
          <a:lstStyle>
            <a:lvl1pPr marL="0" indent="0">
              <a:lnSpc>
                <a:spcPts val="750"/>
              </a:lnSpc>
              <a:buNone/>
              <a:defRPr sz="1125" b="1" i="0">
                <a:solidFill>
                  <a:srgbClr val="0025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7098773" y="3048053"/>
            <a:ext cx="1847926" cy="727080"/>
          </a:xfrm>
          <a:prstGeom prst="rect">
            <a:avLst/>
          </a:prstGeom>
        </p:spPr>
        <p:txBody>
          <a:bodyPr/>
          <a:lstStyle>
            <a:lvl1pPr marL="0" indent="0">
              <a:lnSpc>
                <a:spcPts val="750"/>
              </a:lnSpc>
              <a:buNone/>
              <a:defRPr sz="1125" b="1" i="0">
                <a:solidFill>
                  <a:srgbClr val="0025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2494861" y="2059218"/>
            <a:ext cx="825624" cy="825498"/>
          </a:xfrm>
          <a:prstGeom prst="rect">
            <a:avLst/>
          </a:prstGeom>
        </p:spPr>
        <p:txBody>
          <a:bodyPr/>
          <a:lstStyle>
            <a:lvl1pPr marL="0" indent="0" algn="l">
              <a:buNone/>
              <a:defRPr sz="4688"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4780861" y="2059218"/>
            <a:ext cx="825624" cy="825498"/>
          </a:xfrm>
          <a:prstGeom prst="rect">
            <a:avLst/>
          </a:prstGeom>
        </p:spPr>
        <p:txBody>
          <a:bodyPr/>
          <a:lstStyle>
            <a:lvl1pPr marL="0" indent="0" algn="l">
              <a:buNone/>
              <a:defRPr sz="4688"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7066861" y="2059218"/>
            <a:ext cx="825624" cy="825498"/>
          </a:xfrm>
          <a:prstGeom prst="rect">
            <a:avLst/>
          </a:prstGeom>
        </p:spPr>
        <p:txBody>
          <a:bodyPr/>
          <a:lstStyle>
            <a:lvl1pPr marL="0" indent="0" algn="l">
              <a:buNone/>
              <a:defRPr sz="4688"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35863277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6414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6157913" y="714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228041" y="333737"/>
            <a:ext cx="3486711"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6157913" y="1857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6157913" y="3000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6157913" y="4143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6157913" y="5286534"/>
            <a:ext cx="2433965" cy="544883"/>
          </a:xfrm>
          <a:prstGeom prst="rect">
            <a:avLst/>
          </a:prstGeom>
        </p:spPr>
        <p:txBody>
          <a:bodyPr/>
          <a:lstStyle>
            <a:lvl1pPr marL="0" indent="0">
              <a:lnSpc>
                <a:spcPts val="750"/>
              </a:lnSpc>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5235489" y="55233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5235489" y="170399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5235489" y="2855650"/>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5235489" y="398999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5235489" y="513299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Tree>
    <p:extLst>
      <p:ext uri="{BB962C8B-B14F-4D97-AF65-F5344CB8AC3E}">
        <p14:creationId xmlns:p14="http://schemas.microsoft.com/office/powerpoint/2010/main" val="3138769635"/>
      </p:ext>
    </p:extLst>
  </p:cSld>
  <p:clrMapOvr>
    <a:masterClrMapping/>
  </p:clrMapOvr>
  <p:extLst>
    <p:ext uri="{DCECCB84-F9BA-43D5-87BE-67443E8EF086}">
      <p15:sldGuideLst xmlns:p15="http://schemas.microsoft.com/office/powerpoint/2012/main">
        <p15:guide id="1" pos="3360" userDrawn="1">
          <p15:clr>
            <a:srgbClr val="FBAE40"/>
          </p15:clr>
        </p15:guide>
        <p15:guide id="2" pos="3915" userDrawn="1">
          <p15:clr>
            <a:srgbClr val="FBAE40"/>
          </p15:clr>
        </p15:guide>
        <p15:guide id="3" orient="horz" pos="440" userDrawn="1">
          <p15:clr>
            <a:srgbClr val="FBAE40"/>
          </p15:clr>
        </p15:guide>
        <p15:guide id="10" orient="horz" pos="800" userDrawn="1">
          <p15:clr>
            <a:srgbClr val="FBAE40"/>
          </p15:clr>
        </p15:guide>
        <p15:guide id="11" orient="horz" pos="1520" userDrawn="1">
          <p15:clr>
            <a:srgbClr val="FBAE40"/>
          </p15:clr>
        </p15:guide>
        <p15:guide id="12" orient="horz" pos="1160" userDrawn="1">
          <p15:clr>
            <a:srgbClr val="FBAE40"/>
          </p15:clr>
        </p15:guide>
        <p15:guide id="13" orient="horz" pos="1880" userDrawn="1">
          <p15:clr>
            <a:srgbClr val="FBAE40"/>
          </p15:clr>
        </p15:guide>
        <p15:guide id="14" orient="horz" pos="2240" userDrawn="1">
          <p15:clr>
            <a:srgbClr val="FBAE40"/>
          </p15:clr>
        </p15:guide>
        <p15:guide id="15" orient="horz" pos="2600" userDrawn="1">
          <p15:clr>
            <a:srgbClr val="FBAE40"/>
          </p15:clr>
        </p15:guide>
        <p15:guide id="16" orient="horz" pos="2960" userDrawn="1">
          <p15:clr>
            <a:srgbClr val="FBAE40"/>
          </p15:clr>
        </p15:guide>
        <p15:guide id="17" orient="horz" pos="3320" userDrawn="1">
          <p15:clr>
            <a:srgbClr val="FBAE40"/>
          </p15:clr>
        </p15:guide>
        <p15:guide id="18" orient="horz" pos="3680" userDrawn="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6516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5058544" y="676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228041" y="333737"/>
            <a:ext cx="3486711"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5058544" y="1819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5058544" y="299329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5058544" y="4105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5058544" y="5248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7213099" y="676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7213099" y="1819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7213099" y="299329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7213099" y="4105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7213099" y="5248811"/>
            <a:ext cx="1632769" cy="409041"/>
          </a:xfrm>
          <a:prstGeom prst="rect">
            <a:avLst/>
          </a:prstGeom>
        </p:spPr>
        <p:txBody>
          <a:bodyPr/>
          <a:lstStyle>
            <a:lvl1pPr marL="0" indent="0">
              <a:lnSpc>
                <a:spcPts val="750"/>
              </a:lnSpc>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4585260" y="590603"/>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4585260" y="175092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4585260" y="2919898"/>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4585260" y="4028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4585260" y="5171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6774584" y="590603"/>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6774584" y="175092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6774584" y="2919898"/>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6774584" y="4028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6774584" y="5171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spTree>
    <p:extLst>
      <p:ext uri="{BB962C8B-B14F-4D97-AF65-F5344CB8AC3E}">
        <p14:creationId xmlns:p14="http://schemas.microsoft.com/office/powerpoint/2010/main" val="3826299622"/>
      </p:ext>
    </p:extLst>
  </p:cSld>
  <p:clrMapOvr>
    <a:masterClrMapping/>
  </p:clrMapOvr>
  <p:extLst>
    <p:ext uri="{DCECCB84-F9BA-43D5-87BE-67443E8EF086}">
      <p15:sldGuideLst xmlns:p15="http://schemas.microsoft.com/office/powerpoint/2012/main">
        <p15:guide id="12" orient="horz" pos="420" userDrawn="1">
          <p15:clr>
            <a:srgbClr val="FBAE40"/>
          </p15:clr>
        </p15:guide>
        <p15:guide id="14" orient="horz" pos="1140" userDrawn="1">
          <p15:clr>
            <a:srgbClr val="FBAE40"/>
          </p15:clr>
        </p15:guide>
        <p15:guide id="16" orient="horz" pos="2500" userDrawn="1">
          <p15:clr>
            <a:srgbClr val="FBAE40"/>
          </p15:clr>
        </p15:guide>
        <p15:guide id="17" orient="horz" pos="3220" userDrawn="1">
          <p15:clr>
            <a:srgbClr val="FBAE40"/>
          </p15:clr>
        </p15:guide>
        <p15:guide id="19" orient="horz" pos="1800" userDrawn="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6619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3312677" y="2236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3313012" y="2560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3127376" y="2236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6217802" y="2236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6218137" y="2560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6032501" y="2236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3312677" y="3760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3313012" y="4084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3127376" y="3760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6241224" y="3760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6241559" y="4084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6032501" y="3760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3312677" y="5284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3313012" y="5608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3127376" y="5284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6217802" y="5284763"/>
            <a:ext cx="2468879" cy="278416"/>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6218137" y="5608346"/>
            <a:ext cx="2468879" cy="376739"/>
          </a:xfrm>
          <a:prstGeom prst="rect">
            <a:avLst/>
          </a:prstGeom>
        </p:spPr>
        <p:txBody>
          <a:bodyPr/>
          <a:lstStyle>
            <a:lvl1pPr marL="0" indent="0">
              <a:buNone/>
              <a:defRPr sz="1563"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6032501" y="5284763"/>
            <a:ext cx="199354" cy="278416"/>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6</a:t>
            </a:r>
          </a:p>
        </p:txBody>
      </p:sp>
    </p:spTree>
    <p:extLst>
      <p:ext uri="{BB962C8B-B14F-4D97-AF65-F5344CB8AC3E}">
        <p14:creationId xmlns:p14="http://schemas.microsoft.com/office/powerpoint/2010/main" val="683123911"/>
      </p:ext>
    </p:extLst>
  </p:cSld>
  <p:clrMapOvr>
    <a:masterClrMapping/>
  </p:clrMapOvr>
  <p:extLst>
    <p:ext uri="{DCECCB84-F9BA-43D5-87BE-67443E8EF086}">
      <p15:sldGuideLst xmlns:p15="http://schemas.microsoft.com/office/powerpoint/2012/main">
        <p15:guide id="1" orient="horz" pos="1340" userDrawn="1">
          <p15:clr>
            <a:srgbClr val="FBAE40"/>
          </p15:clr>
        </p15:guide>
        <p15:guide id="2" orient="horz" pos="2300" userDrawn="1">
          <p15:clr>
            <a:srgbClr val="FBAE40"/>
          </p15:clr>
        </p15:guide>
        <p15:guide id="3" orient="horz" pos="3260" userDrawn="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6721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142689" y="2996234"/>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355281" y="3000203"/>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355616" y="3238602"/>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238078" y="2394429"/>
            <a:ext cx="812257" cy="263058"/>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142689" y="3643525"/>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355281" y="3647494"/>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355616" y="3885893"/>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142689" y="4274427"/>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355281" y="4278396"/>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355616" y="4516795"/>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3033052" y="2996234"/>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3237361" y="3000203"/>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3237696" y="3238602"/>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3120158" y="2394429"/>
            <a:ext cx="812257" cy="263058"/>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3033052" y="3643525"/>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3237361" y="3647494"/>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3237696" y="3885893"/>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3033052" y="4274427"/>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3237361" y="4278396"/>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3237696" y="4516795"/>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5937575" y="2996234"/>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6150167" y="3000203"/>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6150503" y="3238602"/>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6032965" y="2394429"/>
            <a:ext cx="812257" cy="263058"/>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5937575" y="3643525"/>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6150167" y="3647494"/>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6150503" y="3885893"/>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5937575" y="4274427"/>
            <a:ext cx="276363" cy="327026"/>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6150167" y="4278396"/>
            <a:ext cx="2262931" cy="211986"/>
          </a:xfrm>
          <a:prstGeom prst="rect">
            <a:avLst/>
          </a:prstGeom>
        </p:spPr>
        <p:txBody>
          <a:bodyPr/>
          <a:lstStyle>
            <a:lvl1pPr marL="0" indent="0">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6150503" y="4516795"/>
            <a:ext cx="2262931" cy="327025"/>
          </a:xfrm>
          <a:prstGeom prst="rect">
            <a:avLst/>
          </a:prstGeom>
        </p:spPr>
        <p:txBody>
          <a:bodyPr/>
          <a:lstStyle>
            <a:lvl1pPr marL="0" indent="0">
              <a:buNone/>
              <a:defRPr sz="1125" b="0"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Subtitle content here</a:t>
            </a:r>
          </a:p>
        </p:txBody>
      </p:sp>
    </p:spTree>
    <p:extLst>
      <p:ext uri="{BB962C8B-B14F-4D97-AF65-F5344CB8AC3E}">
        <p14:creationId xmlns:p14="http://schemas.microsoft.com/office/powerpoint/2010/main" val="635145488"/>
      </p:ext>
    </p:extLst>
  </p:cSld>
  <p:clrMapOvr>
    <a:masterClrMapping/>
  </p:clrMapOvr>
  <p:extLst>
    <p:ext uri="{DCECCB84-F9BA-43D5-87BE-67443E8EF086}">
      <p15:sldGuideLst xmlns:p15="http://schemas.microsoft.com/office/powerpoint/2012/main">
        <p15:guide id="1" orient="horz" pos="1440" userDrawn="1">
          <p15:clr>
            <a:srgbClr val="FBAE40"/>
          </p15:clr>
        </p15:guide>
        <p15:guide id="2" orient="horz" pos="1600" userDrawn="1">
          <p15:clr>
            <a:srgbClr val="FBAE40"/>
          </p15:clr>
        </p15:guide>
        <p15:guide id="3" orient="horz" pos="1920" userDrawn="1">
          <p15:clr>
            <a:srgbClr val="FBAE40"/>
          </p15:clr>
        </p15:guide>
        <p15:guide id="4" orient="horz" pos="2320" userDrawn="1">
          <p15:clr>
            <a:srgbClr val="FBAE40"/>
          </p15:clr>
        </p15:guide>
        <p15:guide id="5" orient="horz" pos="2720" userDrawn="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6824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434990" y="4106190"/>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204211" y="4106190"/>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285751" y="3142309"/>
            <a:ext cx="8585048" cy="226613"/>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2798105" y="4106190"/>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2567326" y="4106190"/>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1636951" y="2236275"/>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1406173" y="2236275"/>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3986463" y="2236275"/>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3755685" y="2236275"/>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6203796" y="2236275"/>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5973018" y="2236275"/>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5186543" y="4106190"/>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4955766" y="4106190"/>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7313490" y="4106190"/>
            <a:ext cx="1538727" cy="553251"/>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7082712" y="4106190"/>
            <a:ext cx="292932" cy="277911"/>
          </a:xfrm>
          <a:prstGeom prst="rect">
            <a:avLst/>
          </a:prstGeom>
        </p:spPr>
        <p:txBody>
          <a:bodyPr/>
          <a:lstStyle>
            <a:lvl1pPr marL="0" indent="0" algn="r">
              <a:buNone/>
              <a:defRPr sz="1125" b="1" i="0">
                <a:solidFill>
                  <a:srgbClr val="3369FF"/>
                </a:solidFill>
                <a:latin typeface="Segoe UI" panose="020B0502040204020203" pitchFamily="34" charset="0"/>
                <a:sym typeface="Segoe UI" panose="020B0502040204020203" pitchFamily="34" charset="0"/>
              </a:defRPr>
            </a:lvl1pPr>
          </a:lstStyle>
          <a:p>
            <a:pPr lvl="0"/>
            <a:r>
              <a:rPr lang="en-US" dirty="0"/>
              <a:t>7</a:t>
            </a:r>
          </a:p>
        </p:txBody>
      </p:sp>
    </p:spTree>
    <p:extLst>
      <p:ext uri="{BB962C8B-B14F-4D97-AF65-F5344CB8AC3E}">
        <p14:creationId xmlns:p14="http://schemas.microsoft.com/office/powerpoint/2010/main" val="599655373"/>
      </p:ext>
    </p:extLst>
  </p:cSld>
  <p:clrMapOvr>
    <a:masterClrMapping/>
  </p:clrMapOvr>
  <p:extLst>
    <p:ext uri="{DCECCB84-F9BA-43D5-87BE-67443E8EF086}">
      <p15:sldGuideLst xmlns:p15="http://schemas.microsoft.com/office/powerpoint/2012/main">
        <p15:guide id="4" orient="horz" pos="1440" userDrawn="1">
          <p15:clr>
            <a:srgbClr val="FBAE40"/>
          </p15:clr>
        </p15:guide>
        <p15:guide id="5" orient="horz" pos="2800" userDrawn="1">
          <p15:clr>
            <a:srgbClr val="FBAE40"/>
          </p15:clr>
        </p15:guide>
        <p15:guide id="6" orient="horz" pos="2580" userDrawn="1">
          <p15:clr>
            <a:srgbClr val="FBAE40"/>
          </p15:clr>
        </p15:guide>
        <p15:guide id="7" pos="1005" userDrawn="1">
          <p15:clr>
            <a:srgbClr val="FBAE40"/>
          </p15:clr>
        </p15:guide>
        <p15:guide id="8" pos="1740" userDrawn="1">
          <p15:clr>
            <a:srgbClr val="FBAE40"/>
          </p15:clr>
        </p15:guide>
        <p15:guide id="9" pos="2490" userDrawn="1">
          <p15:clr>
            <a:srgbClr val="FBAE40"/>
          </p15:clr>
        </p15:guide>
        <p15:guide id="10" pos="255" userDrawn="1">
          <p15:clr>
            <a:srgbClr val="FBAE40"/>
          </p15:clr>
        </p15:guide>
        <p15:guide id="11" pos="3240" userDrawn="1">
          <p15:clr>
            <a:srgbClr val="FBAE40"/>
          </p15:clr>
        </p15:guide>
        <p15:guide id="12" pos="3975" userDrawn="1">
          <p15:clr>
            <a:srgbClr val="FBAE40"/>
          </p15:clr>
        </p15:guide>
        <p15:guide id="13" orient="horz" pos="1980" userDrawn="1">
          <p15:clr>
            <a:srgbClr val="FBAE40"/>
          </p15:clr>
        </p15:guide>
        <p15:guide id="14" orient="horz" pos="1600" userDrawn="1">
          <p15:clr>
            <a:srgbClr val="FBAE40"/>
          </p15:clr>
        </p15:guide>
        <p15:guide id="15" orient="horz" pos="2500" userDrawn="1">
          <p15:clr>
            <a:srgbClr val="FBAE40"/>
          </p15:clr>
        </p15:guide>
        <p15:guide id="17" pos="4725" userDrawn="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69265"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285751" y="3143798"/>
            <a:ext cx="8585048" cy="226613"/>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232956" y="3927139"/>
            <a:ext cx="1652882" cy="488303"/>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3369FF"/>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232956" y="3674699"/>
            <a:ext cx="1494252" cy="204254"/>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232962" y="4525894"/>
            <a:ext cx="1875139" cy="1570108"/>
          </a:xfrm>
          <a:prstGeom prst="rect">
            <a:avLst/>
          </a:prstGeom>
        </p:spPr>
        <p:txBody>
          <a:bodyPr/>
          <a:lstStyle>
            <a:lvl1pPr marL="0" marR="0" indent="0" algn="l" defTabSz="685749" rtl="0" eaLnBrk="1" fontAlgn="auto" latinLnBrk="0" hangingPunct="1">
              <a:lnSpc>
                <a:spcPts val="1000"/>
              </a:lnSpc>
              <a:spcBef>
                <a:spcPts val="750"/>
              </a:spcBef>
              <a:spcAft>
                <a:spcPts val="0"/>
              </a:spcAft>
              <a:buClrTx/>
              <a:buSzTx/>
              <a:buFont typeface="Arial" panose="020B0604020202020204" pitchFamily="34" charset="0"/>
              <a:buNone/>
              <a:tabLst/>
              <a:defRPr sz="750" b="0"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2391956" y="3927139"/>
            <a:ext cx="1652882" cy="488303"/>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3369FF"/>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2391956" y="3674699"/>
            <a:ext cx="1494252" cy="204254"/>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2391962" y="4525894"/>
            <a:ext cx="1875139" cy="1570108"/>
          </a:xfrm>
          <a:prstGeom prst="rect">
            <a:avLst/>
          </a:prstGeom>
        </p:spPr>
        <p:txBody>
          <a:bodyPr/>
          <a:lstStyle>
            <a:lvl1pPr marL="0" marR="0" indent="0" algn="l" defTabSz="685749" rtl="0" eaLnBrk="1" fontAlgn="auto" latinLnBrk="0" hangingPunct="1">
              <a:lnSpc>
                <a:spcPts val="1000"/>
              </a:lnSpc>
              <a:spcBef>
                <a:spcPts val="750"/>
              </a:spcBef>
              <a:spcAft>
                <a:spcPts val="0"/>
              </a:spcAft>
              <a:buClrTx/>
              <a:buSzTx/>
              <a:buFont typeface="Arial" panose="020B0604020202020204" pitchFamily="34" charset="0"/>
              <a:buNone/>
              <a:tabLst/>
              <a:defRPr sz="750" b="0"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4566831" y="3927139"/>
            <a:ext cx="1652882" cy="488303"/>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3369FF"/>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4566831" y="3674699"/>
            <a:ext cx="1494252" cy="204254"/>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4566837" y="4525894"/>
            <a:ext cx="1875139" cy="1570108"/>
          </a:xfrm>
          <a:prstGeom prst="rect">
            <a:avLst/>
          </a:prstGeom>
        </p:spPr>
        <p:txBody>
          <a:bodyPr/>
          <a:lstStyle>
            <a:lvl1pPr marL="0" marR="0" indent="0" algn="l" defTabSz="685749" rtl="0" eaLnBrk="1" fontAlgn="auto" latinLnBrk="0" hangingPunct="1">
              <a:lnSpc>
                <a:spcPts val="1000"/>
              </a:lnSpc>
              <a:spcBef>
                <a:spcPts val="750"/>
              </a:spcBef>
              <a:spcAft>
                <a:spcPts val="0"/>
              </a:spcAft>
              <a:buClrTx/>
              <a:buSzTx/>
              <a:buFont typeface="Arial" panose="020B0604020202020204" pitchFamily="34" charset="0"/>
              <a:buNone/>
              <a:tabLst/>
              <a:defRPr sz="750" b="0"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6686143" y="3927139"/>
            <a:ext cx="1652882" cy="488303"/>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3369FF"/>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6686143" y="3674699"/>
            <a:ext cx="1494252" cy="204254"/>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6686150" y="4525894"/>
            <a:ext cx="1875139" cy="1570108"/>
          </a:xfrm>
          <a:prstGeom prst="rect">
            <a:avLst/>
          </a:prstGeom>
        </p:spPr>
        <p:txBody>
          <a:bodyPr/>
          <a:lstStyle>
            <a:lvl1pPr marL="0" marR="0" indent="0" algn="l" defTabSz="685749" rtl="0" eaLnBrk="1" fontAlgn="auto" latinLnBrk="0" hangingPunct="1">
              <a:lnSpc>
                <a:spcPts val="1000"/>
              </a:lnSpc>
              <a:spcBef>
                <a:spcPts val="750"/>
              </a:spcBef>
              <a:spcAft>
                <a:spcPts val="0"/>
              </a:spcAft>
              <a:buClrTx/>
              <a:buSzTx/>
              <a:buFont typeface="Arial" panose="020B0604020202020204" pitchFamily="34" charset="0"/>
              <a:buNone/>
              <a:tabLst/>
              <a:defRPr sz="750" b="0"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Tree>
    <p:extLst>
      <p:ext uri="{BB962C8B-B14F-4D97-AF65-F5344CB8AC3E}">
        <p14:creationId xmlns:p14="http://schemas.microsoft.com/office/powerpoint/2010/main" val="507628072"/>
      </p:ext>
    </p:extLst>
  </p:cSld>
  <p:clrMapOvr>
    <a:masterClrMapping/>
  </p:clrMapOvr>
  <p:extLst>
    <p:ext uri="{DCECCB84-F9BA-43D5-87BE-67443E8EF086}">
      <p15:sldGuideLst xmlns:p15="http://schemas.microsoft.com/office/powerpoint/2012/main">
        <p15:guide id="1" orient="horz" pos="2400" userDrawn="1">
          <p15:clr>
            <a:srgbClr val="FBAE40"/>
          </p15:clr>
        </p15:guide>
        <p15:guide id="2" orient="horz" pos="2500" userDrawn="1">
          <p15:clr>
            <a:srgbClr val="FBAE40"/>
          </p15:clr>
        </p15:guide>
        <p15:guide id="3" pos="1545" userDrawn="1">
          <p15:clr>
            <a:srgbClr val="FBAE40"/>
          </p15:clr>
        </p15:guide>
        <p15:guide id="4" pos="2910" userDrawn="1">
          <p15:clr>
            <a:srgbClr val="FBAE40"/>
          </p15:clr>
        </p15:guide>
        <p15:guide id="5" pos="4245" userDrawn="1">
          <p15:clr>
            <a:srgbClr val="FBAE40"/>
          </p15:clr>
        </p15:guide>
        <p15:guide id="6" orient="horz" pos="2160" userDrawn="1">
          <p15:clr>
            <a:srgbClr val="FBAE40"/>
          </p15:clr>
        </p15:guide>
        <p15:guide id="7" orient="horz" pos="2740" userDrawn="1">
          <p15:clr>
            <a:srgbClr val="FBAE40"/>
          </p15:clr>
        </p15:guide>
        <p15:guide id="8" orient="horz" pos="2880" userDrawn="1">
          <p15:clr>
            <a:srgbClr val="FBAE40"/>
          </p15:clr>
        </p15:guide>
        <p15:guide id="9" orient="horz" pos="2040" userDrawn="1">
          <p15:clr>
            <a:srgbClr val="FBAE40"/>
          </p15:clr>
        </p15:guide>
        <p15:guide id="10" orient="horz" pos="20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2"/>
            </p:custDataLst>
            <p:extLst>
              <p:ext uri="{D42A27DB-BD31-4B8C-83A1-F6EECF244321}">
                <p14:modId xmlns:p14="http://schemas.microsoft.com/office/powerpoint/2010/main" val="1652140526"/>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7713"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285751" y="3143798"/>
            <a:ext cx="8585048" cy="226613"/>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232956" y="3927139"/>
            <a:ext cx="1652882" cy="488303"/>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3369FF"/>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232956" y="3674699"/>
            <a:ext cx="1494252" cy="204254"/>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232962" y="4525894"/>
            <a:ext cx="1875139" cy="1570108"/>
          </a:xfrm>
          <a:prstGeom prst="rect">
            <a:avLst/>
          </a:prstGeom>
        </p:spPr>
        <p:txBody>
          <a:bodyPr/>
          <a:lstStyle>
            <a:lvl1pPr marL="0" marR="0" indent="0" algn="l" defTabSz="685749" rtl="0" eaLnBrk="1" fontAlgn="auto" latinLnBrk="0" hangingPunct="1">
              <a:lnSpc>
                <a:spcPts val="1000"/>
              </a:lnSpc>
              <a:spcBef>
                <a:spcPts val="750"/>
              </a:spcBef>
              <a:spcAft>
                <a:spcPts val="0"/>
              </a:spcAft>
              <a:buClrTx/>
              <a:buSzTx/>
              <a:buFont typeface="Arial" panose="020B0604020202020204" pitchFamily="34" charset="0"/>
              <a:buNone/>
              <a:tabLst/>
              <a:defRPr sz="750" b="0"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2391956" y="3927139"/>
            <a:ext cx="1652882" cy="488303"/>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3369FF"/>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2391956" y="3674699"/>
            <a:ext cx="1494252" cy="204254"/>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2391962" y="4525894"/>
            <a:ext cx="1875139" cy="1570108"/>
          </a:xfrm>
          <a:prstGeom prst="rect">
            <a:avLst/>
          </a:prstGeom>
        </p:spPr>
        <p:txBody>
          <a:bodyPr/>
          <a:lstStyle>
            <a:lvl1pPr marL="0" marR="0" indent="0" algn="l" defTabSz="685749" rtl="0" eaLnBrk="1" fontAlgn="auto" latinLnBrk="0" hangingPunct="1">
              <a:lnSpc>
                <a:spcPts val="1000"/>
              </a:lnSpc>
              <a:spcBef>
                <a:spcPts val="750"/>
              </a:spcBef>
              <a:spcAft>
                <a:spcPts val="0"/>
              </a:spcAft>
              <a:buClrTx/>
              <a:buSzTx/>
              <a:buFont typeface="Arial" panose="020B0604020202020204" pitchFamily="34" charset="0"/>
              <a:buNone/>
              <a:tabLst/>
              <a:defRPr sz="750" b="0"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4566831" y="3927139"/>
            <a:ext cx="1652882" cy="488303"/>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3369FF"/>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4566831" y="3674699"/>
            <a:ext cx="1494252" cy="204254"/>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4566837" y="4525894"/>
            <a:ext cx="1875139" cy="1570108"/>
          </a:xfrm>
          <a:prstGeom prst="rect">
            <a:avLst/>
          </a:prstGeom>
        </p:spPr>
        <p:txBody>
          <a:bodyPr/>
          <a:lstStyle>
            <a:lvl1pPr marL="0" marR="0" indent="0" algn="l" defTabSz="685749" rtl="0" eaLnBrk="1" fontAlgn="auto" latinLnBrk="0" hangingPunct="1">
              <a:lnSpc>
                <a:spcPts val="1000"/>
              </a:lnSpc>
              <a:spcBef>
                <a:spcPts val="750"/>
              </a:spcBef>
              <a:spcAft>
                <a:spcPts val="0"/>
              </a:spcAft>
              <a:buClrTx/>
              <a:buSzTx/>
              <a:buFont typeface="Arial" panose="020B0604020202020204" pitchFamily="34" charset="0"/>
              <a:buNone/>
              <a:tabLst/>
              <a:defRPr sz="750" b="0"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6686143" y="3927139"/>
            <a:ext cx="1652882" cy="488303"/>
          </a:xfrm>
          <a:prstGeom prst="rect">
            <a:avLst/>
          </a:prstGeom>
        </p:spPr>
        <p:txBody>
          <a:bodyPr/>
          <a:lstStyle>
            <a:lvl1pPr marL="0" marR="0" indent="0" algn="l" defTabSz="685749" rtl="0" eaLnBrk="1" fontAlgn="auto" latinLnBrk="0" hangingPunct="1">
              <a:lnSpc>
                <a:spcPct val="90000"/>
              </a:lnSpc>
              <a:spcBef>
                <a:spcPts val="0"/>
              </a:spcBef>
              <a:spcAft>
                <a:spcPts val="0"/>
              </a:spcAft>
              <a:buClrTx/>
              <a:buSzTx/>
              <a:buFont typeface="Arial" panose="020B0604020202020204" pitchFamily="34" charset="0"/>
              <a:buNone/>
              <a:tabLst/>
              <a:defRPr sz="1125" b="1" i="0">
                <a:solidFill>
                  <a:srgbClr val="3369FF"/>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6686143" y="3674699"/>
            <a:ext cx="1494252" cy="204254"/>
          </a:xfrm>
          <a:prstGeom prst="rect">
            <a:avLst/>
          </a:prstGeom>
        </p:spPr>
        <p:txBody>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6686150" y="4525894"/>
            <a:ext cx="1875139" cy="1570108"/>
          </a:xfrm>
          <a:prstGeom prst="rect">
            <a:avLst/>
          </a:prstGeom>
        </p:spPr>
        <p:txBody>
          <a:bodyPr/>
          <a:lstStyle>
            <a:lvl1pPr marL="0" marR="0" indent="0" algn="l" defTabSz="685749" rtl="0" eaLnBrk="1" fontAlgn="auto" latinLnBrk="0" hangingPunct="1">
              <a:lnSpc>
                <a:spcPts val="1000"/>
              </a:lnSpc>
              <a:spcBef>
                <a:spcPts val="750"/>
              </a:spcBef>
              <a:spcAft>
                <a:spcPts val="0"/>
              </a:spcAft>
              <a:buClrTx/>
              <a:buSzTx/>
              <a:buFont typeface="Arial" panose="020B0604020202020204" pitchFamily="34" charset="0"/>
              <a:buNone/>
              <a:tabLst/>
              <a:defRPr sz="750" b="0" i="0">
                <a:solidFill>
                  <a:srgbClr val="002677"/>
                </a:solidFill>
                <a:latin typeface="Segoe UI" panose="020B0502040204020203" pitchFamily="34" charset="0"/>
                <a:sym typeface="Segoe UI" panose="020B0502040204020203" pitchFamily="34" charset="0"/>
              </a:defRPr>
            </a:lvl1pPr>
            <a:lvl2pPr marL="342875" indent="0">
              <a:buNone/>
              <a:defRPr sz="1200">
                <a:latin typeface="Helvetica" pitchFamily="2" charset="0"/>
              </a:defRPr>
            </a:lvl2pPr>
            <a:lvl3pPr marL="685749" indent="0">
              <a:buNone/>
              <a:defRPr sz="1200">
                <a:latin typeface="Helvetica" pitchFamily="2" charset="0"/>
              </a:defRPr>
            </a:lvl3pPr>
            <a:lvl4pPr marL="1028624" indent="0">
              <a:buNone/>
              <a:defRPr sz="1200">
                <a:latin typeface="Helvetica" pitchFamily="2" charset="0"/>
              </a:defRPr>
            </a:lvl4pPr>
            <a:lvl5pPr marL="1371498" indent="0">
              <a:buNone/>
              <a:defRPr sz="120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Tree>
    <p:extLst>
      <p:ext uri="{BB962C8B-B14F-4D97-AF65-F5344CB8AC3E}">
        <p14:creationId xmlns:p14="http://schemas.microsoft.com/office/powerpoint/2010/main" val="3414460499"/>
      </p:ext>
    </p:extLst>
  </p:cSld>
  <p:clrMapOvr>
    <a:masterClrMapping/>
  </p:clrMapOvr>
  <p:extLst>
    <p:ext uri="{DCECCB84-F9BA-43D5-87BE-67443E8EF086}">
      <p15:sldGuideLst xmlns:p15="http://schemas.microsoft.com/office/powerpoint/2012/main">
        <p15:guide id="1" orient="horz" pos="2400" userDrawn="1">
          <p15:clr>
            <a:srgbClr val="FBAE40"/>
          </p15:clr>
        </p15:guide>
        <p15:guide id="2" orient="horz" pos="2500" userDrawn="1">
          <p15:clr>
            <a:srgbClr val="FBAE40"/>
          </p15:clr>
        </p15:guide>
        <p15:guide id="3" pos="1545" userDrawn="1">
          <p15:clr>
            <a:srgbClr val="FBAE40"/>
          </p15:clr>
        </p15:guide>
        <p15:guide id="4" pos="2910" userDrawn="1">
          <p15:clr>
            <a:srgbClr val="FBAE40"/>
          </p15:clr>
        </p15:guide>
        <p15:guide id="5" pos="4245" userDrawn="1">
          <p15:clr>
            <a:srgbClr val="FBAE40"/>
          </p15:clr>
        </p15:guide>
        <p15:guide id="6" orient="horz" pos="2160" userDrawn="1">
          <p15:clr>
            <a:srgbClr val="FBAE40"/>
          </p15:clr>
        </p15:guide>
        <p15:guide id="7" orient="horz" pos="2740" userDrawn="1">
          <p15:clr>
            <a:srgbClr val="FBAE40"/>
          </p15:clr>
        </p15:guide>
        <p15:guide id="8" orient="horz" pos="2880" userDrawn="1">
          <p15:clr>
            <a:srgbClr val="FBAE40"/>
          </p15:clr>
        </p15:guide>
        <p15:guide id="9" orient="horz" pos="2040" userDrawn="1">
          <p15:clr>
            <a:srgbClr val="FBAE40"/>
          </p15:clr>
        </p15:guide>
        <p15:guide id="10" orient="horz" pos="206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iography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7028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2391551" y="1849182"/>
            <a:ext cx="3204082" cy="275242"/>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2391551" y="2166758"/>
            <a:ext cx="3204082" cy="278069"/>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284458" y="1817430"/>
            <a:ext cx="1708740" cy="2278320"/>
          </a:xfrm>
          <a:prstGeom prst="ellipse">
            <a:avLst/>
          </a:prstGeom>
          <a:ln>
            <a:noFill/>
          </a:ln>
        </p:spPr>
        <p:txBody>
          <a:bodyPr/>
          <a:lstStyle>
            <a:lvl1pPr>
              <a:defRPr b="0" i="0">
                <a:latin typeface="IBM Eliot Sans Medium" panose="020B0703050000000000" pitchFamily="34" charset="0"/>
              </a:defRPr>
            </a:lvl1pPr>
          </a:lstStyle>
          <a:p>
            <a:endParaRPr lang="en-US" dirty="0">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2391172" y="2825750"/>
            <a:ext cx="4347766" cy="3270250"/>
          </a:xfrm>
          <a:prstGeom prst="rect">
            <a:avLst/>
          </a:prstGeom>
        </p:spPr>
        <p:txBody>
          <a:bodyPr/>
          <a:lstStyle>
            <a:lvl1pPr marL="0" indent="0">
              <a:lnSpc>
                <a:spcPts val="1250"/>
              </a:lnSpc>
              <a:spcBef>
                <a:spcPts val="0"/>
              </a:spcBef>
              <a:buNone/>
              <a:defRPr lang="en-US" sz="1000" smtClean="0">
                <a:effectLst/>
                <a:latin typeface="IBM Plex Sans Medium" panose="020B0603050203000203" pitchFamily="34" charset="0"/>
              </a:defRPr>
            </a:lvl1pPr>
          </a:lstStyle>
          <a:p>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 </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Ut </a:t>
            </a:r>
            <a:r>
              <a:rPr lang="en-US" dirty="0" err="1">
                <a:solidFill>
                  <a:srgbClr val="002677"/>
                </a:solidFill>
                <a:effectLst/>
                <a:latin typeface="Segoe UI" panose="020B0502040204020203" pitchFamily="34" charset="0"/>
              </a:rPr>
              <a:t>pelendebis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voluptatquo</a:t>
            </a:r>
            <a:r>
              <a:rPr lang="en-US" dirty="0">
                <a:solidFill>
                  <a:srgbClr val="002677"/>
                </a:solidFill>
                <a:effectLst/>
                <a:latin typeface="Segoe UI" panose="020B0502040204020203" pitchFamily="34" charset="0"/>
              </a:rPr>
              <a:t> id es non </a:t>
            </a:r>
            <a:r>
              <a:rPr lang="en-US" dirty="0" err="1">
                <a:solidFill>
                  <a:srgbClr val="002677"/>
                </a:solidFill>
                <a:effectLst/>
                <a:latin typeface="Segoe UI" panose="020B0502040204020203" pitchFamily="34" charset="0"/>
              </a:rPr>
              <a:t>porestin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acea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erisimia</a:t>
            </a:r>
            <a:r>
              <a:rPr lang="en-US" dirty="0">
                <a:solidFill>
                  <a:srgbClr val="002677"/>
                </a:solidFill>
                <a:effectLst/>
                <a:latin typeface="Segoe UI" panose="020B0502040204020203" pitchFamily="34" charset="0"/>
              </a:rPr>
              <a:t> nemo es </a:t>
            </a:r>
            <a:r>
              <a:rPr lang="en-US" dirty="0" err="1">
                <a:solidFill>
                  <a:srgbClr val="002677"/>
                </a:solidFill>
                <a:effectLst/>
                <a:latin typeface="Segoe UI" panose="020B0502040204020203" pitchFamily="34" charset="0"/>
              </a:rPr>
              <a:t>eius</a:t>
            </a:r>
            <a:r>
              <a:rPr lang="en-US" dirty="0">
                <a:solidFill>
                  <a:srgbClr val="002677"/>
                </a:solidFill>
                <a:effectLst/>
                <a:latin typeface="Segoe UI" panose="020B0502040204020203" pitchFamily="34" charset="0"/>
              </a:rPr>
              <a:t> sus et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ides </a:t>
            </a:r>
            <a:r>
              <a:rPr lang="en-US" dirty="0" err="1">
                <a:solidFill>
                  <a:srgbClr val="002677"/>
                </a:solidFill>
                <a:effectLst/>
                <a:latin typeface="Segoe UI" panose="020B0502040204020203" pitchFamily="34" charset="0"/>
              </a:rPr>
              <a:t>uta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quunt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ipsus</a:t>
            </a:r>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et </a:t>
            </a:r>
            <a:r>
              <a:rPr lang="en-US" dirty="0" err="1">
                <a:solidFill>
                  <a:srgbClr val="002677"/>
                </a:solidFill>
                <a:effectLst/>
                <a:latin typeface="Segoe UI" panose="020B0502040204020203" pitchFamily="34" charset="0"/>
              </a:rPr>
              <a:t>dendiassit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voluptibusam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disitioremod</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quiatem</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quundi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ionsequia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vento</a:t>
            </a:r>
            <a:r>
              <a:rPr lang="en-US" dirty="0">
                <a:solidFill>
                  <a:srgbClr val="002677"/>
                </a:solidFill>
                <a:effectLst/>
                <a:latin typeface="Segoe UI" panose="020B0502040204020203" pitchFamily="34" charset="0"/>
              </a:rPr>
              <a:t> con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moluptatetur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atiatet</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atur</a:t>
            </a:r>
            <a:r>
              <a:rPr lang="en-US" dirty="0">
                <a:solidFill>
                  <a:srgbClr val="002677"/>
                </a:solidFill>
                <a:effectLst/>
                <a:latin typeface="Segoe UI" panose="020B0502040204020203" pitchFamily="34" charset="0"/>
              </a:rPr>
              <a:t>? To </a:t>
            </a:r>
            <a:r>
              <a:rPr lang="en-US" dirty="0" err="1">
                <a:solidFill>
                  <a:srgbClr val="002677"/>
                </a:solidFill>
                <a:effectLst/>
                <a:latin typeface="Segoe UI" panose="020B0502040204020203" pitchFamily="34" charset="0"/>
              </a:rPr>
              <a:t>cor</a:t>
            </a:r>
            <a:r>
              <a:rPr lang="en-US" dirty="0">
                <a:solidFill>
                  <a:srgbClr val="002677"/>
                </a:solidFill>
                <a:effectLst/>
                <a:latin typeface="Segoe UI" panose="020B0502040204020203" pitchFamily="34" charset="0"/>
              </a:rPr>
              <a:t> sum et </a:t>
            </a:r>
            <a:r>
              <a:rPr lang="en-US" dirty="0" err="1">
                <a:solidFill>
                  <a:srgbClr val="002677"/>
                </a:solidFill>
                <a:effectLst/>
                <a:latin typeface="Segoe UI" panose="020B0502040204020203" pitchFamily="34" charset="0"/>
              </a:rPr>
              <a:t>provitem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andel</a:t>
            </a:r>
            <a:r>
              <a:rPr lang="en-US" dirty="0">
                <a:solidFill>
                  <a:srgbClr val="002677"/>
                </a:solidFill>
                <a:effectLst/>
                <a:latin typeface="Segoe UI" panose="020B0502040204020203" pitchFamily="34" charset="0"/>
              </a:rPr>
              <a:t> cones </a:t>
            </a:r>
            <a:r>
              <a:rPr lang="en-US" dirty="0" err="1">
                <a:solidFill>
                  <a:srgbClr val="002677"/>
                </a:solidFill>
                <a:effectLst/>
                <a:latin typeface="Segoe UI" panose="020B0502040204020203" pitchFamily="34" charset="0"/>
              </a:rPr>
              <a:t>alignatias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ariosaped</a:t>
            </a:r>
            <a:endParaRPr lang="en-US" dirty="0">
              <a:solidFill>
                <a:srgbClr val="002677"/>
              </a:solidFill>
              <a:effectLst/>
              <a:latin typeface="Segoe UI" panose="020B0502040204020203" pitchFamily="34" charset="0"/>
            </a:endParaRPr>
          </a:p>
          <a:p>
            <a:r>
              <a:rPr lang="en-US" dirty="0" err="1">
                <a:solidFill>
                  <a:srgbClr val="002677"/>
                </a:solidFill>
                <a:effectLst/>
                <a:latin typeface="Segoe UI" panose="020B0502040204020203" pitchFamily="34" charset="0"/>
              </a:rPr>
              <a:t>ulparum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consectios</a:t>
            </a:r>
            <a:r>
              <a:rPr lang="en-US" dirty="0">
                <a:solidFill>
                  <a:srgbClr val="002677"/>
                </a:solidFill>
                <a:effectLst/>
                <a:latin typeface="Segoe UI" panose="020B0502040204020203" pitchFamily="34" charset="0"/>
              </a:rPr>
              <a:t> et, que nonet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que pro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od quo</a:t>
            </a:r>
          </a:p>
          <a:p>
            <a:r>
              <a:rPr lang="en-US" dirty="0">
                <a:solidFill>
                  <a:srgbClr val="002677"/>
                </a:solidFill>
                <a:effectLst/>
                <a:latin typeface="Segoe UI" panose="020B0502040204020203" pitchFamily="34" charset="0"/>
              </a:rPr>
              <a:t>qui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a pa </a:t>
            </a:r>
            <a:r>
              <a:rPr lang="en-US" dirty="0" err="1">
                <a:solidFill>
                  <a:srgbClr val="002677"/>
                </a:solidFill>
                <a:effectLst/>
                <a:latin typeface="Segoe UI" panose="020B0502040204020203" pitchFamily="34" charset="0"/>
              </a:rPr>
              <a:t>quaeratem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magnis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evendis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sanihil</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3048253132"/>
      </p:ext>
    </p:extLst>
  </p:cSld>
  <p:clrMapOvr>
    <a:masterClrMapping/>
  </p:clrMapOvr>
  <p:extLst>
    <p:ext uri="{DCECCB84-F9BA-43D5-87BE-67443E8EF086}">
      <p15:sldGuideLst xmlns:p15="http://schemas.microsoft.com/office/powerpoint/2012/main">
        <p15:guide id="1" orient="horz" pos="1200" userDrawn="1">
          <p15:clr>
            <a:srgbClr val="FBAE40"/>
          </p15:clr>
        </p15:guide>
        <p15:guide id="2" orient="horz" pos="1520" userDrawn="1">
          <p15:clr>
            <a:srgbClr val="FBAE40"/>
          </p15:clr>
        </p15:guide>
        <p15:guide id="3" orient="horz" pos="1780" userDrawn="1">
          <p15:clr>
            <a:srgbClr val="FBAE40"/>
          </p15:clr>
        </p15:guide>
        <p15:guide id="6" pos="1260" userDrawn="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7131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132746" y="205300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132746" y="2268544"/>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299563" y="1987791"/>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228040" y="333737"/>
            <a:ext cx="6286500" cy="479861"/>
          </a:xfrm>
          <a:prstGeom prst="rect">
            <a:avLst/>
          </a:prstGeom>
        </p:spPr>
        <p:txBody>
          <a:bodyPr anchor="b">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137176" y="2538948"/>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4012397" y="205300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4012397" y="2268544"/>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3179214" y="1987791"/>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4016827" y="2538823"/>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6896355" y="205300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6896355" y="2271273"/>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6063173" y="1987791"/>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6900785" y="2532840"/>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6900785" y="5533584"/>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132746" y="356554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132746" y="3781085"/>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299563" y="3500332"/>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137176" y="4051489"/>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4012397" y="356554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4012397" y="3781085"/>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3179214" y="3500332"/>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6896355" y="356554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6896355" y="3783814"/>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6063173" y="3500332"/>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6900785" y="4045381"/>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132746" y="5055166"/>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132746" y="5270709"/>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299563" y="4989956"/>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137176" y="5541113"/>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4012397" y="5055166"/>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4012397" y="5270709"/>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3179214" y="4989956"/>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4016827" y="5540988"/>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6896355" y="5055166"/>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6896355" y="5273438"/>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6063173" y="4989956"/>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6900785" y="5535005"/>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44" name="Text Placeholder 17">
            <a:extLst>
              <a:ext uri="{FF2B5EF4-FFF2-40B4-BE49-F238E27FC236}">
                <a16:creationId xmlns:a16="http://schemas.microsoft.com/office/drawing/2014/main" id="{D9D25C10-AB3E-C74C-8A68-D3A4937DE030}"/>
              </a:ext>
            </a:extLst>
          </p:cNvPr>
          <p:cNvSpPr>
            <a:spLocks noGrp="1"/>
          </p:cNvSpPr>
          <p:nvPr>
            <p:ph type="body" sz="quarter" idx="106" hasCustomPrompt="1"/>
          </p:nvPr>
        </p:nvSpPr>
        <p:spPr>
          <a:xfrm>
            <a:off x="4012397" y="4043592"/>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Tree>
    <p:extLst>
      <p:ext uri="{BB962C8B-B14F-4D97-AF65-F5344CB8AC3E}">
        <p14:creationId xmlns:p14="http://schemas.microsoft.com/office/powerpoint/2010/main" val="1198954802"/>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7233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241101" y="1785933"/>
            <a:ext cx="6241852" cy="4310067"/>
          </a:xfrm>
          <a:prstGeom prst="rect">
            <a:avLst/>
          </a:prstGeom>
        </p:spPr>
        <p:txBody>
          <a:bodyPr/>
          <a:lstStyle>
            <a:lvl1pPr marL="140891" indent="-132953">
              <a:lnSpc>
                <a:spcPts val="3438"/>
              </a:lnSpc>
              <a:buNone/>
              <a:tabLst/>
              <a:defRPr sz="2188"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Tree>
    <p:extLst>
      <p:ext uri="{BB962C8B-B14F-4D97-AF65-F5344CB8AC3E}">
        <p14:creationId xmlns:p14="http://schemas.microsoft.com/office/powerpoint/2010/main" val="2931686659"/>
      </p:ext>
    </p:extLst>
  </p:cSld>
  <p:clrMapOvr>
    <a:masterClrMapping/>
  </p:clrMapOvr>
  <p:extLst>
    <p:ext uri="{DCECCB84-F9BA-43D5-87BE-67443E8EF086}">
      <p15:sldGuideLst xmlns:p15="http://schemas.microsoft.com/office/powerpoint/2012/main">
        <p15:guide id="1" orient="horz" pos="1200" userDrawn="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7336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241101" y="1785933"/>
            <a:ext cx="6241852" cy="4310067"/>
          </a:xfrm>
          <a:prstGeom prst="rect">
            <a:avLst/>
          </a:prstGeom>
        </p:spPr>
        <p:txBody>
          <a:bodyPr/>
          <a:lstStyle>
            <a:lvl1pPr marL="0" indent="0">
              <a:lnSpc>
                <a:spcPts val="3438"/>
              </a:lnSpc>
              <a:buNone/>
              <a:defRPr sz="2188"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6"/>
          <a:stretch>
            <a:fillRect/>
          </a:stretch>
        </p:blipFill>
        <p:spPr>
          <a:xfrm>
            <a:off x="99392" y="-115958"/>
            <a:ext cx="1143000" cy="1524000"/>
          </a:xfrm>
          <a:prstGeom prst="rect">
            <a:avLst/>
          </a:prstGeom>
        </p:spPr>
      </p:pic>
    </p:spTree>
    <p:extLst>
      <p:ext uri="{BB962C8B-B14F-4D97-AF65-F5344CB8AC3E}">
        <p14:creationId xmlns:p14="http://schemas.microsoft.com/office/powerpoint/2010/main" val="41986745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7438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213841" y="382885"/>
            <a:ext cx="6286500" cy="1166343"/>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233227" y="3770901"/>
            <a:ext cx="2140148"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3114293" y="3770901"/>
            <a:ext cx="2140148"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6042495" y="3770901"/>
            <a:ext cx="2140148"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23866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3112039" y="2560320"/>
            <a:ext cx="857250" cy="1143000"/>
          </a:xfrm>
          <a:prstGeom prst="rect">
            <a:avLst/>
          </a:prstGeom>
        </p:spPr>
        <p:txBody>
          <a:bodyPr/>
          <a:lstStyle>
            <a:lvl2pPr>
              <a:defRPr sz="5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6040054" y="2560320"/>
            <a:ext cx="857250" cy="1143000"/>
          </a:xfrm>
          <a:prstGeom prst="rect">
            <a:avLst/>
          </a:prstGeom>
        </p:spPr>
        <p:txBody>
          <a:bodyPr/>
          <a:lstStyle>
            <a:lvl2pPr>
              <a:defRPr sz="5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229953" y="4019165"/>
            <a:ext cx="2262258" cy="207683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3105129" y="4019165"/>
            <a:ext cx="2262258" cy="207683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6039222" y="4019165"/>
            <a:ext cx="2262258" cy="207683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165610163"/>
      </p:ext>
    </p:extLst>
  </p:cSld>
  <p:clrMapOvr>
    <a:masterClrMapping/>
  </p:clrMapOvr>
  <p:extLst>
    <p:ext uri="{DCECCB84-F9BA-43D5-87BE-67443E8EF086}">
      <p15:sldGuideLst xmlns:p15="http://schemas.microsoft.com/office/powerpoint/2012/main">
        <p15:guide id="5" orient="horz" pos="1720" userDrawn="1">
          <p15:clr>
            <a:srgbClr val="FBAE40"/>
          </p15:clr>
        </p15:guide>
        <p15:guide id="6" orient="horz" pos="2220" userDrawn="1">
          <p15:clr>
            <a:srgbClr val="FBAE40"/>
          </p15:clr>
        </p15:guide>
        <p15:guide id="9" orient="horz" pos="2400" userDrawn="1">
          <p15:clr>
            <a:srgbClr val="FBAE40"/>
          </p15:clr>
        </p15:guide>
        <p15:guide id="10" orient="horz" pos="2520" userDrawn="1">
          <p15:clr>
            <a:srgbClr val="FBAE40"/>
          </p15:clr>
        </p15:guide>
        <p15:guide id="11" orient="horz" pos="1580" userDrawn="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7540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213841" y="382885"/>
            <a:ext cx="6286500" cy="1166343"/>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233227" y="3770901"/>
            <a:ext cx="1892754"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2389609" y="3770901"/>
            <a:ext cx="1892754"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4563665" y="3770901"/>
            <a:ext cx="1892754"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6731830" y="3770901"/>
            <a:ext cx="1892754"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23866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239766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4564602"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6731539"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2398118" y="4016865"/>
            <a:ext cx="1720218" cy="2079136"/>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229954" y="4016866"/>
            <a:ext cx="1720218" cy="2079136"/>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4566284" y="4016863"/>
            <a:ext cx="1720218" cy="2079137"/>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6734449" y="4016863"/>
            <a:ext cx="1720218" cy="2079137"/>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361102208"/>
      </p:ext>
    </p:extLst>
  </p:cSld>
  <p:clrMapOvr>
    <a:masterClrMapping/>
  </p:clrMapOvr>
  <p:extLst>
    <p:ext uri="{DCECCB84-F9BA-43D5-87BE-67443E8EF086}">
      <p15:sldGuideLst xmlns:p15="http://schemas.microsoft.com/office/powerpoint/2012/main">
        <p15:guide id="7" orient="horz" pos="1740" userDrawn="1">
          <p15:clr>
            <a:srgbClr val="FBAE40"/>
          </p15:clr>
        </p15:guide>
        <p15:guide id="8" orient="horz" pos="2220" userDrawn="1">
          <p15:clr>
            <a:srgbClr val="FBAE40"/>
          </p15:clr>
        </p15:guide>
        <p15:guide id="9" orient="horz" pos="2400" userDrawn="1">
          <p15:clr>
            <a:srgbClr val="FBAE40"/>
          </p15:clr>
        </p15:guide>
        <p15:guide id="10" orient="horz" pos="2520" userDrawn="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7643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ext Placeholder 47">
            <a:extLst>
              <a:ext uri="{FF2B5EF4-FFF2-40B4-BE49-F238E27FC236}">
                <a16:creationId xmlns:a16="http://schemas.microsoft.com/office/drawing/2014/main" id="{8DCEA276-9209-A441-A46A-C9C61A22AB0E}"/>
              </a:ext>
            </a:extLst>
          </p:cNvPr>
          <p:cNvSpPr>
            <a:spLocks noGrp="1"/>
          </p:cNvSpPr>
          <p:nvPr>
            <p:ph type="body" sz="quarter" idx="26" hasCustomPrompt="1"/>
          </p:nvPr>
        </p:nvSpPr>
        <p:spPr>
          <a:xfrm>
            <a:off x="228601" y="2141220"/>
            <a:ext cx="4286251" cy="3954780"/>
          </a:xfrm>
          <a:prstGeom prst="rect">
            <a:avLst/>
          </a:prstGeom>
        </p:spPr>
        <p:txBody>
          <a:bodyPr>
            <a:normAutofit/>
          </a:bodyPr>
          <a:lstStyle>
            <a:lvl1pPr marL="133340" indent="-133340">
              <a:lnSpc>
                <a:spcPct val="90000"/>
              </a:lnSpc>
              <a:buFont typeface="Arial" panose="020B0604020202020204" pitchFamily="34" charset="0"/>
              <a:buChar char="•"/>
              <a:tabLst/>
              <a:defRPr sz="1000" b="0" i="0">
                <a:solidFill>
                  <a:srgbClr val="002677"/>
                </a:solidFill>
                <a:latin typeface="Segoe UI" panose="020B0502040204020203" pitchFamily="34" charset="0"/>
                <a:sym typeface="Segoe UI" panose="020B0502040204020203" pitchFamily="34" charset="0"/>
              </a:defRPr>
            </a:lvl1pPr>
            <a:lvl2pPr marL="128579" marR="0" indent="0" algn="l" defTabSz="685749" rtl="0" eaLnBrk="1" fontAlgn="auto" latinLnBrk="0" hangingPunct="1">
              <a:lnSpc>
                <a:spcPct val="90000"/>
              </a:lnSpc>
              <a:spcBef>
                <a:spcPts val="376"/>
              </a:spcBef>
              <a:spcAft>
                <a:spcPts val="0"/>
              </a:spcAft>
              <a:buClrTx/>
              <a:buSzTx/>
              <a:buFont typeface="Courier New" panose="02070309020205020404" pitchFamily="49" charset="0"/>
              <a:buNone/>
              <a:tabLst/>
              <a:defRPr sz="750" b="0" i="0">
                <a:solidFill>
                  <a:srgbClr val="002677"/>
                </a:solidFill>
                <a:latin typeface="Segoe UI" panose="020B0502040204020203" pitchFamily="34" charset="0"/>
                <a:sym typeface="Segoe UI" panose="020B0502040204020203" pitchFamily="34" charset="0"/>
              </a:defRPr>
            </a:lvl2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a:p>
            <a:pPr marL="258348" marR="0" lvl="1" indent="-129769" algn="l" defTabSz="685749" rtl="0" eaLnBrk="1" fontAlgn="auto" latinLnBrk="0" hangingPunct="1">
              <a:lnSpc>
                <a:spcPts val="1875"/>
              </a:lnSpc>
              <a:spcBef>
                <a:spcPts val="376"/>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p:txBody>
      </p:sp>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2379445551"/>
      </p:ext>
    </p:extLst>
  </p:cSld>
  <p:clrMapOvr>
    <a:masterClrMapping/>
  </p:clrMapOvr>
  <p:extLst>
    <p:ext uri="{DCECCB84-F9BA-43D5-87BE-67443E8EF086}">
      <p15:sldGuideLst xmlns:p15="http://schemas.microsoft.com/office/powerpoint/2012/main">
        <p15:guide id="2" orient="horz" pos="1440" userDrawn="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7745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234912" y="3058586"/>
            <a:ext cx="1990609" cy="212936"/>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2395182" y="3058586"/>
            <a:ext cx="1990609" cy="212936"/>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4561167" y="3058586"/>
            <a:ext cx="1990609" cy="212936"/>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6738582" y="3058586"/>
            <a:ext cx="1990609" cy="212936"/>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234263" y="3343013"/>
            <a:ext cx="1990328" cy="2752811"/>
          </a:xfrm>
          <a:prstGeom prst="rect">
            <a:avLst/>
          </a:prstGeom>
        </p:spPr>
        <p:txBody>
          <a:bodyPr/>
          <a:lstStyle>
            <a:lvl1pPr marL="250026" indent="-250026">
              <a:lnSpc>
                <a:spcPct val="85000"/>
              </a:lnSpc>
              <a:buFont typeface="Courier New" panose="02070309020205020404" pitchFamily="49" charset="0"/>
              <a:buChar char="o"/>
              <a:tabLst/>
              <a:defRPr sz="750" b="0" i="0">
                <a:solidFill>
                  <a:srgbClr val="002577"/>
                </a:solidFill>
                <a:latin typeface="IBM Plex Sans Medium" panose="020B0603050203000203" pitchFamily="34" charset="0"/>
                <a:cs typeface="Segoe UI" panose="020B0502040204020203" pitchFamily="34" charset="0"/>
              </a:defRPr>
            </a:lvl1pPr>
          </a:lstStyle>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endParaRPr lang="en-US" dirty="0"/>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2396695" y="3343013"/>
            <a:ext cx="1990328" cy="2752811"/>
          </a:xfrm>
          <a:prstGeom prst="rect">
            <a:avLst/>
          </a:prstGeom>
        </p:spPr>
        <p:txBody>
          <a:bodyPr/>
          <a:lstStyle>
            <a:lvl1pPr marL="250026" indent="-250026">
              <a:lnSpc>
                <a:spcPct val="85000"/>
              </a:lnSpc>
              <a:buFont typeface="Courier New" panose="02070309020205020404" pitchFamily="49" charset="0"/>
              <a:buChar char="o"/>
              <a:tabLst/>
              <a:defRPr sz="750" b="0" i="0">
                <a:solidFill>
                  <a:srgbClr val="002577"/>
                </a:solidFill>
                <a:latin typeface="IBM Plex Sans Medium" panose="020B0603050203000203" pitchFamily="34" charset="0"/>
                <a:cs typeface="Segoe UI" panose="020B0502040204020203" pitchFamily="34" charset="0"/>
              </a:defRPr>
            </a:lvl1pPr>
          </a:lstStyle>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endParaRPr lang="en-US" dirty="0"/>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4559128" y="3343013"/>
            <a:ext cx="1990328" cy="2752811"/>
          </a:xfrm>
          <a:prstGeom prst="rect">
            <a:avLst/>
          </a:prstGeom>
        </p:spPr>
        <p:txBody>
          <a:bodyPr/>
          <a:lstStyle>
            <a:lvl1pPr marL="250026" indent="-250026">
              <a:lnSpc>
                <a:spcPct val="85000"/>
              </a:lnSpc>
              <a:buFont typeface="Courier New" panose="02070309020205020404" pitchFamily="49" charset="0"/>
              <a:buChar char="o"/>
              <a:tabLst/>
              <a:defRPr sz="750" b="0" i="0">
                <a:solidFill>
                  <a:srgbClr val="002577"/>
                </a:solidFill>
                <a:latin typeface="IBM Plex Sans Medium" panose="020B0603050203000203" pitchFamily="34" charset="0"/>
                <a:cs typeface="Segoe UI" panose="020B0502040204020203" pitchFamily="34" charset="0"/>
              </a:defRPr>
            </a:lvl1pPr>
          </a:lstStyle>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endParaRPr lang="en-US" dirty="0"/>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6742155" y="3343013"/>
            <a:ext cx="1990328" cy="2752811"/>
          </a:xfrm>
          <a:prstGeom prst="rect">
            <a:avLst/>
          </a:prstGeom>
        </p:spPr>
        <p:txBody>
          <a:bodyPr/>
          <a:lstStyle>
            <a:lvl1pPr marL="250026" indent="-250026">
              <a:lnSpc>
                <a:spcPct val="85000"/>
              </a:lnSpc>
              <a:buFont typeface="Courier New" panose="02070309020205020404" pitchFamily="49" charset="0"/>
              <a:buChar char="o"/>
              <a:tabLst/>
              <a:defRPr sz="750" b="0" i="0">
                <a:solidFill>
                  <a:srgbClr val="002577"/>
                </a:solidFill>
                <a:latin typeface="IBM Plex Sans Medium" panose="020B0603050203000203" pitchFamily="34" charset="0"/>
                <a:cs typeface="Segoe UI" panose="020B0502040204020203" pitchFamily="34" charset="0"/>
              </a:defRPr>
            </a:lvl1pPr>
          </a:lstStyle>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endParaRPr lang="en-US" dirty="0"/>
          </a:p>
        </p:txBody>
      </p:sp>
    </p:spTree>
    <p:extLst>
      <p:ext uri="{BB962C8B-B14F-4D97-AF65-F5344CB8AC3E}">
        <p14:creationId xmlns:p14="http://schemas.microsoft.com/office/powerpoint/2010/main" val="561520032"/>
      </p:ext>
    </p:extLst>
  </p:cSld>
  <p:clrMapOvr>
    <a:masterClrMapping/>
  </p:clrMapOvr>
  <p:extLst>
    <p:ext uri="{DCECCB84-F9BA-43D5-87BE-67443E8EF086}">
      <p15:sldGuideLst xmlns:p15="http://schemas.microsoft.com/office/powerpoint/2012/main">
        <p15:guide id="1" orient="horz" pos="1960" userDrawn="1">
          <p15:clr>
            <a:srgbClr val="FBAE40"/>
          </p15:clr>
        </p15:guide>
        <p15:guide id="2" orient="horz" pos="2260" userDrawn="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7848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hasCustomPrompt="1"/>
          </p:nvPr>
        </p:nvSpPr>
        <p:spPr>
          <a:xfrm>
            <a:off x="285750" y="2667000"/>
            <a:ext cx="2095500" cy="1524000"/>
          </a:xfrm>
          <a:prstGeom prst="rect">
            <a:avLst/>
          </a:prstGeom>
          <a:solidFill>
            <a:schemeClr val="bg1">
              <a:lumMod val="75000"/>
            </a:schemeClr>
          </a:solidFill>
        </p:spPr>
        <p:txBody>
          <a:bodyPr anchor="ctr" anchorCtr="1"/>
          <a:lstStyle>
            <a:lvl1pPr marL="0" marR="0" indent="0" algn="ctr" defTabSz="685749" rtl="0" eaLnBrk="1" fontAlgn="auto" latinLnBrk="0" hangingPunct="1">
              <a:lnSpc>
                <a:spcPct val="90000"/>
              </a:lnSpc>
              <a:spcBef>
                <a:spcPts val="750"/>
              </a:spcBef>
              <a:spcAft>
                <a:spcPts val="0"/>
              </a:spcAft>
              <a:buClrTx/>
              <a:buSzTx/>
              <a:buFont typeface="Arial" panose="020B0604020202020204" pitchFamily="34" charset="0"/>
              <a:buNone/>
              <a:tabLst/>
              <a:defRPr sz="500">
                <a:latin typeface="IBM Eliot Sans Medium" panose="020B0703050000000000" pitchFamily="34" charset="0"/>
                <a:cs typeface="Segoe UI" panose="020B0502040204020203" pitchFamily="34" charset="0"/>
              </a:defRPr>
            </a:lvl1pPr>
          </a:lstStyle>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5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229361" y="4303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2450216" y="2667000"/>
            <a:ext cx="2095500" cy="1524000"/>
          </a:xfrm>
          <a:prstGeom prst="rect">
            <a:avLst/>
          </a:prstGeom>
          <a:solidFill>
            <a:schemeClr val="bg1">
              <a:lumMod val="75000"/>
            </a:schemeClr>
          </a:solidFill>
        </p:spPr>
        <p:txBody>
          <a:bodyPr anchor="ctr" anchorCtr="1"/>
          <a:lstStyle>
            <a:lvl1pPr marL="0" marR="0" indent="0" algn="ctr" defTabSz="685749" rtl="0" eaLnBrk="1" fontAlgn="auto" latinLnBrk="0" hangingPunct="1">
              <a:lnSpc>
                <a:spcPct val="90000"/>
              </a:lnSpc>
              <a:spcBef>
                <a:spcPts val="750"/>
              </a:spcBef>
              <a:spcAft>
                <a:spcPts val="0"/>
              </a:spcAft>
              <a:buClrTx/>
              <a:buSzTx/>
              <a:buFont typeface="Arial" panose="020B0604020202020204" pitchFamily="34" charset="0"/>
              <a:buNone/>
              <a:tabLst/>
              <a:defRPr sz="500">
                <a:latin typeface="IBM Eliot Sans Medium" panose="020B0703050000000000" pitchFamily="34" charset="0"/>
                <a:cs typeface="Segoe UI" panose="020B0502040204020203" pitchFamily="34" charset="0"/>
              </a:defRPr>
            </a:lvl1pPr>
          </a:lstStyle>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5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hasCustomPrompt="1"/>
          </p:nvPr>
        </p:nvSpPr>
        <p:spPr>
          <a:xfrm>
            <a:off x="4609712" y="2667000"/>
            <a:ext cx="2095500" cy="1524000"/>
          </a:xfrm>
          <a:prstGeom prst="rect">
            <a:avLst/>
          </a:prstGeom>
          <a:solidFill>
            <a:schemeClr val="bg1">
              <a:lumMod val="75000"/>
            </a:schemeClr>
          </a:solidFill>
        </p:spPr>
        <p:txBody>
          <a:bodyPr anchor="ctr" anchorCtr="1"/>
          <a:lstStyle>
            <a:lvl1pPr marL="0" marR="0" indent="0" algn="ctr" defTabSz="685749" rtl="0" eaLnBrk="1" fontAlgn="auto" latinLnBrk="0" hangingPunct="1">
              <a:lnSpc>
                <a:spcPct val="90000"/>
              </a:lnSpc>
              <a:spcBef>
                <a:spcPts val="750"/>
              </a:spcBef>
              <a:spcAft>
                <a:spcPts val="0"/>
              </a:spcAft>
              <a:buClrTx/>
              <a:buSzTx/>
              <a:buFont typeface="Arial" panose="020B0604020202020204" pitchFamily="34" charset="0"/>
              <a:buNone/>
              <a:tabLst/>
              <a:defRPr sz="500">
                <a:latin typeface="IBM Eliot Sans Medium" panose="020B0703050000000000" pitchFamily="34" charset="0"/>
                <a:cs typeface="Segoe UI" panose="020B0502040204020203" pitchFamily="34" charset="0"/>
              </a:defRPr>
            </a:lvl1pPr>
          </a:lstStyle>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5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hasCustomPrompt="1"/>
          </p:nvPr>
        </p:nvSpPr>
        <p:spPr>
          <a:xfrm>
            <a:off x="6766064" y="2667000"/>
            <a:ext cx="2095500" cy="1524000"/>
          </a:xfrm>
          <a:prstGeom prst="rect">
            <a:avLst/>
          </a:prstGeom>
          <a:solidFill>
            <a:schemeClr val="bg1">
              <a:lumMod val="75000"/>
            </a:schemeClr>
          </a:solidFill>
        </p:spPr>
        <p:txBody>
          <a:bodyPr anchor="ctr" anchorCtr="1"/>
          <a:lstStyle>
            <a:lvl1pPr marL="0" marR="0" indent="0" algn="ctr" defTabSz="685749" rtl="0" eaLnBrk="1" fontAlgn="auto" latinLnBrk="0" hangingPunct="1">
              <a:lnSpc>
                <a:spcPct val="90000"/>
              </a:lnSpc>
              <a:spcBef>
                <a:spcPts val="750"/>
              </a:spcBef>
              <a:spcAft>
                <a:spcPts val="0"/>
              </a:spcAft>
              <a:buClrTx/>
              <a:buSzTx/>
              <a:buFont typeface="Arial" panose="020B0604020202020204" pitchFamily="34" charset="0"/>
              <a:buNone/>
              <a:tabLst/>
              <a:defRPr sz="500">
                <a:latin typeface="IBM Eliot Sans Medium" panose="020B0703050000000000" pitchFamily="34" charset="0"/>
                <a:cs typeface="Segoe UI" panose="020B0502040204020203" pitchFamily="34" charset="0"/>
              </a:defRPr>
            </a:lvl1pPr>
          </a:lstStyle>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5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2396091" y="4303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4542943" y="4303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6704704" y="4303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2399613" y="4524576"/>
            <a:ext cx="1720218" cy="1571426"/>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4540929" y="4524576"/>
            <a:ext cx="1720218" cy="1571426"/>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6703948" y="4524576"/>
            <a:ext cx="1720218" cy="1571426"/>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222126" y="4524576"/>
            <a:ext cx="1720218" cy="1571426"/>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Tree>
    <p:extLst>
      <p:ext uri="{BB962C8B-B14F-4D97-AF65-F5344CB8AC3E}">
        <p14:creationId xmlns:p14="http://schemas.microsoft.com/office/powerpoint/2010/main" val="2375154580"/>
      </p:ext>
    </p:extLst>
  </p:cSld>
  <p:clrMapOvr>
    <a:masterClrMapping/>
  </p:clrMapOvr>
  <p:extLst>
    <p:ext uri="{DCECCB84-F9BA-43D5-87BE-67443E8EF086}">
      <p15:sldGuideLst xmlns:p15="http://schemas.microsoft.com/office/powerpoint/2012/main">
        <p15:guide id="1" orient="horz" pos="1680" userDrawn="1">
          <p15:clr>
            <a:srgbClr val="FBAE40"/>
          </p15:clr>
        </p15:guide>
        <p15:guide id="2" orient="horz" pos="2640" userDrawn="1">
          <p15:clr>
            <a:srgbClr val="FBAE40"/>
          </p15:clr>
        </p15:guide>
        <p15:guide id="7" orient="horz" pos="2740" userDrawn="1">
          <p15:clr>
            <a:srgbClr val="FBAE40"/>
          </p15:clr>
        </p15:guide>
        <p15:guide id="8" orient="horz" pos="2900" userDrawn="1">
          <p15:clr>
            <a:srgbClr val="FBAE40"/>
          </p15:clr>
        </p15:guide>
        <p15:guide id="10" pos="5700" userDrawn="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79505"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229361" y="3560338"/>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2450216" y="1905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2396091" y="3541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4542943" y="3541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6704704" y="3541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229361" y="5827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2396091" y="5827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4542943" y="5827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6704704" y="5827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4598767" y="1905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6769020" y="1905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2450216" y="4191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4598767" y="4191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6769020" y="4191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287197" y="4191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2457450" y="2277978"/>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4591533" y="2277978"/>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6761786" y="2277978"/>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2457450" y="4602561"/>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272729" y="4602561"/>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4591533" y="4602561"/>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6761786" y="4602561"/>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292932" y="1905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284721" y="2277978"/>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Tree>
    <p:extLst>
      <p:ext uri="{BB962C8B-B14F-4D97-AF65-F5344CB8AC3E}">
        <p14:creationId xmlns:p14="http://schemas.microsoft.com/office/powerpoint/2010/main" val="2625121477"/>
      </p:ext>
    </p:extLst>
  </p:cSld>
  <p:clrMapOvr>
    <a:masterClrMapping/>
  </p:clrMapOvr>
  <p:extLst>
    <p:ext uri="{DCECCB84-F9BA-43D5-87BE-67443E8EF086}">
      <p15:sldGuideLst xmlns:p15="http://schemas.microsoft.com/office/powerpoint/2012/main">
        <p15:guide id="1" orient="horz" pos="1200" userDrawn="1">
          <p15:clr>
            <a:srgbClr val="FBAE40"/>
          </p15:clr>
        </p15:guide>
        <p15:guide id="2" orient="horz" pos="2640" userDrawn="1">
          <p15:clr>
            <a:srgbClr val="FBAE40"/>
          </p15:clr>
        </p15:guide>
        <p15:guide id="7" orient="horz" pos="3640" userDrawn="1">
          <p15:clr>
            <a:srgbClr val="FBAE40"/>
          </p15:clr>
        </p15:guide>
        <p15:guide id="8" orient="horz" pos="3600" userDrawn="1">
          <p15:clr>
            <a:srgbClr val="FBAE40"/>
          </p15:clr>
        </p15:guide>
        <p15:guide id="9" pos="5730" userDrawn="1">
          <p15:clr>
            <a:srgbClr val="FBAE40"/>
          </p15:clr>
        </p15:guide>
        <p15:guide id="12" orient="horz" pos="2160" userDrawn="1">
          <p15:clr>
            <a:srgbClr val="FBAE40"/>
          </p15:clr>
        </p15:guide>
        <p15:guide id="13" orient="horz" pos="222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ography slide_WT_0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2"/>
            </p:custDataLst>
            <p:extLst>
              <p:ext uri="{D42A27DB-BD31-4B8C-83A1-F6EECF244321}">
                <p14:modId xmlns:p14="http://schemas.microsoft.com/office/powerpoint/2010/main" val="3523313867"/>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873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2391551" y="1849182"/>
            <a:ext cx="3204082" cy="275242"/>
          </a:xfrm>
          <a:prstGeom prst="rect">
            <a:avLst/>
          </a:prstGeom>
        </p:spPr>
        <p:txBody>
          <a:bodyPr/>
          <a:lstStyle>
            <a:lvl1pPr marL="0" indent="0">
              <a:buNone/>
              <a:defRPr sz="1563"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2391551" y="2166758"/>
            <a:ext cx="3204082" cy="278069"/>
          </a:xfrm>
          <a:prstGeom prst="rect">
            <a:avLst/>
          </a:prstGeom>
        </p:spPr>
        <p:txBody>
          <a:bodyPr/>
          <a:lstStyle>
            <a:lvl1pPr marL="0" indent="0">
              <a:buNone/>
              <a:defRPr sz="1563"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284458" y="1817430"/>
            <a:ext cx="1708740" cy="2278320"/>
          </a:xfrm>
          <a:prstGeom prst="ellipse">
            <a:avLst/>
          </a:prstGeom>
          <a:ln>
            <a:noFill/>
          </a:ln>
        </p:spPr>
        <p:txBody>
          <a:bodyPr/>
          <a:lstStyle>
            <a:lvl1pPr>
              <a:defRPr b="0" i="0">
                <a:latin typeface="IBM Eliot Sans Medium" panose="020B0703050000000000" pitchFamily="34" charset="0"/>
              </a:defRPr>
            </a:lvl1pPr>
          </a:lstStyle>
          <a:p>
            <a:endParaRPr lang="en-US" dirty="0">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2391172" y="2825750"/>
            <a:ext cx="4347766" cy="3270250"/>
          </a:xfrm>
          <a:prstGeom prst="rect">
            <a:avLst/>
          </a:prstGeom>
        </p:spPr>
        <p:txBody>
          <a:bodyPr/>
          <a:lstStyle>
            <a:lvl1pPr marL="0" indent="0">
              <a:lnSpc>
                <a:spcPts val="1250"/>
              </a:lnSpc>
              <a:spcBef>
                <a:spcPts val="0"/>
              </a:spcBef>
              <a:buNone/>
              <a:defRPr lang="en-US" sz="1000" smtClean="0">
                <a:effectLst/>
                <a:latin typeface="IBM Plex Sans Medium" panose="020B0603050203000203" pitchFamily="34" charset="0"/>
              </a:defRPr>
            </a:lvl1pPr>
          </a:lstStyle>
          <a:p>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 </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Ut </a:t>
            </a:r>
            <a:r>
              <a:rPr lang="en-US" dirty="0" err="1">
                <a:solidFill>
                  <a:srgbClr val="002677"/>
                </a:solidFill>
                <a:effectLst/>
                <a:latin typeface="Segoe UI" panose="020B0502040204020203" pitchFamily="34" charset="0"/>
              </a:rPr>
              <a:t>pelendebis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voluptatquo</a:t>
            </a:r>
            <a:r>
              <a:rPr lang="en-US" dirty="0">
                <a:solidFill>
                  <a:srgbClr val="002677"/>
                </a:solidFill>
                <a:effectLst/>
                <a:latin typeface="Segoe UI" panose="020B0502040204020203" pitchFamily="34" charset="0"/>
              </a:rPr>
              <a:t> id es non </a:t>
            </a:r>
            <a:r>
              <a:rPr lang="en-US" dirty="0" err="1">
                <a:solidFill>
                  <a:srgbClr val="002677"/>
                </a:solidFill>
                <a:effectLst/>
                <a:latin typeface="Segoe UI" panose="020B0502040204020203" pitchFamily="34" charset="0"/>
              </a:rPr>
              <a:t>porestin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acea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erisimia</a:t>
            </a:r>
            <a:r>
              <a:rPr lang="en-US" dirty="0">
                <a:solidFill>
                  <a:srgbClr val="002677"/>
                </a:solidFill>
                <a:effectLst/>
                <a:latin typeface="Segoe UI" panose="020B0502040204020203" pitchFamily="34" charset="0"/>
              </a:rPr>
              <a:t> nemo es </a:t>
            </a:r>
            <a:r>
              <a:rPr lang="en-US" dirty="0" err="1">
                <a:solidFill>
                  <a:srgbClr val="002677"/>
                </a:solidFill>
                <a:effectLst/>
                <a:latin typeface="Segoe UI" panose="020B0502040204020203" pitchFamily="34" charset="0"/>
              </a:rPr>
              <a:t>eius</a:t>
            </a:r>
            <a:r>
              <a:rPr lang="en-US" dirty="0">
                <a:solidFill>
                  <a:srgbClr val="002677"/>
                </a:solidFill>
                <a:effectLst/>
                <a:latin typeface="Segoe UI" panose="020B0502040204020203" pitchFamily="34" charset="0"/>
              </a:rPr>
              <a:t> sus et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ides </a:t>
            </a:r>
            <a:r>
              <a:rPr lang="en-US" dirty="0" err="1">
                <a:solidFill>
                  <a:srgbClr val="002677"/>
                </a:solidFill>
                <a:effectLst/>
                <a:latin typeface="Segoe UI" panose="020B0502040204020203" pitchFamily="34" charset="0"/>
              </a:rPr>
              <a:t>uta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quunt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ipsus</a:t>
            </a:r>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et </a:t>
            </a:r>
            <a:r>
              <a:rPr lang="en-US" dirty="0" err="1">
                <a:solidFill>
                  <a:srgbClr val="002677"/>
                </a:solidFill>
                <a:effectLst/>
                <a:latin typeface="Segoe UI" panose="020B0502040204020203" pitchFamily="34" charset="0"/>
              </a:rPr>
              <a:t>dendiassit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voluptibusam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disitioremod</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quiatem</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quundi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ionsequia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vento</a:t>
            </a:r>
            <a:r>
              <a:rPr lang="en-US" dirty="0">
                <a:solidFill>
                  <a:srgbClr val="002677"/>
                </a:solidFill>
                <a:effectLst/>
                <a:latin typeface="Segoe UI" panose="020B0502040204020203" pitchFamily="34" charset="0"/>
              </a:rPr>
              <a:t> con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moluptatetur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atiatet</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atur</a:t>
            </a:r>
            <a:r>
              <a:rPr lang="en-US" dirty="0">
                <a:solidFill>
                  <a:srgbClr val="002677"/>
                </a:solidFill>
                <a:effectLst/>
                <a:latin typeface="Segoe UI" panose="020B0502040204020203" pitchFamily="34" charset="0"/>
              </a:rPr>
              <a:t>? To </a:t>
            </a:r>
            <a:r>
              <a:rPr lang="en-US" dirty="0" err="1">
                <a:solidFill>
                  <a:srgbClr val="002677"/>
                </a:solidFill>
                <a:effectLst/>
                <a:latin typeface="Segoe UI" panose="020B0502040204020203" pitchFamily="34" charset="0"/>
              </a:rPr>
              <a:t>cor</a:t>
            </a:r>
            <a:r>
              <a:rPr lang="en-US" dirty="0">
                <a:solidFill>
                  <a:srgbClr val="002677"/>
                </a:solidFill>
                <a:effectLst/>
                <a:latin typeface="Segoe UI" panose="020B0502040204020203" pitchFamily="34" charset="0"/>
              </a:rPr>
              <a:t> sum et </a:t>
            </a:r>
            <a:r>
              <a:rPr lang="en-US" dirty="0" err="1">
                <a:solidFill>
                  <a:srgbClr val="002677"/>
                </a:solidFill>
                <a:effectLst/>
                <a:latin typeface="Segoe UI" panose="020B0502040204020203" pitchFamily="34" charset="0"/>
              </a:rPr>
              <a:t>provitem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andel</a:t>
            </a:r>
            <a:r>
              <a:rPr lang="en-US" dirty="0">
                <a:solidFill>
                  <a:srgbClr val="002677"/>
                </a:solidFill>
                <a:effectLst/>
                <a:latin typeface="Segoe UI" panose="020B0502040204020203" pitchFamily="34" charset="0"/>
              </a:rPr>
              <a:t> cones </a:t>
            </a:r>
            <a:r>
              <a:rPr lang="en-US" dirty="0" err="1">
                <a:solidFill>
                  <a:srgbClr val="002677"/>
                </a:solidFill>
                <a:effectLst/>
                <a:latin typeface="Segoe UI" panose="020B0502040204020203" pitchFamily="34" charset="0"/>
              </a:rPr>
              <a:t>alignatias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ariosaped</a:t>
            </a:r>
            <a:endParaRPr lang="en-US" dirty="0">
              <a:solidFill>
                <a:srgbClr val="002677"/>
              </a:solidFill>
              <a:effectLst/>
              <a:latin typeface="Segoe UI" panose="020B0502040204020203" pitchFamily="34" charset="0"/>
            </a:endParaRPr>
          </a:p>
          <a:p>
            <a:r>
              <a:rPr lang="en-US" dirty="0" err="1">
                <a:solidFill>
                  <a:srgbClr val="002677"/>
                </a:solidFill>
                <a:effectLst/>
                <a:latin typeface="Segoe UI" panose="020B0502040204020203" pitchFamily="34" charset="0"/>
              </a:rPr>
              <a:t>ulparum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consectios</a:t>
            </a:r>
            <a:r>
              <a:rPr lang="en-US" dirty="0">
                <a:solidFill>
                  <a:srgbClr val="002677"/>
                </a:solidFill>
                <a:effectLst/>
                <a:latin typeface="Segoe UI" panose="020B0502040204020203" pitchFamily="34" charset="0"/>
              </a:rPr>
              <a:t> et, que nonet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que pro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od quo</a:t>
            </a:r>
          </a:p>
          <a:p>
            <a:r>
              <a:rPr lang="en-US" dirty="0">
                <a:solidFill>
                  <a:srgbClr val="002677"/>
                </a:solidFill>
                <a:effectLst/>
                <a:latin typeface="Segoe UI" panose="020B0502040204020203" pitchFamily="34" charset="0"/>
              </a:rPr>
              <a:t>qui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a pa </a:t>
            </a:r>
            <a:r>
              <a:rPr lang="en-US" dirty="0" err="1">
                <a:solidFill>
                  <a:srgbClr val="002677"/>
                </a:solidFill>
                <a:effectLst/>
                <a:latin typeface="Segoe UI" panose="020B0502040204020203" pitchFamily="34" charset="0"/>
              </a:rPr>
              <a:t>quaeratem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magnis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evendis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sanihil</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1401083394"/>
      </p:ext>
    </p:extLst>
  </p:cSld>
  <p:clrMapOvr>
    <a:masterClrMapping/>
  </p:clrMapOvr>
  <p:extLst>
    <p:ext uri="{DCECCB84-F9BA-43D5-87BE-67443E8EF086}">
      <p15:sldGuideLst xmlns:p15="http://schemas.microsoft.com/office/powerpoint/2012/main">
        <p15:guide id="1" orient="horz" pos="1200" userDrawn="1">
          <p15:clr>
            <a:srgbClr val="FBAE40"/>
          </p15:clr>
        </p15:guide>
        <p15:guide id="2" orient="horz" pos="1520" userDrawn="1">
          <p15:clr>
            <a:srgbClr val="FBAE40"/>
          </p15:clr>
        </p15:guide>
        <p15:guide id="3" orient="horz" pos="1780" userDrawn="1">
          <p15:clr>
            <a:srgbClr val="FBAE40"/>
          </p15:clr>
        </p15:guide>
        <p15:guide id="6" pos="1260"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8052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4572000" y="3429000"/>
            <a:ext cx="4572000" cy="34290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4572000" y="4"/>
            <a:ext cx="4572000" cy="3448446"/>
          </a:xfrm>
          <a:prstGeom prst="rect">
            <a:avLst/>
          </a:prstGeom>
          <a:solidFill>
            <a:schemeClr val="bg1">
              <a:lumMod val="75000"/>
            </a:schemeClr>
          </a:solidFill>
        </p:spPr>
        <p:txBody>
          <a:bodyPr anchor="ctr" anchorCtr="1"/>
          <a:lstStyle>
            <a:lvl1pPr>
              <a:defRPr lang="en-US" sz="688" dirty="0">
                <a:effectLst/>
                <a:latin typeface="Calibri" panose="020F0502020204030204" pitchFamily="34" charset="0"/>
                <a:ea typeface="Times New Roman" panose="02020603050405020304" pitchFamily="18" charset="0"/>
              </a:defRPr>
            </a:lvl1pPr>
          </a:lstStyle>
          <a:p>
            <a:pPr marL="0" lvl="0" indent="0" algn="ctr">
              <a:buNone/>
            </a:pPr>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5026347" y="3949972"/>
            <a:ext cx="3828577" cy="1581702"/>
          </a:xfrm>
          <a:prstGeom prst="rect">
            <a:avLst/>
          </a:prstGeom>
          <a:noFill/>
        </p:spPr>
        <p:txBody>
          <a:bodyPr anchor="ctr">
            <a:normAutofit/>
          </a:bodyPr>
          <a:lstStyle>
            <a:lvl1pPr marL="0" marR="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sz="1438" b="1" i="0">
                <a:solidFill>
                  <a:srgbClr val="FFFFFF"/>
                </a:solidFill>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245815" y="2142044"/>
            <a:ext cx="4181503" cy="3048000"/>
          </a:xfrm>
          <a:prstGeom prst="rect">
            <a:avLst/>
          </a:prstGeom>
        </p:spPr>
        <p:txBody>
          <a:bodyPr/>
          <a:lstStyle>
            <a:lvl1pPr marL="178590" marR="0" indent="-178590"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000" b="0" i="0">
                <a:solidFill>
                  <a:srgbClr val="002677"/>
                </a:solidFill>
                <a:latin typeface="Segoe UI" panose="020B0502040204020203" pitchFamily="34" charset="0"/>
                <a:sym typeface="Segoe UI" panose="020B0502040204020203" pitchFamily="34" charset="0"/>
              </a:defRPr>
            </a:lvl1pPr>
            <a:lvl2pPr marL="259538" indent="-126197">
              <a:lnSpc>
                <a:spcPct val="90000"/>
              </a:lnSpc>
              <a:spcBef>
                <a:spcPts val="750"/>
              </a:spcBef>
              <a:spcAft>
                <a:spcPts val="0"/>
              </a:spcAft>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2pPr>
            <a:lvl3pPr marL="685749" indent="0">
              <a:buNone/>
              <a:defRPr sz="1050">
                <a:latin typeface="GT America" pitchFamily="2" charset="77"/>
              </a:defRPr>
            </a:lvl3pPr>
            <a:lvl4pPr marL="1028624" indent="0">
              <a:buNone/>
              <a:defRPr sz="1050">
                <a:latin typeface="GT America" pitchFamily="2" charset="77"/>
              </a:defRPr>
            </a:lvl4pPr>
            <a:lvl5pPr marL="1371498" indent="0">
              <a:buNone/>
              <a:defRPr sz="105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213842" y="382885"/>
            <a:ext cx="3500909"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5020509" y="5549419"/>
            <a:ext cx="2364383" cy="182433"/>
          </a:xfrm>
          <a:prstGeom prst="rect">
            <a:avLst/>
          </a:prstGeom>
        </p:spPr>
        <p:txBody>
          <a:bodyPr/>
          <a:lstStyle>
            <a:lvl1pPr marL="0" indent="0">
              <a:buNone/>
              <a:defRPr sz="75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3718832404"/>
      </p:ext>
    </p:extLst>
  </p:cSld>
  <p:clrMapOvr>
    <a:masterClrMapping/>
  </p:clrMapOvr>
  <p:extLst>
    <p:ext uri="{DCECCB84-F9BA-43D5-87BE-67443E8EF086}">
      <p15:sldGuideLst xmlns:p15="http://schemas.microsoft.com/office/powerpoint/2012/main">
        <p15:guide id="1" orient="horz" pos="1440" userDrawn="1">
          <p15:clr>
            <a:srgbClr val="FBAE40"/>
          </p15:clr>
        </p15:guide>
        <p15:guide id="2" orient="horz" pos="2640" userDrawn="1">
          <p15:clr>
            <a:srgbClr val="FBAE40"/>
          </p15:clr>
        </p15:guide>
        <p15:guide id="4" orient="horz" pos="3520" userDrawn="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8155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4572000" y="3428999"/>
            <a:ext cx="4572000" cy="3429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213842" y="382885"/>
            <a:ext cx="3500909"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5026347" y="3949972"/>
            <a:ext cx="3828577" cy="1581702"/>
          </a:xfrm>
          <a:prstGeom prst="rect">
            <a:avLst/>
          </a:prstGeom>
          <a:noFill/>
        </p:spPr>
        <p:txBody>
          <a:bodyPr anchor="ctr">
            <a:normAutofit/>
          </a:bodyPr>
          <a:lstStyle>
            <a:lvl1pPr marL="0" marR="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sz="1438" b="1" i="0">
                <a:solidFill>
                  <a:srgbClr val="FFFFFF"/>
                </a:solidFill>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245816" y="2142045"/>
            <a:ext cx="3468936" cy="3953956"/>
          </a:xfrm>
          <a:prstGeom prst="rect">
            <a:avLst/>
          </a:prstGeom>
        </p:spPr>
        <p:txBody>
          <a:bodyPr/>
          <a:lstStyle>
            <a:lvl1pPr marL="178590" marR="0" indent="-178590"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000" b="0" i="0">
                <a:solidFill>
                  <a:srgbClr val="002677"/>
                </a:solidFill>
                <a:latin typeface="Segoe UI" panose="020B0502040204020203" pitchFamily="34" charset="0"/>
                <a:sym typeface="Segoe UI" panose="020B0502040204020203" pitchFamily="34" charset="0"/>
              </a:defRPr>
            </a:lvl1pPr>
            <a:lvl2pPr marL="259538" indent="-126197">
              <a:lnSpc>
                <a:spcPct val="90000"/>
              </a:lnSpc>
              <a:spcBef>
                <a:spcPts val="750"/>
              </a:spcBef>
              <a:spcAft>
                <a:spcPts val="0"/>
              </a:spcAft>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2pPr>
            <a:lvl3pPr marL="685749" indent="0">
              <a:buNone/>
              <a:defRPr sz="1050">
                <a:latin typeface="GT America" pitchFamily="2" charset="77"/>
              </a:defRPr>
            </a:lvl3pPr>
            <a:lvl4pPr marL="1028624" indent="0">
              <a:buNone/>
              <a:defRPr sz="1050">
                <a:latin typeface="GT America" pitchFamily="2" charset="77"/>
              </a:defRPr>
            </a:lvl4pPr>
            <a:lvl5pPr marL="1371498" indent="0">
              <a:buNone/>
              <a:defRPr sz="105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5020509" y="5549419"/>
            <a:ext cx="2364383" cy="182433"/>
          </a:xfrm>
          <a:prstGeom prst="rect">
            <a:avLst/>
          </a:prstGeom>
        </p:spPr>
        <p:txBody>
          <a:bodyPr/>
          <a:lstStyle>
            <a:lvl1pPr marL="0" indent="0">
              <a:buNone/>
              <a:defRPr sz="75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 name="Picture Placeholder 71">
            <a:extLst>
              <a:ext uri="{FF2B5EF4-FFF2-40B4-BE49-F238E27FC236}">
                <a16:creationId xmlns:a16="http://schemas.microsoft.com/office/drawing/2014/main" id="{4A6C26DA-4781-4B8E-98C5-FEC7ADB3C2B7}"/>
              </a:ext>
            </a:extLst>
          </p:cNvPr>
          <p:cNvSpPr>
            <a:spLocks noGrp="1"/>
          </p:cNvSpPr>
          <p:nvPr>
            <p:ph type="pic" sz="quarter" idx="23" hasCustomPrompt="1"/>
          </p:nvPr>
        </p:nvSpPr>
        <p:spPr>
          <a:xfrm>
            <a:off x="4572000" y="4"/>
            <a:ext cx="4572000" cy="3448446"/>
          </a:xfrm>
          <a:prstGeom prst="rect">
            <a:avLst/>
          </a:prstGeom>
          <a:solidFill>
            <a:schemeClr val="bg1">
              <a:lumMod val="75000"/>
            </a:schemeClr>
          </a:solidFill>
        </p:spPr>
        <p:txBody>
          <a:bodyPr anchor="ctr" anchorCtr="1"/>
          <a:lstStyle>
            <a:lvl1pPr>
              <a:defRPr lang="en-US" sz="688" dirty="0">
                <a:effectLst/>
                <a:latin typeface="Calibri" panose="020F0502020204030204" pitchFamily="34" charset="0"/>
                <a:ea typeface="Times New Roman" panose="02020603050405020304" pitchFamily="18" charset="0"/>
              </a:defRPr>
            </a:lvl1pPr>
          </a:lstStyle>
          <a:p>
            <a:pPr marL="0" lvl="0" indent="0" algn="ctr">
              <a:buNone/>
            </a:pPr>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Tree>
    <p:extLst>
      <p:ext uri="{BB962C8B-B14F-4D97-AF65-F5344CB8AC3E}">
        <p14:creationId xmlns:p14="http://schemas.microsoft.com/office/powerpoint/2010/main" val="20261868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8257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285751" y="2286000"/>
            <a:ext cx="4227772"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6713283" y="4318000"/>
            <a:ext cx="0" cy="16827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4620236" y="2558437"/>
            <a:ext cx="4257777" cy="1174311"/>
          </a:xfrm>
          <a:prstGeom prst="rect">
            <a:avLst/>
          </a:prstGeom>
        </p:spPr>
        <p:txBody>
          <a:bodyPr>
            <a:noAutofit/>
          </a:bodyPr>
          <a:lstStyle>
            <a:lvl1pPr marL="0" indent="0">
              <a:buNone/>
              <a:defRPr sz="625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4620238" y="2286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6760845" y="479036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 name="Text Placeholder 2">
            <a:extLst>
              <a:ext uri="{FF2B5EF4-FFF2-40B4-BE49-F238E27FC236}">
                <a16:creationId xmlns:a16="http://schemas.microsoft.com/office/drawing/2014/main" id="{E6AEABD1-DAEF-9F40-81E8-852E00DE461B}"/>
              </a:ext>
            </a:extLst>
          </p:cNvPr>
          <p:cNvSpPr>
            <a:spLocks noGrp="1"/>
          </p:cNvSpPr>
          <p:nvPr>
            <p:ph type="body" sz="quarter" idx="53" hasCustomPrompt="1"/>
          </p:nvPr>
        </p:nvSpPr>
        <p:spPr>
          <a:xfrm>
            <a:off x="235111" y="2365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34" name="Text Placeholder 2">
            <a:extLst>
              <a:ext uri="{FF2B5EF4-FFF2-40B4-BE49-F238E27FC236}">
                <a16:creationId xmlns:a16="http://schemas.microsoft.com/office/drawing/2014/main" id="{02EE4034-E1C7-7246-BA8C-5B5F427B7329}"/>
              </a:ext>
            </a:extLst>
          </p:cNvPr>
          <p:cNvSpPr>
            <a:spLocks noGrp="1"/>
          </p:cNvSpPr>
          <p:nvPr>
            <p:ph type="body" sz="quarter" idx="54" hasCustomPrompt="1"/>
          </p:nvPr>
        </p:nvSpPr>
        <p:spPr>
          <a:xfrm>
            <a:off x="4559976" y="2365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4620238" y="4191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4559976" y="4270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4543425" y="479036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52" name="Text Placeholder 2">
            <a:extLst>
              <a:ext uri="{FF2B5EF4-FFF2-40B4-BE49-F238E27FC236}">
                <a16:creationId xmlns:a16="http://schemas.microsoft.com/office/drawing/2014/main" id="{5996FD47-10E5-F947-A4C3-040AA004CF0C}"/>
              </a:ext>
            </a:extLst>
          </p:cNvPr>
          <p:cNvSpPr>
            <a:spLocks noGrp="1"/>
          </p:cNvSpPr>
          <p:nvPr>
            <p:ph type="body" sz="quarter" idx="57" hasCustomPrompt="1"/>
          </p:nvPr>
        </p:nvSpPr>
        <p:spPr>
          <a:xfrm>
            <a:off x="6782476" y="4270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235148" y="2970392"/>
            <a:ext cx="2195567" cy="3125610"/>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3857754608"/>
      </p:ext>
    </p:extLst>
  </p:cSld>
  <p:clrMapOvr>
    <a:masterClrMapping/>
  </p:clrMapOvr>
  <p:extLst>
    <p:ext uri="{DCECCB84-F9BA-43D5-87BE-67443E8EF086}">
      <p15:sldGuideLst xmlns:p15="http://schemas.microsoft.com/office/powerpoint/2012/main">
        <p15:guide id="3" orient="horz" pos="1920" userDrawn="1">
          <p15:clr>
            <a:srgbClr val="FBAE40"/>
          </p15:clr>
        </p15:guide>
        <p15:guide id="4" orient="horz" pos="2720" userDrawn="1">
          <p15:clr>
            <a:srgbClr val="FBAE40"/>
          </p15:clr>
        </p15:guide>
        <p15:guide id="5" orient="horz" pos="3780" userDrawn="1">
          <p15:clr>
            <a:srgbClr val="FBAE40"/>
          </p15:clr>
        </p15:guide>
        <p15:guide id="8" orient="horz" pos="2160" userDrawn="1">
          <p15:clr>
            <a:srgbClr val="FBAE40"/>
          </p15:clr>
        </p15:guide>
        <p15:guide id="9" orient="horz" pos="1580" userDrawn="1">
          <p15:clr>
            <a:srgbClr val="FBAE40"/>
          </p15:clr>
        </p15:guide>
        <p15:guide id="10" orient="horz" pos="1440" userDrawn="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8360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285751" y="2286000"/>
            <a:ext cx="4227772"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4620238" y="2286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0D13308-388E-B540-AA97-7043001F2310}"/>
              </a:ext>
            </a:extLst>
          </p:cNvPr>
          <p:cNvSpPr>
            <a:spLocks noGrp="1"/>
          </p:cNvSpPr>
          <p:nvPr>
            <p:ph type="body" sz="quarter" idx="57" hasCustomPrompt="1"/>
          </p:nvPr>
        </p:nvSpPr>
        <p:spPr>
          <a:xfrm>
            <a:off x="235111" y="2365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6762951" y="479036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4620238" y="4191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DC8021D3-26ED-BE41-8ACF-523C581EEA06}"/>
              </a:ext>
            </a:extLst>
          </p:cNvPr>
          <p:cNvSpPr>
            <a:spLocks noGrp="1"/>
          </p:cNvSpPr>
          <p:nvPr>
            <p:ph type="body" sz="quarter" idx="55" hasCustomPrompt="1"/>
          </p:nvPr>
        </p:nvSpPr>
        <p:spPr>
          <a:xfrm>
            <a:off x="4559976" y="4270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4543425" y="479036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4" name="Text Placeholder 2">
            <a:extLst>
              <a:ext uri="{FF2B5EF4-FFF2-40B4-BE49-F238E27FC236}">
                <a16:creationId xmlns:a16="http://schemas.microsoft.com/office/drawing/2014/main" id="{2EBAE028-A2DC-FE47-BF1B-7F1EE1023995}"/>
              </a:ext>
            </a:extLst>
          </p:cNvPr>
          <p:cNvSpPr>
            <a:spLocks noGrp="1"/>
          </p:cNvSpPr>
          <p:nvPr>
            <p:ph type="body" sz="quarter" idx="59" hasCustomPrompt="1"/>
          </p:nvPr>
        </p:nvSpPr>
        <p:spPr>
          <a:xfrm>
            <a:off x="6782476" y="4270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6713283" y="4318000"/>
            <a:ext cx="0" cy="16827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6760845" y="2895944"/>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7" name="Text Placeholder 2">
            <a:extLst>
              <a:ext uri="{FF2B5EF4-FFF2-40B4-BE49-F238E27FC236}">
                <a16:creationId xmlns:a16="http://schemas.microsoft.com/office/drawing/2014/main" id="{343398B6-2A74-6F4A-8075-5D10728268BE}"/>
              </a:ext>
            </a:extLst>
          </p:cNvPr>
          <p:cNvSpPr>
            <a:spLocks noGrp="1"/>
          </p:cNvSpPr>
          <p:nvPr>
            <p:ph type="body" sz="quarter" idx="61" hasCustomPrompt="1"/>
          </p:nvPr>
        </p:nvSpPr>
        <p:spPr>
          <a:xfrm>
            <a:off x="4559976" y="2362200"/>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4543425" y="2895944"/>
            <a:ext cx="2045606" cy="886594"/>
          </a:xfrm>
          <a:prstGeom prst="rect">
            <a:avLst/>
          </a:prstGeom>
        </p:spPr>
        <p:txBody>
          <a:bodyPr>
            <a:noAutofit/>
          </a:bodyPr>
          <a:lstStyle>
            <a:lvl1pPr marL="0" indent="0">
              <a:buNone/>
              <a:defRPr sz="4350" b="1" i="0">
                <a:solidFill>
                  <a:srgbClr val="3369FF"/>
                </a:solidFill>
                <a:latin typeface="Segoe UI" panose="020B0502040204020203" pitchFamily="34" charset="0"/>
                <a:sym typeface="Segoe UI" panose="020B0502040204020203" pitchFamily="34" charset="0"/>
              </a:defRPr>
            </a:lvl1pPr>
          </a:lstStyle>
          <a:p>
            <a:pPr lvl="0"/>
            <a:r>
              <a:rPr lang="en-US" dirty="0"/>
              <a:t>$6.67</a:t>
            </a:r>
          </a:p>
        </p:txBody>
      </p:sp>
      <p:sp>
        <p:nvSpPr>
          <p:cNvPr id="49" name="Text Placeholder 2">
            <a:extLst>
              <a:ext uri="{FF2B5EF4-FFF2-40B4-BE49-F238E27FC236}">
                <a16:creationId xmlns:a16="http://schemas.microsoft.com/office/drawing/2014/main" id="{4DB436AF-4BF3-EC47-8D2C-8AF9147E08C7}"/>
              </a:ext>
            </a:extLst>
          </p:cNvPr>
          <p:cNvSpPr>
            <a:spLocks noGrp="1"/>
          </p:cNvSpPr>
          <p:nvPr>
            <p:ph type="body" sz="quarter" idx="63" hasCustomPrompt="1"/>
          </p:nvPr>
        </p:nvSpPr>
        <p:spPr>
          <a:xfrm>
            <a:off x="6782476" y="2362200"/>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6713283" y="2423583"/>
            <a:ext cx="0" cy="16827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235148" y="2971802"/>
            <a:ext cx="2195567" cy="3108960"/>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1758062387"/>
      </p:ext>
    </p:extLst>
  </p:cSld>
  <p:clrMapOvr>
    <a:masterClrMapping/>
  </p:clrMapOvr>
  <p:extLst>
    <p:ext uri="{DCECCB84-F9BA-43D5-87BE-67443E8EF086}">
      <p15:sldGuideLst xmlns:p15="http://schemas.microsoft.com/office/powerpoint/2012/main">
        <p15:guide id="1" orient="horz" pos="1920" userDrawn="1">
          <p15:clr>
            <a:srgbClr val="FBAE40"/>
          </p15:clr>
        </p15:guide>
        <p15:guide id="2" orient="horz" pos="2720" userDrawn="1">
          <p15:clr>
            <a:srgbClr val="FBAE40"/>
          </p15:clr>
        </p15:guide>
        <p15:guide id="3" orient="horz" pos="3780" userDrawn="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8462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3109864" y="2413000"/>
            <a:ext cx="0" cy="36830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248341" y="2760432"/>
            <a:ext cx="2805544" cy="886594"/>
          </a:xfrm>
          <a:prstGeom prst="rect">
            <a:avLst/>
          </a:prstGeom>
        </p:spPr>
        <p:txBody>
          <a:bodyPr>
            <a:noAutofit/>
          </a:bodyPr>
          <a:lstStyle>
            <a:lvl1pPr marL="0" indent="0">
              <a:buNone/>
              <a:defRPr sz="435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3154460" y="2759351"/>
            <a:ext cx="2805544"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5985420" y="2759351"/>
            <a:ext cx="2805544"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285750" y="2286000"/>
            <a:ext cx="8572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D6756D6F-CB84-2843-AB66-8CB231DB23FD}"/>
              </a:ext>
            </a:extLst>
          </p:cNvPr>
          <p:cNvSpPr>
            <a:spLocks noGrp="1"/>
          </p:cNvSpPr>
          <p:nvPr>
            <p:ph type="body" sz="quarter" idx="57" hasCustomPrompt="1"/>
          </p:nvPr>
        </p:nvSpPr>
        <p:spPr>
          <a:xfrm>
            <a:off x="235111" y="2365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4" name="Text Placeholder 2">
            <a:extLst>
              <a:ext uri="{FF2B5EF4-FFF2-40B4-BE49-F238E27FC236}">
                <a16:creationId xmlns:a16="http://schemas.microsoft.com/office/drawing/2014/main" id="{55382E83-076B-4D41-B816-E9739B0FEF60}"/>
              </a:ext>
            </a:extLst>
          </p:cNvPr>
          <p:cNvSpPr>
            <a:spLocks noGrp="1"/>
          </p:cNvSpPr>
          <p:nvPr>
            <p:ph type="body" sz="quarter" idx="58" hasCustomPrompt="1"/>
          </p:nvPr>
        </p:nvSpPr>
        <p:spPr>
          <a:xfrm>
            <a:off x="3179924" y="2365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5" name="Text Placeholder 2">
            <a:extLst>
              <a:ext uri="{FF2B5EF4-FFF2-40B4-BE49-F238E27FC236}">
                <a16:creationId xmlns:a16="http://schemas.microsoft.com/office/drawing/2014/main" id="{E1B34D03-1108-114D-9626-7F3D9985BA2E}"/>
              </a:ext>
            </a:extLst>
          </p:cNvPr>
          <p:cNvSpPr>
            <a:spLocks noGrp="1"/>
          </p:cNvSpPr>
          <p:nvPr>
            <p:ph type="body" sz="quarter" idx="59" hasCustomPrompt="1"/>
          </p:nvPr>
        </p:nvSpPr>
        <p:spPr>
          <a:xfrm>
            <a:off x="6069174" y="2365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51" name="Text Placeholder 2">
            <a:extLst>
              <a:ext uri="{FF2B5EF4-FFF2-40B4-BE49-F238E27FC236}">
                <a16:creationId xmlns:a16="http://schemas.microsoft.com/office/drawing/2014/main" id="{360B174F-49F1-DE43-8BF9-56D0BA220C0C}"/>
              </a:ext>
            </a:extLst>
          </p:cNvPr>
          <p:cNvSpPr>
            <a:spLocks noGrp="1"/>
          </p:cNvSpPr>
          <p:nvPr>
            <p:ph type="body" sz="quarter" idx="60" hasCustomPrompt="1"/>
          </p:nvPr>
        </p:nvSpPr>
        <p:spPr>
          <a:xfrm>
            <a:off x="235111" y="4270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52" name="Text Placeholder 2">
            <a:extLst>
              <a:ext uri="{FF2B5EF4-FFF2-40B4-BE49-F238E27FC236}">
                <a16:creationId xmlns:a16="http://schemas.microsoft.com/office/drawing/2014/main" id="{4CDAA985-C7B7-6F44-AD22-64271D1B3E7D}"/>
              </a:ext>
            </a:extLst>
          </p:cNvPr>
          <p:cNvSpPr>
            <a:spLocks noGrp="1"/>
          </p:cNvSpPr>
          <p:nvPr>
            <p:ph type="body" sz="quarter" idx="61" hasCustomPrompt="1"/>
          </p:nvPr>
        </p:nvSpPr>
        <p:spPr>
          <a:xfrm>
            <a:off x="3179924" y="4270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53" name="Text Placeholder 2">
            <a:extLst>
              <a:ext uri="{FF2B5EF4-FFF2-40B4-BE49-F238E27FC236}">
                <a16:creationId xmlns:a16="http://schemas.microsoft.com/office/drawing/2014/main" id="{4EABDBAC-4361-8D4E-BFE1-06CA51AE90E1}"/>
              </a:ext>
            </a:extLst>
          </p:cNvPr>
          <p:cNvSpPr>
            <a:spLocks noGrp="1"/>
          </p:cNvSpPr>
          <p:nvPr>
            <p:ph type="body" sz="quarter" idx="62" hasCustomPrompt="1"/>
          </p:nvPr>
        </p:nvSpPr>
        <p:spPr>
          <a:xfrm>
            <a:off x="6069174" y="4270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238665" y="4572000"/>
            <a:ext cx="2140372" cy="1524000"/>
          </a:xfrm>
          <a:prstGeom prst="rect">
            <a:avLst/>
          </a:prstGeom>
        </p:spPr>
        <p:txBody>
          <a:bodyPr>
            <a:normAutofit/>
          </a:bodyPr>
          <a:lstStyle>
            <a:lvl1pPr marL="107154" marR="0" indent="-107154"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3187538" y="4572000"/>
            <a:ext cx="2140372" cy="1524000"/>
          </a:xfrm>
          <a:prstGeom prst="rect">
            <a:avLst/>
          </a:prstGeom>
        </p:spPr>
        <p:txBody>
          <a:bodyPr>
            <a:normAutofit/>
          </a:bodyPr>
          <a:lstStyle>
            <a:lvl1pPr marL="107154" marR="0" indent="-107154"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6071803" y="4572000"/>
            <a:ext cx="2140372" cy="1524000"/>
          </a:xfrm>
          <a:prstGeom prst="rect">
            <a:avLst/>
          </a:prstGeom>
        </p:spPr>
        <p:txBody>
          <a:bodyPr>
            <a:normAutofit/>
          </a:bodyPr>
          <a:lstStyle>
            <a:lvl1pPr marL="107154" marR="0" indent="-107154"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6022927" y="2413000"/>
            <a:ext cx="0" cy="36830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030370"/>
      </p:ext>
    </p:extLst>
  </p:cSld>
  <p:clrMapOvr>
    <a:masterClrMapping/>
  </p:clrMapOvr>
  <p:extLst>
    <p:ext uri="{DCECCB84-F9BA-43D5-87BE-67443E8EF086}">
      <p15:sldGuideLst xmlns:p15="http://schemas.microsoft.com/office/powerpoint/2012/main">
        <p15:guide id="5" pos="1440" userDrawn="1">
          <p15:clr>
            <a:srgbClr val="FBAE40"/>
          </p15:clr>
        </p15:guide>
        <p15:guide id="6" orient="horz" pos="1840" userDrawn="1">
          <p15:clr>
            <a:srgbClr val="FBAE40"/>
          </p15:clr>
        </p15:guide>
        <p15:guide id="7" orient="horz" pos="2720" userDrawn="1">
          <p15:clr>
            <a:srgbClr val="FBAE40"/>
          </p15:clr>
        </p15:guide>
        <p15:guide id="8" orient="horz" pos="2880" userDrawn="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0F80E67-3F4B-42BB-980F-6BA31C466CB0}"/>
              </a:ext>
            </a:extLst>
          </p:cNvPr>
          <p:cNvSpPr>
            <a:spLocks noGrp="1"/>
          </p:cNvSpPr>
          <p:nvPr>
            <p:ph type="pic" sz="quarter" idx="14" hasCustomPrompt="1"/>
          </p:nvPr>
        </p:nvSpPr>
        <p:spPr>
          <a:xfrm>
            <a:off x="1985" y="1"/>
            <a:ext cx="9142016" cy="6857999"/>
          </a:xfrm>
          <a:prstGeom prst="rect">
            <a:avLst/>
          </a:prstGeom>
          <a:solidFill>
            <a:schemeClr val="bg1">
              <a:lumMod val="75000"/>
            </a:schemeClr>
          </a:solidFill>
        </p:spPr>
        <p:txBody>
          <a:bodyPr anchor="ctr" anchorCtr="1"/>
          <a:lstStyle>
            <a:lvl1pPr marL="0" indent="0" algn="ctr">
              <a:buNone/>
              <a:defRPr lang="en-US" dirty="0"/>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8564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236595" y="2587021"/>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235110" y="2831375"/>
            <a:ext cx="2867027" cy="194336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a:t>
            </a:r>
            <a:r>
              <a:rPr lang="en-US" dirty="0" err="1">
                <a:solidFill>
                  <a:srgbClr val="002677"/>
                </a:solidFill>
                <a:effectLst/>
                <a:latin typeface="Segoe UI" panose="020B0502040204020203" pitchFamily="34" charset="0"/>
              </a:rPr>
              <a:t>ulpa</a:t>
            </a:r>
            <a:r>
              <a:rPr lang="en-US" dirty="0">
                <a:solidFill>
                  <a:srgbClr val="002677"/>
                </a:solidFill>
                <a:effectLst/>
                <a:latin typeface="Segoe UI" panose="020B0502040204020203" pitchFamily="34" charset="0"/>
              </a:rPr>
              <a:t>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nu </a:t>
            </a:r>
            <a:r>
              <a:rPr lang="en-US" dirty="0" err="1">
                <a:solidFill>
                  <a:srgbClr val="002677"/>
                </a:solidFill>
                <a:effectLst/>
                <a:latin typeface="Segoe UI" panose="020B0502040204020203" pitchFamily="34" charset="0"/>
              </a:rPr>
              <a:t>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a:t>
            </a:r>
          </a:p>
        </p:txBody>
      </p:sp>
    </p:spTree>
    <p:extLst>
      <p:ext uri="{BB962C8B-B14F-4D97-AF65-F5344CB8AC3E}">
        <p14:creationId xmlns:p14="http://schemas.microsoft.com/office/powerpoint/2010/main" val="2720348585"/>
      </p:ext>
    </p:extLst>
  </p:cSld>
  <p:clrMapOvr>
    <a:masterClrMapping/>
  </p:clrMapOvr>
  <p:extLst>
    <p:ext uri="{DCECCB84-F9BA-43D5-87BE-67443E8EF086}">
      <p15:sldGuideLst xmlns:p15="http://schemas.microsoft.com/office/powerpoint/2012/main">
        <p15:guide id="1" orient="horz" pos="1660" userDrawn="1">
          <p15:clr>
            <a:srgbClr val="FBAE40"/>
          </p15:clr>
        </p15:guide>
        <p15:guide id="2" orient="horz" pos="1820" userDrawn="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8667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4572001" y="1514475"/>
            <a:ext cx="4372070" cy="4581525"/>
          </a:xfrm>
          <a:prstGeom prst="rect">
            <a:avLst/>
          </a:prstGeom>
        </p:spPr>
        <p:txBody>
          <a:bodyPr/>
          <a:lstStyle>
            <a:lvl1pPr>
              <a:defRPr sz="5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235111" y="3323833"/>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235149" y="3547959"/>
            <a:ext cx="2072418" cy="2548043"/>
          </a:xfrm>
          <a:prstGeom prst="rect">
            <a:avLst/>
          </a:prstGeom>
        </p:spPr>
        <p:txBody>
          <a:bodyPr/>
          <a:lstStyle>
            <a:lvl1pPr marL="0" indent="0">
              <a:lnSpc>
                <a:spcPts val="1000"/>
              </a:lnSpc>
              <a:spcBef>
                <a:spcPts val="0"/>
              </a:spcBef>
              <a:buNone/>
              <a:defRPr lang="en-US" sz="75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2398129" y="3323833"/>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2398168" y="3547959"/>
            <a:ext cx="2072418" cy="2548043"/>
          </a:xfrm>
          <a:prstGeom prst="rect">
            <a:avLst/>
          </a:prstGeom>
        </p:spPr>
        <p:txBody>
          <a:bodyPr/>
          <a:lstStyle>
            <a:lvl1pPr marL="0" indent="0">
              <a:lnSpc>
                <a:spcPts val="1000"/>
              </a:lnSpc>
              <a:spcBef>
                <a:spcPts val="0"/>
              </a:spcBef>
              <a:buNone/>
              <a:defRPr lang="en-US" sz="75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Tree>
    <p:extLst>
      <p:ext uri="{BB962C8B-B14F-4D97-AF65-F5344CB8AC3E}">
        <p14:creationId xmlns:p14="http://schemas.microsoft.com/office/powerpoint/2010/main" val="1938748970"/>
      </p:ext>
    </p:extLst>
  </p:cSld>
  <p:clrMapOvr>
    <a:masterClrMapping/>
  </p:clrMapOvr>
  <p:extLst>
    <p:ext uri="{DCECCB84-F9BA-43D5-87BE-67443E8EF086}">
      <p15:sldGuideLst xmlns:p15="http://schemas.microsoft.com/office/powerpoint/2012/main">
        <p15:guide id="1" orient="horz" pos="2320" userDrawn="1">
          <p15:clr>
            <a:srgbClr val="FBAE40"/>
          </p15:clr>
        </p15:guide>
        <p15:guide id="2" pos="5055" userDrawn="1">
          <p15:clr>
            <a:srgbClr val="FBAE40"/>
          </p15:clr>
        </p15:guide>
        <p15:guide id="3" orient="horz" pos="960" userDrawn="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8769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202415" y="2287023"/>
            <a:ext cx="5107773" cy="3682993"/>
          </a:xfrm>
          <a:prstGeom prst="rect">
            <a:avLst/>
          </a:prstGeom>
        </p:spPr>
        <p:txBody>
          <a:bodyPr/>
          <a:lstStyle>
            <a:lvl1pPr>
              <a:defRPr sz="75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5933902" y="4960581"/>
            <a:ext cx="1387926" cy="439021"/>
          </a:xfrm>
          <a:prstGeom prst="rect">
            <a:avLst/>
          </a:prstGeom>
        </p:spPr>
        <p:txBody>
          <a:bodyPr>
            <a:noAutofit/>
          </a:bodyPr>
          <a:lstStyle>
            <a:lvl1pPr marL="0" indent="0">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5946323" y="4337850"/>
            <a:ext cx="1173616" cy="250076"/>
          </a:xfrm>
          <a:prstGeom prst="rect">
            <a:avLst/>
          </a:prstGeom>
        </p:spPr>
        <p:txBody>
          <a:bodyPr>
            <a:normAutofit/>
          </a:bodyPr>
          <a:lstStyle>
            <a:lvl1pPr marL="0" indent="0">
              <a:buNone/>
              <a:defRPr sz="75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5946323" y="5437295"/>
            <a:ext cx="1173616" cy="250068"/>
          </a:xfrm>
          <a:prstGeom prst="rect">
            <a:avLst/>
          </a:prstGeom>
        </p:spPr>
        <p:txBody>
          <a:bodyPr>
            <a:normAutofit/>
          </a:bodyPr>
          <a:lstStyle>
            <a:lvl1pPr marL="0" indent="0">
              <a:buNone/>
              <a:defRPr sz="75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5946323" y="3057424"/>
            <a:ext cx="1173616" cy="232498"/>
          </a:xfrm>
          <a:prstGeom prst="rect">
            <a:avLst/>
          </a:prstGeom>
        </p:spPr>
        <p:txBody>
          <a:bodyPr>
            <a:normAutofit/>
          </a:bodyPr>
          <a:lstStyle>
            <a:lvl1pPr marL="0" indent="0">
              <a:buNone/>
              <a:defRPr sz="75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5933902" y="3864001"/>
            <a:ext cx="1387926" cy="439021"/>
          </a:xfrm>
          <a:prstGeom prst="rect">
            <a:avLst/>
          </a:prstGeom>
        </p:spPr>
        <p:txBody>
          <a:bodyPr>
            <a:noAutofit/>
          </a:bodyPr>
          <a:lstStyle>
            <a:lvl1pPr marL="0" indent="0">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5921473" y="2287750"/>
            <a:ext cx="2812053" cy="706271"/>
          </a:xfrm>
          <a:prstGeom prst="rect">
            <a:avLst/>
          </a:prstGeom>
        </p:spPr>
        <p:txBody>
          <a:bodyPr>
            <a:noAutofit/>
          </a:bodyPr>
          <a:lstStyle>
            <a:lvl1pPr marL="0" indent="0">
              <a:buNone/>
              <a:defRPr sz="4050" b="1" i="0">
                <a:solidFill>
                  <a:srgbClr val="3369FF"/>
                </a:solidFill>
                <a:latin typeface="Segoe UI" panose="020B0502040204020203" pitchFamily="34" charset="0"/>
                <a:sym typeface="Segoe UI" panose="020B0502040204020203" pitchFamily="34" charset="0"/>
              </a:defRPr>
            </a:lvl1pPr>
          </a:lstStyle>
          <a:p>
            <a:pPr lvl="0"/>
            <a:r>
              <a:rPr lang="en-US" dirty="0"/>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5946323" y="1857875"/>
            <a:ext cx="3232208" cy="279676"/>
          </a:xfrm>
          <a:prstGeom prst="rect">
            <a:avLst/>
          </a:prstGeom>
        </p:spPr>
        <p:txBody>
          <a:bodyPr>
            <a:noAutofit/>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285750" y="1747779"/>
            <a:ext cx="8572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231323" y="1857875"/>
            <a:ext cx="3232208" cy="279676"/>
          </a:xfrm>
          <a:prstGeom prst="rect">
            <a:avLst/>
          </a:prstGeom>
        </p:spPr>
        <p:txBody>
          <a:bodyPr>
            <a:noAutofit/>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7381876" y="4826001"/>
            <a:ext cx="738188" cy="603250"/>
          </a:xfrm>
          <a:prstGeom prst="rect">
            <a:avLst/>
          </a:prstGeom>
        </p:spPr>
        <p:txBody>
          <a:bodyPr/>
          <a:lstStyle>
            <a:lvl1pPr marL="0" indent="0">
              <a:buNone/>
              <a:defRPr sz="75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7381876" y="3725334"/>
            <a:ext cx="738188" cy="603250"/>
          </a:xfrm>
          <a:prstGeom prst="rect">
            <a:avLst/>
          </a:prstGeom>
        </p:spPr>
        <p:txBody>
          <a:bodyPr/>
          <a:lstStyle>
            <a:lvl1pPr marL="0" indent="0">
              <a:buNone/>
              <a:defRPr sz="75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4015590655"/>
      </p:ext>
    </p:extLst>
  </p:cSld>
  <p:clrMapOvr>
    <a:masterClrMapping/>
  </p:clrMapOvr>
  <p:extLst>
    <p:ext uri="{DCECCB84-F9BA-43D5-87BE-67443E8EF086}">
      <p15:sldGuideLst xmlns:p15="http://schemas.microsoft.com/office/powerpoint/2012/main">
        <p15:guide id="1" orient="horz" pos="1100" userDrawn="1">
          <p15:clr>
            <a:srgbClr val="FBAE40"/>
          </p15:clr>
        </p15:guide>
        <p15:guide id="2" orient="horz" pos="1200" userDrawn="1">
          <p15:clr>
            <a:srgbClr val="FBAE40"/>
          </p15:clr>
        </p15:guide>
        <p15:guide id="6" orient="horz" pos="1880" userDrawn="1">
          <p15:clr>
            <a:srgbClr val="FBAE40"/>
          </p15:clr>
        </p15:guide>
        <p15:guide id="7" orient="horz" pos="2360" userDrawn="1">
          <p15:clr>
            <a:srgbClr val="FBAE40"/>
          </p15:clr>
        </p15:guide>
        <p15:guide id="8" orient="horz" pos="2680" userDrawn="1">
          <p15:clr>
            <a:srgbClr val="FBAE40"/>
          </p15:clr>
        </p15:guide>
        <p15:guide id="9" orient="horz" pos="3040" userDrawn="1">
          <p15:clr>
            <a:srgbClr val="FBAE40"/>
          </p15:clr>
        </p15:guide>
        <p15:guide id="10" orient="horz" pos="3860" userDrawn="1">
          <p15:clr>
            <a:srgbClr val="FBAE40"/>
          </p15:clr>
        </p15:guide>
        <p15:guide id="11" pos="3345" userDrawn="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8872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202415" y="2247644"/>
            <a:ext cx="5107773" cy="3682993"/>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5946321" y="2287751"/>
            <a:ext cx="2173743" cy="3808244"/>
          </a:xfrm>
          <a:prstGeom prst="rect">
            <a:avLst/>
          </a:prstGeom>
        </p:spPr>
        <p:txBody>
          <a:bodyPr>
            <a:noAutofit/>
          </a:bodyPr>
          <a:lstStyle>
            <a:lvl1pPr marL="107154" indent="-107154">
              <a:buFont typeface="Courier New" panose="02070309020205020404" pitchFamily="49" charset="0"/>
              <a:buChar char="o"/>
              <a:defRPr sz="750" b="0" i="0">
                <a:solidFill>
                  <a:srgbClr val="002577"/>
                </a:solidFill>
                <a:latin typeface="Segoe UI" panose="020B0502040204020203" pitchFamily="34" charset="0"/>
                <a:sym typeface="Segoe UI" panose="020B0502040204020203" pitchFamily="34" charset="0"/>
              </a:defRPr>
            </a:lvl1pPr>
          </a:lstStyle>
          <a:p>
            <a:pPr lvl="0"/>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5946323" y="1857875"/>
            <a:ext cx="3232208" cy="279676"/>
          </a:xfrm>
          <a:prstGeom prst="rect">
            <a:avLst/>
          </a:prstGeom>
        </p:spPr>
        <p:txBody>
          <a:bodyPr>
            <a:noAutofit/>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285750" y="1747779"/>
            <a:ext cx="8572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231323" y="1857875"/>
            <a:ext cx="3232208" cy="279676"/>
          </a:xfrm>
          <a:prstGeom prst="rect">
            <a:avLst/>
          </a:prstGeom>
        </p:spPr>
        <p:txBody>
          <a:bodyPr>
            <a:noAutofit/>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Tree>
    <p:extLst>
      <p:ext uri="{BB962C8B-B14F-4D97-AF65-F5344CB8AC3E}">
        <p14:creationId xmlns:p14="http://schemas.microsoft.com/office/powerpoint/2010/main" val="2447880664"/>
      </p:ext>
    </p:extLst>
  </p:cSld>
  <p:clrMapOvr>
    <a:masterClrMapping/>
  </p:clrMapOvr>
  <p:extLst>
    <p:ext uri="{DCECCB84-F9BA-43D5-87BE-67443E8EF086}">
      <p15:sldGuideLst xmlns:p15="http://schemas.microsoft.com/office/powerpoint/2012/main">
        <p15:guide id="1" orient="horz" pos="1100" userDrawn="1">
          <p15:clr>
            <a:srgbClr val="FBAE40"/>
          </p15:clr>
        </p15:guide>
        <p15:guide id="2" orient="horz" pos="1200" userDrawn="1">
          <p15:clr>
            <a:srgbClr val="FBAE40"/>
          </p15:clr>
        </p15:guide>
        <p15:guide id="6" orient="horz" pos="1880" userDrawn="1">
          <p15:clr>
            <a:srgbClr val="FBAE40"/>
          </p15:clr>
        </p15:guide>
        <p15:guide id="7" orient="horz" pos="2360" userDrawn="1">
          <p15:clr>
            <a:srgbClr val="FBAE40"/>
          </p15:clr>
        </p15:guide>
        <p15:guide id="8" orient="horz" pos="2680" userDrawn="1">
          <p15:clr>
            <a:srgbClr val="FBAE40"/>
          </p15:clr>
        </p15:guide>
        <p15:guide id="9" orient="horz" pos="3040" userDrawn="1">
          <p15:clr>
            <a:srgbClr val="FBAE40"/>
          </p15:clr>
        </p15:guide>
        <p15:guide id="11" pos="3345" userDrawn="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8974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6548438" y="4000500"/>
            <a:ext cx="0" cy="20002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4514634" y="2283270"/>
            <a:ext cx="4257777" cy="1174311"/>
          </a:xfrm>
          <a:prstGeom prst="rect">
            <a:avLst/>
          </a:prstGeom>
        </p:spPr>
        <p:txBody>
          <a:bodyPr>
            <a:noAutofit/>
          </a:bodyPr>
          <a:lstStyle>
            <a:lvl1pPr marL="0" indent="0">
              <a:buNone/>
              <a:defRPr sz="6250" b="1" i="0">
                <a:solidFill>
                  <a:srgbClr val="3369FF"/>
                </a:solidFill>
                <a:latin typeface="Segoe UI" panose="020B0502040204020203" pitchFamily="34" charset="0"/>
                <a:sym typeface="Segoe UI" panose="020B0502040204020203" pitchFamily="34" charset="0"/>
              </a:defRPr>
            </a:lvl1pPr>
          </a:lstStyle>
          <a:p>
            <a:pPr lvl="0"/>
            <a:r>
              <a:rPr lang="en-US" dirty="0"/>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6750527" y="463161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4620238" y="3810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4559976" y="39532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4543425" y="463161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202416" y="2285147"/>
            <a:ext cx="4311106" cy="3682993"/>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4564063" y="1857875"/>
            <a:ext cx="3232208" cy="279676"/>
          </a:xfrm>
          <a:prstGeom prst="rect">
            <a:avLst/>
          </a:prstGeom>
        </p:spPr>
        <p:txBody>
          <a:bodyPr>
            <a:noAutofit/>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285750" y="1747779"/>
            <a:ext cx="8572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231323" y="1857875"/>
            <a:ext cx="3232208" cy="279676"/>
          </a:xfrm>
          <a:prstGeom prst="rect">
            <a:avLst/>
          </a:prstGeom>
        </p:spPr>
        <p:txBody>
          <a:bodyPr>
            <a:noAutofit/>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6782476" y="39532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2678030179"/>
      </p:ext>
    </p:extLst>
  </p:cSld>
  <p:clrMapOvr>
    <a:masterClrMapping/>
  </p:clrMapOvr>
  <p:extLst>
    <p:ext uri="{DCECCB84-F9BA-43D5-87BE-67443E8EF086}">
      <p15:sldGuideLst xmlns:p15="http://schemas.microsoft.com/office/powerpoint/2012/main">
        <p15:guide id="3" orient="horz" pos="2400" userDrawn="1">
          <p15:clr>
            <a:srgbClr val="FBAE40"/>
          </p15:clr>
        </p15:guide>
        <p15:guide id="4" orient="horz" pos="2520" userDrawn="1">
          <p15:clr>
            <a:srgbClr val="FBAE40"/>
          </p15:clr>
        </p15:guide>
        <p15:guide id="5" orient="horz" pos="3780" userDrawn="1">
          <p15:clr>
            <a:srgbClr val="FBAE40"/>
          </p15:clr>
        </p15:guide>
        <p15:guide id="8" orient="horz" pos="1200" userDrawn="1">
          <p15:clr>
            <a:srgbClr val="FBAE40"/>
          </p15:clr>
        </p15:guide>
        <p15:guide id="9" orient="horz" pos="1560" userDrawn="1">
          <p15:clr>
            <a:srgbClr val="FBAE40"/>
          </p15:clr>
        </p15:guide>
        <p15:guide id="11" orient="horz" pos="30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2"/>
            </p:custDataLst>
            <p:extLst>
              <p:ext uri="{D42A27DB-BD31-4B8C-83A1-F6EECF244321}">
                <p14:modId xmlns:p14="http://schemas.microsoft.com/office/powerpoint/2010/main" val="357158026"/>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976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132746" y="205300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132746" y="2268544"/>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299563" y="1987791"/>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228040" y="333737"/>
            <a:ext cx="6286500" cy="479861"/>
          </a:xfrm>
          <a:prstGeom prst="rect">
            <a:avLst/>
          </a:prstGeom>
        </p:spPr>
        <p:txBody>
          <a:bodyPr anchor="b">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137176" y="2538948"/>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4012397" y="205300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4012397" y="2268544"/>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3179214" y="1987791"/>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4016827" y="2538823"/>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6896355" y="205300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6896355" y="2271273"/>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6063173" y="1987791"/>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6900785" y="2532840"/>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6900785" y="5533584"/>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132746" y="356554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132746" y="3781085"/>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299563" y="3500332"/>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137176" y="4051489"/>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4012397" y="356554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4012397" y="3781085"/>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3179214" y="3500332"/>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5" name="Text Placeholder 17">
            <a:extLst>
              <a:ext uri="{FF2B5EF4-FFF2-40B4-BE49-F238E27FC236}">
                <a16:creationId xmlns:a16="http://schemas.microsoft.com/office/drawing/2014/main" id="{F8ED6090-491F-8548-BE5A-3FC6A6CC2E78}"/>
              </a:ext>
            </a:extLst>
          </p:cNvPr>
          <p:cNvSpPr>
            <a:spLocks noGrp="1"/>
          </p:cNvSpPr>
          <p:nvPr>
            <p:ph type="body" sz="quarter" idx="89" hasCustomPrompt="1"/>
          </p:nvPr>
        </p:nvSpPr>
        <p:spPr>
          <a:xfrm>
            <a:off x="4016827" y="4051364"/>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6896355" y="3565541"/>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6896355" y="3783814"/>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6063173" y="3500332"/>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6900785" y="4045381"/>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132746" y="5055166"/>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132746" y="5270709"/>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299563" y="4989956"/>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137176" y="5541113"/>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4012397" y="5055166"/>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4012397" y="5270709"/>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3179214" y="4989956"/>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4016827" y="5540988"/>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6896355" y="5055166"/>
            <a:ext cx="1851775" cy="216254"/>
          </a:xfrm>
          <a:prstGeom prst="rect">
            <a:avLst/>
          </a:prstGeom>
        </p:spPr>
        <p:txBody>
          <a:bodyPr/>
          <a:lstStyle>
            <a:lvl1pPr marL="0" indent="0">
              <a:buNone/>
              <a:defRPr sz="10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6896355" y="5273438"/>
            <a:ext cx="1851775" cy="216254"/>
          </a:xfrm>
          <a:prstGeom prst="rect">
            <a:avLst/>
          </a:prstGeom>
        </p:spPr>
        <p:txBody>
          <a:bodyPr/>
          <a:lstStyle>
            <a:lvl1pPr marL="0" indent="0">
              <a:buNone/>
              <a:defRPr sz="10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6063173" y="4989956"/>
            <a:ext cx="714375" cy="952500"/>
          </a:xfrm>
          <a:prstGeom prst="ellipse">
            <a:avLst/>
          </a:prstGeom>
          <a:solidFill>
            <a:schemeClr val="bg1">
              <a:lumMod val="95000"/>
            </a:schemeClr>
          </a:solidFill>
          <a:ln>
            <a:noFill/>
          </a:ln>
        </p:spPr>
        <p:txBody>
          <a:bodyPr/>
          <a:lstStyle>
            <a:lvl1pPr marL="0" indent="0" algn="ctr">
              <a:buNone/>
              <a:defRPr sz="563"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6900785" y="5535005"/>
            <a:ext cx="1851775" cy="491784"/>
          </a:xfrm>
          <a:prstGeom prst="rect">
            <a:avLst/>
          </a:prstGeom>
        </p:spPr>
        <p:txBody>
          <a:bodyPr anchor="t"/>
          <a:lstStyle>
            <a:lvl1pPr marL="0" indent="0">
              <a:lnSpc>
                <a:spcPts val="900"/>
              </a:lnSpc>
              <a:spcBef>
                <a:spcPts val="0"/>
              </a:spcBef>
              <a:buNone/>
              <a:defRPr sz="75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Tree>
    <p:extLst>
      <p:ext uri="{BB962C8B-B14F-4D97-AF65-F5344CB8AC3E}">
        <p14:creationId xmlns:p14="http://schemas.microsoft.com/office/powerpoint/2010/main" val="2259230455"/>
      </p:ext>
    </p:extLst>
  </p:cSld>
  <p:clrMapOvr>
    <a:masterClrMapping/>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9076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285750" y="1778000"/>
            <a:ext cx="392906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4905375" y="1778000"/>
            <a:ext cx="395287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235111" y="1857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4848667" y="1857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285750" y="2218236"/>
            <a:ext cx="3929063" cy="3682993"/>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4921250" y="2218236"/>
            <a:ext cx="3929063" cy="3682993"/>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399475046"/>
      </p:ext>
    </p:extLst>
  </p:cSld>
  <p:clrMapOvr>
    <a:masterClrMapping/>
  </p:clrMapOvr>
  <p:extLst>
    <p:ext uri="{DCECCB84-F9BA-43D5-87BE-67443E8EF086}">
      <p15:sldGuideLst xmlns:p15="http://schemas.microsoft.com/office/powerpoint/2012/main">
        <p15:guide id="1" pos="2655" userDrawn="1">
          <p15:clr>
            <a:srgbClr val="FBAE40"/>
          </p15:clr>
        </p15:guide>
        <p15:guide id="3" orient="horz" pos="1120" userDrawn="1">
          <p15:clr>
            <a:srgbClr val="FBAE40"/>
          </p15:clr>
        </p15:guide>
        <p15:guide id="4" orient="horz" pos="1200" userDrawn="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9179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285750" y="1653605"/>
            <a:ext cx="4033938" cy="176784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4614520" y="1653607"/>
            <a:ext cx="4332882" cy="3992166"/>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285750" y="3550295"/>
            <a:ext cx="4167188"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285751" y="1327771"/>
            <a:ext cx="4227772"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4620238" y="1330389"/>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B407B9A0-A159-EC4C-B00A-C605D0C8CF72}"/>
              </a:ext>
            </a:extLst>
          </p:cNvPr>
          <p:cNvSpPr>
            <a:spLocks noGrp="1"/>
          </p:cNvSpPr>
          <p:nvPr>
            <p:ph type="body" sz="quarter" idx="61" hasCustomPrompt="1"/>
          </p:nvPr>
        </p:nvSpPr>
        <p:spPr>
          <a:xfrm>
            <a:off x="4615539" y="1403971"/>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24" name="Text Placeholder 2">
            <a:extLst>
              <a:ext uri="{FF2B5EF4-FFF2-40B4-BE49-F238E27FC236}">
                <a16:creationId xmlns:a16="http://schemas.microsoft.com/office/drawing/2014/main" id="{AA00FF57-B8E8-E147-ABBA-985C8D7BD69D}"/>
              </a:ext>
            </a:extLst>
          </p:cNvPr>
          <p:cNvSpPr>
            <a:spLocks noGrp="1"/>
          </p:cNvSpPr>
          <p:nvPr>
            <p:ph type="body" sz="quarter" idx="62" hasCustomPrompt="1"/>
          </p:nvPr>
        </p:nvSpPr>
        <p:spPr>
          <a:xfrm>
            <a:off x="234039" y="1403971"/>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285750" y="3876105"/>
            <a:ext cx="4033938" cy="176784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7" name="Text Placeholder 2">
            <a:extLst>
              <a:ext uri="{FF2B5EF4-FFF2-40B4-BE49-F238E27FC236}">
                <a16:creationId xmlns:a16="http://schemas.microsoft.com/office/drawing/2014/main" id="{DD5F5424-E1F2-3C47-948D-7F84DFAD3AE3}"/>
              </a:ext>
            </a:extLst>
          </p:cNvPr>
          <p:cNvSpPr>
            <a:spLocks noGrp="1"/>
          </p:cNvSpPr>
          <p:nvPr>
            <p:ph type="body" sz="quarter" idx="64" hasCustomPrompt="1"/>
          </p:nvPr>
        </p:nvSpPr>
        <p:spPr>
          <a:xfrm>
            <a:off x="234039" y="3626471"/>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2294572251"/>
      </p:ext>
    </p:extLst>
  </p:cSld>
  <p:clrMapOvr>
    <a:masterClrMapping/>
  </p:clrMapOvr>
  <p:extLst>
    <p:ext uri="{DCECCB84-F9BA-43D5-87BE-67443E8EF086}">
      <p15:sldGuideLst xmlns:p15="http://schemas.microsoft.com/office/powerpoint/2012/main">
        <p15:guide id="1" orient="horz" pos="1120" userDrawn="1">
          <p15:clr>
            <a:srgbClr val="FBAE40"/>
          </p15:clr>
        </p15:guide>
        <p15:guide id="2" orient="horz" pos="2460" userDrawn="1">
          <p15:clr>
            <a:srgbClr val="FBAE40"/>
          </p15:clr>
        </p15:guide>
        <p15:guide id="3" orient="horz" pos="1320" userDrawn="1">
          <p15:clr>
            <a:srgbClr val="FBAE40"/>
          </p15:clr>
        </p15:guide>
        <p15:guide id="4" orient="horz" pos="2720" userDrawn="1">
          <p15:clr>
            <a:srgbClr val="FBAE40"/>
          </p15:clr>
        </p15:guide>
        <p15:guide id="5" pos="2715" userDrawn="1">
          <p15:clr>
            <a:srgbClr val="FBAE40"/>
          </p15:clr>
        </p15:guide>
        <p15:guide id="7" pos="5640" userDrawn="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9281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285750" y="1208537"/>
            <a:ext cx="8239125" cy="479425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1497240096"/>
      </p:ext>
    </p:extLst>
  </p:cSld>
  <p:clrMapOvr>
    <a:masterClrMapping/>
  </p:clrMapOvr>
  <p:extLst>
    <p:ext uri="{DCECCB84-F9BA-43D5-87BE-67443E8EF086}">
      <p15:sldGuideLst xmlns:p15="http://schemas.microsoft.com/office/powerpoint/2012/main">
        <p15:guide id="1" orient="horz" pos="1220" userDrawn="1">
          <p15:clr>
            <a:srgbClr val="FBAE40"/>
          </p15:clr>
        </p15:guide>
        <p15:guide id="2" orient="horz" pos="840"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9384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285750" y="1443404"/>
            <a:ext cx="8572500" cy="384175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400289467"/>
      </p:ext>
    </p:extLst>
  </p:cSld>
  <p:clrMapOvr>
    <a:masterClrMapping/>
  </p:clrMapOvr>
  <p:extLst>
    <p:ext uri="{DCECCB84-F9BA-43D5-87BE-67443E8EF086}">
      <p15:sldGuideLst xmlns:p15="http://schemas.microsoft.com/office/powerpoint/2012/main">
        <p15:guide id="1" pos="5730" userDrawn="1">
          <p15:clr>
            <a:srgbClr val="FBAE40"/>
          </p15:clr>
        </p15:guide>
        <p15:guide id="2" orient="horz" pos="1200" userDrawn="1">
          <p15:clr>
            <a:srgbClr val="FBAE40"/>
          </p15:clr>
        </p15:guide>
        <p15:guide id="3" orient="horz" pos="3620" userDrawn="1">
          <p15:clr>
            <a:srgbClr val="FBAE40"/>
          </p15:clr>
        </p15:guide>
        <p15:guide id="4" pos="5685" userDrawn="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9486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6271" y="1034847"/>
            <a:ext cx="6939279" cy="5204460"/>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dirty="0"/>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845013" y="3186404"/>
            <a:ext cx="1111178" cy="365125"/>
          </a:xfrm>
          <a:prstGeom prst="rect">
            <a:avLst/>
          </a:prstGeom>
        </p:spPr>
        <p:txBody>
          <a:bodyPr anchor="ctr">
            <a:normAutofit/>
          </a:bodyPr>
          <a:lstStyle>
            <a:lvl1pPr marL="0" indent="0" algn="l">
              <a:buNone/>
              <a:defRPr sz="1125"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630836" y="3186404"/>
            <a:ext cx="279287" cy="365125"/>
          </a:xfrm>
          <a:prstGeom prst="rect">
            <a:avLst/>
          </a:prstGeom>
        </p:spPr>
        <p:txBody>
          <a:bodyPr anchor="ctr">
            <a:normAutofit/>
          </a:bodyPr>
          <a:lstStyle>
            <a:lvl1pPr marL="0" indent="0" algn="r">
              <a:buNone/>
              <a:defRPr sz="1125"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820165" y="4935881"/>
            <a:ext cx="1111178" cy="365125"/>
          </a:xfrm>
          <a:prstGeom prst="rect">
            <a:avLst/>
          </a:prstGeom>
        </p:spPr>
        <p:txBody>
          <a:bodyPr anchor="ctr">
            <a:normAutofit/>
          </a:bodyPr>
          <a:lstStyle>
            <a:lvl1pPr marL="0" indent="0" algn="l">
              <a:buNone/>
              <a:defRPr sz="1125"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605988" y="4935881"/>
            <a:ext cx="279287" cy="365125"/>
          </a:xfrm>
          <a:prstGeom prst="rect">
            <a:avLst/>
          </a:prstGeom>
        </p:spPr>
        <p:txBody>
          <a:bodyPr anchor="ctr">
            <a:normAutofit/>
          </a:bodyPr>
          <a:lstStyle>
            <a:lvl1pPr marL="0" indent="0" algn="r">
              <a:buNone/>
              <a:defRPr sz="1125"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7819320" y="3552667"/>
            <a:ext cx="1111178" cy="365125"/>
          </a:xfrm>
          <a:prstGeom prst="rect">
            <a:avLst/>
          </a:prstGeom>
        </p:spPr>
        <p:txBody>
          <a:bodyPr anchor="ctr">
            <a:normAutofit/>
          </a:bodyPr>
          <a:lstStyle>
            <a:lvl1pPr marL="0" indent="0" algn="l">
              <a:buNone/>
              <a:defRPr sz="1125"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7605143" y="3552667"/>
            <a:ext cx="279287" cy="365125"/>
          </a:xfrm>
          <a:prstGeom prst="rect">
            <a:avLst/>
          </a:prstGeom>
        </p:spPr>
        <p:txBody>
          <a:bodyPr anchor="ctr">
            <a:normAutofit/>
          </a:bodyPr>
          <a:lstStyle>
            <a:lvl1pPr marL="0" indent="0" algn="r">
              <a:buNone/>
              <a:defRPr sz="1125"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7822745" y="4921207"/>
            <a:ext cx="1111178" cy="365125"/>
          </a:xfrm>
          <a:prstGeom prst="rect">
            <a:avLst/>
          </a:prstGeom>
        </p:spPr>
        <p:txBody>
          <a:bodyPr anchor="ctr">
            <a:normAutofit/>
          </a:bodyPr>
          <a:lstStyle>
            <a:lvl1pPr marL="0" indent="0" algn="l">
              <a:buNone/>
              <a:defRPr sz="1125"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7608568" y="4921207"/>
            <a:ext cx="279287" cy="365125"/>
          </a:xfrm>
          <a:prstGeom prst="rect">
            <a:avLst/>
          </a:prstGeom>
        </p:spPr>
        <p:txBody>
          <a:bodyPr anchor="ctr">
            <a:normAutofit/>
          </a:bodyPr>
          <a:lstStyle>
            <a:lvl1pPr marL="0" indent="0" algn="r">
              <a:buNone/>
              <a:defRPr sz="1125"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3649642725"/>
      </p:ext>
    </p:extLst>
  </p:cSld>
  <p:clrMapOvr>
    <a:masterClrMapping/>
  </p:clrMapOvr>
  <p:extLst>
    <p:ext uri="{DCECCB84-F9BA-43D5-87BE-67443E8EF086}">
      <p15:sldGuideLst xmlns:p15="http://schemas.microsoft.com/office/powerpoint/2012/main">
        <p15:guide id="3" orient="horz" pos="2243" userDrawn="1">
          <p15:clr>
            <a:srgbClr val="FBAE40"/>
          </p15:clr>
        </p15:guide>
        <p15:guide id="5" pos="1350" userDrawn="1">
          <p15:clr>
            <a:srgbClr val="FBAE40"/>
          </p15:clr>
        </p15:guide>
        <p15:guide id="6" orient="horz" pos="860" userDrawn="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9588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285750" y="2479966"/>
            <a:ext cx="8522494" cy="1898069"/>
          </a:xfrm>
          <a:prstGeom prst="rect">
            <a:avLst/>
          </a:prstGeom>
        </p:spPr>
        <p:txBody>
          <a:bodyPr anchor="ctr" anchorCtr="0"/>
          <a:lstStyle>
            <a:lvl1pPr>
              <a:defRPr lang="en-US" sz="5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Thank you.</a:t>
            </a:r>
          </a:p>
        </p:txBody>
      </p:sp>
    </p:spTree>
    <p:extLst>
      <p:ext uri="{BB962C8B-B14F-4D97-AF65-F5344CB8AC3E}">
        <p14:creationId xmlns:p14="http://schemas.microsoft.com/office/powerpoint/2010/main" val="3701126871"/>
      </p:ext>
    </p:extLst>
  </p:cSld>
  <p:clrMapOvr>
    <a:masterClrMapping/>
  </p:clrMapOvr>
  <p:extLst>
    <p:ext uri="{DCECCB84-F9BA-43D5-87BE-67443E8EF086}">
      <p15:sldGuideLst xmlns:p15="http://schemas.microsoft.com/office/powerpoint/2012/main">
        <p15:guide id="1" orient="horz" pos="1980" userDrawn="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9691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9010" y="2606168"/>
            <a:ext cx="2125980" cy="1645666"/>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58608439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ntroduction slide_EQB_0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9896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285750" y="2479972"/>
            <a:ext cx="8572500" cy="1898069"/>
          </a:xfrm>
          <a:prstGeom prst="rect">
            <a:avLst/>
          </a:prstGeom>
        </p:spPr>
        <p:txBody>
          <a:bodyPr anchor="ctr" anchorCtr="0"/>
          <a:lstStyle>
            <a:lvl1pPr marL="0" indent="0" algn="ctr">
              <a:lnSpc>
                <a:spcPct val="85000"/>
              </a:lnSpc>
              <a:buNone/>
              <a:defRPr sz="5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3137080" y="5661378"/>
            <a:ext cx="2879581" cy="261460"/>
          </a:xfrm>
          <a:prstGeom prst="rect">
            <a:avLst/>
          </a:prstGeom>
        </p:spPr>
        <p:txBody>
          <a:bodyPr/>
          <a:lstStyle>
            <a:lvl1pPr marL="0" indent="0" algn="ctr">
              <a:buNone/>
              <a:defRPr sz="1125"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3401674" y="5881430"/>
            <a:ext cx="2353388" cy="261460"/>
          </a:xfrm>
          <a:prstGeom prst="rect">
            <a:avLst/>
          </a:prstGeom>
        </p:spPr>
        <p:txBody>
          <a:bodyPr/>
          <a:lstStyle>
            <a:lvl1pPr marL="0" indent="0" algn="ctr">
              <a:buNone/>
              <a:defRPr sz="1125"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980498" y="400850"/>
            <a:ext cx="1183005" cy="915733"/>
          </a:xfrm>
          <a:prstGeom prst="rect">
            <a:avLst/>
          </a:prstGeom>
        </p:spPr>
      </p:pic>
    </p:spTree>
    <p:extLst>
      <p:ext uri="{BB962C8B-B14F-4D97-AF65-F5344CB8AC3E}">
        <p14:creationId xmlns:p14="http://schemas.microsoft.com/office/powerpoint/2010/main" val="2577721180"/>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213102" y="1521354"/>
            <a:ext cx="8701103" cy="4626307"/>
          </a:xfrm>
          <a:prstGeom prst="rect">
            <a:avLst/>
          </a:prstGeom>
        </p:spPr>
        <p:txBody>
          <a:bodyPr vert="horz" lIns="91440" tIns="45720" rIns="91440" bIns="45720" rtlCol="0">
            <a:normAutofit/>
          </a:bodyPr>
          <a:lstStyle>
            <a:lvl1pPr marL="142875" indent="-142875" algn="l" defTabSz="571500" rtl="0" eaLnBrk="1" latinLnBrk="0" hangingPunct="1">
              <a:lnSpc>
                <a:spcPct val="90000"/>
              </a:lnSpc>
              <a:spcBef>
                <a:spcPts val="625"/>
              </a:spcBef>
              <a:buFont typeface="Arial" panose="020B0604020202020204" pitchFamily="34" charset="0"/>
              <a:buChar char="•"/>
              <a:defRPr sz="1750" kern="1200">
                <a:solidFill>
                  <a:schemeClr val="bg2"/>
                </a:solidFill>
                <a:latin typeface="Segoe UI" panose="020B0502040204020203" pitchFamily="34" charset="0"/>
                <a:ea typeface="+mn-ea"/>
                <a:cs typeface="Segoe UI" panose="020B0502040204020203" pitchFamily="34" charset="0"/>
              </a:defRPr>
            </a:lvl1pPr>
            <a:lvl2pPr marL="428625" indent="-142875" algn="l" defTabSz="571500" rtl="0" eaLnBrk="1" latinLnBrk="0" hangingPunct="1">
              <a:lnSpc>
                <a:spcPct val="90000"/>
              </a:lnSpc>
              <a:spcBef>
                <a:spcPts val="313"/>
              </a:spcBef>
              <a:buFont typeface="Arial" panose="020B0604020202020204" pitchFamily="34" charset="0"/>
              <a:buChar char="•"/>
              <a:defRPr sz="1500" kern="1200">
                <a:solidFill>
                  <a:schemeClr val="bg2"/>
                </a:solidFill>
                <a:latin typeface="Segoe UI" panose="020B0502040204020203" pitchFamily="34" charset="0"/>
                <a:ea typeface="+mn-ea"/>
                <a:cs typeface="Segoe UI" panose="020B0502040204020203" pitchFamily="34" charset="0"/>
              </a:defRPr>
            </a:lvl2pPr>
            <a:lvl3pPr marL="714375" indent="-142875" algn="l" defTabSz="571500" rtl="0" eaLnBrk="1" latinLnBrk="0" hangingPunct="1">
              <a:lnSpc>
                <a:spcPct val="90000"/>
              </a:lnSpc>
              <a:spcBef>
                <a:spcPts val="313"/>
              </a:spcBef>
              <a:buFont typeface="Arial" panose="020B0604020202020204" pitchFamily="34" charset="0"/>
              <a:buChar char="•"/>
              <a:defRPr sz="1250" kern="1200">
                <a:solidFill>
                  <a:schemeClr val="bg2"/>
                </a:solidFill>
                <a:latin typeface="Segoe UI" panose="020B0502040204020203" pitchFamily="34" charset="0"/>
                <a:ea typeface="+mn-ea"/>
                <a:cs typeface="Segoe UI" panose="020B0502040204020203" pitchFamily="34" charset="0"/>
              </a:defRPr>
            </a:lvl3pPr>
            <a:lvl4pPr marL="1000125" indent="-142875" algn="l" defTabSz="571500" rtl="0" eaLnBrk="1" latinLnBrk="0" hangingPunct="1">
              <a:lnSpc>
                <a:spcPct val="90000"/>
              </a:lnSpc>
              <a:spcBef>
                <a:spcPts val="313"/>
              </a:spcBef>
              <a:buFont typeface="Arial" panose="020B0604020202020204" pitchFamily="34" charset="0"/>
              <a:buChar char="•"/>
              <a:defRPr sz="1125" kern="1200">
                <a:solidFill>
                  <a:schemeClr val="bg2"/>
                </a:solidFill>
                <a:latin typeface="Segoe UI" panose="020B0502040204020203" pitchFamily="34" charset="0"/>
                <a:ea typeface="+mn-ea"/>
                <a:cs typeface="Segoe UI" panose="020B0502040204020203" pitchFamily="34" charset="0"/>
              </a:defRPr>
            </a:lvl4pPr>
            <a:lvl5pPr marL="1285875" indent="-142875" algn="l" defTabSz="571500" rtl="0" eaLnBrk="1" latinLnBrk="0" hangingPunct="1">
              <a:lnSpc>
                <a:spcPct val="90000"/>
              </a:lnSpc>
              <a:spcBef>
                <a:spcPts val="313"/>
              </a:spcBef>
              <a:buFont typeface="Arial" panose="020B0604020202020204" pitchFamily="34" charset="0"/>
              <a:buChar char="•"/>
              <a:defRPr sz="1125" kern="1200">
                <a:solidFill>
                  <a:schemeClr val="bg2"/>
                </a:solidFill>
                <a:latin typeface="Segoe UI" panose="020B0502040204020203" pitchFamily="34" charset="0"/>
                <a:ea typeface="+mn-ea"/>
                <a:cs typeface="Segoe UI" panose="020B0502040204020203" pitchFamily="34" charset="0"/>
              </a:defRPr>
            </a:lvl5pPr>
            <a:lvl6pPr marL="15716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6pPr>
            <a:lvl7pPr marL="18573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7pPr>
            <a:lvl8pPr marL="21431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8pPr>
            <a:lvl9pPr marL="24288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213102" y="365126"/>
            <a:ext cx="8701103" cy="1006740"/>
          </a:xfrm>
          <a:prstGeom prst="rect">
            <a:avLst/>
          </a:prstGeom>
        </p:spPr>
        <p:txBody>
          <a:bodyPr/>
          <a:lstStyle>
            <a:lvl1pPr>
              <a:defRPr sz="2188" b="1">
                <a:solidFill>
                  <a:schemeClr val="tx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22934188"/>
      </p:ext>
    </p:extLst>
  </p:cSld>
  <p:clrMapOvr>
    <a:masterClrMapping/>
  </p:clrMapOvr>
  <p:hf hd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Introduction slide_EQB_0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0100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1383631" y="3882189"/>
            <a:ext cx="6376736" cy="1427748"/>
          </a:xfrm>
          <a:prstGeom prst="rect">
            <a:avLst/>
          </a:prstGeom>
        </p:spPr>
        <p:txBody>
          <a:bodyPr/>
          <a:lstStyle>
            <a:lvl1pPr marL="0" indent="0" algn="ctr">
              <a:lnSpc>
                <a:spcPts val="3750"/>
              </a:lnSpc>
              <a:buNone/>
              <a:defRPr sz="225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578639" y="5665565"/>
            <a:ext cx="3986723" cy="237665"/>
          </a:xfrm>
          <a:prstGeom prst="rect">
            <a:avLst/>
          </a:prstGeom>
        </p:spPr>
        <p:txBody>
          <a:bodyPr/>
          <a:lstStyle>
            <a:lvl1pPr marL="0" indent="0" algn="ctr">
              <a:buNone/>
              <a:defRPr sz="1125"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446988" y="5903230"/>
            <a:ext cx="2250023" cy="237665"/>
          </a:xfrm>
          <a:prstGeom prst="rect">
            <a:avLst/>
          </a:prstGeom>
        </p:spPr>
        <p:txBody>
          <a:bodyPr/>
          <a:lstStyle>
            <a:lvl1pPr marL="0" indent="0" algn="ctr">
              <a:buNone/>
              <a:defRPr sz="1125"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A2DCA8EA-D396-ED45-8079-3A6E4D2782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429000" y="1206279"/>
            <a:ext cx="2286000" cy="1769533"/>
          </a:xfrm>
          <a:prstGeom prst="rect">
            <a:avLst/>
          </a:prstGeom>
        </p:spPr>
      </p:pic>
    </p:spTree>
    <p:extLst>
      <p:ext uri="{BB962C8B-B14F-4D97-AF65-F5344CB8AC3E}">
        <p14:creationId xmlns:p14="http://schemas.microsoft.com/office/powerpoint/2010/main" val="2651772964"/>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2"/>
            </p:custDataLst>
            <p:extLst>
              <p:ext uri="{D42A27DB-BD31-4B8C-83A1-F6EECF244321}">
                <p14:modId xmlns:p14="http://schemas.microsoft.com/office/powerpoint/2010/main" val="4251061345"/>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078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241101" y="1785933"/>
            <a:ext cx="6241852" cy="4310067"/>
          </a:xfrm>
          <a:prstGeom prst="rect">
            <a:avLst/>
          </a:prstGeom>
        </p:spPr>
        <p:txBody>
          <a:bodyPr/>
          <a:lstStyle>
            <a:lvl1pPr marL="140891" indent="-132953">
              <a:lnSpc>
                <a:spcPts val="3438"/>
              </a:lnSpc>
              <a:buNone/>
              <a:tabLst/>
              <a:defRPr sz="2188"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Tree>
    <p:extLst>
      <p:ext uri="{BB962C8B-B14F-4D97-AF65-F5344CB8AC3E}">
        <p14:creationId xmlns:p14="http://schemas.microsoft.com/office/powerpoint/2010/main" val="2397900861"/>
      </p:ext>
    </p:extLst>
  </p:cSld>
  <p:clrMapOvr>
    <a:masterClrMapping/>
  </p:clrMapOvr>
  <p:extLst>
    <p:ext uri="{DCECCB84-F9BA-43D5-87BE-67443E8EF086}">
      <p15:sldGuideLst xmlns:p15="http://schemas.microsoft.com/office/powerpoint/2012/main">
        <p15:guide id="1" orient="horz" pos="1200" userDrawn="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B51943BB-EF47-4440-8F7A-040E5A5080A9}"/>
              </a:ext>
            </a:extLst>
          </p:cNvPr>
          <p:cNvSpPr>
            <a:spLocks noGrp="1"/>
          </p:cNvSpPr>
          <p:nvPr>
            <p:ph type="pic" sz="quarter" idx="14" hasCustomPrompt="1"/>
          </p:nvPr>
        </p:nvSpPr>
        <p:spPr>
          <a:xfrm>
            <a:off x="1985" y="5948"/>
            <a:ext cx="9142016" cy="4933273"/>
          </a:xfrm>
          <a:prstGeom prst="rect">
            <a:avLst/>
          </a:prstGeom>
          <a:solidFill>
            <a:schemeClr val="bg1">
              <a:lumMod val="75000"/>
            </a:schemeClr>
          </a:solidFill>
          <a:ln>
            <a:noFill/>
          </a:ln>
        </p:spPr>
        <p:txBody>
          <a:bodyPr anchor="ct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sz="1000">
                <a:solidFill>
                  <a:schemeClr val="tx1"/>
                </a:solidFill>
                <a:latin typeface="IBM Eliot Sans Medium" panose="020B0703050000000000" pitchFamily="34" charset="0"/>
                <a:cs typeface="Segoe UI" panose="020B0502040204020203" pitchFamily="34"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0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pic>
        <p:nvPicPr>
          <p:cNvPr id="9" name="Picture 8">
            <a:extLst>
              <a:ext uri="{FF2B5EF4-FFF2-40B4-BE49-F238E27FC236}">
                <a16:creationId xmlns:a16="http://schemas.microsoft.com/office/drawing/2014/main" id="{44284B11-6A03-4D7A-87F0-AE53D2629FE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042833"/>
            <a:ext cx="9144000" cy="2815167"/>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2"/>
            </p:custDataLst>
            <p:extLst>
              <p:ext uri="{D42A27DB-BD31-4B8C-83A1-F6EECF244321}">
                <p14:modId xmlns:p14="http://schemas.microsoft.com/office/powerpoint/2010/main" val="2487388973"/>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02033"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285751" y="4939220"/>
            <a:ext cx="8572499" cy="1291040"/>
          </a:xfrm>
          <a:prstGeom prst="rect">
            <a:avLst/>
          </a:prstGeom>
        </p:spPr>
        <p:txBody>
          <a:bodyPr anchor="ctr" anchorCtr="0"/>
          <a:lstStyle>
            <a:lvl1pPr marL="0" indent="0" algn="ctr">
              <a:buNone/>
              <a:defRPr lang="en-US" sz="3375" b="1" i="0" dirty="0">
                <a:solidFill>
                  <a:schemeClr val="bg2"/>
                </a:solidFill>
                <a:latin typeface="Segoe UI" panose="020B0502040204020203" pitchFamily="34" charset="0"/>
                <a:sym typeface="Segoe UI" panose="020B0502040204020203" pitchFamily="34" charset="0"/>
              </a:defRPr>
            </a:lvl1pPr>
          </a:lstStyle>
          <a:p>
            <a:pPr marL="171446" lvl="0" indent="-171446" algn="ctr">
              <a:lnSpc>
                <a:spcPct val="85000"/>
              </a:lnSpc>
            </a:pPr>
            <a:r>
              <a:rPr lang="en-US" dirty="0"/>
              <a:t>Section title here</a:t>
            </a:r>
          </a:p>
        </p:txBody>
      </p:sp>
      <p:pic>
        <p:nvPicPr>
          <p:cNvPr id="11" name="Picture 10">
            <a:extLst>
              <a:ext uri="{FF2B5EF4-FFF2-40B4-BE49-F238E27FC236}">
                <a16:creationId xmlns:a16="http://schemas.microsoft.com/office/drawing/2014/main" id="{FBF95BF4-85BF-CA41-985A-3339CE5BB58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1722531717"/>
      </p:ext>
    </p:extLst>
  </p:cSld>
  <p:clrMapOvr>
    <a:masterClrMapping/>
  </p:clrMapOvr>
  <p:extLst>
    <p:ext uri="{DCECCB84-F9BA-43D5-87BE-67443E8EF086}">
      <p15:sldGuideLst xmlns:p15="http://schemas.microsoft.com/office/powerpoint/2012/main">
        <p15:guide id="1" orient="horz" pos="4320" userDrawn="1">
          <p15:clr>
            <a:srgbClr val="FBAE40"/>
          </p15:clr>
        </p15:guide>
        <p15:guide id="2" orient="horz" userDrawn="1">
          <p15:clr>
            <a:srgbClr val="FBAE40"/>
          </p15:clr>
        </p15:guide>
        <p15:guide id="3" userDrawn="1">
          <p15:clr>
            <a:srgbClr val="FBAE40"/>
          </p15:clr>
        </p15:guide>
        <p15:guide id="4" pos="5760" userDrawn="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Title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E9603E-CB92-124F-9168-B733881641D1}"/>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0305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E9603E-CB92-124F-9168-B733881641D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8D699D66-FB69-D74D-8D14-D34010B9AD99}"/>
              </a:ext>
            </a:extLst>
          </p:cNvPr>
          <p:cNvSpPr>
            <a:spLocks noGrp="1"/>
          </p:cNvSpPr>
          <p:nvPr>
            <p:ph type="ctrTitle" hasCustomPrompt="1"/>
          </p:nvPr>
        </p:nvSpPr>
        <p:spPr>
          <a:xfrm>
            <a:off x="224774" y="420563"/>
            <a:ext cx="1978683" cy="254382"/>
          </a:xfrm>
          <a:prstGeom prst="rect">
            <a:avLst/>
          </a:prstGeom>
        </p:spPr>
        <p:txBody>
          <a:bodyPr anchor="b">
            <a:noAutofit/>
          </a:bodyPr>
          <a:lstStyle>
            <a:lvl1pPr algn="l">
              <a:defRPr sz="10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9" name="Subtitle 2">
            <a:extLst>
              <a:ext uri="{FF2B5EF4-FFF2-40B4-BE49-F238E27FC236}">
                <a16:creationId xmlns:a16="http://schemas.microsoft.com/office/drawing/2014/main" id="{4EAE71ED-CCA7-7041-8EA1-89E842E5E7DC}"/>
              </a:ext>
            </a:extLst>
          </p:cNvPr>
          <p:cNvSpPr>
            <a:spLocks noGrp="1"/>
          </p:cNvSpPr>
          <p:nvPr>
            <p:ph type="subTitle" idx="1" hasCustomPrompt="1"/>
          </p:nvPr>
        </p:nvSpPr>
        <p:spPr>
          <a:xfrm>
            <a:off x="210850" y="1062708"/>
            <a:ext cx="3503900" cy="589400"/>
          </a:xfrm>
          <a:prstGeom prst="rect">
            <a:avLst/>
          </a:prstGeom>
        </p:spPr>
        <p:txBody>
          <a:bodyPr>
            <a:noAutofit/>
          </a:bodyPr>
          <a:lstStyle>
            <a:lvl1pPr marL="0" indent="0" algn="l">
              <a:buNone/>
              <a:defRPr sz="3438" b="1" i="0">
                <a:solidFill>
                  <a:srgbClr val="FFFFFF"/>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p:txBody>
      </p:sp>
      <p:sp>
        <p:nvSpPr>
          <p:cNvPr id="10" name="Text Placeholder 14">
            <a:extLst>
              <a:ext uri="{FF2B5EF4-FFF2-40B4-BE49-F238E27FC236}">
                <a16:creationId xmlns:a16="http://schemas.microsoft.com/office/drawing/2014/main" id="{75231186-8295-4841-8BFE-2BFEB7ADFB42}"/>
              </a:ext>
            </a:extLst>
          </p:cNvPr>
          <p:cNvSpPr>
            <a:spLocks noGrp="1"/>
          </p:cNvSpPr>
          <p:nvPr>
            <p:ph type="body" sz="quarter" idx="13" hasCustomPrompt="1"/>
          </p:nvPr>
        </p:nvSpPr>
        <p:spPr>
          <a:xfrm>
            <a:off x="210852" y="1755246"/>
            <a:ext cx="3503899" cy="1673756"/>
          </a:xfrm>
          <a:prstGeom prst="rect">
            <a:avLst/>
          </a:prstGeom>
        </p:spPr>
        <p:txBody>
          <a:bodyPr/>
          <a:lstStyle>
            <a:lvl1pPr marL="0" indent="0">
              <a:buNone/>
              <a:defRPr sz="3438"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
        <p:nvSpPr>
          <p:cNvPr id="7" name="Slide Number Placeholder 5">
            <a:extLst>
              <a:ext uri="{FF2B5EF4-FFF2-40B4-BE49-F238E27FC236}">
                <a16:creationId xmlns:a16="http://schemas.microsoft.com/office/drawing/2014/main" id="{C5F814D2-9360-8441-B325-95B6F3AACD08}"/>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4CBAF6D0-BAEE-614A-B1CA-EA87B135F944}"/>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191746306"/>
      </p:ext>
    </p:extLst>
  </p:cSld>
  <p:clrMapOvr>
    <a:masterClrMapping/>
  </p:clrMapOvr>
  <p:extLst>
    <p:ext uri="{DCECCB84-F9BA-43D5-87BE-67443E8EF086}">
      <p15:sldGuideLst xmlns:p15="http://schemas.microsoft.com/office/powerpoint/2012/main">
        <p15:guide id="1" orient="horz" pos="294" userDrawn="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Title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248CC89-1582-B74D-9B61-E00945FA2243}"/>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0408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248CC89-1582-B74D-9B61-E00945FA2243}"/>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C4E384A2-BCF1-3241-B6BC-F230C3CEF37C}"/>
              </a:ext>
            </a:extLst>
          </p:cNvPr>
          <p:cNvSpPr>
            <a:spLocks noGrp="1"/>
          </p:cNvSpPr>
          <p:nvPr>
            <p:ph type="ctrTitle" hasCustomPrompt="1"/>
          </p:nvPr>
        </p:nvSpPr>
        <p:spPr>
          <a:xfrm>
            <a:off x="242881" y="65048"/>
            <a:ext cx="1527372" cy="1905000"/>
          </a:xfrm>
          <a:prstGeom prst="rect">
            <a:avLst/>
          </a:prstGeom>
        </p:spPr>
        <p:txBody>
          <a:bodyPr anchor="b">
            <a:normAutofit/>
          </a:bodyPr>
          <a:lstStyle>
            <a:lvl1pPr algn="l">
              <a:defRPr sz="9375" b="1" i="0">
                <a:solidFill>
                  <a:srgbClr val="002577"/>
                </a:solidFill>
                <a:latin typeface="Segoe UI" panose="020B0502040204020203" pitchFamily="34" charset="0"/>
                <a:sym typeface="Segoe UI" panose="020B0502040204020203" pitchFamily="34" charset="0"/>
              </a:defRPr>
            </a:lvl1pPr>
          </a:lstStyle>
          <a:p>
            <a:r>
              <a:rPr lang="en-US" dirty="0"/>
              <a:t>3</a:t>
            </a:r>
          </a:p>
        </p:txBody>
      </p:sp>
      <p:sp>
        <p:nvSpPr>
          <p:cNvPr id="8" name="Subtitle 2">
            <a:extLst>
              <a:ext uri="{FF2B5EF4-FFF2-40B4-BE49-F238E27FC236}">
                <a16:creationId xmlns:a16="http://schemas.microsoft.com/office/drawing/2014/main" id="{428056BC-493E-FF40-B5D6-A7C54EE28580}"/>
              </a:ext>
            </a:extLst>
          </p:cNvPr>
          <p:cNvSpPr>
            <a:spLocks noGrp="1"/>
          </p:cNvSpPr>
          <p:nvPr>
            <p:ph type="subTitle" idx="1" hasCustomPrompt="1"/>
          </p:nvPr>
        </p:nvSpPr>
        <p:spPr>
          <a:xfrm>
            <a:off x="208033" y="2211660"/>
            <a:ext cx="3506718" cy="2233341"/>
          </a:xfrm>
          <a:prstGeom prst="rect">
            <a:avLst/>
          </a:prstGeom>
        </p:spPr>
        <p:txBody>
          <a:bodyPr>
            <a:noAutofit/>
          </a:bodyPr>
          <a:lstStyle>
            <a:lvl1pPr marL="0" indent="0" algn="l">
              <a:buNone/>
              <a:defRPr sz="3438" b="1" i="0">
                <a:solidFill>
                  <a:srgbClr val="FFFFFF"/>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a:p>
            <a:r>
              <a:rPr lang="en-US" dirty="0"/>
              <a:t>title here</a:t>
            </a:r>
          </a:p>
        </p:txBody>
      </p:sp>
      <p:sp>
        <p:nvSpPr>
          <p:cNvPr id="6" name="Slide Number Placeholder 5">
            <a:extLst>
              <a:ext uri="{FF2B5EF4-FFF2-40B4-BE49-F238E27FC236}">
                <a16:creationId xmlns:a16="http://schemas.microsoft.com/office/drawing/2014/main" id="{A5D9549C-1A7F-714B-B6C9-B8C94AE1F759}"/>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C0D08BCB-2DAE-7944-8628-ECC7F5339C55}"/>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98869154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Title_MB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55F976-D91E-D44F-9FB0-B1D30FF2CE84}"/>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0510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B55F976-D91E-D44F-9FB0-B1D30FF2CE8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21406DAD-A14C-D64F-851C-3E4251E0E9D8}"/>
              </a:ext>
            </a:extLst>
          </p:cNvPr>
          <p:cNvSpPr>
            <a:spLocks noGrp="1"/>
          </p:cNvSpPr>
          <p:nvPr>
            <p:ph type="pic" sz="quarter" idx="14"/>
          </p:nvPr>
        </p:nvSpPr>
        <p:spPr>
          <a:xfrm>
            <a:off x="4572000" y="0"/>
            <a:ext cx="4572000" cy="6858000"/>
          </a:xfrm>
          <a:prstGeom prst="rect">
            <a:avLst/>
          </a:prstGeom>
        </p:spPr>
        <p:txBody>
          <a:bodyPr/>
          <a:lstStyle>
            <a:lvl1pPr>
              <a:defRPr b="0" i="0">
                <a:solidFill>
                  <a:schemeClr val="bg1"/>
                </a:solidFill>
                <a:latin typeface="IBM Eliot Sans Medium" panose="020B0703050000000000" pitchFamily="34" charset="0"/>
              </a:defRPr>
            </a:lvl1pPr>
          </a:lstStyle>
          <a:p>
            <a:endParaRPr lang="en-US" dirty="0">
              <a:latin typeface="Segoe UI" panose="020B0502040204020203" pitchFamily="34" charset="0"/>
            </a:endParaRPr>
          </a:p>
        </p:txBody>
      </p:sp>
      <p:sp>
        <p:nvSpPr>
          <p:cNvPr id="9" name="Title 1">
            <a:extLst>
              <a:ext uri="{FF2B5EF4-FFF2-40B4-BE49-F238E27FC236}">
                <a16:creationId xmlns:a16="http://schemas.microsoft.com/office/drawing/2014/main" id="{9059DB96-38BB-8C44-BEE6-79E193D3EF2D}"/>
              </a:ext>
            </a:extLst>
          </p:cNvPr>
          <p:cNvSpPr>
            <a:spLocks noGrp="1"/>
          </p:cNvSpPr>
          <p:nvPr>
            <p:ph type="ctrTitle" hasCustomPrompt="1"/>
          </p:nvPr>
        </p:nvSpPr>
        <p:spPr>
          <a:xfrm>
            <a:off x="224774" y="416077"/>
            <a:ext cx="1978683" cy="254382"/>
          </a:xfrm>
          <a:prstGeom prst="rect">
            <a:avLst/>
          </a:prstGeom>
        </p:spPr>
        <p:txBody>
          <a:bodyPr anchor="b">
            <a:noAutofit/>
          </a:bodyPr>
          <a:lstStyle>
            <a:lvl1pPr algn="l">
              <a:defRPr sz="10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10" name="Subtitle 2">
            <a:extLst>
              <a:ext uri="{FF2B5EF4-FFF2-40B4-BE49-F238E27FC236}">
                <a16:creationId xmlns:a16="http://schemas.microsoft.com/office/drawing/2014/main" id="{1C7C2759-5413-9647-B398-F269CDC851E4}"/>
              </a:ext>
            </a:extLst>
          </p:cNvPr>
          <p:cNvSpPr>
            <a:spLocks noGrp="1"/>
          </p:cNvSpPr>
          <p:nvPr>
            <p:ph type="subTitle" idx="1" hasCustomPrompt="1"/>
          </p:nvPr>
        </p:nvSpPr>
        <p:spPr>
          <a:xfrm>
            <a:off x="210850" y="1062708"/>
            <a:ext cx="3503900" cy="589400"/>
          </a:xfrm>
          <a:prstGeom prst="rect">
            <a:avLst/>
          </a:prstGeom>
        </p:spPr>
        <p:txBody>
          <a:bodyPr>
            <a:noAutofit/>
          </a:bodyPr>
          <a:lstStyle>
            <a:lvl1pPr marL="0" indent="0" algn="l">
              <a:buNone/>
              <a:defRPr sz="3438" b="1" i="0">
                <a:solidFill>
                  <a:srgbClr val="FFFFFF"/>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p:txBody>
      </p:sp>
      <p:sp>
        <p:nvSpPr>
          <p:cNvPr id="11" name="Text Placeholder 14">
            <a:extLst>
              <a:ext uri="{FF2B5EF4-FFF2-40B4-BE49-F238E27FC236}">
                <a16:creationId xmlns:a16="http://schemas.microsoft.com/office/drawing/2014/main" id="{14A76205-1D2B-DA47-AF5A-87614A4421F3}"/>
              </a:ext>
            </a:extLst>
          </p:cNvPr>
          <p:cNvSpPr>
            <a:spLocks noGrp="1"/>
          </p:cNvSpPr>
          <p:nvPr>
            <p:ph type="body" sz="quarter" idx="13" hasCustomPrompt="1"/>
          </p:nvPr>
        </p:nvSpPr>
        <p:spPr>
          <a:xfrm>
            <a:off x="210852" y="1755246"/>
            <a:ext cx="3503899" cy="1673756"/>
          </a:xfrm>
          <a:prstGeom prst="rect">
            <a:avLst/>
          </a:prstGeom>
        </p:spPr>
        <p:txBody>
          <a:bodyPr/>
          <a:lstStyle>
            <a:lvl1pPr marL="0" indent="0">
              <a:buNone/>
              <a:defRPr sz="3438"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Tree>
    <p:extLst>
      <p:ext uri="{BB962C8B-B14F-4D97-AF65-F5344CB8AC3E}">
        <p14:creationId xmlns:p14="http://schemas.microsoft.com/office/powerpoint/2010/main" val="3397310648"/>
      </p:ext>
    </p:extLst>
  </p:cSld>
  <p:clrMapOvr>
    <a:masterClrMapping/>
  </p:clrMapOvr>
  <p:extLst>
    <p:ext uri="{DCECCB84-F9BA-43D5-87BE-67443E8EF086}">
      <p15:sldGuideLst xmlns:p15="http://schemas.microsoft.com/office/powerpoint/2012/main">
        <p15:guide id="1" orient="horz" pos="294" userDrawn="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Key Take Away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A1256C-1DC9-634C-AFA9-B23CB6FE8132}"/>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0612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3A1256C-1DC9-634C-AFA9-B23CB6FE8132}"/>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97F86E8-6969-EA49-AA59-76B41BBA1513}"/>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6" name="Text Placeholder 3">
            <a:extLst>
              <a:ext uri="{FF2B5EF4-FFF2-40B4-BE49-F238E27FC236}">
                <a16:creationId xmlns:a16="http://schemas.microsoft.com/office/drawing/2014/main" id="{2B3A8364-80DE-D642-9543-1056990AD93A}"/>
              </a:ext>
            </a:extLst>
          </p:cNvPr>
          <p:cNvSpPr>
            <a:spLocks noGrp="1"/>
          </p:cNvSpPr>
          <p:nvPr>
            <p:ph type="body" sz="quarter" idx="14" hasCustomPrompt="1"/>
          </p:nvPr>
        </p:nvSpPr>
        <p:spPr>
          <a:xfrm>
            <a:off x="222595" y="3365500"/>
            <a:ext cx="3930702" cy="2349500"/>
          </a:xfrm>
          <a:prstGeom prst="rect">
            <a:avLst/>
          </a:prstGeom>
        </p:spPr>
        <p:txBody>
          <a:bodyPr/>
          <a:lstStyle>
            <a:lvl1pPr marL="0" indent="0">
              <a:lnSpc>
                <a:spcPts val="1250"/>
              </a:lnSpc>
              <a:spcBef>
                <a:spcPts val="0"/>
              </a:spcBef>
              <a:buNone/>
              <a:defRPr sz="1000" b="0" i="0" spc="7"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8" name="Slide Number Placeholder 5">
            <a:extLst>
              <a:ext uri="{FF2B5EF4-FFF2-40B4-BE49-F238E27FC236}">
                <a16:creationId xmlns:a16="http://schemas.microsoft.com/office/drawing/2014/main" id="{6761FD42-7C1C-7946-814E-DC90712C876C}"/>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4E36A7DB-6B36-7146-8869-6F59D0A72F47}"/>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427980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Key Take Away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36C659-69AB-8B46-AA26-29E264CD9C40}"/>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0715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36C659-69AB-8B46-AA26-29E264CD9C40}"/>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98505416-E8B1-5949-8598-E56FF2546D13}"/>
              </a:ext>
            </a:extLst>
          </p:cNvPr>
          <p:cNvSpPr>
            <a:spLocks noGrp="1"/>
          </p:cNvSpPr>
          <p:nvPr>
            <p:ph type="sldNum" sz="quarter" idx="10"/>
          </p:nvPr>
        </p:nvSpPr>
        <p:spPr>
          <a:xfrm>
            <a:off x="8647883" y="6347590"/>
            <a:ext cx="233450" cy="291340"/>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AC239665-67ED-2843-AAE5-0D382A721D3A}"/>
              </a:ext>
            </a:extLst>
          </p:cNvPr>
          <p:cNvSpPr>
            <a:spLocks noGrp="1"/>
          </p:cNvSpPr>
          <p:nvPr>
            <p:ph type="ftr" sz="quarter" idx="11"/>
          </p:nvPr>
        </p:nvSpPr>
        <p:spPr>
          <a:xfrm>
            <a:off x="5552411" y="6261813"/>
            <a:ext cx="3086100" cy="365125"/>
          </a:xfrm>
          <a:prstGeom prst="rect">
            <a:avLst/>
          </a:prstGeom>
        </p:spPr>
        <p:txBody>
          <a:bodyPr/>
          <a:lstStyle/>
          <a:p>
            <a:r>
              <a:rPr lang="en-US"/>
              <a:t>Presentation Title Here – Month 00, 000</a:t>
            </a:r>
            <a:endParaRPr lang="en-US" dirty="0"/>
          </a:p>
        </p:txBody>
      </p:sp>
      <p:sp>
        <p:nvSpPr>
          <p:cNvPr id="7" name="Picture Placeholder 2">
            <a:extLst>
              <a:ext uri="{FF2B5EF4-FFF2-40B4-BE49-F238E27FC236}">
                <a16:creationId xmlns:a16="http://schemas.microsoft.com/office/drawing/2014/main" id="{E8B3310A-4204-8D44-AD12-6E4744492166}"/>
              </a:ext>
            </a:extLst>
          </p:cNvPr>
          <p:cNvSpPr>
            <a:spLocks noGrp="1"/>
          </p:cNvSpPr>
          <p:nvPr>
            <p:ph type="pic" sz="quarter" idx="14" hasCustomPrompt="1"/>
          </p:nvPr>
        </p:nvSpPr>
        <p:spPr>
          <a:xfrm>
            <a:off x="4568428" y="5948"/>
            <a:ext cx="4575572" cy="6852053"/>
          </a:xfrm>
          <a:prstGeom prst="rect">
            <a:avLst/>
          </a:prstGeom>
          <a:solidFill>
            <a:schemeClr val="bg1">
              <a:lumMod val="75000"/>
            </a:schemeClr>
          </a:solidFill>
          <a:ln>
            <a:noFill/>
          </a:ln>
        </p:spPr>
        <p:txBody>
          <a:bodyPr anchor="ct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sz="1000">
                <a:solidFill>
                  <a:schemeClr val="tx1"/>
                </a:solidFill>
                <a:latin typeface="IBM Eliot Sans Medium" panose="020B0703050000000000" pitchFamily="34" charset="0"/>
                <a:cs typeface="Segoe UI" panose="020B0502040204020203" pitchFamily="34"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0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2">
            <a:extLst>
              <a:ext uri="{FF2B5EF4-FFF2-40B4-BE49-F238E27FC236}">
                <a16:creationId xmlns:a16="http://schemas.microsoft.com/office/drawing/2014/main" id="{C84DB24E-2DEE-B441-A310-4D29BD8E59E7}"/>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10" name="Text Placeholder 3">
            <a:extLst>
              <a:ext uri="{FF2B5EF4-FFF2-40B4-BE49-F238E27FC236}">
                <a16:creationId xmlns:a16="http://schemas.microsoft.com/office/drawing/2014/main" id="{F4AACDFD-649E-D241-B7D9-6FBEF01C7931}"/>
              </a:ext>
            </a:extLst>
          </p:cNvPr>
          <p:cNvSpPr>
            <a:spLocks noGrp="1"/>
          </p:cNvSpPr>
          <p:nvPr>
            <p:ph type="body" sz="quarter" idx="15" hasCustomPrompt="1"/>
          </p:nvPr>
        </p:nvSpPr>
        <p:spPr>
          <a:xfrm>
            <a:off x="222595" y="3365500"/>
            <a:ext cx="3930702" cy="2349500"/>
          </a:xfrm>
          <a:prstGeom prst="rect">
            <a:avLst/>
          </a:prstGeom>
        </p:spPr>
        <p:txBody>
          <a:bodyPr/>
          <a:lstStyle>
            <a:lvl1pPr marL="0" indent="0">
              <a:lnSpc>
                <a:spcPts val="1250"/>
              </a:lnSpc>
              <a:spcBef>
                <a:spcPts val="0"/>
              </a:spcBef>
              <a:buNone/>
              <a:defRPr sz="1000" b="0" i="0" spc="7"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30689363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Closing slide_EQB_0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0817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279477" y="2479966"/>
            <a:ext cx="8585048" cy="1898069"/>
          </a:xfrm>
          <a:prstGeom prst="rect">
            <a:avLst/>
          </a:prstGeom>
        </p:spPr>
        <p:txBody>
          <a:bodyPr anchor="ctr" anchorCtr="0"/>
          <a:lstStyle>
            <a:lvl1pPr marL="0" indent="0" algn="ctr">
              <a:buNone/>
              <a:defRPr sz="5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193638982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Closing slide_EQB_0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0920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9010" y="2606168"/>
            <a:ext cx="2125980" cy="1645666"/>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860845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r>
              <a:rPr lang="en-US"/>
              <a:t>Presentation title here – month 00, 000</a:t>
            </a:r>
            <a:endParaRPr lang="en-US" dirty="0"/>
          </a:p>
        </p:txBody>
      </p:sp>
      <p:sp>
        <p:nvSpPr>
          <p:cNvPr id="6" name="Slide Number Placeholder 5"/>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50550119"/>
      </p:ext>
    </p:extLst>
  </p:cSld>
  <p:clrMapOvr>
    <a:masterClrMapping/>
  </p:clrMapOvr>
  <p:hf hdr="0" dt="0"/>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20B73-E64A-46A2-8E91-7F8B24202E56}" type="slidenum">
              <a:rPr lang="en-US" smtClean="0"/>
              <a:t>‹#›</a:t>
            </a:fld>
            <a:endParaRPr lang="en-US"/>
          </a:p>
        </p:txBody>
      </p:sp>
    </p:spTree>
    <p:extLst>
      <p:ext uri="{BB962C8B-B14F-4D97-AF65-F5344CB8AC3E}">
        <p14:creationId xmlns:p14="http://schemas.microsoft.com/office/powerpoint/2010/main" val="258005520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2"/>
            </p:custDataLst>
            <p:extLst>
              <p:ext uri="{D42A27DB-BD31-4B8C-83A1-F6EECF244321}">
                <p14:modId xmlns:p14="http://schemas.microsoft.com/office/powerpoint/2010/main" val="3113620009"/>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337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3137080" y="5661378"/>
            <a:ext cx="2879581" cy="261460"/>
          </a:xfrm>
          <a:prstGeom prst="rect">
            <a:avLst/>
          </a:prstGeom>
        </p:spPr>
        <p:txBody>
          <a:bodyPr/>
          <a:lstStyle>
            <a:lvl1pPr marL="0" indent="0" algn="ctr">
              <a:buNone/>
              <a:defRPr sz="1125" b="1" i="0">
                <a:solidFill>
                  <a:srgbClr val="002677"/>
                </a:solidFill>
                <a:latin typeface="Segoe UI" panose="020B0502040204020203" pitchFamily="34" charset="0"/>
                <a:sym typeface="Segoe UI" panose="020B0502040204020203" pitchFamily="34" charset="0"/>
              </a:defRPr>
            </a:lvl1pPr>
          </a:lstStyle>
          <a:p>
            <a:pPr lvl="0"/>
            <a:r>
              <a:rPr lang="en-US" dirty="0"/>
              <a:t>Presentation Subtitle Here</a:t>
            </a:r>
          </a:p>
        </p:txBody>
      </p:sp>
      <p:pic>
        <p:nvPicPr>
          <p:cNvPr id="6" name="Picture 5">
            <a:extLst>
              <a:ext uri="{FF2B5EF4-FFF2-40B4-BE49-F238E27FC236}">
                <a16:creationId xmlns:a16="http://schemas.microsoft.com/office/drawing/2014/main" id="{F51CF900-15D1-AD45-B7F5-686F3C3B42A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980017" y="400213"/>
            <a:ext cx="1183005" cy="915733"/>
          </a:xfrm>
          <a:prstGeom prst="rect">
            <a:avLst/>
          </a:prstGeom>
        </p:spPr>
      </p:pic>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285750" y="2479972"/>
            <a:ext cx="8572500" cy="1898069"/>
          </a:xfrm>
          <a:prstGeom prst="rect">
            <a:avLst/>
          </a:prstGeom>
        </p:spPr>
        <p:txBody>
          <a:bodyPr anchor="ctr" anchorCtr="0"/>
          <a:lstStyle>
            <a:lvl1pPr marL="0" indent="0" algn="ctr">
              <a:buNone/>
              <a:defRPr lang="en-US" sz="5000" b="1" i="0" dirty="0">
                <a:solidFill>
                  <a:srgbClr val="002577"/>
                </a:solidFill>
                <a:latin typeface="Segoe UI" panose="020B0502040204020203" pitchFamily="34" charset="0"/>
                <a:sym typeface="Segoe UI" panose="020B0502040204020203" pitchFamily="34" charset="0"/>
              </a:defRPr>
            </a:lvl1pPr>
          </a:lstStyle>
          <a:p>
            <a:pPr marL="171438" lvl="0" indent="-171438" algn="ctr">
              <a:lnSpc>
                <a:spcPct val="85000"/>
              </a:lnSpc>
            </a:pPr>
            <a:r>
              <a:rPr lang="en-US" dirty="0"/>
              <a:t>Presentation </a:t>
            </a:r>
            <a:br>
              <a:rPr lang="en-US" dirty="0"/>
            </a:br>
            <a:r>
              <a:rPr lang="en-US" dirty="0"/>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3401674" y="5881430"/>
            <a:ext cx="2353388" cy="261460"/>
          </a:xfrm>
          <a:prstGeom prst="rect">
            <a:avLst/>
          </a:prstGeom>
        </p:spPr>
        <p:txBody>
          <a:bodyPr/>
          <a:lstStyle>
            <a:lvl1pPr marL="0" indent="0" algn="ctr">
              <a:buNone/>
              <a:defRPr sz="1125"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3223903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2"/>
            </p:custDataLst>
            <p:extLst>
              <p:ext uri="{D42A27DB-BD31-4B8C-83A1-F6EECF244321}">
                <p14:modId xmlns:p14="http://schemas.microsoft.com/office/powerpoint/2010/main" val="351201131"/>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180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241101" y="1785933"/>
            <a:ext cx="6241852" cy="4310067"/>
          </a:xfrm>
          <a:prstGeom prst="rect">
            <a:avLst/>
          </a:prstGeom>
        </p:spPr>
        <p:txBody>
          <a:bodyPr/>
          <a:lstStyle>
            <a:lvl1pPr marL="0" indent="0">
              <a:lnSpc>
                <a:spcPts val="3438"/>
              </a:lnSpc>
              <a:buNone/>
              <a:defRPr sz="2188"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6"/>
          <a:stretch>
            <a:fillRect/>
          </a:stretch>
        </p:blipFill>
        <p:spPr>
          <a:xfrm>
            <a:off x="99392" y="-115958"/>
            <a:ext cx="1143000" cy="1524000"/>
          </a:xfrm>
          <a:prstGeom prst="rect">
            <a:avLst/>
          </a:prstGeom>
        </p:spPr>
      </p:pic>
    </p:spTree>
    <p:extLst>
      <p:ext uri="{BB962C8B-B14F-4D97-AF65-F5344CB8AC3E}">
        <p14:creationId xmlns:p14="http://schemas.microsoft.com/office/powerpoint/2010/main" val="10972136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Presentation title here – month 00, 000</a:t>
            </a:r>
            <a:endParaRPr lang="en-US" dirty="0"/>
          </a:p>
        </p:txBody>
      </p:sp>
      <p:sp>
        <p:nvSpPr>
          <p:cNvPr id="6" name="Slide Number Placeholder 5"/>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967497466"/>
      </p:ext>
    </p:extLst>
  </p:cSld>
  <p:clrMapOvr>
    <a:masterClrMapping/>
  </p:clrMapOvr>
  <p:hf hdr="0" dt="0"/>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8/19/2020</a:t>
            </a:fld>
            <a:endParaRPr lang="en-US" dirty="0"/>
          </a:p>
        </p:txBody>
      </p:sp>
      <p:sp>
        <p:nvSpPr>
          <p:cNvPr id="6" name="Footer Placeholder 5"/>
          <p:cNvSpPr>
            <a:spLocks noGrp="1"/>
          </p:cNvSpPr>
          <p:nvPr>
            <p:ph type="ftr" sz="quarter" idx="11"/>
          </p:nvPr>
        </p:nvSpPr>
        <p:spPr/>
        <p:txBody>
          <a:bodyPr/>
          <a:lstStyle/>
          <a:p>
            <a:r>
              <a:rPr lang="en-US"/>
              <a:t>Presentation title here – month 00, 000</a:t>
            </a:r>
            <a:endParaRPr lang="en-US" dirty="0"/>
          </a:p>
        </p:txBody>
      </p:sp>
      <p:sp>
        <p:nvSpPr>
          <p:cNvPr id="7" name="Slide Number Placeholder 6"/>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492703999"/>
      </p:ext>
    </p:extLst>
  </p:cSld>
  <p:clrMapOvr>
    <a:masterClrMapping/>
  </p:clrMapOvr>
  <p:hf hd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Presentation title here – month 00, 000</a:t>
            </a:r>
            <a:endParaRPr lang="en-US" dirty="0"/>
          </a:p>
        </p:txBody>
      </p:sp>
      <p:sp>
        <p:nvSpPr>
          <p:cNvPr id="9" name="Slide Number Placeholder 8"/>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2559364155"/>
      </p:ext>
    </p:extLst>
  </p:cSld>
  <p:clrMapOvr>
    <a:masterClrMapping/>
  </p:clrMapOvr>
  <p:hf hdr="0" dt="0"/>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 here – month 00, 000</a:t>
            </a:r>
            <a:endParaRPr lang="en-US" dirty="0"/>
          </a:p>
        </p:txBody>
      </p:sp>
      <p:sp>
        <p:nvSpPr>
          <p:cNvPr id="5" name="Slide Number Placeholder 4"/>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718606790"/>
      </p:ext>
    </p:extLst>
  </p:cSld>
  <p:clrMapOvr>
    <a:masterClrMapping/>
  </p:clrMapOvr>
  <p:hf hd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Presentation title here – month 00, 000</a:t>
            </a:r>
            <a:endParaRPr lang="en-US" dirty="0"/>
          </a:p>
        </p:txBody>
      </p:sp>
      <p:sp>
        <p:nvSpPr>
          <p:cNvPr id="4" name="Slide Number Placeholder 3"/>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028244687"/>
      </p:ext>
    </p:extLst>
  </p:cSld>
  <p:clrMapOvr>
    <a:masterClrMapping/>
  </p:clrMapOvr>
  <p:hf hd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 here – month 00, 000</a:t>
            </a:r>
            <a:endParaRPr lang="en-US" dirty="0"/>
          </a:p>
        </p:txBody>
      </p:sp>
      <p:sp>
        <p:nvSpPr>
          <p:cNvPr id="7" name="Slide Number Placeholder 6"/>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627170118"/>
      </p:ext>
    </p:extLst>
  </p:cSld>
  <p:clrMapOvr>
    <a:masterClrMapping/>
  </p:clrMapOvr>
  <p:hf hd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 here – month 00, 000</a:t>
            </a:r>
            <a:endParaRPr lang="en-US" dirty="0"/>
          </a:p>
        </p:txBody>
      </p:sp>
      <p:sp>
        <p:nvSpPr>
          <p:cNvPr id="7" name="Slide Number Placeholder 6"/>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217109859"/>
      </p:ext>
    </p:extLst>
  </p:cSld>
  <p:clrMapOvr>
    <a:masterClrMapping/>
  </p:clrMapOvr>
  <p:hf hdr="0" dt="0"/>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Presentation title here – month 00, 000</a:t>
            </a:r>
            <a:endParaRPr lang="en-US" dirty="0"/>
          </a:p>
        </p:txBody>
      </p:sp>
      <p:sp>
        <p:nvSpPr>
          <p:cNvPr id="6" name="Slide Number Placeholder 5"/>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832175614"/>
      </p:ext>
    </p:extLst>
  </p:cSld>
  <p:clrMapOvr>
    <a:masterClrMapping/>
  </p:clrMapOvr>
  <p:hf hd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Presentation title here – month 00, 000</a:t>
            </a:r>
            <a:endParaRPr lang="en-US" dirty="0"/>
          </a:p>
        </p:txBody>
      </p:sp>
      <p:sp>
        <p:nvSpPr>
          <p:cNvPr id="6" name="Slide Number Placeholder 5"/>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648198310"/>
      </p:ext>
    </p:extLst>
  </p:cSld>
  <p:clrMapOvr>
    <a:masterClrMapping/>
  </p:clrMapOvr>
  <p:hf hd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Section Title_EQB_03">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85775A-A2A4-3448-9D64-1BD80A4B307A}"/>
              </a:ext>
            </a:extLst>
          </p:cNvPr>
          <p:cNvGraphicFramePr>
            <a:graphicFrameLocks noChangeAspect="1"/>
          </p:cNvGraphicFramePr>
          <p:nvPr userDrawn="1">
            <p:custDataLst>
              <p:tags r:id="rId2"/>
            </p:custDataLst>
            <p:extLst>
              <p:ext uri="{D42A27DB-BD31-4B8C-83A1-F6EECF244321}">
                <p14:modId xmlns:p14="http://schemas.microsoft.com/office/powerpoint/2010/main" val="615618612"/>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3889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785775A-A2A4-3448-9D64-1BD80A4B307A}"/>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270F1CF1-190E-D04C-B754-73CA21E11314}"/>
              </a:ext>
            </a:extLst>
          </p:cNvPr>
          <p:cNvSpPr>
            <a:spLocks noGrp="1"/>
          </p:cNvSpPr>
          <p:nvPr>
            <p:ph type="ctrTitle" hasCustomPrompt="1"/>
          </p:nvPr>
        </p:nvSpPr>
        <p:spPr>
          <a:xfrm>
            <a:off x="228600" y="75208"/>
            <a:ext cx="1527372" cy="1905000"/>
          </a:xfrm>
          <a:prstGeom prst="rect">
            <a:avLst/>
          </a:prstGeom>
        </p:spPr>
        <p:txBody>
          <a:bodyPr anchor="b">
            <a:normAutofit/>
          </a:bodyPr>
          <a:lstStyle>
            <a:lvl1pPr algn="l">
              <a:defRPr sz="9375" b="1" i="0">
                <a:solidFill>
                  <a:srgbClr val="3369FF"/>
                </a:solidFill>
                <a:latin typeface="Segoe UI" panose="020B0502040204020203" pitchFamily="34" charset="0"/>
                <a:sym typeface="Segoe UI" panose="020B0502040204020203" pitchFamily="34" charset="0"/>
              </a:defRPr>
            </a:lvl1pPr>
          </a:lstStyle>
          <a:p>
            <a:r>
              <a:rPr lang="en-US" dirty="0"/>
              <a:t>2</a:t>
            </a:r>
          </a:p>
        </p:txBody>
      </p:sp>
      <p:sp>
        <p:nvSpPr>
          <p:cNvPr id="7" name="Subtitle 2">
            <a:extLst>
              <a:ext uri="{FF2B5EF4-FFF2-40B4-BE49-F238E27FC236}">
                <a16:creationId xmlns:a16="http://schemas.microsoft.com/office/drawing/2014/main" id="{8CB514DA-CD07-F544-9B85-5F93F1704E27}"/>
              </a:ext>
            </a:extLst>
          </p:cNvPr>
          <p:cNvSpPr>
            <a:spLocks noGrp="1"/>
          </p:cNvSpPr>
          <p:nvPr>
            <p:ph type="subTitle" idx="1" hasCustomPrompt="1"/>
          </p:nvPr>
        </p:nvSpPr>
        <p:spPr>
          <a:xfrm>
            <a:off x="208033" y="2211660"/>
            <a:ext cx="3506718" cy="2233341"/>
          </a:xfrm>
          <a:prstGeom prst="rect">
            <a:avLst/>
          </a:prstGeom>
        </p:spPr>
        <p:txBody>
          <a:bodyPr>
            <a:noAutofit/>
          </a:bodyPr>
          <a:lstStyle>
            <a:lvl1pPr marL="0" indent="0" algn="l">
              <a:buNone/>
              <a:defRPr sz="3438" b="1" i="0">
                <a:solidFill>
                  <a:srgbClr val="002577"/>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a:p>
            <a:r>
              <a:rPr lang="en-US" dirty="0"/>
              <a:t>Title here</a:t>
            </a:r>
          </a:p>
        </p:txBody>
      </p:sp>
      <p:sp>
        <p:nvSpPr>
          <p:cNvPr id="8" name="Slide Number Placeholder 5">
            <a:extLst>
              <a:ext uri="{FF2B5EF4-FFF2-40B4-BE49-F238E27FC236}">
                <a16:creationId xmlns:a16="http://schemas.microsoft.com/office/drawing/2014/main" id="{AD16FFEE-BBC8-DD42-806B-070FB8BB209E}"/>
              </a:ext>
            </a:extLst>
          </p:cNvPr>
          <p:cNvSpPr>
            <a:spLocks noGrp="1"/>
          </p:cNvSpPr>
          <p:nvPr>
            <p:ph type="sldNum" sz="quarter" idx="4"/>
          </p:nvPr>
        </p:nvSpPr>
        <p:spPr>
          <a:xfrm>
            <a:off x="8682909" y="6354066"/>
            <a:ext cx="288371" cy="182432"/>
          </a:xfrm>
          <a:prstGeom prst="rect">
            <a:avLst/>
          </a:prstGeom>
          <a:noFill/>
        </p:spPr>
        <p:txBody>
          <a:bodyPr/>
          <a:lstStyle>
            <a:lvl1pPr algn="r">
              <a:defRPr sz="600" b="1" i="0">
                <a:solidFill>
                  <a:srgbClr val="0025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B8A155C0-57F6-0342-A9B6-29220FA83EFE}"/>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002577"/>
                </a:solidFill>
                <a:latin typeface="Segoe UI" panose="020B0502040204020203" pitchFamily="34" charset="0"/>
                <a:sym typeface="Segoe UI" panose="020B0502040204020203" pitchFamily="34" charset="0"/>
              </a:defRPr>
            </a:lvl1pPr>
          </a:lstStyle>
          <a:p>
            <a:r>
              <a:rPr lang="en-US" dirty="0"/>
              <a:t>Presentation title here – month 00, 0000</a:t>
            </a:r>
          </a:p>
        </p:txBody>
      </p:sp>
    </p:spTree>
    <p:extLst>
      <p:ext uri="{BB962C8B-B14F-4D97-AF65-F5344CB8AC3E}">
        <p14:creationId xmlns:p14="http://schemas.microsoft.com/office/powerpoint/2010/main" val="933921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extLst>
              <p:ext uri="{D42A27DB-BD31-4B8C-83A1-F6EECF244321}">
                <p14:modId xmlns:p14="http://schemas.microsoft.com/office/powerpoint/2010/main" val="2030599749"/>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283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213841" y="382885"/>
            <a:ext cx="6286500" cy="1166343"/>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233227" y="3770901"/>
            <a:ext cx="2140148"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3114293" y="3770901"/>
            <a:ext cx="2140148"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6042495" y="3770901"/>
            <a:ext cx="2140148"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23866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3112039" y="2560320"/>
            <a:ext cx="857250" cy="1143000"/>
          </a:xfrm>
          <a:prstGeom prst="rect">
            <a:avLst/>
          </a:prstGeom>
        </p:spPr>
        <p:txBody>
          <a:bodyPr/>
          <a:lstStyle>
            <a:lvl2pPr>
              <a:defRPr sz="5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6040054" y="2560320"/>
            <a:ext cx="857250" cy="1143000"/>
          </a:xfrm>
          <a:prstGeom prst="rect">
            <a:avLst/>
          </a:prstGeom>
        </p:spPr>
        <p:txBody>
          <a:bodyPr/>
          <a:lstStyle>
            <a:lvl2pPr>
              <a:defRPr sz="5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229953" y="4019165"/>
            <a:ext cx="2262258" cy="207683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3105129" y="4019165"/>
            <a:ext cx="2262258" cy="207683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6039222" y="4019165"/>
            <a:ext cx="2262258" cy="207683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4096127875"/>
      </p:ext>
    </p:extLst>
  </p:cSld>
  <p:clrMapOvr>
    <a:masterClrMapping/>
  </p:clrMapOvr>
  <p:extLst>
    <p:ext uri="{DCECCB84-F9BA-43D5-87BE-67443E8EF086}">
      <p15:sldGuideLst xmlns:p15="http://schemas.microsoft.com/office/powerpoint/2012/main">
        <p15:guide id="5" orient="horz" pos="1720" userDrawn="1">
          <p15:clr>
            <a:srgbClr val="FBAE40"/>
          </p15:clr>
        </p15:guide>
        <p15:guide id="6" orient="horz" pos="2220" userDrawn="1">
          <p15:clr>
            <a:srgbClr val="FBAE40"/>
          </p15:clr>
        </p15:guide>
        <p15:guide id="9" orient="horz" pos="2400" userDrawn="1">
          <p15:clr>
            <a:srgbClr val="FBAE40"/>
          </p15:clr>
        </p15:guide>
        <p15:guide id="10" orient="horz" pos="2520" userDrawn="1">
          <p15:clr>
            <a:srgbClr val="FBAE40"/>
          </p15:clr>
        </p15:guide>
        <p15:guide id="11" orient="horz" pos="1580"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Section Title_EQB_03">
    <p:bg>
      <p:bgPr>
        <a:solidFill>
          <a:srgbClr val="3369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85775A-A2A4-3448-9D64-1BD80A4B307A}"/>
              </a:ext>
            </a:extLst>
          </p:cNvPr>
          <p:cNvGraphicFramePr>
            <a:graphicFrameLocks noChangeAspect="1"/>
          </p:cNvGraphicFramePr>
          <p:nvPr userDrawn="1">
            <p:custDataLst>
              <p:tags r:id="rId2"/>
            </p:custDataLst>
            <p:extLst>
              <p:ext uri="{D42A27DB-BD31-4B8C-83A1-F6EECF244321}">
                <p14:modId xmlns:p14="http://schemas.microsoft.com/office/powerpoint/2010/main" val="669684226"/>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3992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785775A-A2A4-3448-9D64-1BD80A4B307A}"/>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270F1CF1-190E-D04C-B754-73CA21E11314}"/>
              </a:ext>
            </a:extLst>
          </p:cNvPr>
          <p:cNvSpPr>
            <a:spLocks noGrp="1"/>
          </p:cNvSpPr>
          <p:nvPr>
            <p:ph type="ctrTitle" hasCustomPrompt="1"/>
          </p:nvPr>
        </p:nvSpPr>
        <p:spPr>
          <a:xfrm>
            <a:off x="242881" y="65048"/>
            <a:ext cx="1527372" cy="1905000"/>
          </a:xfrm>
          <a:prstGeom prst="rect">
            <a:avLst/>
          </a:prstGeom>
        </p:spPr>
        <p:txBody>
          <a:bodyPr anchor="b">
            <a:normAutofit/>
          </a:bodyPr>
          <a:lstStyle>
            <a:lvl1pPr algn="l">
              <a:defRPr sz="9375" b="1" i="0">
                <a:solidFill>
                  <a:srgbClr val="FFFFFF"/>
                </a:solidFill>
                <a:latin typeface="Segoe UI" panose="020B0502040204020203" pitchFamily="34" charset="0"/>
                <a:sym typeface="Segoe UI" panose="020B0502040204020203" pitchFamily="34" charset="0"/>
              </a:defRPr>
            </a:lvl1pPr>
          </a:lstStyle>
          <a:p>
            <a:r>
              <a:rPr lang="en-US" dirty="0"/>
              <a:t>2</a:t>
            </a:r>
          </a:p>
        </p:txBody>
      </p:sp>
      <p:sp>
        <p:nvSpPr>
          <p:cNvPr id="7" name="Subtitle 2">
            <a:extLst>
              <a:ext uri="{FF2B5EF4-FFF2-40B4-BE49-F238E27FC236}">
                <a16:creationId xmlns:a16="http://schemas.microsoft.com/office/drawing/2014/main" id="{8CB514DA-CD07-F544-9B85-5F93F1704E27}"/>
              </a:ext>
            </a:extLst>
          </p:cNvPr>
          <p:cNvSpPr>
            <a:spLocks noGrp="1"/>
          </p:cNvSpPr>
          <p:nvPr>
            <p:ph type="subTitle" idx="1" hasCustomPrompt="1"/>
          </p:nvPr>
        </p:nvSpPr>
        <p:spPr>
          <a:xfrm>
            <a:off x="208033" y="2211660"/>
            <a:ext cx="3506718" cy="2233341"/>
          </a:xfrm>
          <a:prstGeom prst="rect">
            <a:avLst/>
          </a:prstGeom>
        </p:spPr>
        <p:txBody>
          <a:bodyPr>
            <a:noAutofit/>
          </a:bodyPr>
          <a:lstStyle>
            <a:lvl1pPr marL="0" indent="0" algn="l">
              <a:buNone/>
              <a:defRPr sz="3438" b="1" i="0">
                <a:solidFill>
                  <a:srgbClr val="FFFFFF"/>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a:p>
            <a:r>
              <a:rPr lang="en-US" dirty="0"/>
              <a:t>Title here</a:t>
            </a:r>
          </a:p>
        </p:txBody>
      </p:sp>
      <p:pic>
        <p:nvPicPr>
          <p:cNvPr id="10" name="Picture 9">
            <a:extLst>
              <a:ext uri="{FF2B5EF4-FFF2-40B4-BE49-F238E27FC236}">
                <a16:creationId xmlns:a16="http://schemas.microsoft.com/office/drawing/2014/main" id="{82F31B59-EDE1-D741-8570-F6E884BF1E7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
        <p:nvSpPr>
          <p:cNvPr id="5" name="Footer Placeholder 4">
            <a:extLst>
              <a:ext uri="{FF2B5EF4-FFF2-40B4-BE49-F238E27FC236}">
                <a16:creationId xmlns:a16="http://schemas.microsoft.com/office/drawing/2014/main" id="{F5F80BCC-E944-1B4D-8F99-DACD7DFB3CE0}"/>
              </a:ext>
            </a:extLst>
          </p:cNvPr>
          <p:cNvSpPr>
            <a:spLocks noGrp="1"/>
          </p:cNvSpPr>
          <p:nvPr>
            <p:ph type="ftr" sz="quarter" idx="11"/>
          </p:nvPr>
        </p:nvSpPr>
        <p:spPr>
          <a:xfrm>
            <a:off x="5336540" y="6296407"/>
            <a:ext cx="3086100" cy="265176"/>
          </a:xfrm>
        </p:spPr>
        <p:txBody>
          <a:bodyPr/>
          <a:lstStyle>
            <a:lvl1pPr algn="r">
              <a:defRPr sz="600" b="1" i="0">
                <a:solidFill>
                  <a:srgbClr val="FFFFFF"/>
                </a:solidFill>
                <a:latin typeface="Segoe UI" panose="020B0502040204020203" pitchFamily="34" charset="0"/>
                <a:cs typeface="Segoe UI" panose="020B0502040204020203" pitchFamily="34" charset="0"/>
              </a:defRPr>
            </a:lvl1pPr>
          </a:lstStyle>
          <a:p>
            <a:r>
              <a:rPr lang="en-US"/>
              <a:t>Presentation Title Here – Month 00, 0000</a:t>
            </a:r>
            <a:endParaRPr lang="en-US" dirty="0"/>
          </a:p>
        </p:txBody>
      </p:sp>
      <p:sp>
        <p:nvSpPr>
          <p:cNvPr id="11" name="Slide Number Placeholder 10">
            <a:extLst>
              <a:ext uri="{FF2B5EF4-FFF2-40B4-BE49-F238E27FC236}">
                <a16:creationId xmlns:a16="http://schemas.microsoft.com/office/drawing/2014/main" id="{3FE59077-6819-3B4C-93E6-A99911E00233}"/>
              </a:ext>
            </a:extLst>
          </p:cNvPr>
          <p:cNvSpPr>
            <a:spLocks noGrp="1"/>
          </p:cNvSpPr>
          <p:nvPr>
            <p:ph type="sldNum" sz="quarter" idx="12"/>
          </p:nvPr>
        </p:nvSpPr>
        <p:spPr>
          <a:xfrm>
            <a:off x="8422640" y="6296407"/>
            <a:ext cx="407670" cy="265176"/>
          </a:xfrm>
        </p:spPr>
        <p:txBody>
          <a:bodyPr/>
          <a:lstStyle>
            <a:lvl1pPr>
              <a:defRPr sz="600" b="1" i="0">
                <a:solidFill>
                  <a:srgbClr val="FFFFFF"/>
                </a:solidFill>
                <a:latin typeface="Segoe UI" panose="020B0502040204020203" pitchFamily="34" charset="0"/>
                <a:cs typeface="Segoe UI" panose="020B0502040204020203" pitchFamily="34" charset="0"/>
              </a:defRPr>
            </a:lvl1p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2520000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1984" y="-253999"/>
            <a:ext cx="9142016" cy="4939220"/>
          </a:xfrm>
          <a:prstGeom prst="rect">
            <a:avLst/>
          </a:prstGeom>
          <a:solidFill>
            <a:schemeClr val="bg2">
              <a:lumMod val="65000"/>
            </a:schemeClr>
          </a:solidFill>
        </p:spPr>
        <p:txBody>
          <a:bodyPr anchor="ctr" anchorCtr="1"/>
          <a:lstStyle>
            <a:lvl1pPr marL="0" indent="0" algn="ctr">
              <a:buNone/>
              <a:defRPr lang="en-US" sz="875" smtClean="0">
                <a:solidFill>
                  <a:schemeClr val="accent3"/>
                </a:solidFill>
                <a:effectLst/>
              </a:defRPr>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042833"/>
            <a:ext cx="9144000" cy="2815167"/>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2"/>
            </p:custDataLst>
            <p:extLst>
              <p:ext uri="{D42A27DB-BD31-4B8C-83A1-F6EECF244321}">
                <p14:modId xmlns:p14="http://schemas.microsoft.com/office/powerpoint/2010/main" val="999388459"/>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40945"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8682909" y="6343906"/>
            <a:ext cx="308691" cy="22148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5591566" y="6346332"/>
            <a:ext cx="3086100" cy="182432"/>
          </a:xfrm>
        </p:spPr>
        <p:txBody>
          <a:bodyPr/>
          <a:lstStyle>
            <a:lvl1pPr algn="r">
              <a:defRPr sz="600" b="1" i="0">
                <a:solidFill>
                  <a:srgbClr val="FFFFFF"/>
                </a:solidFill>
                <a:latin typeface="Segoe UI" panose="020B0502040204020203" pitchFamily="34" charset="0"/>
                <a:cs typeface="Segoe UI" panose="020B0502040204020203" pitchFamily="34" charset="0"/>
              </a:defRPr>
            </a:lvl1pPr>
          </a:lstStyle>
          <a:p>
            <a:r>
              <a:rPr lang="en-US" dirty="0"/>
              <a:t>Presentation Title Here – Month 00, 000</a:t>
            </a:r>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285751" y="4939220"/>
            <a:ext cx="8572499" cy="1291040"/>
          </a:xfrm>
          <a:prstGeom prst="rect">
            <a:avLst/>
          </a:prstGeom>
        </p:spPr>
        <p:txBody>
          <a:bodyPr anchor="ctr" anchorCtr="0"/>
          <a:lstStyle>
            <a:lvl1pPr marL="0" indent="0" algn="ctr">
              <a:buNone/>
              <a:defRPr lang="en-US" sz="3375" b="1" i="0" dirty="0">
                <a:solidFill>
                  <a:srgbClr val="FFFFFF"/>
                </a:solidFill>
                <a:latin typeface="Segoe UI" panose="020B0502040204020203" pitchFamily="34" charset="0"/>
                <a:sym typeface="Segoe UI" panose="020B0502040204020203" pitchFamily="34" charset="0"/>
              </a:defRPr>
            </a:lvl1pPr>
          </a:lstStyle>
          <a:p>
            <a:pPr marL="171446" lvl="0" indent="-171446" algn="ctr">
              <a:lnSpc>
                <a:spcPct val="85000"/>
              </a:lnSpc>
            </a:pPr>
            <a:r>
              <a:rPr lang="en-US" dirty="0"/>
              <a:t>Section title here</a:t>
            </a:r>
          </a:p>
        </p:txBody>
      </p:sp>
      <p:pic>
        <p:nvPicPr>
          <p:cNvPr id="8" name="Picture 7">
            <a:extLst>
              <a:ext uri="{FF2B5EF4-FFF2-40B4-BE49-F238E27FC236}">
                <a16:creationId xmlns:a16="http://schemas.microsoft.com/office/drawing/2014/main" id="{A2F6C5E9-C8E4-8144-A027-E04E9BFE25D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39151629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Information slide_EQB_03">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EDAF127-12CF-3A48-AB59-73265F2AFBB1}"/>
              </a:ext>
            </a:extLst>
          </p:cNvPr>
          <p:cNvGraphicFramePr>
            <a:graphicFrameLocks noChangeAspect="1"/>
          </p:cNvGraphicFramePr>
          <p:nvPr userDrawn="1">
            <p:custDataLst>
              <p:tags r:id="rId2"/>
            </p:custDataLst>
            <p:extLst>
              <p:ext uri="{D42A27DB-BD31-4B8C-83A1-F6EECF244321}">
                <p14:modId xmlns:p14="http://schemas.microsoft.com/office/powerpoint/2010/main" val="2011579104"/>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4196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EDAF127-12CF-3A48-AB59-73265F2AFBB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21" name="Straight Connector 20">
            <a:extLst>
              <a:ext uri="{FF2B5EF4-FFF2-40B4-BE49-F238E27FC236}">
                <a16:creationId xmlns:a16="http://schemas.microsoft.com/office/drawing/2014/main" id="{D3B957D0-7A04-AA42-B0A7-4D42C6A01B0D}"/>
              </a:ext>
            </a:extLst>
          </p:cNvPr>
          <p:cNvCxnSpPr>
            <a:cxnSpLocks/>
          </p:cNvCxnSpPr>
          <p:nvPr userDrawn="1"/>
        </p:nvCxnSpPr>
        <p:spPr>
          <a:xfrm>
            <a:off x="3109864" y="2413000"/>
            <a:ext cx="0" cy="3683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4213EA62-46A0-C048-B111-C692D2727201}"/>
              </a:ext>
            </a:extLst>
          </p:cNvPr>
          <p:cNvSpPr>
            <a:spLocks noGrp="1"/>
          </p:cNvSpPr>
          <p:nvPr>
            <p:ph type="body" sz="quarter" idx="42" hasCustomPrompt="1"/>
          </p:nvPr>
        </p:nvSpPr>
        <p:spPr>
          <a:xfrm>
            <a:off x="204858" y="2760432"/>
            <a:ext cx="2805544" cy="886594"/>
          </a:xfrm>
          <a:prstGeom prst="rect">
            <a:avLst/>
          </a:prstGeom>
        </p:spPr>
        <p:txBody>
          <a:bodyPr>
            <a:noAutofit/>
          </a:bodyPr>
          <a:lstStyle>
            <a:lvl1pPr marL="0" indent="0">
              <a:buNone/>
              <a:defRPr sz="4350" b="1" i="0">
                <a:solidFill>
                  <a:srgbClr val="73C0FF"/>
                </a:solidFill>
                <a:latin typeface="Segoe UI" panose="020B0502040204020203" pitchFamily="34" charset="0"/>
                <a:sym typeface="Segoe UI" panose="020B0502040204020203" pitchFamily="34" charset="0"/>
              </a:defRPr>
            </a:lvl1pPr>
          </a:lstStyle>
          <a:p>
            <a:pPr lvl="0"/>
            <a:r>
              <a:rPr lang="en-US" dirty="0"/>
              <a:t>$6.67 bn</a:t>
            </a:r>
          </a:p>
        </p:txBody>
      </p:sp>
      <p:sp>
        <p:nvSpPr>
          <p:cNvPr id="38" name="Text Placeholder 12">
            <a:extLst>
              <a:ext uri="{FF2B5EF4-FFF2-40B4-BE49-F238E27FC236}">
                <a16:creationId xmlns:a16="http://schemas.microsoft.com/office/drawing/2014/main" id="{DB292C36-D2BD-D84C-BECF-935BEE8C31F4}"/>
              </a:ext>
            </a:extLst>
          </p:cNvPr>
          <p:cNvSpPr>
            <a:spLocks noGrp="1"/>
          </p:cNvSpPr>
          <p:nvPr>
            <p:ph type="body" sz="quarter" idx="43" hasCustomPrompt="1"/>
          </p:nvPr>
        </p:nvSpPr>
        <p:spPr>
          <a:xfrm>
            <a:off x="3154460" y="2759351"/>
            <a:ext cx="2805544"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39" name="Text Placeholder 12">
            <a:extLst>
              <a:ext uri="{FF2B5EF4-FFF2-40B4-BE49-F238E27FC236}">
                <a16:creationId xmlns:a16="http://schemas.microsoft.com/office/drawing/2014/main" id="{B6874B26-F31F-F748-8186-544B9E8273D6}"/>
              </a:ext>
            </a:extLst>
          </p:cNvPr>
          <p:cNvSpPr>
            <a:spLocks noGrp="1"/>
          </p:cNvSpPr>
          <p:nvPr>
            <p:ph type="body" sz="quarter" idx="44" hasCustomPrompt="1"/>
          </p:nvPr>
        </p:nvSpPr>
        <p:spPr>
          <a:xfrm>
            <a:off x="6035115" y="2759351"/>
            <a:ext cx="2805544"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40" name="Text Placeholder 4">
            <a:extLst>
              <a:ext uri="{FF2B5EF4-FFF2-40B4-BE49-F238E27FC236}">
                <a16:creationId xmlns:a16="http://schemas.microsoft.com/office/drawing/2014/main" id="{594E4948-6C0F-1743-8F69-87F2985AB180}"/>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41" name="Straight Connector 40">
            <a:extLst>
              <a:ext uri="{FF2B5EF4-FFF2-40B4-BE49-F238E27FC236}">
                <a16:creationId xmlns:a16="http://schemas.microsoft.com/office/drawing/2014/main" id="{92FA3CFD-1383-E740-9B0C-2EEDCB17EB27}"/>
              </a:ext>
            </a:extLst>
          </p:cNvPr>
          <p:cNvCxnSpPr>
            <a:cxnSpLocks/>
          </p:cNvCxnSpPr>
          <p:nvPr userDrawn="1"/>
        </p:nvCxnSpPr>
        <p:spPr>
          <a:xfrm>
            <a:off x="285750" y="2286000"/>
            <a:ext cx="85725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B6893E18-66C7-114D-A9EE-1EDDCCF757E0}"/>
              </a:ext>
            </a:extLst>
          </p:cNvPr>
          <p:cNvSpPr>
            <a:spLocks noGrp="1"/>
          </p:cNvSpPr>
          <p:nvPr>
            <p:ph type="body" sz="quarter" idx="26" hasCustomPrompt="1"/>
          </p:nvPr>
        </p:nvSpPr>
        <p:spPr>
          <a:xfrm>
            <a:off x="238665" y="4572000"/>
            <a:ext cx="2140372" cy="1524000"/>
          </a:xfrm>
          <a:prstGeom prst="rect">
            <a:avLst/>
          </a:prstGeom>
        </p:spPr>
        <p:txBody>
          <a:bodyPr>
            <a:normAutofit/>
          </a:bodyPr>
          <a:lstStyle>
            <a:lvl1pPr marL="0" marR="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sz="75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49" name="Text Placeholder 47">
            <a:extLst>
              <a:ext uri="{FF2B5EF4-FFF2-40B4-BE49-F238E27FC236}">
                <a16:creationId xmlns:a16="http://schemas.microsoft.com/office/drawing/2014/main" id="{81AA2E14-F288-D84C-BC8D-723D2B5DC5A4}"/>
              </a:ext>
            </a:extLst>
          </p:cNvPr>
          <p:cNvSpPr>
            <a:spLocks noGrp="1"/>
          </p:cNvSpPr>
          <p:nvPr>
            <p:ph type="body" sz="quarter" idx="52" hasCustomPrompt="1"/>
          </p:nvPr>
        </p:nvSpPr>
        <p:spPr>
          <a:xfrm>
            <a:off x="3187538" y="4572000"/>
            <a:ext cx="2140372" cy="1524000"/>
          </a:xfrm>
          <a:prstGeom prst="rect">
            <a:avLst/>
          </a:prstGeom>
        </p:spPr>
        <p:txBody>
          <a:bodyPr>
            <a:normAutofit/>
          </a:bodyPr>
          <a:lstStyle>
            <a:lvl1pPr marL="0" marR="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sz="75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50" name="Text Placeholder 47">
            <a:extLst>
              <a:ext uri="{FF2B5EF4-FFF2-40B4-BE49-F238E27FC236}">
                <a16:creationId xmlns:a16="http://schemas.microsoft.com/office/drawing/2014/main" id="{EBF9A7CB-BD6D-C549-8D16-F85A877388E6}"/>
              </a:ext>
            </a:extLst>
          </p:cNvPr>
          <p:cNvSpPr>
            <a:spLocks noGrp="1"/>
          </p:cNvSpPr>
          <p:nvPr>
            <p:ph type="body" sz="quarter" idx="54" hasCustomPrompt="1"/>
          </p:nvPr>
        </p:nvSpPr>
        <p:spPr>
          <a:xfrm>
            <a:off x="6071803" y="4572000"/>
            <a:ext cx="2140372" cy="1524000"/>
          </a:xfrm>
          <a:prstGeom prst="rect">
            <a:avLst/>
          </a:prstGeom>
        </p:spPr>
        <p:txBody>
          <a:bodyPr>
            <a:normAutofit/>
          </a:bodyPr>
          <a:lstStyle>
            <a:lvl1pPr marL="0" marR="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sz="75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cxnSp>
        <p:nvCxnSpPr>
          <p:cNvPr id="51" name="Straight Connector 50">
            <a:extLst>
              <a:ext uri="{FF2B5EF4-FFF2-40B4-BE49-F238E27FC236}">
                <a16:creationId xmlns:a16="http://schemas.microsoft.com/office/drawing/2014/main" id="{850EC673-7D97-6A44-B5BB-6FE42552ADA7}"/>
              </a:ext>
            </a:extLst>
          </p:cNvPr>
          <p:cNvCxnSpPr>
            <a:cxnSpLocks/>
          </p:cNvCxnSpPr>
          <p:nvPr userDrawn="1"/>
        </p:nvCxnSpPr>
        <p:spPr>
          <a:xfrm>
            <a:off x="6022927" y="2413000"/>
            <a:ext cx="0" cy="3683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025D663-6FA1-5C4B-997B-5ADE62671730}"/>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D98CE7A7-D98D-9F44-8E94-6A1450364D9D}"/>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B81DC78F-4D74-6C45-A7FD-2BC85ED6A5B4}"/>
              </a:ext>
            </a:extLst>
          </p:cNvPr>
          <p:cNvSpPr>
            <a:spLocks noGrp="1"/>
          </p:cNvSpPr>
          <p:nvPr>
            <p:ph type="body" sz="quarter" idx="63" hasCustomPrompt="1"/>
          </p:nvPr>
        </p:nvSpPr>
        <p:spPr>
          <a:xfrm>
            <a:off x="222288" y="2305081"/>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4" name="Text Placeholder 4">
            <a:extLst>
              <a:ext uri="{FF2B5EF4-FFF2-40B4-BE49-F238E27FC236}">
                <a16:creationId xmlns:a16="http://schemas.microsoft.com/office/drawing/2014/main" id="{C108D266-48D0-D049-8488-C03D84FE1775}"/>
              </a:ext>
            </a:extLst>
          </p:cNvPr>
          <p:cNvSpPr>
            <a:spLocks noGrp="1"/>
          </p:cNvSpPr>
          <p:nvPr>
            <p:ph type="body" sz="quarter" idx="64" hasCustomPrompt="1"/>
          </p:nvPr>
        </p:nvSpPr>
        <p:spPr>
          <a:xfrm>
            <a:off x="3179923" y="2305081"/>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8875C7EB-349E-6D40-80A8-60A8A882E953}"/>
              </a:ext>
            </a:extLst>
          </p:cNvPr>
          <p:cNvSpPr>
            <a:spLocks noGrp="1"/>
          </p:cNvSpPr>
          <p:nvPr>
            <p:ph type="body" sz="quarter" idx="65" hasCustomPrompt="1"/>
          </p:nvPr>
        </p:nvSpPr>
        <p:spPr>
          <a:xfrm>
            <a:off x="6079581" y="2305081"/>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6" name="Text Placeholder 4">
            <a:extLst>
              <a:ext uri="{FF2B5EF4-FFF2-40B4-BE49-F238E27FC236}">
                <a16:creationId xmlns:a16="http://schemas.microsoft.com/office/drawing/2014/main" id="{D0DC32EA-D247-2446-B685-0B9BD2BB81E8}"/>
              </a:ext>
            </a:extLst>
          </p:cNvPr>
          <p:cNvSpPr>
            <a:spLocks noGrp="1"/>
          </p:cNvSpPr>
          <p:nvPr>
            <p:ph type="body" sz="quarter" idx="66" hasCustomPrompt="1"/>
          </p:nvPr>
        </p:nvSpPr>
        <p:spPr>
          <a:xfrm>
            <a:off x="222288" y="4235650"/>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7" name="Text Placeholder 4">
            <a:extLst>
              <a:ext uri="{FF2B5EF4-FFF2-40B4-BE49-F238E27FC236}">
                <a16:creationId xmlns:a16="http://schemas.microsoft.com/office/drawing/2014/main" id="{090B2155-FA3B-6344-ACB3-2AE25D6F3745}"/>
              </a:ext>
            </a:extLst>
          </p:cNvPr>
          <p:cNvSpPr>
            <a:spLocks noGrp="1"/>
          </p:cNvSpPr>
          <p:nvPr>
            <p:ph type="body" sz="quarter" idx="67" hasCustomPrompt="1"/>
          </p:nvPr>
        </p:nvSpPr>
        <p:spPr>
          <a:xfrm>
            <a:off x="3179923" y="4235650"/>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7161BBB8-9784-FC4E-AD5F-C885360D51FC}"/>
              </a:ext>
            </a:extLst>
          </p:cNvPr>
          <p:cNvSpPr>
            <a:spLocks noGrp="1"/>
          </p:cNvSpPr>
          <p:nvPr>
            <p:ph type="body" sz="quarter" idx="68" hasCustomPrompt="1"/>
          </p:nvPr>
        </p:nvSpPr>
        <p:spPr>
          <a:xfrm>
            <a:off x="6079581" y="4235650"/>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pic>
        <p:nvPicPr>
          <p:cNvPr id="29" name="Picture 28">
            <a:extLst>
              <a:ext uri="{FF2B5EF4-FFF2-40B4-BE49-F238E27FC236}">
                <a16:creationId xmlns:a16="http://schemas.microsoft.com/office/drawing/2014/main" id="{976D9E11-CEF9-8C40-808E-5A99B3C3DA1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3586962455"/>
      </p:ext>
    </p:extLst>
  </p:cSld>
  <p:clrMapOvr>
    <a:masterClrMapping/>
  </p:clrMapOvr>
  <p:extLst>
    <p:ext uri="{DCECCB84-F9BA-43D5-87BE-67443E8EF086}">
      <p15:sldGuideLst xmlns:p15="http://schemas.microsoft.com/office/powerpoint/2012/main">
        <p15:guide id="1" orient="horz" pos="1440">
          <p15:clr>
            <a:srgbClr val="FBAE40"/>
          </p15:clr>
        </p15:guide>
        <p15:guide id="2" pos="2040">
          <p15:clr>
            <a:srgbClr val="FBAE40"/>
          </p15:clr>
        </p15:guide>
        <p15:guide id="3" pos="3854">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Information slide_EQB_03">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EDAF127-12CF-3A48-AB59-73265F2AFBB1}"/>
              </a:ext>
            </a:extLst>
          </p:cNvPr>
          <p:cNvGraphicFramePr>
            <a:graphicFrameLocks noChangeAspect="1"/>
          </p:cNvGraphicFramePr>
          <p:nvPr userDrawn="1">
            <p:custDataLst>
              <p:tags r:id="rId2"/>
            </p:custDataLst>
            <p:extLst>
              <p:ext uri="{D42A27DB-BD31-4B8C-83A1-F6EECF244321}">
                <p14:modId xmlns:p14="http://schemas.microsoft.com/office/powerpoint/2010/main" val="434387203"/>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4299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EDAF127-12CF-3A48-AB59-73265F2AFBB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21" name="Straight Connector 20">
            <a:extLst>
              <a:ext uri="{FF2B5EF4-FFF2-40B4-BE49-F238E27FC236}">
                <a16:creationId xmlns:a16="http://schemas.microsoft.com/office/drawing/2014/main" id="{D3B957D0-7A04-AA42-B0A7-4D42C6A01B0D}"/>
              </a:ext>
            </a:extLst>
          </p:cNvPr>
          <p:cNvCxnSpPr>
            <a:cxnSpLocks/>
          </p:cNvCxnSpPr>
          <p:nvPr userDrawn="1"/>
        </p:nvCxnSpPr>
        <p:spPr>
          <a:xfrm>
            <a:off x="3109864" y="2413000"/>
            <a:ext cx="0" cy="3683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4213EA62-46A0-C048-B111-C692D2727201}"/>
              </a:ext>
            </a:extLst>
          </p:cNvPr>
          <p:cNvSpPr>
            <a:spLocks noGrp="1"/>
          </p:cNvSpPr>
          <p:nvPr>
            <p:ph type="body" sz="quarter" idx="42" hasCustomPrompt="1"/>
          </p:nvPr>
        </p:nvSpPr>
        <p:spPr>
          <a:xfrm>
            <a:off x="204858" y="2760432"/>
            <a:ext cx="2805544" cy="886594"/>
          </a:xfrm>
          <a:prstGeom prst="rect">
            <a:avLst/>
          </a:prstGeom>
        </p:spPr>
        <p:txBody>
          <a:bodyPr>
            <a:noAutofit/>
          </a:bodyPr>
          <a:lstStyle>
            <a:lvl1pPr marL="0" indent="0">
              <a:buNone/>
              <a:defRPr sz="435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38" name="Text Placeholder 12">
            <a:extLst>
              <a:ext uri="{FF2B5EF4-FFF2-40B4-BE49-F238E27FC236}">
                <a16:creationId xmlns:a16="http://schemas.microsoft.com/office/drawing/2014/main" id="{DB292C36-D2BD-D84C-BECF-935BEE8C31F4}"/>
              </a:ext>
            </a:extLst>
          </p:cNvPr>
          <p:cNvSpPr>
            <a:spLocks noGrp="1"/>
          </p:cNvSpPr>
          <p:nvPr>
            <p:ph type="body" sz="quarter" idx="43" hasCustomPrompt="1"/>
          </p:nvPr>
        </p:nvSpPr>
        <p:spPr>
          <a:xfrm>
            <a:off x="3154460" y="2759351"/>
            <a:ext cx="2805544" cy="886594"/>
          </a:xfrm>
          <a:prstGeom prst="rect">
            <a:avLst/>
          </a:prstGeom>
        </p:spPr>
        <p:txBody>
          <a:bodyPr>
            <a:noAutofit/>
          </a:bodyPr>
          <a:lstStyle>
            <a:lvl1pPr marL="0" indent="0">
              <a:buNone/>
              <a:defRPr sz="4350" b="1" i="0">
                <a:solidFill>
                  <a:srgbClr val="3369FF"/>
                </a:solidFill>
                <a:latin typeface="Segoe UI" panose="020B0502040204020203" pitchFamily="34" charset="0"/>
                <a:sym typeface="Segoe UI" panose="020B0502040204020203" pitchFamily="34" charset="0"/>
              </a:defRPr>
            </a:lvl1pPr>
          </a:lstStyle>
          <a:p>
            <a:pPr lvl="0"/>
            <a:r>
              <a:rPr lang="en-US" dirty="0"/>
              <a:t>$7.8 bn</a:t>
            </a:r>
          </a:p>
        </p:txBody>
      </p:sp>
      <p:sp>
        <p:nvSpPr>
          <p:cNvPr id="39" name="Text Placeholder 12">
            <a:extLst>
              <a:ext uri="{FF2B5EF4-FFF2-40B4-BE49-F238E27FC236}">
                <a16:creationId xmlns:a16="http://schemas.microsoft.com/office/drawing/2014/main" id="{B6874B26-F31F-F748-8186-544B9E8273D6}"/>
              </a:ext>
            </a:extLst>
          </p:cNvPr>
          <p:cNvSpPr>
            <a:spLocks noGrp="1"/>
          </p:cNvSpPr>
          <p:nvPr>
            <p:ph type="body" sz="quarter" idx="44" hasCustomPrompt="1"/>
          </p:nvPr>
        </p:nvSpPr>
        <p:spPr>
          <a:xfrm>
            <a:off x="6035115" y="2759351"/>
            <a:ext cx="2805544" cy="886594"/>
          </a:xfrm>
          <a:prstGeom prst="rect">
            <a:avLst/>
          </a:prstGeom>
        </p:spPr>
        <p:txBody>
          <a:bodyPr>
            <a:noAutofit/>
          </a:bodyPr>
          <a:lstStyle>
            <a:lvl1pPr marL="0" indent="0">
              <a:buNone/>
              <a:defRPr sz="4350" b="1" i="0">
                <a:solidFill>
                  <a:srgbClr val="3369FF"/>
                </a:solidFill>
                <a:latin typeface="Segoe UI" panose="020B0502040204020203" pitchFamily="34" charset="0"/>
                <a:sym typeface="Segoe UI" panose="020B0502040204020203" pitchFamily="34" charset="0"/>
              </a:defRPr>
            </a:lvl1pPr>
          </a:lstStyle>
          <a:p>
            <a:pPr lvl="0"/>
            <a:r>
              <a:rPr lang="en-US" dirty="0"/>
              <a:t>$7.8 bn</a:t>
            </a:r>
          </a:p>
        </p:txBody>
      </p:sp>
      <p:sp>
        <p:nvSpPr>
          <p:cNvPr id="40" name="Text Placeholder 4">
            <a:extLst>
              <a:ext uri="{FF2B5EF4-FFF2-40B4-BE49-F238E27FC236}">
                <a16:creationId xmlns:a16="http://schemas.microsoft.com/office/drawing/2014/main" id="{594E4948-6C0F-1743-8F69-87F2985AB180}"/>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5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41" name="Straight Connector 40">
            <a:extLst>
              <a:ext uri="{FF2B5EF4-FFF2-40B4-BE49-F238E27FC236}">
                <a16:creationId xmlns:a16="http://schemas.microsoft.com/office/drawing/2014/main" id="{92FA3CFD-1383-E740-9B0C-2EEDCB17EB27}"/>
              </a:ext>
            </a:extLst>
          </p:cNvPr>
          <p:cNvCxnSpPr>
            <a:cxnSpLocks/>
          </p:cNvCxnSpPr>
          <p:nvPr userDrawn="1"/>
        </p:nvCxnSpPr>
        <p:spPr>
          <a:xfrm>
            <a:off x="285750" y="2286000"/>
            <a:ext cx="85725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B6893E18-66C7-114D-A9EE-1EDDCCF757E0}"/>
              </a:ext>
            </a:extLst>
          </p:cNvPr>
          <p:cNvSpPr>
            <a:spLocks noGrp="1"/>
          </p:cNvSpPr>
          <p:nvPr>
            <p:ph type="body" sz="quarter" idx="26" hasCustomPrompt="1"/>
          </p:nvPr>
        </p:nvSpPr>
        <p:spPr>
          <a:xfrm>
            <a:off x="238665" y="4572000"/>
            <a:ext cx="2140372" cy="1524000"/>
          </a:xfrm>
          <a:prstGeom prst="rect">
            <a:avLst/>
          </a:prstGeom>
        </p:spPr>
        <p:txBody>
          <a:bodyPr>
            <a:normAutofit/>
          </a:bodyPr>
          <a:lstStyle>
            <a:lvl1pPr marL="0" marR="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sz="750" b="0" i="0">
                <a:solidFill>
                  <a:srgbClr val="002577"/>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49" name="Text Placeholder 47">
            <a:extLst>
              <a:ext uri="{FF2B5EF4-FFF2-40B4-BE49-F238E27FC236}">
                <a16:creationId xmlns:a16="http://schemas.microsoft.com/office/drawing/2014/main" id="{81AA2E14-F288-D84C-BC8D-723D2B5DC5A4}"/>
              </a:ext>
            </a:extLst>
          </p:cNvPr>
          <p:cNvSpPr>
            <a:spLocks noGrp="1"/>
          </p:cNvSpPr>
          <p:nvPr>
            <p:ph type="body" sz="quarter" idx="52" hasCustomPrompt="1"/>
          </p:nvPr>
        </p:nvSpPr>
        <p:spPr>
          <a:xfrm>
            <a:off x="3187538" y="4572000"/>
            <a:ext cx="2140372" cy="1524000"/>
          </a:xfrm>
          <a:prstGeom prst="rect">
            <a:avLst/>
          </a:prstGeom>
        </p:spPr>
        <p:txBody>
          <a:bodyPr>
            <a:normAutofit/>
          </a:bodyPr>
          <a:lstStyle>
            <a:lvl1pPr marL="0" marR="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sz="750" b="0" i="0">
                <a:solidFill>
                  <a:srgbClr val="002577"/>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50" name="Text Placeholder 47">
            <a:extLst>
              <a:ext uri="{FF2B5EF4-FFF2-40B4-BE49-F238E27FC236}">
                <a16:creationId xmlns:a16="http://schemas.microsoft.com/office/drawing/2014/main" id="{EBF9A7CB-BD6D-C549-8D16-F85A877388E6}"/>
              </a:ext>
            </a:extLst>
          </p:cNvPr>
          <p:cNvSpPr>
            <a:spLocks noGrp="1"/>
          </p:cNvSpPr>
          <p:nvPr>
            <p:ph type="body" sz="quarter" idx="54" hasCustomPrompt="1"/>
          </p:nvPr>
        </p:nvSpPr>
        <p:spPr>
          <a:xfrm>
            <a:off x="6071803" y="4572000"/>
            <a:ext cx="2140372" cy="1524000"/>
          </a:xfrm>
          <a:prstGeom prst="rect">
            <a:avLst/>
          </a:prstGeom>
        </p:spPr>
        <p:txBody>
          <a:bodyPr>
            <a:normAutofit/>
          </a:bodyPr>
          <a:lstStyle>
            <a:lvl1pPr marL="0" marR="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sz="750" b="0" i="0">
                <a:solidFill>
                  <a:srgbClr val="002577"/>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cxnSp>
        <p:nvCxnSpPr>
          <p:cNvPr id="51" name="Straight Connector 50">
            <a:extLst>
              <a:ext uri="{FF2B5EF4-FFF2-40B4-BE49-F238E27FC236}">
                <a16:creationId xmlns:a16="http://schemas.microsoft.com/office/drawing/2014/main" id="{850EC673-7D97-6A44-B5BB-6FE42552ADA7}"/>
              </a:ext>
            </a:extLst>
          </p:cNvPr>
          <p:cNvCxnSpPr>
            <a:cxnSpLocks/>
          </p:cNvCxnSpPr>
          <p:nvPr userDrawn="1"/>
        </p:nvCxnSpPr>
        <p:spPr>
          <a:xfrm>
            <a:off x="6022927" y="2413000"/>
            <a:ext cx="0" cy="3683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025D663-6FA1-5C4B-997B-5ADE62671730}"/>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0025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D98CE7A7-D98D-9F44-8E94-6A1450364D9D}"/>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0025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5" name="Text Placeholder 4">
            <a:extLst>
              <a:ext uri="{FF2B5EF4-FFF2-40B4-BE49-F238E27FC236}">
                <a16:creationId xmlns:a16="http://schemas.microsoft.com/office/drawing/2014/main" id="{B81DC78F-4D74-6C45-A7FD-2BC85ED6A5B4}"/>
              </a:ext>
            </a:extLst>
          </p:cNvPr>
          <p:cNvSpPr>
            <a:spLocks noGrp="1"/>
          </p:cNvSpPr>
          <p:nvPr>
            <p:ph type="body" sz="quarter" idx="63" hasCustomPrompt="1"/>
          </p:nvPr>
        </p:nvSpPr>
        <p:spPr>
          <a:xfrm>
            <a:off x="222288" y="2305081"/>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4" name="Text Placeholder 4">
            <a:extLst>
              <a:ext uri="{FF2B5EF4-FFF2-40B4-BE49-F238E27FC236}">
                <a16:creationId xmlns:a16="http://schemas.microsoft.com/office/drawing/2014/main" id="{C108D266-48D0-D049-8488-C03D84FE1775}"/>
              </a:ext>
            </a:extLst>
          </p:cNvPr>
          <p:cNvSpPr>
            <a:spLocks noGrp="1"/>
          </p:cNvSpPr>
          <p:nvPr>
            <p:ph type="body" sz="quarter" idx="64" hasCustomPrompt="1"/>
          </p:nvPr>
        </p:nvSpPr>
        <p:spPr>
          <a:xfrm>
            <a:off x="3179923" y="2305081"/>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8875C7EB-349E-6D40-80A8-60A8A882E953}"/>
              </a:ext>
            </a:extLst>
          </p:cNvPr>
          <p:cNvSpPr>
            <a:spLocks noGrp="1"/>
          </p:cNvSpPr>
          <p:nvPr>
            <p:ph type="body" sz="quarter" idx="65" hasCustomPrompt="1"/>
          </p:nvPr>
        </p:nvSpPr>
        <p:spPr>
          <a:xfrm>
            <a:off x="6079581" y="2305081"/>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6" name="Text Placeholder 4">
            <a:extLst>
              <a:ext uri="{FF2B5EF4-FFF2-40B4-BE49-F238E27FC236}">
                <a16:creationId xmlns:a16="http://schemas.microsoft.com/office/drawing/2014/main" id="{D0DC32EA-D247-2446-B685-0B9BD2BB81E8}"/>
              </a:ext>
            </a:extLst>
          </p:cNvPr>
          <p:cNvSpPr>
            <a:spLocks noGrp="1"/>
          </p:cNvSpPr>
          <p:nvPr>
            <p:ph type="body" sz="quarter" idx="66" hasCustomPrompt="1"/>
          </p:nvPr>
        </p:nvSpPr>
        <p:spPr>
          <a:xfrm>
            <a:off x="222288" y="4235650"/>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7" name="Text Placeholder 4">
            <a:extLst>
              <a:ext uri="{FF2B5EF4-FFF2-40B4-BE49-F238E27FC236}">
                <a16:creationId xmlns:a16="http://schemas.microsoft.com/office/drawing/2014/main" id="{090B2155-FA3B-6344-ACB3-2AE25D6F3745}"/>
              </a:ext>
            </a:extLst>
          </p:cNvPr>
          <p:cNvSpPr>
            <a:spLocks noGrp="1"/>
          </p:cNvSpPr>
          <p:nvPr>
            <p:ph type="body" sz="quarter" idx="67" hasCustomPrompt="1"/>
          </p:nvPr>
        </p:nvSpPr>
        <p:spPr>
          <a:xfrm>
            <a:off x="3179923" y="4235650"/>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7161BBB8-9784-FC4E-AD5F-C885360D51FC}"/>
              </a:ext>
            </a:extLst>
          </p:cNvPr>
          <p:cNvSpPr>
            <a:spLocks noGrp="1"/>
          </p:cNvSpPr>
          <p:nvPr>
            <p:ph type="body" sz="quarter" idx="68" hasCustomPrompt="1"/>
          </p:nvPr>
        </p:nvSpPr>
        <p:spPr>
          <a:xfrm>
            <a:off x="6079581" y="4235650"/>
            <a:ext cx="1358305" cy="326413"/>
          </a:xfrm>
          <a:prstGeom prst="rect">
            <a:avLst/>
          </a:prstGeom>
        </p:spPr>
        <p:txBody>
          <a:bodyPr/>
          <a:lstStyle>
            <a:lvl1pPr marL="0" indent="0">
              <a:buNone/>
              <a:defRPr sz="1125" b="1" i="0">
                <a:solidFill>
                  <a:srgbClr val="002577"/>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Tree>
    <p:extLst>
      <p:ext uri="{BB962C8B-B14F-4D97-AF65-F5344CB8AC3E}">
        <p14:creationId xmlns:p14="http://schemas.microsoft.com/office/powerpoint/2010/main" val="3878103641"/>
      </p:ext>
    </p:extLst>
  </p:cSld>
  <p:clrMapOvr>
    <a:masterClrMapping/>
  </p:clrMapOvr>
  <p:extLst>
    <p:ext uri="{DCECCB84-F9BA-43D5-87BE-67443E8EF086}">
      <p15:sldGuideLst xmlns:p15="http://schemas.microsoft.com/office/powerpoint/2012/main">
        <p15:guide id="1" orient="horz" pos="1440">
          <p15:clr>
            <a:srgbClr val="FBAE40"/>
          </p15:clr>
        </p15:guide>
        <p15:guide id="2" pos="2040">
          <p15:clr>
            <a:srgbClr val="FBAE40"/>
          </p15:clr>
        </p15:guide>
        <p15:guide id="3" pos="3854">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43345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4572000" y="3429000"/>
            <a:ext cx="4572000" cy="34290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4572000" y="4"/>
            <a:ext cx="4572000" cy="3428996"/>
          </a:xfrm>
          <a:prstGeom prst="rect">
            <a:avLst/>
          </a:prstGeom>
          <a:solidFill>
            <a:schemeClr val="bg1">
              <a:lumMod val="75000"/>
            </a:schemeClr>
          </a:solidFill>
        </p:spPr>
        <p:txBody>
          <a:bodyPr anchor="ctr" anchorCtr="1"/>
          <a:lstStyle>
            <a:lvl1pPr>
              <a:defRPr lang="en-US" sz="688" dirty="0">
                <a:effectLst/>
                <a:latin typeface="Calibri" panose="020F0502020204030204" pitchFamily="34" charset="0"/>
                <a:ea typeface="Times New Roman" panose="02020603050405020304" pitchFamily="18" charset="0"/>
              </a:defRPr>
            </a:lvl1pPr>
          </a:lstStyle>
          <a:p>
            <a:pPr marL="0" lvl="0" indent="0" algn="ctr">
              <a:buNone/>
            </a:pPr>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5026347" y="3949972"/>
            <a:ext cx="3828577" cy="1581702"/>
          </a:xfrm>
          <a:prstGeom prst="rect">
            <a:avLst/>
          </a:prstGeom>
          <a:noFill/>
        </p:spPr>
        <p:txBody>
          <a:bodyPr anchor="ctr">
            <a:normAutofit/>
          </a:bodyPr>
          <a:lstStyle>
            <a:lvl1pPr marL="0" marR="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sz="1438" b="1" i="0">
                <a:solidFill>
                  <a:srgbClr val="FFFFFF"/>
                </a:solidFill>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245815" y="2142044"/>
            <a:ext cx="4181503" cy="3048000"/>
          </a:xfrm>
          <a:prstGeom prst="rect">
            <a:avLst/>
          </a:prstGeom>
        </p:spPr>
        <p:txBody>
          <a:bodyPr/>
          <a:lstStyle>
            <a:lvl1pPr marL="178590" marR="0" indent="-178590"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125" b="0" i="0">
                <a:solidFill>
                  <a:srgbClr val="002577"/>
                </a:solidFill>
                <a:latin typeface="Segoe UI" panose="020B0502040204020203" pitchFamily="34" charset="0"/>
                <a:cs typeface="Segoe UI" panose="020B0502040204020203" pitchFamily="34" charset="0"/>
                <a:sym typeface="Segoe UI" panose="020B0502040204020203" pitchFamily="34" charset="0"/>
              </a:defRPr>
            </a:lvl1pPr>
            <a:lvl2pPr marL="259538" marR="0"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000" b="0" i="0">
                <a:solidFill>
                  <a:srgbClr val="002577"/>
                </a:solidFill>
                <a:latin typeface="Segoe UI" panose="020B0502040204020203" pitchFamily="34" charset="0"/>
                <a:cs typeface="Segoe UI" panose="020B0502040204020203" pitchFamily="34" charset="0"/>
                <a:sym typeface="Segoe UI" panose="020B0502040204020203" pitchFamily="34" charset="0"/>
              </a:defRPr>
            </a:lvl2pPr>
            <a:lvl3pPr marL="685602" indent="-358180">
              <a:buNone/>
              <a:tabLst/>
              <a:defRPr sz="875">
                <a:solidFill>
                  <a:srgbClr val="002577"/>
                </a:solidFill>
                <a:latin typeface="Segoe UI" panose="020B0502040204020203" pitchFamily="34" charset="0"/>
                <a:cs typeface="Segoe UI" panose="020B0502040204020203" pitchFamily="34" charset="0"/>
              </a:defRPr>
            </a:lvl3pPr>
            <a:lvl4pPr marL="1028624" indent="0">
              <a:buNone/>
              <a:defRPr sz="750">
                <a:solidFill>
                  <a:srgbClr val="002577"/>
                </a:solidFill>
                <a:latin typeface="Segoe UI" panose="020B0502040204020203" pitchFamily="34" charset="0"/>
                <a:cs typeface="Segoe UI" panose="020B0502040204020203" pitchFamily="34" charset="0"/>
              </a:defRPr>
            </a:lvl4pPr>
            <a:lvl5pPr marL="1371498" indent="0">
              <a:buNone/>
              <a:defRPr sz="105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685602" marR="0" lvl="2"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1028624" marR="0" lvl="3"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lvl="1"/>
            <a:endParaRPr lang="en-US" dirty="0"/>
          </a:p>
          <a:p>
            <a:pPr lvl="1"/>
            <a:endParaRPr lang="en-US" dirty="0"/>
          </a:p>
          <a:p>
            <a:pPr lvl="2"/>
            <a:endParaRPr lang="en-US" dirty="0"/>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8682518" y="6343906"/>
            <a:ext cx="255005" cy="182432"/>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213842" y="382885"/>
            <a:ext cx="3500909"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5020509" y="5549419"/>
            <a:ext cx="2364383" cy="182433"/>
          </a:xfrm>
          <a:prstGeom prst="rect">
            <a:avLst/>
          </a:prstGeom>
        </p:spPr>
        <p:txBody>
          <a:bodyPr/>
          <a:lstStyle>
            <a:lvl1pPr marL="0" indent="0">
              <a:buNone/>
              <a:defRPr sz="75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287870392"/>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2640">
          <p15:clr>
            <a:srgbClr val="FBAE40"/>
          </p15:clr>
        </p15:guide>
        <p15:guide id="4" orient="horz" pos="352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43959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213841" y="382885"/>
            <a:ext cx="6286500" cy="1166343"/>
          </a:xfrm>
          <a:prstGeom prst="rect">
            <a:avLst/>
          </a:prstGeom>
        </p:spPr>
        <p:txBody>
          <a:bodyPr>
            <a:noAutofit/>
          </a:bodyPr>
          <a:lstStyle>
            <a:lvl1pPr marL="0" indent="0">
              <a:lnSpc>
                <a:spcPts val="1875"/>
              </a:lnSpc>
              <a:spcBef>
                <a:spcPts val="400"/>
              </a:spcBef>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464720" y="3770901"/>
            <a:ext cx="2140148"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3345786" y="3770901"/>
            <a:ext cx="2140148"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6273988" y="3770901"/>
            <a:ext cx="2140148"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470157"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3343532" y="2560320"/>
            <a:ext cx="857250" cy="1143000"/>
          </a:xfrm>
          <a:prstGeom prst="rect">
            <a:avLst/>
          </a:prstGeom>
        </p:spPr>
        <p:txBody>
          <a:bodyPr/>
          <a:lstStyle>
            <a:lvl2pPr>
              <a:defRPr sz="5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6271547" y="2560320"/>
            <a:ext cx="857250" cy="1143000"/>
          </a:xfrm>
          <a:prstGeom prst="rect">
            <a:avLst/>
          </a:prstGeom>
        </p:spPr>
        <p:txBody>
          <a:bodyPr/>
          <a:lstStyle>
            <a:lvl2pPr>
              <a:defRPr sz="5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461446" y="4019165"/>
            <a:ext cx="2262258" cy="207683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3336622" y="4019165"/>
            <a:ext cx="2262258" cy="207683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6270715" y="4019165"/>
            <a:ext cx="2262258" cy="207683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855934594"/>
      </p:ext>
    </p:extLst>
  </p:cSld>
  <p:clrMapOvr>
    <a:masterClrMapping/>
  </p:clrMapOvr>
  <p:extLst>
    <p:ext uri="{DCECCB84-F9BA-43D5-87BE-67443E8EF086}">
      <p15:sldGuideLst xmlns:p15="http://schemas.microsoft.com/office/powerpoint/2012/main">
        <p15:guide id="5" orient="horz" pos="1720">
          <p15:clr>
            <a:srgbClr val="FBAE40"/>
          </p15:clr>
        </p15:guide>
        <p15:guide id="6" orient="horz" pos="2220">
          <p15:clr>
            <a:srgbClr val="FBAE40"/>
          </p15:clr>
        </p15:guide>
        <p15:guide id="9" orient="horz" pos="2400">
          <p15:clr>
            <a:srgbClr val="FBAE40"/>
          </p15:clr>
        </p15:guide>
        <p15:guide id="10" orient="horz" pos="2520">
          <p15:clr>
            <a:srgbClr val="FBAE40"/>
          </p15:clr>
        </p15:guide>
        <p15:guide id="11" orient="horz" pos="158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a:t>Presentation Title Here – Month 00, 000</a:t>
            </a:r>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853827372"/>
      </p:ext>
    </p:extLst>
  </p:cSld>
  <p:clrMapOvr>
    <a:masterClrMapping/>
  </p:clrMapOvr>
  <p:hf hdr="0" dt="0"/>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82AE428-B889-4F69-86F7-FFC907BB779B}"/>
              </a:ext>
            </a:extLst>
          </p:cNvPr>
          <p:cNvGraphicFramePr>
            <a:graphicFrameLocks noChangeAspect="1"/>
          </p:cNvGraphicFramePr>
          <p:nvPr userDrawn="1">
            <p:custDataLst>
              <p:tags r:id="rId2"/>
            </p:custDataLst>
            <p:extLst>
              <p:ext uri="{D42A27DB-BD31-4B8C-83A1-F6EECF244321}">
                <p14:modId xmlns:p14="http://schemas.microsoft.com/office/powerpoint/2010/main" val="25516619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065" name="think-cell Slide" r:id="rId5" imgW="395" imgH="396" progId="TCLayout.ActiveDocument.1">
                  <p:embed/>
                </p:oleObj>
              </mc:Choice>
              <mc:Fallback>
                <p:oleObj name="think-cell Slide" r:id="rId5" imgW="395" imgH="396" progId="TCLayout.ActiveDocument.1">
                  <p:embed/>
                  <p:pic>
                    <p:nvPicPr>
                      <p:cNvPr id="8" name="Object 7" hidden="1">
                        <a:extLst>
                          <a:ext uri="{FF2B5EF4-FFF2-40B4-BE49-F238E27FC236}">
                            <a16:creationId xmlns:a16="http://schemas.microsoft.com/office/drawing/2014/main" id="{B82AE428-B889-4F69-86F7-FFC907BB779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E222A35-36EC-45FF-9E18-EA509751050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500" b="1" i="0" baseline="0" dirty="0">
              <a:latin typeface="Segoe UI" panose="020B0502040204020203" pitchFamily="34" charset="0"/>
              <a:ea typeface="+mj-ea"/>
              <a:cs typeface="Segoe UI" panose="020B0502040204020203" pitchFamily="34" charset="0"/>
              <a:sym typeface="Segoe UI" panose="020B0502040204020203" pitchFamily="34" charset="0"/>
            </a:endParaRPr>
          </a:p>
        </p:txBody>
      </p:sp>
      <p:sp>
        <p:nvSpPr>
          <p:cNvPr id="2" name="Title 1"/>
          <p:cNvSpPr>
            <a:spLocks noGrp="1"/>
          </p:cNvSpPr>
          <p:nvPr>
            <p:ph type="title"/>
          </p:nvPr>
        </p:nvSpPr>
        <p:spPr>
          <a:xfrm>
            <a:off x="628650" y="365127"/>
            <a:ext cx="7886700" cy="1069974"/>
          </a:xfrm>
        </p:spPr>
        <p:txBody>
          <a:bodyPr>
            <a:normAutofit/>
          </a:bodyPr>
          <a:lstStyle>
            <a:lvl1pPr>
              <a:defRPr sz="3500" b="1" i="0">
                <a:solidFill>
                  <a:srgbClr val="002577"/>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435101"/>
            <a:ext cx="7886700" cy="4741862"/>
          </a:xfrm>
        </p:spPr>
        <p:txBody>
          <a:bodyPr/>
          <a:lstStyle>
            <a:lvl1pPr>
              <a:defRPr>
                <a:solidFill>
                  <a:srgbClr val="002577"/>
                </a:solidFill>
                <a:latin typeface="Segoe UI" panose="020B0502040204020203" pitchFamily="34" charset="0"/>
                <a:cs typeface="Segoe UI" panose="020B0502040204020203" pitchFamily="34" charset="0"/>
              </a:defRPr>
            </a:lvl1pPr>
            <a:lvl2pPr>
              <a:defRPr>
                <a:solidFill>
                  <a:srgbClr val="002577"/>
                </a:solidFill>
                <a:latin typeface="Segoe UI" panose="020B0502040204020203" pitchFamily="34" charset="0"/>
                <a:cs typeface="Segoe UI" panose="020B0502040204020203" pitchFamily="34" charset="0"/>
              </a:defRPr>
            </a:lvl2pPr>
            <a:lvl3pPr>
              <a:defRPr>
                <a:solidFill>
                  <a:srgbClr val="002577"/>
                </a:solidFill>
                <a:latin typeface="Segoe UI" panose="020B0502040204020203" pitchFamily="34" charset="0"/>
                <a:cs typeface="Segoe UI" panose="020B0502040204020203" pitchFamily="34" charset="0"/>
              </a:defRPr>
            </a:lvl3pPr>
            <a:lvl4pPr>
              <a:defRPr>
                <a:solidFill>
                  <a:srgbClr val="002577"/>
                </a:solidFill>
                <a:latin typeface="Segoe UI" panose="020B0502040204020203" pitchFamily="34" charset="0"/>
                <a:cs typeface="Segoe UI" panose="020B0502040204020203" pitchFamily="34" charset="0"/>
              </a:defRPr>
            </a:lvl4pPr>
            <a:lvl5pPr>
              <a:defRPr>
                <a:solidFill>
                  <a:srgbClr val="002577"/>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4B26AC78-39E1-BE49-9A4C-317EE2031A00}"/>
              </a:ext>
            </a:extLst>
          </p:cNvPr>
          <p:cNvSpPr>
            <a:spLocks noGrp="1"/>
          </p:cNvSpPr>
          <p:nvPr>
            <p:ph type="sldNum" sz="quarter" idx="4"/>
          </p:nvPr>
        </p:nvSpPr>
        <p:spPr>
          <a:xfrm>
            <a:off x="8682518" y="6343906"/>
            <a:ext cx="349722" cy="182432"/>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0" name="Footer Placeholder 3">
            <a:extLst>
              <a:ext uri="{FF2B5EF4-FFF2-40B4-BE49-F238E27FC236}">
                <a16:creationId xmlns:a16="http://schemas.microsoft.com/office/drawing/2014/main" id="{C0E49788-4C40-E24C-82DB-63D6E49A27D6}"/>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0000</a:t>
            </a:r>
          </a:p>
        </p:txBody>
      </p:sp>
    </p:spTree>
    <p:extLst>
      <p:ext uri="{BB962C8B-B14F-4D97-AF65-F5344CB8AC3E}">
        <p14:creationId xmlns:p14="http://schemas.microsoft.com/office/powerpoint/2010/main" val="2025554903"/>
      </p:ext>
    </p:extLst>
  </p:cSld>
  <p:clrMapOvr>
    <a:masterClrMapping/>
  </p:clrMapOvr>
  <p:hf hdr="0" dt="0"/>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a:t>Presentation Title Here – Month 00, 000</a:t>
            </a:r>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761256327"/>
      </p:ext>
    </p:extLst>
  </p:cSld>
  <p:clrMapOvr>
    <a:masterClrMapping/>
  </p:clrMapOvr>
  <p:hf hdr="0" dt="0"/>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a:t>Presentation Title Here – Month 00, 000</a:t>
            </a:r>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2774164046"/>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2"/>
            </p:custDataLst>
            <p:extLst>
              <p:ext uri="{D42A27DB-BD31-4B8C-83A1-F6EECF244321}">
                <p14:modId xmlns:p14="http://schemas.microsoft.com/office/powerpoint/2010/main" val="1227899636"/>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385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213841" y="382885"/>
            <a:ext cx="6286500" cy="1166343"/>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233227" y="3770901"/>
            <a:ext cx="1892754"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2389609" y="3770901"/>
            <a:ext cx="1892754"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4563665" y="3770901"/>
            <a:ext cx="1892754"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6731830" y="3770901"/>
            <a:ext cx="1892754" cy="227542"/>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23866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239766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4564602"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6731539"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2398118" y="4016865"/>
            <a:ext cx="1720218" cy="2079136"/>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229954" y="4016866"/>
            <a:ext cx="1720218" cy="2079136"/>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4566284" y="4016863"/>
            <a:ext cx="1720218" cy="2079137"/>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6734449" y="4016863"/>
            <a:ext cx="1720218" cy="2079137"/>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611785678"/>
      </p:ext>
    </p:extLst>
  </p:cSld>
  <p:clrMapOvr>
    <a:masterClrMapping/>
  </p:clrMapOvr>
  <p:extLst>
    <p:ext uri="{DCECCB84-F9BA-43D5-87BE-67443E8EF086}">
      <p15:sldGuideLst xmlns:p15="http://schemas.microsoft.com/office/powerpoint/2012/main">
        <p15:guide id="7" orient="horz" pos="1740" userDrawn="1">
          <p15:clr>
            <a:srgbClr val="FBAE40"/>
          </p15:clr>
        </p15:guide>
        <p15:guide id="8" orient="horz" pos="2220" userDrawn="1">
          <p15:clr>
            <a:srgbClr val="FBAE40"/>
          </p15:clr>
        </p15:guide>
        <p15:guide id="9" orient="horz" pos="2400" userDrawn="1">
          <p15:clr>
            <a:srgbClr val="FBAE40"/>
          </p15:clr>
        </p15:guide>
        <p15:guide id="10" orient="horz" pos="2520"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r>
              <a:rPr lang="en-US"/>
              <a:t>Presentation Title Here – Month 00, 000</a:t>
            </a:r>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015796841"/>
      </p:ext>
    </p:extLst>
  </p:cSld>
  <p:clrMapOvr>
    <a:masterClrMapping/>
  </p:clrMapOvr>
  <p:hf hdr="0" dt="0"/>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a:t>Presentation Title Here – Month 00, 000</a:t>
            </a:r>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1503601183"/>
      </p:ext>
    </p:extLst>
  </p:cSld>
  <p:clrMapOvr>
    <a:masterClrMapping/>
  </p:clrMapOvr>
  <p:hf hdr="0" dt="0"/>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6356351"/>
            <a:ext cx="3086100" cy="365125"/>
          </a:xfrm>
          <a:prstGeom prst="rect">
            <a:avLst/>
          </a:prstGeom>
        </p:spPr>
        <p:txBody>
          <a:bodyPr/>
          <a:lstStyle/>
          <a:p>
            <a:r>
              <a:rPr lang="en-US"/>
              <a:t>Presentation Title Here – Month 00, 000</a:t>
            </a:r>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1978504716"/>
      </p:ext>
    </p:extLst>
  </p:cSld>
  <p:clrMapOvr>
    <a:masterClrMapping/>
  </p:clrMapOvr>
  <p:hf hdr="0" dt="0"/>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a:t>Presentation Title Here – Month 00, 000</a:t>
            </a:r>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883742018"/>
      </p:ext>
    </p:extLst>
  </p:cSld>
  <p:clrMapOvr>
    <a:masterClrMapping/>
  </p:clrMapOvr>
  <p:hf hdr="0" dt="0"/>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a:t>Presentation Title Here – Month 00, 000</a:t>
            </a:r>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4234539504"/>
      </p:ext>
    </p:extLst>
  </p:cSld>
  <p:clrMapOvr>
    <a:masterClrMapping/>
  </p:clrMapOvr>
  <p:hf hdr="0" dt="0"/>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a:t>Presentation Title Here – Month 00, 000</a:t>
            </a:r>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2921147810"/>
      </p:ext>
    </p:extLst>
  </p:cSld>
  <p:clrMapOvr>
    <a:masterClrMapping/>
  </p:clrMapOvr>
  <p:hf hdr="0" dt="0"/>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a:t>Presentation Title Here – Month 00, 000</a:t>
            </a:r>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748474847"/>
      </p:ext>
    </p:extLst>
  </p:cSld>
  <p:clrMapOvr>
    <a:masterClrMapping/>
  </p:clrMapOvr>
  <p:hf hdr="0" dt="0"/>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5732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5" y="1905000"/>
            <a:ext cx="2283714" cy="3814482"/>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2280309" y="1904998"/>
            <a:ext cx="2283714" cy="3814484"/>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4560611" y="1904998"/>
            <a:ext cx="2283714" cy="3814484"/>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6848012" y="1904998"/>
            <a:ext cx="2298334" cy="3814484"/>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2280303" y="1838882"/>
            <a:ext cx="0" cy="434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4554562" y="1818288"/>
            <a:ext cx="0" cy="434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6844320" y="1828585"/>
            <a:ext cx="0" cy="434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8682518" y="6343906"/>
            <a:ext cx="264181" cy="182432"/>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226033" y="3058636"/>
            <a:ext cx="1941886" cy="727080"/>
          </a:xfrm>
          <a:prstGeom prst="rect">
            <a:avLst/>
          </a:prstGeom>
        </p:spPr>
        <p:txBody>
          <a:bodyPr/>
          <a:lstStyle>
            <a:lvl1pPr marL="0" indent="0">
              <a:lnSpc>
                <a:spcPts val="750"/>
              </a:lnSpc>
              <a:buNone/>
              <a:defRPr sz="1125" b="1" i="0">
                <a:solidFill>
                  <a:srgbClr val="FFFF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208861" y="2059218"/>
            <a:ext cx="825624" cy="825498"/>
          </a:xfrm>
          <a:prstGeom prst="rect">
            <a:avLst/>
          </a:prstGeom>
        </p:spPr>
        <p:txBody>
          <a:bodyPr/>
          <a:lstStyle>
            <a:lvl1pPr marL="0" indent="0" algn="l">
              <a:buNone/>
              <a:defRPr sz="4688"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2526773" y="3048053"/>
            <a:ext cx="1847926" cy="727080"/>
          </a:xfrm>
          <a:prstGeom prst="rect">
            <a:avLst/>
          </a:prstGeom>
        </p:spPr>
        <p:txBody>
          <a:bodyPr/>
          <a:lstStyle>
            <a:lvl1pPr marL="0" indent="0">
              <a:lnSpc>
                <a:spcPts val="750"/>
              </a:lnSpc>
              <a:buNone/>
              <a:defRPr sz="1125" b="1" i="0">
                <a:solidFill>
                  <a:srgbClr val="FFFFFF"/>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4812773" y="3048053"/>
            <a:ext cx="1847926" cy="727080"/>
          </a:xfrm>
          <a:prstGeom prst="rect">
            <a:avLst/>
          </a:prstGeom>
        </p:spPr>
        <p:txBody>
          <a:bodyPr/>
          <a:lstStyle>
            <a:lvl1pPr marL="0" indent="0">
              <a:lnSpc>
                <a:spcPts val="750"/>
              </a:lnSpc>
              <a:buNone/>
              <a:defRPr sz="1125" b="1" i="0">
                <a:solidFill>
                  <a:srgbClr val="0025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7098773" y="3048053"/>
            <a:ext cx="1847926" cy="727080"/>
          </a:xfrm>
          <a:prstGeom prst="rect">
            <a:avLst/>
          </a:prstGeom>
        </p:spPr>
        <p:txBody>
          <a:bodyPr/>
          <a:lstStyle>
            <a:lvl1pPr marL="0" indent="0">
              <a:lnSpc>
                <a:spcPts val="750"/>
              </a:lnSpc>
              <a:buNone/>
              <a:defRPr sz="1125" b="1" i="0">
                <a:solidFill>
                  <a:srgbClr val="0025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2494861" y="2059218"/>
            <a:ext cx="825624" cy="825498"/>
          </a:xfrm>
          <a:prstGeom prst="rect">
            <a:avLst/>
          </a:prstGeom>
        </p:spPr>
        <p:txBody>
          <a:bodyPr/>
          <a:lstStyle>
            <a:lvl1pPr marL="0" indent="0" algn="l">
              <a:buNone/>
              <a:defRPr sz="4688"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4780861" y="2059218"/>
            <a:ext cx="825624" cy="825498"/>
          </a:xfrm>
          <a:prstGeom prst="rect">
            <a:avLst/>
          </a:prstGeom>
        </p:spPr>
        <p:txBody>
          <a:bodyPr/>
          <a:lstStyle>
            <a:lvl1pPr marL="0" indent="0" algn="l">
              <a:buNone/>
              <a:defRPr sz="4688"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7066861" y="2059218"/>
            <a:ext cx="825624" cy="825498"/>
          </a:xfrm>
          <a:prstGeom prst="rect">
            <a:avLst/>
          </a:prstGeom>
        </p:spPr>
        <p:txBody>
          <a:bodyPr/>
          <a:lstStyle>
            <a:lvl1pPr marL="0" indent="0" algn="l">
              <a:buNone/>
              <a:defRPr sz="4688"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19942685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2"/>
            </p:custDataLst>
            <p:extLst>
              <p:ext uri="{D42A27DB-BD31-4B8C-83A1-F6EECF244321}">
                <p14:modId xmlns:p14="http://schemas.microsoft.com/office/powerpoint/2010/main" val="1680538567"/>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5835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6157913" y="666631"/>
            <a:ext cx="2433965" cy="544883"/>
          </a:xfrm>
          <a:prstGeom prst="rect">
            <a:avLst/>
          </a:prstGeom>
        </p:spPr>
        <p:txBody>
          <a:bodyPr/>
          <a:lstStyle>
            <a:lvl1pPr marL="0" indent="0">
              <a:lnSpc>
                <a:spcPts val="750"/>
              </a:lnSpc>
              <a:spcBef>
                <a:spcPts val="400"/>
              </a:spcBef>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228041" y="333737"/>
            <a:ext cx="3486711"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6157913" y="1818291"/>
            <a:ext cx="2433965" cy="544883"/>
          </a:xfrm>
          <a:prstGeom prst="rect">
            <a:avLst/>
          </a:prstGeom>
        </p:spPr>
        <p:txBody>
          <a:bodyPr/>
          <a:lstStyle>
            <a:lvl1pPr marL="0" indent="0">
              <a:lnSpc>
                <a:spcPts val="750"/>
              </a:lnSpc>
              <a:spcBef>
                <a:spcPts val="400"/>
              </a:spcBef>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6157913" y="2969950"/>
            <a:ext cx="2433965" cy="544883"/>
          </a:xfrm>
          <a:prstGeom prst="rect">
            <a:avLst/>
          </a:prstGeom>
        </p:spPr>
        <p:txBody>
          <a:bodyPr/>
          <a:lstStyle>
            <a:lvl1pPr marL="0" indent="0">
              <a:lnSpc>
                <a:spcPts val="750"/>
              </a:lnSpc>
              <a:spcBef>
                <a:spcPts val="400"/>
              </a:spcBef>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6157913" y="4104291"/>
            <a:ext cx="2433965" cy="544883"/>
          </a:xfrm>
          <a:prstGeom prst="rect">
            <a:avLst/>
          </a:prstGeom>
        </p:spPr>
        <p:txBody>
          <a:bodyPr/>
          <a:lstStyle>
            <a:lvl1pPr marL="0" indent="0">
              <a:lnSpc>
                <a:spcPts val="750"/>
              </a:lnSpc>
              <a:spcBef>
                <a:spcPts val="400"/>
              </a:spcBef>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6157913" y="5247291"/>
            <a:ext cx="2433965" cy="544883"/>
          </a:xfrm>
          <a:prstGeom prst="rect">
            <a:avLst/>
          </a:prstGeom>
        </p:spPr>
        <p:txBody>
          <a:bodyPr/>
          <a:lstStyle>
            <a:lvl1pPr marL="0" indent="0">
              <a:lnSpc>
                <a:spcPts val="750"/>
              </a:lnSpc>
              <a:spcBef>
                <a:spcPts val="400"/>
              </a:spcBef>
              <a:buNone/>
              <a:defRPr sz="1125"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5235489" y="55233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5235489" y="170399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5235489" y="2855650"/>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5235489" y="398999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5235489" y="5132991"/>
            <a:ext cx="831504" cy="766497"/>
          </a:xfrm>
          <a:prstGeom prst="rect">
            <a:avLst/>
          </a:prstGeom>
        </p:spPr>
        <p:txBody>
          <a:bodyPr/>
          <a:lstStyle>
            <a:lvl1pPr marL="0" indent="0">
              <a:buNone/>
              <a:defRPr sz="4688"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16" name="Slide Number Placeholder 5">
            <a:extLst>
              <a:ext uri="{FF2B5EF4-FFF2-40B4-BE49-F238E27FC236}">
                <a16:creationId xmlns:a16="http://schemas.microsoft.com/office/drawing/2014/main" id="{F582B943-FEB7-B149-8B5B-76B80118E911}"/>
              </a:ext>
            </a:extLst>
          </p:cNvPr>
          <p:cNvSpPr>
            <a:spLocks noGrp="1"/>
          </p:cNvSpPr>
          <p:nvPr>
            <p:ph type="sldNum" sz="quarter" idx="4"/>
          </p:nvPr>
        </p:nvSpPr>
        <p:spPr>
          <a:xfrm>
            <a:off x="8682518" y="6343906"/>
            <a:ext cx="264181" cy="182432"/>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7" name="Footer Placeholder 3">
            <a:extLst>
              <a:ext uri="{FF2B5EF4-FFF2-40B4-BE49-F238E27FC236}">
                <a16:creationId xmlns:a16="http://schemas.microsoft.com/office/drawing/2014/main" id="{4F26B431-FADA-2B4D-A644-DC634AD00FB2}"/>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0000</a:t>
            </a:r>
          </a:p>
        </p:txBody>
      </p:sp>
    </p:spTree>
    <p:extLst>
      <p:ext uri="{BB962C8B-B14F-4D97-AF65-F5344CB8AC3E}">
        <p14:creationId xmlns:p14="http://schemas.microsoft.com/office/powerpoint/2010/main" val="1625789600"/>
      </p:ext>
    </p:extLst>
  </p:cSld>
  <p:clrMapOvr>
    <a:masterClrMapping/>
  </p:clrMapOvr>
  <p:extLst>
    <p:ext uri="{DCECCB84-F9BA-43D5-87BE-67443E8EF086}">
      <p15:sldGuideLst xmlns:p15="http://schemas.microsoft.com/office/powerpoint/2012/main">
        <p15:guide id="1" pos="3360">
          <p15:clr>
            <a:srgbClr val="FBAE40"/>
          </p15:clr>
        </p15:guide>
        <p15:guide id="2" pos="3915">
          <p15:clr>
            <a:srgbClr val="FBAE40"/>
          </p15:clr>
        </p15:guide>
        <p15:guide id="3" orient="horz" pos="440">
          <p15:clr>
            <a:srgbClr val="FBAE40"/>
          </p15:clr>
        </p15:guide>
        <p15:guide id="10" orient="horz" pos="800">
          <p15:clr>
            <a:srgbClr val="FBAE40"/>
          </p15:clr>
        </p15:guide>
        <p15:guide id="11" orient="horz" pos="1520">
          <p15:clr>
            <a:srgbClr val="FBAE40"/>
          </p15:clr>
        </p15:guide>
        <p15:guide id="12" orient="horz" pos="1160">
          <p15:clr>
            <a:srgbClr val="FBAE40"/>
          </p15:clr>
        </p15:guide>
        <p15:guide id="13" orient="horz" pos="1880">
          <p15:clr>
            <a:srgbClr val="FBAE40"/>
          </p15:clr>
        </p15:guide>
        <p15:guide id="14" orient="horz" pos="2240">
          <p15:clr>
            <a:srgbClr val="FBAE40"/>
          </p15:clr>
        </p15:guide>
        <p15:guide id="15" orient="horz" pos="2600">
          <p15:clr>
            <a:srgbClr val="FBAE40"/>
          </p15:clr>
        </p15:guide>
        <p15:guide id="16" orient="horz" pos="2960">
          <p15:clr>
            <a:srgbClr val="FBAE40"/>
          </p15:clr>
        </p15:guide>
        <p15:guide id="17" orient="horz" pos="3320">
          <p15:clr>
            <a:srgbClr val="FBAE40"/>
          </p15:clr>
        </p15:guide>
        <p15:guide id="18" orient="horz" pos="368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6040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5058544" y="676811"/>
            <a:ext cx="1632769" cy="409041"/>
          </a:xfrm>
          <a:prstGeom prst="rect">
            <a:avLst/>
          </a:prstGeom>
        </p:spPr>
        <p:txBody>
          <a:bodyPr/>
          <a:lstStyle>
            <a:lvl1pPr marL="0" indent="0">
              <a:lnSpc>
                <a:spcPts val="750"/>
              </a:lnSpc>
              <a:spcBef>
                <a:spcPts val="400"/>
              </a:spcBef>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228041" y="333737"/>
            <a:ext cx="3486711"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5058544" y="1819811"/>
            <a:ext cx="1632769" cy="409041"/>
          </a:xfrm>
          <a:prstGeom prst="rect">
            <a:avLst/>
          </a:prstGeom>
        </p:spPr>
        <p:txBody>
          <a:bodyPr/>
          <a:lstStyle>
            <a:lvl1pPr marL="0" indent="0">
              <a:lnSpc>
                <a:spcPts val="750"/>
              </a:lnSpc>
              <a:spcBef>
                <a:spcPts val="400"/>
              </a:spcBef>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5058544" y="2993291"/>
            <a:ext cx="1632769" cy="409041"/>
          </a:xfrm>
          <a:prstGeom prst="rect">
            <a:avLst/>
          </a:prstGeom>
        </p:spPr>
        <p:txBody>
          <a:bodyPr/>
          <a:lstStyle>
            <a:lvl1pPr marL="0" indent="0">
              <a:lnSpc>
                <a:spcPts val="750"/>
              </a:lnSpc>
              <a:spcBef>
                <a:spcPts val="400"/>
              </a:spcBef>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5058544" y="4105811"/>
            <a:ext cx="1632769" cy="409041"/>
          </a:xfrm>
          <a:prstGeom prst="rect">
            <a:avLst/>
          </a:prstGeom>
        </p:spPr>
        <p:txBody>
          <a:bodyPr/>
          <a:lstStyle>
            <a:lvl1pPr marL="0" indent="0">
              <a:lnSpc>
                <a:spcPts val="750"/>
              </a:lnSpc>
              <a:spcBef>
                <a:spcPts val="400"/>
              </a:spcBef>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5058544" y="5248811"/>
            <a:ext cx="1632769" cy="409041"/>
          </a:xfrm>
          <a:prstGeom prst="rect">
            <a:avLst/>
          </a:prstGeom>
        </p:spPr>
        <p:txBody>
          <a:bodyPr/>
          <a:lstStyle>
            <a:lvl1pPr marL="0" indent="0">
              <a:lnSpc>
                <a:spcPts val="750"/>
              </a:lnSpc>
              <a:spcBef>
                <a:spcPts val="400"/>
              </a:spcBef>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7213099" y="676811"/>
            <a:ext cx="1632769" cy="409041"/>
          </a:xfrm>
          <a:prstGeom prst="rect">
            <a:avLst/>
          </a:prstGeom>
        </p:spPr>
        <p:txBody>
          <a:bodyPr/>
          <a:lstStyle>
            <a:lvl1pPr marL="0" indent="0">
              <a:lnSpc>
                <a:spcPts val="750"/>
              </a:lnSpc>
              <a:spcBef>
                <a:spcPts val="400"/>
              </a:spcBef>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7213099" y="1819811"/>
            <a:ext cx="1632769" cy="409041"/>
          </a:xfrm>
          <a:prstGeom prst="rect">
            <a:avLst/>
          </a:prstGeom>
        </p:spPr>
        <p:txBody>
          <a:bodyPr/>
          <a:lstStyle>
            <a:lvl1pPr marL="0" indent="0">
              <a:lnSpc>
                <a:spcPts val="750"/>
              </a:lnSpc>
              <a:spcBef>
                <a:spcPts val="400"/>
              </a:spcBef>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7213099" y="2993291"/>
            <a:ext cx="1632769" cy="409041"/>
          </a:xfrm>
          <a:prstGeom prst="rect">
            <a:avLst/>
          </a:prstGeom>
        </p:spPr>
        <p:txBody>
          <a:bodyPr/>
          <a:lstStyle>
            <a:lvl1pPr marL="0" indent="0">
              <a:lnSpc>
                <a:spcPts val="750"/>
              </a:lnSpc>
              <a:spcBef>
                <a:spcPts val="400"/>
              </a:spcBef>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7213099" y="4105811"/>
            <a:ext cx="1632769" cy="409041"/>
          </a:xfrm>
          <a:prstGeom prst="rect">
            <a:avLst/>
          </a:prstGeom>
        </p:spPr>
        <p:txBody>
          <a:bodyPr/>
          <a:lstStyle>
            <a:lvl1pPr marL="0" indent="0">
              <a:lnSpc>
                <a:spcPts val="750"/>
              </a:lnSpc>
              <a:spcBef>
                <a:spcPts val="400"/>
              </a:spcBef>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7213099" y="5248811"/>
            <a:ext cx="1632769" cy="409041"/>
          </a:xfrm>
          <a:prstGeom prst="rect">
            <a:avLst/>
          </a:prstGeom>
        </p:spPr>
        <p:txBody>
          <a:bodyPr/>
          <a:lstStyle>
            <a:lvl1pPr marL="0" indent="0">
              <a:lnSpc>
                <a:spcPts val="750"/>
              </a:lnSpc>
              <a:spcBef>
                <a:spcPts val="400"/>
              </a:spcBef>
              <a:buNone/>
              <a:defRPr sz="1000" b="1" i="0">
                <a:solidFill>
                  <a:srgbClr val="002677"/>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4585260" y="590603"/>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4585260" y="175092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4585260" y="2919898"/>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4585260" y="4028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4585260" y="5171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6774584" y="590603"/>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6774584" y="175092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6774584" y="2919898"/>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6774584" y="4028262"/>
            <a:ext cx="473284"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6691313" y="5203332"/>
            <a:ext cx="604116" cy="41275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spTree>
    <p:extLst>
      <p:ext uri="{BB962C8B-B14F-4D97-AF65-F5344CB8AC3E}">
        <p14:creationId xmlns:p14="http://schemas.microsoft.com/office/powerpoint/2010/main" val="2124803704"/>
      </p:ext>
    </p:extLst>
  </p:cSld>
  <p:clrMapOvr>
    <a:masterClrMapping/>
  </p:clrMapOvr>
  <p:extLst>
    <p:ext uri="{DCECCB84-F9BA-43D5-87BE-67443E8EF086}">
      <p15:sldGuideLst xmlns:p15="http://schemas.microsoft.com/office/powerpoint/2012/main">
        <p15:guide id="12" orient="horz" pos="420">
          <p15:clr>
            <a:srgbClr val="FBAE40"/>
          </p15:clr>
        </p15:guide>
        <p15:guide id="14" orient="horz" pos="1140">
          <p15:clr>
            <a:srgbClr val="FBAE40"/>
          </p15:clr>
        </p15:guide>
        <p15:guide id="16" orient="horz" pos="2500">
          <p15:clr>
            <a:srgbClr val="FBAE40"/>
          </p15:clr>
        </p15:guide>
        <p15:guide id="17" orient="horz" pos="3220">
          <p15:clr>
            <a:srgbClr val="FBAE40"/>
          </p15:clr>
        </p15:guide>
        <p15:guide id="19" orient="horz" pos="18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2"/>
            </p:custDataLst>
            <p:extLst>
              <p:ext uri="{D42A27DB-BD31-4B8C-83A1-F6EECF244321}">
                <p14:modId xmlns:p14="http://schemas.microsoft.com/office/powerpoint/2010/main" val="642723573"/>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488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ext Placeholder 47">
            <a:extLst>
              <a:ext uri="{FF2B5EF4-FFF2-40B4-BE49-F238E27FC236}">
                <a16:creationId xmlns:a16="http://schemas.microsoft.com/office/drawing/2014/main" id="{8DCEA276-9209-A441-A46A-C9C61A22AB0E}"/>
              </a:ext>
            </a:extLst>
          </p:cNvPr>
          <p:cNvSpPr>
            <a:spLocks noGrp="1"/>
          </p:cNvSpPr>
          <p:nvPr>
            <p:ph type="body" sz="quarter" idx="26" hasCustomPrompt="1"/>
          </p:nvPr>
        </p:nvSpPr>
        <p:spPr>
          <a:xfrm>
            <a:off x="228601" y="2141220"/>
            <a:ext cx="4286251" cy="3954780"/>
          </a:xfrm>
          <a:prstGeom prst="rect">
            <a:avLst/>
          </a:prstGeom>
        </p:spPr>
        <p:txBody>
          <a:bodyPr>
            <a:normAutofit/>
          </a:bodyPr>
          <a:lstStyle>
            <a:lvl1pPr marL="133340" indent="-133340">
              <a:lnSpc>
                <a:spcPct val="90000"/>
              </a:lnSpc>
              <a:buFont typeface="Arial" panose="020B0604020202020204" pitchFamily="34" charset="0"/>
              <a:buChar char="•"/>
              <a:tabLst/>
              <a:defRPr sz="1000" b="0" i="0">
                <a:solidFill>
                  <a:srgbClr val="002677"/>
                </a:solidFill>
                <a:latin typeface="Segoe UI" panose="020B0502040204020203" pitchFamily="34" charset="0"/>
                <a:sym typeface="Segoe UI" panose="020B0502040204020203" pitchFamily="34" charset="0"/>
              </a:defRPr>
            </a:lvl1pPr>
            <a:lvl2pPr marL="128579" marR="0" indent="0" algn="l" defTabSz="685749" rtl="0" eaLnBrk="1" fontAlgn="auto" latinLnBrk="0" hangingPunct="1">
              <a:lnSpc>
                <a:spcPct val="90000"/>
              </a:lnSpc>
              <a:spcBef>
                <a:spcPts val="376"/>
              </a:spcBef>
              <a:spcAft>
                <a:spcPts val="0"/>
              </a:spcAft>
              <a:buClrTx/>
              <a:buSzTx/>
              <a:buFont typeface="Courier New" panose="02070309020205020404" pitchFamily="49" charset="0"/>
              <a:buNone/>
              <a:tabLst/>
              <a:defRPr sz="750" b="0" i="0">
                <a:solidFill>
                  <a:srgbClr val="002677"/>
                </a:solidFill>
                <a:latin typeface="Segoe UI" panose="020B0502040204020203" pitchFamily="34" charset="0"/>
                <a:sym typeface="Segoe UI" panose="020B0502040204020203" pitchFamily="34" charset="0"/>
              </a:defRPr>
            </a:lvl2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a:p>
            <a:pPr marL="258348" marR="0" lvl="1" indent="-129769" algn="l" defTabSz="685749" rtl="0" eaLnBrk="1" fontAlgn="auto" latinLnBrk="0" hangingPunct="1">
              <a:lnSpc>
                <a:spcPts val="1875"/>
              </a:lnSpc>
              <a:spcBef>
                <a:spcPts val="376"/>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p:txBody>
      </p:sp>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4118469750"/>
      </p:ext>
    </p:extLst>
  </p:cSld>
  <p:clrMapOvr>
    <a:masterClrMapping/>
  </p:clrMapOvr>
  <p:extLst>
    <p:ext uri="{DCECCB84-F9BA-43D5-87BE-67443E8EF086}">
      <p15:sldGuideLst xmlns:p15="http://schemas.microsoft.com/office/powerpoint/2012/main">
        <p15:guide id="2" orient="horz" pos="1440" userDrawn="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Section Title_WT_03">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6142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242881" y="65048"/>
            <a:ext cx="1527372" cy="1905000"/>
          </a:xfrm>
          <a:prstGeom prst="rect">
            <a:avLst/>
          </a:prstGeom>
        </p:spPr>
        <p:txBody>
          <a:bodyPr anchor="b">
            <a:normAutofit/>
          </a:bodyPr>
          <a:lstStyle>
            <a:lvl1pPr algn="l">
              <a:defRPr sz="9375"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208033" y="2211660"/>
            <a:ext cx="3506718" cy="2233341"/>
          </a:xfrm>
          <a:prstGeom prst="rect">
            <a:avLst/>
          </a:prstGeom>
        </p:spPr>
        <p:txBody>
          <a:bodyPr>
            <a:noAutofit/>
          </a:bodyPr>
          <a:lstStyle>
            <a:lvl1pPr marL="0" indent="0" algn="l">
              <a:buNone/>
              <a:defRPr sz="3438" b="1" i="0">
                <a:solidFill>
                  <a:srgbClr val="002677"/>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a:p>
            <a:r>
              <a:rPr lang="en-US" dirty="0"/>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8639503" y="6343898"/>
            <a:ext cx="352097" cy="182432"/>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0000</a:t>
            </a:r>
          </a:p>
        </p:txBody>
      </p:sp>
    </p:spTree>
    <p:extLst>
      <p:ext uri="{BB962C8B-B14F-4D97-AF65-F5344CB8AC3E}">
        <p14:creationId xmlns:p14="http://schemas.microsoft.com/office/powerpoint/2010/main" val="1931883420"/>
      </p:ext>
    </p:extLst>
  </p:cSld>
  <p:clrMapOvr>
    <a:masterClrMapping/>
  </p:clrMapOvr>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7883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222595" y="3365500"/>
            <a:ext cx="3930702" cy="2349500"/>
          </a:xfrm>
          <a:prstGeom prst="rect">
            <a:avLst/>
          </a:prstGeom>
        </p:spPr>
        <p:txBody>
          <a:bodyPr/>
          <a:lstStyle>
            <a:lvl1pPr marL="0" indent="0">
              <a:lnSpc>
                <a:spcPts val="1250"/>
              </a:lnSpc>
              <a:spcBef>
                <a:spcPts val="0"/>
              </a:spcBef>
              <a:buNone/>
              <a:defRPr sz="1000" b="0" i="0" spc="7"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1998106692"/>
      </p:ext>
    </p:extLst>
  </p:cSld>
  <p:clrMapOvr>
    <a:masterClrMapping/>
  </p:clrMapOvr>
  <p:extLst>
    <p:ext uri="{DCECCB84-F9BA-43D5-87BE-67443E8EF086}">
      <p15:sldGuideLst xmlns:p15="http://schemas.microsoft.com/office/powerpoint/2012/main">
        <p15:guide id="1" orient="horz" pos="2120">
          <p15:clr>
            <a:srgbClr val="FBAE40"/>
          </p15:clr>
        </p15:guide>
        <p15:guide id="2" orient="horz" pos="360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Key Take Away_WT_01">
    <p:bg>
      <p:bgPr>
        <a:solidFill>
          <a:srgbClr val="3369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7985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FFFF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222595" y="3365500"/>
            <a:ext cx="3930702" cy="2349500"/>
          </a:xfrm>
          <a:prstGeom prst="rect">
            <a:avLst/>
          </a:prstGeom>
        </p:spPr>
        <p:txBody>
          <a:bodyPr/>
          <a:lstStyle>
            <a:lvl1pPr marL="0" indent="0">
              <a:lnSpc>
                <a:spcPts val="1250"/>
              </a:lnSpc>
              <a:spcBef>
                <a:spcPts val="0"/>
              </a:spcBef>
              <a:buNone/>
              <a:defRPr sz="1000" b="0" i="0" spc="7"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595746666"/>
      </p:ext>
    </p:extLst>
  </p:cSld>
  <p:clrMapOvr>
    <a:masterClrMapping/>
  </p:clrMapOvr>
  <p:extLst>
    <p:ext uri="{DCECCB84-F9BA-43D5-87BE-67443E8EF086}">
      <p15:sldGuideLst xmlns:p15="http://schemas.microsoft.com/office/powerpoint/2012/main">
        <p15:guide id="1" orient="horz" pos="2120">
          <p15:clr>
            <a:srgbClr val="FBAE40"/>
          </p15:clr>
        </p15:guide>
        <p15:guide id="2" orient="horz" pos="360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2"/>
            </p:custDataLst>
            <p:extLst>
              <p:ext uri="{D42A27DB-BD31-4B8C-83A1-F6EECF244321}">
                <p14:modId xmlns:p14="http://schemas.microsoft.com/office/powerpoint/2010/main" val="1788682832"/>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8190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4572000" y="3429000"/>
            <a:ext cx="4572000" cy="34290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4572000" y="4"/>
            <a:ext cx="4572000" cy="3428996"/>
          </a:xfrm>
          <a:prstGeom prst="rect">
            <a:avLst/>
          </a:prstGeom>
          <a:solidFill>
            <a:schemeClr val="bg1">
              <a:lumMod val="75000"/>
            </a:schemeClr>
          </a:solidFill>
        </p:spPr>
        <p:txBody>
          <a:bodyPr anchor="ctr" anchorCtr="1"/>
          <a:lstStyle>
            <a:lvl1pPr>
              <a:defRPr lang="en-US" sz="688" dirty="0">
                <a:effectLst/>
                <a:latin typeface="Calibri" panose="020F0502020204030204" pitchFamily="34" charset="0"/>
                <a:ea typeface="Times New Roman" panose="02020603050405020304" pitchFamily="18" charset="0"/>
              </a:defRPr>
            </a:lvl1pPr>
          </a:lstStyle>
          <a:p>
            <a:pPr marL="0" lvl="0" indent="0" algn="ctr">
              <a:buNone/>
            </a:pPr>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5026347" y="3949972"/>
            <a:ext cx="3828577" cy="1581702"/>
          </a:xfrm>
          <a:prstGeom prst="rect">
            <a:avLst/>
          </a:prstGeom>
          <a:noFill/>
        </p:spPr>
        <p:txBody>
          <a:bodyPr anchor="ctr">
            <a:normAutofit/>
          </a:bodyPr>
          <a:lstStyle>
            <a:lvl1pPr marL="0" marR="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sz="1438" b="1" i="0">
                <a:solidFill>
                  <a:srgbClr val="FFFFFF"/>
                </a:solidFill>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245815" y="2142044"/>
            <a:ext cx="4181503" cy="3048000"/>
          </a:xfrm>
          <a:prstGeom prst="rect">
            <a:avLst/>
          </a:prstGeom>
        </p:spPr>
        <p:txBody>
          <a:bodyPr/>
          <a:lstStyle>
            <a:lvl1pPr marL="178590" marR="0" indent="-178590"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125" b="0" i="0">
                <a:solidFill>
                  <a:srgbClr val="002577"/>
                </a:solidFill>
                <a:latin typeface="Segoe UI" panose="020B0502040204020203" pitchFamily="34" charset="0"/>
                <a:cs typeface="Segoe UI" panose="020B0502040204020203" pitchFamily="34" charset="0"/>
                <a:sym typeface="Segoe UI" panose="020B0502040204020203" pitchFamily="34" charset="0"/>
              </a:defRPr>
            </a:lvl1pPr>
            <a:lvl2pPr marL="259538" marR="0"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000" b="0" i="0">
                <a:solidFill>
                  <a:srgbClr val="002577"/>
                </a:solidFill>
                <a:latin typeface="Segoe UI" panose="020B0502040204020203" pitchFamily="34" charset="0"/>
                <a:cs typeface="Segoe UI" panose="020B0502040204020203" pitchFamily="34" charset="0"/>
                <a:sym typeface="Segoe UI" panose="020B0502040204020203" pitchFamily="34" charset="0"/>
              </a:defRPr>
            </a:lvl2pPr>
            <a:lvl3pPr marL="685602" indent="-358180">
              <a:buNone/>
              <a:tabLst/>
              <a:defRPr sz="875">
                <a:solidFill>
                  <a:srgbClr val="002577"/>
                </a:solidFill>
                <a:latin typeface="Segoe UI" panose="020B0502040204020203" pitchFamily="34" charset="0"/>
                <a:cs typeface="Segoe UI" panose="020B0502040204020203" pitchFamily="34" charset="0"/>
              </a:defRPr>
            </a:lvl3pPr>
            <a:lvl4pPr marL="1028624" indent="0">
              <a:buNone/>
              <a:defRPr sz="750">
                <a:solidFill>
                  <a:srgbClr val="002577"/>
                </a:solidFill>
                <a:latin typeface="Segoe UI" panose="020B0502040204020203" pitchFamily="34" charset="0"/>
                <a:cs typeface="Segoe UI" panose="020B0502040204020203" pitchFamily="34" charset="0"/>
              </a:defRPr>
            </a:lvl4pPr>
            <a:lvl5pPr marL="1371498" indent="0">
              <a:buNone/>
              <a:defRPr sz="105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685602" marR="0" lvl="2"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1028624" marR="0" lvl="3"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lvl="1"/>
            <a:endParaRPr lang="en-US" dirty="0"/>
          </a:p>
          <a:p>
            <a:pPr lvl="1"/>
            <a:endParaRPr lang="en-US" dirty="0"/>
          </a:p>
          <a:p>
            <a:pPr lvl="2"/>
            <a:endParaRPr lang="en-US" dirty="0"/>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8682518" y="6343906"/>
            <a:ext cx="255005" cy="182432"/>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213842" y="382885"/>
            <a:ext cx="3500909"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5020509" y="5549419"/>
            <a:ext cx="2364383" cy="182433"/>
          </a:xfrm>
          <a:prstGeom prst="rect">
            <a:avLst/>
          </a:prstGeom>
        </p:spPr>
        <p:txBody>
          <a:bodyPr/>
          <a:lstStyle>
            <a:lvl1pPr marL="0" indent="0">
              <a:buNone/>
              <a:defRPr sz="75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1343578722"/>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2640">
          <p15:clr>
            <a:srgbClr val="FBAE40"/>
          </p15:clr>
        </p15:guide>
        <p15:guide id="4" orient="horz" pos="352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Information slide_WT_10">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2"/>
            </p:custDataLst>
            <p:extLst>
              <p:ext uri="{D42A27DB-BD31-4B8C-83A1-F6EECF244321}">
                <p14:modId xmlns:p14="http://schemas.microsoft.com/office/powerpoint/2010/main" val="2107847070"/>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8292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4572000" y="3429000"/>
            <a:ext cx="4572000" cy="3429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4572000" y="4"/>
            <a:ext cx="4572000" cy="3428996"/>
          </a:xfrm>
          <a:prstGeom prst="rect">
            <a:avLst/>
          </a:prstGeom>
          <a:solidFill>
            <a:schemeClr val="bg1">
              <a:lumMod val="75000"/>
            </a:schemeClr>
          </a:solidFill>
        </p:spPr>
        <p:txBody>
          <a:bodyPr anchor="ctr" anchorCtr="1"/>
          <a:lstStyle>
            <a:lvl1pPr>
              <a:defRPr lang="en-US" sz="688" dirty="0">
                <a:effectLst/>
                <a:latin typeface="Calibri" panose="020F0502020204030204" pitchFamily="34" charset="0"/>
                <a:ea typeface="Times New Roman" panose="02020603050405020304" pitchFamily="18" charset="0"/>
              </a:defRPr>
            </a:lvl1pPr>
          </a:lstStyle>
          <a:p>
            <a:pPr marL="0" lvl="0" indent="0" algn="ctr">
              <a:buNone/>
            </a:pPr>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5026347" y="3949972"/>
            <a:ext cx="3828577" cy="1581702"/>
          </a:xfrm>
          <a:prstGeom prst="rect">
            <a:avLst/>
          </a:prstGeom>
          <a:noFill/>
        </p:spPr>
        <p:txBody>
          <a:bodyPr anchor="ctr">
            <a:normAutofit/>
          </a:bodyPr>
          <a:lstStyle>
            <a:lvl1pPr marL="0" marR="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sz="1438" b="1" i="0">
                <a:solidFill>
                  <a:srgbClr val="002577"/>
                </a:solidFill>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245815" y="2142044"/>
            <a:ext cx="4181503" cy="3048000"/>
          </a:xfrm>
          <a:prstGeom prst="rect">
            <a:avLst/>
          </a:prstGeom>
        </p:spPr>
        <p:txBody>
          <a:bodyPr/>
          <a:lstStyle>
            <a:lvl1pPr marL="178590" marR="0" indent="-178590"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125" b="0" i="0">
                <a:solidFill>
                  <a:schemeClr val="bg1"/>
                </a:solidFill>
                <a:latin typeface="Segoe UI" panose="020B0502040204020203" pitchFamily="34" charset="0"/>
                <a:cs typeface="Segoe UI" panose="020B0502040204020203" pitchFamily="34" charset="0"/>
                <a:sym typeface="Segoe UI" panose="020B0502040204020203" pitchFamily="34" charset="0"/>
              </a:defRPr>
            </a:lvl1pPr>
            <a:lvl2pPr marL="259538" marR="0"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000" b="0" i="0">
                <a:solidFill>
                  <a:schemeClr val="bg1"/>
                </a:solidFill>
                <a:latin typeface="Segoe UI" panose="020B0502040204020203" pitchFamily="34" charset="0"/>
                <a:cs typeface="Segoe UI" panose="020B0502040204020203" pitchFamily="34" charset="0"/>
                <a:sym typeface="Segoe UI" panose="020B0502040204020203" pitchFamily="34" charset="0"/>
              </a:defRPr>
            </a:lvl2pPr>
            <a:lvl3pPr marL="685602" indent="-358180">
              <a:buNone/>
              <a:tabLst/>
              <a:defRPr sz="875">
                <a:solidFill>
                  <a:schemeClr val="bg1"/>
                </a:solidFill>
                <a:latin typeface="Segoe UI" panose="020B0502040204020203" pitchFamily="34" charset="0"/>
                <a:cs typeface="Segoe UI" panose="020B0502040204020203" pitchFamily="34" charset="0"/>
              </a:defRPr>
            </a:lvl3pPr>
            <a:lvl4pPr marL="1028624" indent="0">
              <a:buNone/>
              <a:defRPr sz="750">
                <a:solidFill>
                  <a:schemeClr val="bg1"/>
                </a:solidFill>
                <a:latin typeface="Segoe UI" panose="020B0502040204020203" pitchFamily="34" charset="0"/>
                <a:cs typeface="Segoe UI" panose="020B0502040204020203" pitchFamily="34" charset="0"/>
              </a:defRPr>
            </a:lvl4pPr>
            <a:lvl5pPr marL="1371498" indent="0">
              <a:buNone/>
              <a:defRPr sz="105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685602" marR="0" lvl="2"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1028624" marR="0" lvl="3"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lvl="1"/>
            <a:endParaRPr lang="en-US" dirty="0"/>
          </a:p>
          <a:p>
            <a:pPr lvl="1"/>
            <a:endParaRPr lang="en-US" dirty="0"/>
          </a:p>
          <a:p>
            <a:pPr lvl="2"/>
            <a:endParaRPr lang="en-US" dirty="0"/>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8682518" y="6343906"/>
            <a:ext cx="255005" cy="182432"/>
          </a:xfrm>
          <a:prstGeom prst="rect">
            <a:avLst/>
          </a:prstGeom>
          <a:noFill/>
        </p:spPr>
        <p:txBody>
          <a:bodyPr/>
          <a:lstStyle>
            <a:lvl1pPr algn="r">
              <a:defRPr sz="600" b="1" i="0">
                <a:solidFill>
                  <a:srgbClr val="0025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5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213842" y="382885"/>
            <a:ext cx="3500909" cy="825652"/>
          </a:xfrm>
          <a:prstGeom prst="rect">
            <a:avLst/>
          </a:prstGeom>
        </p:spPr>
        <p:txBody>
          <a:bodyPr>
            <a:noAutofit/>
          </a:bodyPr>
          <a:lstStyle>
            <a:lvl1pPr marL="0" indent="0">
              <a:lnSpc>
                <a:spcPts val="1875"/>
              </a:lnSpc>
              <a:buNone/>
              <a:defRPr sz="2188" b="1" i="0">
                <a:solidFill>
                  <a:schemeClr val="bg1"/>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5020509" y="5549419"/>
            <a:ext cx="2364383" cy="182433"/>
          </a:xfrm>
          <a:prstGeom prst="rect">
            <a:avLst/>
          </a:prstGeom>
        </p:spPr>
        <p:txBody>
          <a:bodyPr>
            <a:noAutofit/>
          </a:bodyPr>
          <a:lstStyle>
            <a:lvl1pPr marL="0" indent="0">
              <a:buNone/>
              <a:defRPr sz="900" b="1" i="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pic>
        <p:nvPicPr>
          <p:cNvPr id="11" name="Picture 10">
            <a:extLst>
              <a:ext uri="{FF2B5EF4-FFF2-40B4-BE49-F238E27FC236}">
                <a16:creationId xmlns:a16="http://schemas.microsoft.com/office/drawing/2014/main" id="{29E569FE-83B2-3C43-B60A-4C321D95254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3308704390"/>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2640">
          <p15:clr>
            <a:srgbClr val="FBAE40"/>
          </p15:clr>
        </p15:guide>
        <p15:guide id="4" orient="horz" pos="352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45185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213841" y="382885"/>
            <a:ext cx="6286500" cy="1166343"/>
          </a:xfrm>
          <a:prstGeom prst="rect">
            <a:avLst/>
          </a:prstGeom>
        </p:spPr>
        <p:txBody>
          <a:bodyPr>
            <a:noAutofit/>
          </a:bodyPr>
          <a:lstStyle>
            <a:lvl1pPr marL="0" indent="0">
              <a:lnSpc>
                <a:spcPts val="1875"/>
              </a:lnSpc>
              <a:spcBef>
                <a:spcPts val="400"/>
              </a:spcBef>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464720" y="3770901"/>
            <a:ext cx="2140148"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3345786" y="3770901"/>
            <a:ext cx="2140148"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6273988" y="3770901"/>
            <a:ext cx="2140148"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470157"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3343532" y="2560320"/>
            <a:ext cx="857250" cy="1143000"/>
          </a:xfrm>
          <a:prstGeom prst="rect">
            <a:avLst/>
          </a:prstGeom>
        </p:spPr>
        <p:txBody>
          <a:bodyPr/>
          <a:lstStyle>
            <a:lvl2pPr>
              <a:defRPr sz="5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6271547" y="2560320"/>
            <a:ext cx="857250" cy="1143000"/>
          </a:xfrm>
          <a:prstGeom prst="rect">
            <a:avLst/>
          </a:prstGeom>
        </p:spPr>
        <p:txBody>
          <a:bodyPr/>
          <a:lstStyle>
            <a:lvl2pPr>
              <a:defRPr sz="5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461446" y="4019165"/>
            <a:ext cx="2262258" cy="207683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3336622" y="4019165"/>
            <a:ext cx="2262258" cy="207683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6270715" y="4019165"/>
            <a:ext cx="2262258" cy="207683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860588517"/>
      </p:ext>
    </p:extLst>
  </p:cSld>
  <p:clrMapOvr>
    <a:masterClrMapping/>
  </p:clrMapOvr>
  <p:extLst>
    <p:ext uri="{DCECCB84-F9BA-43D5-87BE-67443E8EF086}">
      <p15:sldGuideLst xmlns:p15="http://schemas.microsoft.com/office/powerpoint/2012/main">
        <p15:guide id="5" orient="horz" pos="1720">
          <p15:clr>
            <a:srgbClr val="FBAE40"/>
          </p15:clr>
        </p15:guide>
        <p15:guide id="6" orient="horz" pos="2220">
          <p15:clr>
            <a:srgbClr val="FBAE40"/>
          </p15:clr>
        </p15:guide>
        <p15:guide id="9" orient="horz" pos="2400">
          <p15:clr>
            <a:srgbClr val="FBAE40"/>
          </p15:clr>
        </p15:guide>
        <p15:guide id="10" orient="horz" pos="2520">
          <p15:clr>
            <a:srgbClr val="FBAE40"/>
          </p15:clr>
        </p15:guide>
        <p15:guide id="11" orient="horz" pos="158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49884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213841" y="382885"/>
            <a:ext cx="6286500" cy="1166343"/>
          </a:xfrm>
          <a:prstGeom prst="rect">
            <a:avLst/>
          </a:prstGeom>
        </p:spPr>
        <p:txBody>
          <a:bodyPr>
            <a:noAutofit/>
          </a:bodyPr>
          <a:lstStyle>
            <a:lvl1pPr marL="0" indent="0">
              <a:lnSpc>
                <a:spcPts val="1875"/>
              </a:lnSpc>
              <a:spcBef>
                <a:spcPts val="400"/>
              </a:spcBef>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429997" y="3770901"/>
            <a:ext cx="1892754"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2586379" y="3770901"/>
            <a:ext cx="1892754"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4760435" y="3770901"/>
            <a:ext cx="1892754"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6928600" y="3770901"/>
            <a:ext cx="1892754"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43543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259443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4761372"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6928309"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2594888" y="4016865"/>
            <a:ext cx="1720218" cy="2079136"/>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426724" y="4016866"/>
            <a:ext cx="1720218" cy="2079136"/>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4763054" y="4016863"/>
            <a:ext cx="1720218" cy="2079137"/>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6931219" y="4016863"/>
            <a:ext cx="1720218" cy="2079137"/>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893892367"/>
      </p:ext>
    </p:extLst>
  </p:cSld>
  <p:clrMapOvr>
    <a:masterClrMapping/>
  </p:clrMapOvr>
  <p:extLst>
    <p:ext uri="{DCECCB84-F9BA-43D5-87BE-67443E8EF086}">
      <p15:sldGuideLst xmlns:p15="http://schemas.microsoft.com/office/powerpoint/2012/main">
        <p15:guide id="7" orient="horz" pos="1740">
          <p15:clr>
            <a:srgbClr val="FBAE40"/>
          </p15:clr>
        </p15:guide>
        <p15:guide id="8" orient="horz" pos="2220">
          <p15:clr>
            <a:srgbClr val="FBAE40"/>
          </p15:clr>
        </p15:guide>
        <p15:guide id="9" orient="horz" pos="2400">
          <p15:clr>
            <a:srgbClr val="FBAE40"/>
          </p15:clr>
        </p15:guide>
        <p15:guide id="10" orient="horz" pos="252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_Closing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0191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279477" y="2479966"/>
            <a:ext cx="8585048" cy="1898069"/>
          </a:xfrm>
          <a:prstGeom prst="rect">
            <a:avLst/>
          </a:prstGeom>
        </p:spPr>
        <p:txBody>
          <a:bodyPr anchor="ctr" anchorCtr="0"/>
          <a:lstStyle>
            <a:lvl1pPr marL="0" indent="0" algn="ctr">
              <a:buNone/>
              <a:defRPr sz="5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10" name="Picture 9">
            <a:extLst>
              <a:ext uri="{FF2B5EF4-FFF2-40B4-BE49-F238E27FC236}">
                <a16:creationId xmlns:a16="http://schemas.microsoft.com/office/drawing/2014/main" id="{44713AC3-3AC5-D84D-925D-23D0599AC7A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37109987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0396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9010" y="2606168"/>
            <a:ext cx="2125980" cy="1277063"/>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 name="Rectangle 2">
            <a:extLst>
              <a:ext uri="{FF2B5EF4-FFF2-40B4-BE49-F238E27FC236}">
                <a16:creationId xmlns:a16="http://schemas.microsoft.com/office/drawing/2014/main" id="{18713E0C-8C0E-1347-94BC-7A69A3665284}"/>
              </a:ext>
            </a:extLst>
          </p:cNvPr>
          <p:cNvSpPr/>
          <p:nvPr userDrawn="1"/>
        </p:nvSpPr>
        <p:spPr>
          <a:xfrm>
            <a:off x="217026" y="6250330"/>
            <a:ext cx="1063424" cy="356886"/>
          </a:xfrm>
          <a:prstGeom prst="rect">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dirty="0"/>
          </a:p>
        </p:txBody>
      </p:sp>
    </p:spTree>
    <p:extLst>
      <p:ext uri="{BB962C8B-B14F-4D97-AF65-F5344CB8AC3E}">
        <p14:creationId xmlns:p14="http://schemas.microsoft.com/office/powerpoint/2010/main" val="10899484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Introduction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1723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285750" y="2479972"/>
            <a:ext cx="8572500" cy="1898069"/>
          </a:xfrm>
          <a:prstGeom prst="rect">
            <a:avLst/>
          </a:prstGeom>
        </p:spPr>
        <p:txBody>
          <a:bodyPr anchor="ctr" anchorCtr="0"/>
          <a:lstStyle>
            <a:lvl1pPr marL="0" indent="0" algn="ctr">
              <a:lnSpc>
                <a:spcPct val="85000"/>
              </a:lnSpc>
              <a:buNone/>
              <a:defRPr sz="5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3137080" y="5661378"/>
            <a:ext cx="2879581" cy="261460"/>
          </a:xfrm>
          <a:prstGeom prst="rect">
            <a:avLst/>
          </a:prstGeom>
        </p:spPr>
        <p:txBody>
          <a:bodyPr/>
          <a:lstStyle>
            <a:lvl1pPr marL="0" indent="0" algn="ctr">
              <a:buNone/>
              <a:defRPr sz="1125"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3401674" y="5881430"/>
            <a:ext cx="2353388" cy="261460"/>
          </a:xfrm>
          <a:prstGeom prst="rect">
            <a:avLst/>
          </a:prstGeom>
        </p:spPr>
        <p:txBody>
          <a:bodyPr/>
          <a:lstStyle>
            <a:lvl1pPr marL="0" indent="0" algn="ctr">
              <a:buNone/>
              <a:defRPr sz="1125"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F151A2DE-4F21-5B47-B87A-F6AB727E070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757890" y="400850"/>
            <a:ext cx="1645920" cy="956002"/>
          </a:xfrm>
          <a:prstGeom prst="rect">
            <a:avLst/>
          </a:prstGeom>
        </p:spPr>
      </p:pic>
      <p:sp>
        <p:nvSpPr>
          <p:cNvPr id="3" name="Rectangle 2">
            <a:extLst>
              <a:ext uri="{FF2B5EF4-FFF2-40B4-BE49-F238E27FC236}">
                <a16:creationId xmlns:a16="http://schemas.microsoft.com/office/drawing/2014/main" id="{BF528C4C-B501-6B45-9431-7456776FCEB9}"/>
              </a:ext>
            </a:extLst>
          </p:cNvPr>
          <p:cNvSpPr/>
          <p:nvPr userDrawn="1"/>
        </p:nvSpPr>
        <p:spPr>
          <a:xfrm>
            <a:off x="0" y="5924145"/>
            <a:ext cx="1739900" cy="933855"/>
          </a:xfrm>
          <a:prstGeom prst="rect">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3158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2"/>
            </p:custDataLst>
            <p:extLst>
              <p:ext uri="{D42A27DB-BD31-4B8C-83A1-F6EECF244321}">
                <p14:modId xmlns:p14="http://schemas.microsoft.com/office/powerpoint/2010/main" val="286270831"/>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590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234912" y="3058586"/>
            <a:ext cx="1990609" cy="212936"/>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2395182" y="3058586"/>
            <a:ext cx="1990609" cy="212936"/>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4561167" y="3058586"/>
            <a:ext cx="1990609" cy="212936"/>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6738582" y="3058586"/>
            <a:ext cx="1990609" cy="212936"/>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234263" y="3343013"/>
            <a:ext cx="1990328" cy="2752811"/>
          </a:xfrm>
          <a:prstGeom prst="rect">
            <a:avLst/>
          </a:prstGeom>
        </p:spPr>
        <p:txBody>
          <a:bodyPr/>
          <a:lstStyle>
            <a:lvl1pPr marL="250026" indent="-250026">
              <a:lnSpc>
                <a:spcPct val="85000"/>
              </a:lnSpc>
              <a:buFont typeface="Courier New" panose="02070309020205020404" pitchFamily="49" charset="0"/>
              <a:buChar char="o"/>
              <a:tabLst/>
              <a:defRPr sz="750" b="0" i="0">
                <a:solidFill>
                  <a:srgbClr val="002577"/>
                </a:solidFill>
                <a:latin typeface="IBM Plex Sans Medium" panose="020B0603050203000203" pitchFamily="34" charset="0"/>
                <a:cs typeface="Segoe UI" panose="020B0502040204020203" pitchFamily="34" charset="0"/>
              </a:defRPr>
            </a:lvl1pPr>
          </a:lstStyle>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endParaRPr lang="en-US" dirty="0"/>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2396695" y="3343013"/>
            <a:ext cx="1990328" cy="2752811"/>
          </a:xfrm>
          <a:prstGeom prst="rect">
            <a:avLst/>
          </a:prstGeom>
        </p:spPr>
        <p:txBody>
          <a:bodyPr/>
          <a:lstStyle>
            <a:lvl1pPr marL="250026" indent="-250026">
              <a:lnSpc>
                <a:spcPct val="85000"/>
              </a:lnSpc>
              <a:buFont typeface="Courier New" panose="02070309020205020404" pitchFamily="49" charset="0"/>
              <a:buChar char="o"/>
              <a:tabLst/>
              <a:defRPr sz="750" b="0" i="0">
                <a:solidFill>
                  <a:srgbClr val="002577"/>
                </a:solidFill>
                <a:latin typeface="IBM Plex Sans Medium" panose="020B0603050203000203" pitchFamily="34" charset="0"/>
                <a:cs typeface="Segoe UI" panose="020B0502040204020203" pitchFamily="34" charset="0"/>
              </a:defRPr>
            </a:lvl1pPr>
          </a:lstStyle>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endParaRPr lang="en-US" dirty="0"/>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4559128" y="3343013"/>
            <a:ext cx="1990328" cy="2752811"/>
          </a:xfrm>
          <a:prstGeom prst="rect">
            <a:avLst/>
          </a:prstGeom>
        </p:spPr>
        <p:txBody>
          <a:bodyPr/>
          <a:lstStyle>
            <a:lvl1pPr marL="250026" indent="-250026">
              <a:lnSpc>
                <a:spcPct val="85000"/>
              </a:lnSpc>
              <a:buFont typeface="Courier New" panose="02070309020205020404" pitchFamily="49" charset="0"/>
              <a:buChar char="o"/>
              <a:tabLst/>
              <a:defRPr sz="750" b="0" i="0">
                <a:solidFill>
                  <a:srgbClr val="002577"/>
                </a:solidFill>
                <a:latin typeface="IBM Plex Sans Medium" panose="020B0603050203000203" pitchFamily="34" charset="0"/>
                <a:cs typeface="Segoe UI" panose="020B0502040204020203" pitchFamily="34" charset="0"/>
              </a:defRPr>
            </a:lvl1pPr>
          </a:lstStyle>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endParaRPr lang="en-US" dirty="0"/>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6742155" y="3343013"/>
            <a:ext cx="1990328" cy="2752811"/>
          </a:xfrm>
          <a:prstGeom prst="rect">
            <a:avLst/>
          </a:prstGeom>
        </p:spPr>
        <p:txBody>
          <a:bodyPr/>
          <a:lstStyle>
            <a:lvl1pPr marL="250026" indent="-250026">
              <a:lnSpc>
                <a:spcPct val="85000"/>
              </a:lnSpc>
              <a:buFont typeface="Courier New" panose="02070309020205020404" pitchFamily="49" charset="0"/>
              <a:buChar char="o"/>
              <a:tabLst/>
              <a:defRPr sz="750" b="0" i="0">
                <a:solidFill>
                  <a:srgbClr val="002577"/>
                </a:solidFill>
                <a:latin typeface="IBM Plex Sans Medium" panose="020B0603050203000203" pitchFamily="34" charset="0"/>
                <a:cs typeface="Segoe UI" panose="020B0502040204020203" pitchFamily="34" charset="0"/>
              </a:defRPr>
            </a:lvl1pPr>
          </a:lstStyle>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p>
          <a:p>
            <a:pPr lvl="0"/>
            <a:r>
              <a:rPr lang="en-US" sz="750" b="0" i="0" dirty="0">
                <a:latin typeface="Segoe UI" panose="020B0502040204020203" pitchFamily="34" charset="0"/>
                <a:cs typeface="Segoe UI" panose="020B0502040204020203" pitchFamily="34" charset="0"/>
              </a:rPr>
              <a:t>Bulleted list</a:t>
            </a:r>
            <a:endParaRPr lang="en-US" dirty="0"/>
          </a:p>
        </p:txBody>
      </p:sp>
    </p:spTree>
    <p:extLst>
      <p:ext uri="{BB962C8B-B14F-4D97-AF65-F5344CB8AC3E}">
        <p14:creationId xmlns:p14="http://schemas.microsoft.com/office/powerpoint/2010/main" val="1089885225"/>
      </p:ext>
    </p:extLst>
  </p:cSld>
  <p:clrMapOvr>
    <a:masterClrMapping/>
  </p:clrMapOvr>
  <p:extLst>
    <p:ext uri="{DCECCB84-F9BA-43D5-87BE-67443E8EF086}">
      <p15:sldGuideLst xmlns:p15="http://schemas.microsoft.com/office/powerpoint/2012/main">
        <p15:guide id="1" orient="horz" pos="1960" userDrawn="1">
          <p15:clr>
            <a:srgbClr val="FBAE40"/>
          </p15:clr>
        </p15:guide>
        <p15:guide id="2" orient="horz" pos="2260"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1984" y="-253999"/>
            <a:ext cx="9142016" cy="4939220"/>
          </a:xfrm>
          <a:prstGeom prst="rect">
            <a:avLst/>
          </a:prstGeom>
          <a:solidFill>
            <a:schemeClr val="bg2">
              <a:lumMod val="65000"/>
            </a:schemeClr>
          </a:solidFill>
        </p:spPr>
        <p:txBody>
          <a:bodyPr anchor="ctr" anchorCtr="1"/>
          <a:lstStyle>
            <a:lvl1pPr marL="0" indent="0" algn="ctr">
              <a:buNone/>
              <a:defRPr lang="en-US" sz="875" smtClean="0">
                <a:solidFill>
                  <a:schemeClr val="accent3"/>
                </a:solidFill>
                <a:effectLst/>
              </a:defRPr>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042833"/>
            <a:ext cx="9144000" cy="2815167"/>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21289"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8682909" y="6343906"/>
            <a:ext cx="308691" cy="22148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5591566" y="6346332"/>
            <a:ext cx="3086100" cy="182432"/>
          </a:xfrm>
        </p:spPr>
        <p:txBody>
          <a:bodyPr/>
          <a:lstStyle>
            <a:lvl1pPr algn="r">
              <a:defRPr sz="600" b="1" i="0">
                <a:solidFill>
                  <a:srgbClr val="FFFFFF"/>
                </a:solidFill>
                <a:latin typeface="Segoe UI" panose="020B0502040204020203" pitchFamily="34" charset="0"/>
                <a:cs typeface="Segoe UI" panose="020B0502040204020203" pitchFamily="34" charset="0"/>
              </a:defRPr>
            </a:lvl1pPr>
          </a:lstStyle>
          <a:p>
            <a:r>
              <a:rPr lang="en-US" dirty="0"/>
              <a:t>Presentation Title Here – Month 00, 000</a:t>
            </a:r>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285751" y="4939220"/>
            <a:ext cx="8572499" cy="1291040"/>
          </a:xfrm>
          <a:prstGeom prst="rect">
            <a:avLst/>
          </a:prstGeom>
        </p:spPr>
        <p:txBody>
          <a:bodyPr anchor="ctr" anchorCtr="0"/>
          <a:lstStyle>
            <a:lvl1pPr marL="0" indent="0" algn="ctr">
              <a:buNone/>
              <a:defRPr lang="en-US" sz="3375" b="1" i="0" dirty="0">
                <a:solidFill>
                  <a:srgbClr val="FFFFFF"/>
                </a:solidFill>
                <a:latin typeface="Segoe UI" panose="020B0502040204020203" pitchFamily="34" charset="0"/>
                <a:sym typeface="Segoe UI" panose="020B0502040204020203" pitchFamily="34" charset="0"/>
              </a:defRPr>
            </a:lvl1pPr>
          </a:lstStyle>
          <a:p>
            <a:pPr marL="171446" lvl="0" indent="-171446" algn="ctr">
              <a:lnSpc>
                <a:spcPct val="85000"/>
              </a:lnSpc>
            </a:pPr>
            <a:r>
              <a:rPr lang="en-US" dirty="0"/>
              <a:t>Section title here</a:t>
            </a:r>
          </a:p>
        </p:txBody>
      </p:sp>
      <p:pic>
        <p:nvPicPr>
          <p:cNvPr id="8" name="Picture 7">
            <a:extLst>
              <a:ext uri="{FF2B5EF4-FFF2-40B4-BE49-F238E27FC236}">
                <a16:creationId xmlns:a16="http://schemas.microsoft.com/office/drawing/2014/main" id="{A2F6C5E9-C8E4-8144-A027-E04E9BFE25D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27705497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r>
              <a:rPr lang="en-US"/>
              <a:t>Presentation Title Here – Month 00, 000</a:t>
            </a:r>
            <a:endParaRPr lang="en-US" dirty="0"/>
          </a:p>
        </p:txBody>
      </p:sp>
      <p:sp>
        <p:nvSpPr>
          <p:cNvPr id="6" name="Slide Number Placeholder 5"/>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120033855"/>
      </p:ext>
    </p:extLst>
  </p:cSld>
  <p:clrMapOvr>
    <a:masterClrMapping/>
  </p:clrMapOvr>
  <p:hf hdr="0" dt="0"/>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20B73-E64A-46A2-8E91-7F8B24202E56}" type="slidenum">
              <a:rPr lang="en-US" smtClean="0"/>
              <a:t>‹#›</a:t>
            </a:fld>
            <a:endParaRPr lang="en-US"/>
          </a:p>
        </p:txBody>
      </p:sp>
    </p:spTree>
    <p:extLst>
      <p:ext uri="{BB962C8B-B14F-4D97-AF65-F5344CB8AC3E}">
        <p14:creationId xmlns:p14="http://schemas.microsoft.com/office/powerpoint/2010/main" val="579232891"/>
      </p:ext>
    </p:extLst>
  </p:cSld>
  <p:clrMapOvr>
    <a:masterClrMapping/>
  </p:clrMapOvr>
  <p:hf hdr="0" dt="0"/>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Presentation Title Here – Month 00, 000</a:t>
            </a:r>
            <a:endParaRPr lang="en-US" dirty="0"/>
          </a:p>
        </p:txBody>
      </p:sp>
      <p:sp>
        <p:nvSpPr>
          <p:cNvPr id="6" name="Slide Number Placeholder 5"/>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4223914751"/>
      </p:ext>
    </p:extLst>
  </p:cSld>
  <p:clrMapOvr>
    <a:masterClrMapping/>
  </p:clrMapOvr>
  <p:hf hdr="0" dt="0"/>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Presentation Title Here – Month 00, 000</a:t>
            </a:r>
            <a:endParaRPr lang="en-US" dirty="0"/>
          </a:p>
        </p:txBody>
      </p:sp>
      <p:sp>
        <p:nvSpPr>
          <p:cNvPr id="7" name="Slide Number Placeholder 6"/>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4284848317"/>
      </p:ext>
    </p:extLst>
  </p:cSld>
  <p:clrMapOvr>
    <a:masterClrMapping/>
  </p:clrMapOvr>
  <p:hf hdr="0" dt="0"/>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Presentation Title Here – Month 00, 000</a:t>
            </a:r>
            <a:endParaRPr lang="en-US" dirty="0"/>
          </a:p>
        </p:txBody>
      </p:sp>
      <p:sp>
        <p:nvSpPr>
          <p:cNvPr id="9" name="Slide Number Placeholder 8"/>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3817398643"/>
      </p:ext>
    </p:extLst>
  </p:cSld>
  <p:clrMapOvr>
    <a:masterClrMapping/>
  </p:clrMapOvr>
  <p:hf hdr="0" dt="0"/>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 Here – Month 00, 000</a:t>
            </a:r>
            <a:endParaRPr lang="en-US" dirty="0"/>
          </a:p>
        </p:txBody>
      </p:sp>
      <p:sp>
        <p:nvSpPr>
          <p:cNvPr id="5" name="Slide Number Placeholder 4"/>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1061761417"/>
      </p:ext>
    </p:extLst>
  </p:cSld>
  <p:clrMapOvr>
    <a:masterClrMapping/>
  </p:clrMapOvr>
  <p:hf hdr="0" dt="0"/>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Presentation Title Here – Month 00, 000</a:t>
            </a:r>
            <a:endParaRPr lang="en-US" dirty="0"/>
          </a:p>
        </p:txBody>
      </p:sp>
      <p:sp>
        <p:nvSpPr>
          <p:cNvPr id="4" name="Slide Number Placeholder 3"/>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617213521"/>
      </p:ext>
    </p:extLst>
  </p:cSld>
  <p:clrMapOvr>
    <a:masterClrMapping/>
  </p:clrMapOvr>
  <p:hf hdr="0" dt="0"/>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 Here – Month 00, 000</a:t>
            </a:r>
            <a:endParaRPr lang="en-US" dirty="0"/>
          </a:p>
        </p:txBody>
      </p:sp>
      <p:sp>
        <p:nvSpPr>
          <p:cNvPr id="7" name="Slide Number Placeholder 6"/>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533906778"/>
      </p:ext>
    </p:extLst>
  </p:cSld>
  <p:clrMapOvr>
    <a:masterClrMapping/>
  </p:clrMapOvr>
  <p:hf hdr="0" dt="0"/>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 Here – Month 00, 000</a:t>
            </a:r>
            <a:endParaRPr lang="en-US" dirty="0"/>
          </a:p>
        </p:txBody>
      </p:sp>
      <p:sp>
        <p:nvSpPr>
          <p:cNvPr id="7" name="Slide Number Placeholder 6"/>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476407716"/>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2"/>
            </p:custDataLst>
            <p:extLst>
              <p:ext uri="{D42A27DB-BD31-4B8C-83A1-F6EECF244321}">
                <p14:modId xmlns:p14="http://schemas.microsoft.com/office/powerpoint/2010/main" val="1761387136"/>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692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hasCustomPrompt="1"/>
          </p:nvPr>
        </p:nvSpPr>
        <p:spPr>
          <a:xfrm>
            <a:off x="285750" y="2667000"/>
            <a:ext cx="2095500" cy="1524000"/>
          </a:xfrm>
          <a:prstGeom prst="rect">
            <a:avLst/>
          </a:prstGeom>
          <a:solidFill>
            <a:schemeClr val="bg1">
              <a:lumMod val="75000"/>
            </a:schemeClr>
          </a:solidFill>
        </p:spPr>
        <p:txBody>
          <a:bodyPr anchor="ctr" anchorCtr="1"/>
          <a:lstStyle>
            <a:lvl1pPr marL="0" marR="0" indent="0" algn="ctr" defTabSz="685749" rtl="0" eaLnBrk="1" fontAlgn="auto" latinLnBrk="0" hangingPunct="1">
              <a:lnSpc>
                <a:spcPct val="90000"/>
              </a:lnSpc>
              <a:spcBef>
                <a:spcPts val="750"/>
              </a:spcBef>
              <a:spcAft>
                <a:spcPts val="0"/>
              </a:spcAft>
              <a:buClrTx/>
              <a:buSzTx/>
              <a:buFont typeface="Arial" panose="020B0604020202020204" pitchFamily="34" charset="0"/>
              <a:buNone/>
              <a:tabLst/>
              <a:defRPr sz="500">
                <a:latin typeface="IBM Eliot Sans Medium" panose="020B0703050000000000" pitchFamily="34" charset="0"/>
                <a:cs typeface="Segoe UI" panose="020B0502040204020203" pitchFamily="34" charset="0"/>
              </a:defRPr>
            </a:lvl1pPr>
          </a:lstStyle>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5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229361" y="4303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2450216" y="2667000"/>
            <a:ext cx="2095500" cy="1524000"/>
          </a:xfrm>
          <a:prstGeom prst="rect">
            <a:avLst/>
          </a:prstGeom>
          <a:solidFill>
            <a:schemeClr val="bg1">
              <a:lumMod val="75000"/>
            </a:schemeClr>
          </a:solidFill>
        </p:spPr>
        <p:txBody>
          <a:bodyPr anchor="ctr" anchorCtr="1"/>
          <a:lstStyle>
            <a:lvl1pPr marL="0" marR="0" indent="0" algn="ctr" defTabSz="685749" rtl="0" eaLnBrk="1" fontAlgn="auto" latinLnBrk="0" hangingPunct="1">
              <a:lnSpc>
                <a:spcPct val="90000"/>
              </a:lnSpc>
              <a:spcBef>
                <a:spcPts val="750"/>
              </a:spcBef>
              <a:spcAft>
                <a:spcPts val="0"/>
              </a:spcAft>
              <a:buClrTx/>
              <a:buSzTx/>
              <a:buFont typeface="Arial" panose="020B0604020202020204" pitchFamily="34" charset="0"/>
              <a:buNone/>
              <a:tabLst/>
              <a:defRPr sz="500">
                <a:latin typeface="IBM Eliot Sans Medium" panose="020B0703050000000000" pitchFamily="34" charset="0"/>
                <a:cs typeface="Segoe UI" panose="020B0502040204020203" pitchFamily="34" charset="0"/>
              </a:defRPr>
            </a:lvl1pPr>
          </a:lstStyle>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5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hasCustomPrompt="1"/>
          </p:nvPr>
        </p:nvSpPr>
        <p:spPr>
          <a:xfrm>
            <a:off x="4609712" y="2667000"/>
            <a:ext cx="2095500" cy="1524000"/>
          </a:xfrm>
          <a:prstGeom prst="rect">
            <a:avLst/>
          </a:prstGeom>
          <a:solidFill>
            <a:schemeClr val="bg1">
              <a:lumMod val="75000"/>
            </a:schemeClr>
          </a:solidFill>
        </p:spPr>
        <p:txBody>
          <a:bodyPr anchor="ctr" anchorCtr="1"/>
          <a:lstStyle>
            <a:lvl1pPr marL="0" marR="0" indent="0" algn="ctr" defTabSz="685749" rtl="0" eaLnBrk="1" fontAlgn="auto" latinLnBrk="0" hangingPunct="1">
              <a:lnSpc>
                <a:spcPct val="90000"/>
              </a:lnSpc>
              <a:spcBef>
                <a:spcPts val="750"/>
              </a:spcBef>
              <a:spcAft>
                <a:spcPts val="0"/>
              </a:spcAft>
              <a:buClrTx/>
              <a:buSzTx/>
              <a:buFont typeface="Arial" panose="020B0604020202020204" pitchFamily="34" charset="0"/>
              <a:buNone/>
              <a:tabLst/>
              <a:defRPr sz="500">
                <a:latin typeface="IBM Eliot Sans Medium" panose="020B0703050000000000" pitchFamily="34" charset="0"/>
                <a:cs typeface="Segoe UI" panose="020B0502040204020203" pitchFamily="34" charset="0"/>
              </a:defRPr>
            </a:lvl1pPr>
          </a:lstStyle>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5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hasCustomPrompt="1"/>
          </p:nvPr>
        </p:nvSpPr>
        <p:spPr>
          <a:xfrm>
            <a:off x="6766064" y="2667000"/>
            <a:ext cx="2095500" cy="1524000"/>
          </a:xfrm>
          <a:prstGeom prst="rect">
            <a:avLst/>
          </a:prstGeom>
          <a:solidFill>
            <a:schemeClr val="bg1">
              <a:lumMod val="75000"/>
            </a:schemeClr>
          </a:solidFill>
        </p:spPr>
        <p:txBody>
          <a:bodyPr anchor="ctr" anchorCtr="1"/>
          <a:lstStyle>
            <a:lvl1pPr marL="0" marR="0" indent="0" algn="ctr" defTabSz="685749" rtl="0" eaLnBrk="1" fontAlgn="auto" latinLnBrk="0" hangingPunct="1">
              <a:lnSpc>
                <a:spcPct val="90000"/>
              </a:lnSpc>
              <a:spcBef>
                <a:spcPts val="750"/>
              </a:spcBef>
              <a:spcAft>
                <a:spcPts val="0"/>
              </a:spcAft>
              <a:buClrTx/>
              <a:buSzTx/>
              <a:buFont typeface="Arial" panose="020B0604020202020204" pitchFamily="34" charset="0"/>
              <a:buNone/>
              <a:tabLst/>
              <a:defRPr sz="500">
                <a:latin typeface="IBM Eliot Sans Medium" panose="020B0703050000000000" pitchFamily="34" charset="0"/>
                <a:cs typeface="Segoe UI" panose="020B0502040204020203" pitchFamily="34" charset="0"/>
              </a:defRPr>
            </a:lvl1pPr>
          </a:lstStyle>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5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2396091" y="4303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4542943" y="4303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6704704" y="4303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2399613" y="4524576"/>
            <a:ext cx="1720218" cy="1571426"/>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4540929" y="4524576"/>
            <a:ext cx="1720218" cy="1571426"/>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6703948" y="4524576"/>
            <a:ext cx="1720218" cy="1571426"/>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222126" y="4524576"/>
            <a:ext cx="1720218" cy="1571426"/>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Tree>
    <p:extLst>
      <p:ext uri="{BB962C8B-B14F-4D97-AF65-F5344CB8AC3E}">
        <p14:creationId xmlns:p14="http://schemas.microsoft.com/office/powerpoint/2010/main" val="3234832225"/>
      </p:ext>
    </p:extLst>
  </p:cSld>
  <p:clrMapOvr>
    <a:masterClrMapping/>
  </p:clrMapOvr>
  <p:extLst>
    <p:ext uri="{DCECCB84-F9BA-43D5-87BE-67443E8EF086}">
      <p15:sldGuideLst xmlns:p15="http://schemas.microsoft.com/office/powerpoint/2012/main">
        <p15:guide id="1" orient="horz" pos="1680" userDrawn="1">
          <p15:clr>
            <a:srgbClr val="FBAE40"/>
          </p15:clr>
        </p15:guide>
        <p15:guide id="2" orient="horz" pos="2640" userDrawn="1">
          <p15:clr>
            <a:srgbClr val="FBAE40"/>
          </p15:clr>
        </p15:guide>
        <p15:guide id="7" orient="horz" pos="2740" userDrawn="1">
          <p15:clr>
            <a:srgbClr val="FBAE40"/>
          </p15:clr>
        </p15:guide>
        <p15:guide id="8" orient="horz" pos="2900" userDrawn="1">
          <p15:clr>
            <a:srgbClr val="FBAE40"/>
          </p15:clr>
        </p15:guide>
        <p15:guide id="10" pos="5700" userDrawn="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Presentation Title Here – Month 00, 000</a:t>
            </a:r>
            <a:endParaRPr lang="en-US" dirty="0"/>
          </a:p>
        </p:txBody>
      </p:sp>
      <p:sp>
        <p:nvSpPr>
          <p:cNvPr id="6" name="Slide Number Placeholder 5"/>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1727564450"/>
      </p:ext>
    </p:extLst>
  </p:cSld>
  <p:clrMapOvr>
    <a:masterClrMapping/>
  </p:clrMapOvr>
  <p:hf hdr="0" dt="0"/>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Presentation Title Here – Month 00, 000</a:t>
            </a:r>
            <a:endParaRPr lang="en-US" dirty="0"/>
          </a:p>
        </p:txBody>
      </p:sp>
      <p:sp>
        <p:nvSpPr>
          <p:cNvPr id="6" name="Slide Number Placeholder 5"/>
          <p:cNvSpPr>
            <a:spLocks noGrp="1"/>
          </p:cNvSpPr>
          <p:nvPr>
            <p:ph type="sldNum" sz="quarter" idx="12"/>
          </p:nvPr>
        </p:nvSpPr>
        <p:spPr/>
        <p:txBody>
          <a:bodyPr/>
          <a:lstStyle/>
          <a:p>
            <a:fld id="{2C7AFF3D-0B71-614B-ACB6-7F45BDA6A838}" type="slidenum">
              <a:rPr lang="en-US" smtClean="0"/>
              <a:pPr/>
              <a:t>‹#›</a:t>
            </a:fld>
            <a:endParaRPr lang="en-US" dirty="0"/>
          </a:p>
        </p:txBody>
      </p:sp>
    </p:spTree>
    <p:extLst>
      <p:ext uri="{BB962C8B-B14F-4D97-AF65-F5344CB8AC3E}">
        <p14:creationId xmlns:p14="http://schemas.microsoft.com/office/powerpoint/2010/main" val="2591415880"/>
      </p:ext>
    </p:extLst>
  </p:cSld>
  <p:clrMapOvr>
    <a:masterClrMapping/>
  </p:clrMapOvr>
  <p:hf hdr="0" dt="0"/>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33412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213841" y="382885"/>
            <a:ext cx="6286500" cy="1166343"/>
          </a:xfrm>
          <a:prstGeom prst="rect">
            <a:avLst/>
          </a:prstGeom>
        </p:spPr>
        <p:txBody>
          <a:bodyPr>
            <a:noAutofit/>
          </a:bodyPr>
          <a:lstStyle>
            <a:lvl1pPr marL="0" indent="0">
              <a:lnSpc>
                <a:spcPts val="1875"/>
              </a:lnSpc>
              <a:spcBef>
                <a:spcPts val="400"/>
              </a:spcBef>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429997" y="3770901"/>
            <a:ext cx="1892754"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2586379" y="3770901"/>
            <a:ext cx="1892754"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4760435" y="3770901"/>
            <a:ext cx="1892754"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6928600" y="3770901"/>
            <a:ext cx="1892754" cy="227542"/>
          </a:xfrm>
          <a:prstGeom prst="rect">
            <a:avLst/>
          </a:prstGeom>
        </p:spPr>
        <p:txBody>
          <a:bodyPr/>
          <a:lstStyle>
            <a:lvl1pPr marL="0" indent="0">
              <a:buNone/>
              <a:defRPr sz="1125"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43543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2594434"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4761372"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6928309" y="2560320"/>
            <a:ext cx="857250" cy="1143000"/>
          </a:xfrm>
          <a:prstGeom prst="rect">
            <a:avLst/>
          </a:prstGeom>
        </p:spPr>
        <p:txBody>
          <a:bodyPr/>
          <a:lstStyle>
            <a:lvl1pPr>
              <a:defRPr sz="5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2594888" y="4016865"/>
            <a:ext cx="1720218" cy="2079136"/>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426724" y="4016866"/>
            <a:ext cx="1720218" cy="2079136"/>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4763054" y="4016863"/>
            <a:ext cx="1720218" cy="2079137"/>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6931219" y="4016863"/>
            <a:ext cx="1720218" cy="2079137"/>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solidFill>
                  <a:srgbClr val="002577"/>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3847561009"/>
      </p:ext>
    </p:extLst>
  </p:cSld>
  <p:clrMapOvr>
    <a:masterClrMapping/>
  </p:clrMapOvr>
  <p:extLst>
    <p:ext uri="{DCECCB84-F9BA-43D5-87BE-67443E8EF086}">
      <p15:sldGuideLst xmlns:p15="http://schemas.microsoft.com/office/powerpoint/2012/main">
        <p15:guide id="7" orient="horz" pos="1740">
          <p15:clr>
            <a:srgbClr val="FBAE40"/>
          </p15:clr>
        </p15:guide>
        <p15:guide id="8" orient="horz" pos="2220">
          <p15:clr>
            <a:srgbClr val="FBAE40"/>
          </p15:clr>
        </p15:guide>
        <p15:guide id="9" orient="horz" pos="2400">
          <p15:clr>
            <a:srgbClr val="FBAE40"/>
          </p15:clr>
        </p15:guide>
        <p15:guide id="10" orient="horz" pos="25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2"/>
            </p:custDataLst>
            <p:extLst>
              <p:ext uri="{D42A27DB-BD31-4B8C-83A1-F6EECF244321}">
                <p14:modId xmlns:p14="http://schemas.microsoft.com/office/powerpoint/2010/main" val="1569634089"/>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7953"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229361" y="3560338"/>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2450216" y="1905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2396091" y="3541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4542943" y="3541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6704704" y="3541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229361" y="5827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2396091" y="5827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4542943" y="5827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6704704" y="5827046"/>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4598767" y="1905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6769020" y="1905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2450216" y="4191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4598767" y="4191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6769020" y="4191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287197" y="4191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2457450" y="2277978"/>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4591533" y="2277978"/>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6761786" y="2277978"/>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2457450" y="4602561"/>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272729" y="4602561"/>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4591533" y="4602561"/>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6761786" y="4602561"/>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292932" y="1905000"/>
            <a:ext cx="2095500" cy="15240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75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000" dirty="0"/>
              <a:t>Image placeholder</a:t>
            </a:r>
            <a:endParaRPr lang="en-US" dirty="0"/>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284721" y="2277978"/>
            <a:ext cx="2114550" cy="207749"/>
          </a:xfrm>
          <a:prstGeom prst="rect">
            <a:avLst/>
          </a:prstGeom>
          <a:noFill/>
        </p:spPr>
        <p:txBody>
          <a:bodyPr wrap="square" rtlCol="0">
            <a:spAutoFit/>
          </a:bodyPr>
          <a:lstStyle/>
          <a:p>
            <a:pPr algn="ctr"/>
            <a:r>
              <a:rPr lang="en-US" sz="75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Tree>
    <p:extLst>
      <p:ext uri="{BB962C8B-B14F-4D97-AF65-F5344CB8AC3E}">
        <p14:creationId xmlns:p14="http://schemas.microsoft.com/office/powerpoint/2010/main" val="4067200201"/>
      </p:ext>
    </p:extLst>
  </p:cSld>
  <p:clrMapOvr>
    <a:masterClrMapping/>
  </p:clrMapOvr>
  <p:extLst>
    <p:ext uri="{DCECCB84-F9BA-43D5-87BE-67443E8EF086}">
      <p15:sldGuideLst xmlns:p15="http://schemas.microsoft.com/office/powerpoint/2012/main">
        <p15:guide id="1" orient="horz" pos="1200" userDrawn="1">
          <p15:clr>
            <a:srgbClr val="FBAE40"/>
          </p15:clr>
        </p15:guide>
        <p15:guide id="2" orient="horz" pos="2640" userDrawn="1">
          <p15:clr>
            <a:srgbClr val="FBAE40"/>
          </p15:clr>
        </p15:guide>
        <p15:guide id="7" orient="horz" pos="3640" userDrawn="1">
          <p15:clr>
            <a:srgbClr val="FBAE40"/>
          </p15:clr>
        </p15:guide>
        <p15:guide id="8" orient="horz" pos="3600" userDrawn="1">
          <p15:clr>
            <a:srgbClr val="FBAE40"/>
          </p15:clr>
        </p15:guide>
        <p15:guide id="9" pos="5730" userDrawn="1">
          <p15:clr>
            <a:srgbClr val="FBAE40"/>
          </p15:clr>
        </p15:guide>
        <p15:guide id="12" orient="horz" pos="2160" userDrawn="1">
          <p15:clr>
            <a:srgbClr val="FBAE40"/>
          </p15:clr>
        </p15:guide>
        <p15:guide id="13" orient="horz" pos="222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2"/>
            </p:custDataLst>
            <p:extLst>
              <p:ext uri="{D42A27DB-BD31-4B8C-83A1-F6EECF244321}">
                <p14:modId xmlns:p14="http://schemas.microsoft.com/office/powerpoint/2010/main" val="2201133116"/>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897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4572000" y="3429000"/>
            <a:ext cx="4572000" cy="34290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4572000" y="4"/>
            <a:ext cx="4572000" cy="3448446"/>
          </a:xfrm>
          <a:prstGeom prst="rect">
            <a:avLst/>
          </a:prstGeom>
          <a:solidFill>
            <a:schemeClr val="bg1">
              <a:lumMod val="75000"/>
            </a:schemeClr>
          </a:solidFill>
        </p:spPr>
        <p:txBody>
          <a:bodyPr anchor="ctr" anchorCtr="1"/>
          <a:lstStyle>
            <a:lvl1pPr>
              <a:defRPr lang="en-US" sz="688" dirty="0">
                <a:effectLst/>
                <a:latin typeface="Calibri" panose="020F0502020204030204" pitchFamily="34" charset="0"/>
                <a:ea typeface="Times New Roman" panose="02020603050405020304" pitchFamily="18" charset="0"/>
              </a:defRPr>
            </a:lvl1pPr>
          </a:lstStyle>
          <a:p>
            <a:pPr marL="0" lvl="0" indent="0" algn="ctr">
              <a:buNone/>
            </a:pPr>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5026347" y="3949972"/>
            <a:ext cx="3828577" cy="1581702"/>
          </a:xfrm>
          <a:prstGeom prst="rect">
            <a:avLst/>
          </a:prstGeom>
          <a:noFill/>
        </p:spPr>
        <p:txBody>
          <a:bodyPr anchor="ctr">
            <a:normAutofit/>
          </a:bodyPr>
          <a:lstStyle>
            <a:lvl1pPr marL="0" marR="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sz="1438" b="1" i="0">
                <a:solidFill>
                  <a:srgbClr val="FFFFFF"/>
                </a:solidFill>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245815" y="2142044"/>
            <a:ext cx="4181503" cy="3048000"/>
          </a:xfrm>
          <a:prstGeom prst="rect">
            <a:avLst/>
          </a:prstGeom>
        </p:spPr>
        <p:txBody>
          <a:bodyPr/>
          <a:lstStyle>
            <a:lvl1pPr marL="178590" marR="0" indent="-178590"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000" b="0" i="0">
                <a:solidFill>
                  <a:srgbClr val="002677"/>
                </a:solidFill>
                <a:latin typeface="Segoe UI" panose="020B0502040204020203" pitchFamily="34" charset="0"/>
                <a:sym typeface="Segoe UI" panose="020B0502040204020203" pitchFamily="34" charset="0"/>
              </a:defRPr>
            </a:lvl1pPr>
            <a:lvl2pPr marL="259538" indent="-126197">
              <a:lnSpc>
                <a:spcPct val="90000"/>
              </a:lnSpc>
              <a:spcBef>
                <a:spcPts val="750"/>
              </a:spcBef>
              <a:spcAft>
                <a:spcPts val="0"/>
              </a:spcAft>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2pPr>
            <a:lvl3pPr marL="685749" indent="0">
              <a:buNone/>
              <a:defRPr sz="1050">
                <a:latin typeface="GT America" pitchFamily="2" charset="77"/>
              </a:defRPr>
            </a:lvl3pPr>
            <a:lvl4pPr marL="1028624" indent="0">
              <a:buNone/>
              <a:defRPr sz="1050">
                <a:latin typeface="GT America" pitchFamily="2" charset="77"/>
              </a:defRPr>
            </a:lvl4pPr>
            <a:lvl5pPr marL="1371498" indent="0">
              <a:buNone/>
              <a:defRPr sz="105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213842" y="382885"/>
            <a:ext cx="3500909"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5020509" y="5549419"/>
            <a:ext cx="2364383" cy="182433"/>
          </a:xfrm>
          <a:prstGeom prst="rect">
            <a:avLst/>
          </a:prstGeom>
        </p:spPr>
        <p:txBody>
          <a:bodyPr/>
          <a:lstStyle>
            <a:lvl1pPr marL="0" indent="0">
              <a:buNone/>
              <a:defRPr sz="75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2489064039"/>
      </p:ext>
    </p:extLst>
  </p:cSld>
  <p:clrMapOvr>
    <a:masterClrMapping/>
  </p:clrMapOvr>
  <p:extLst>
    <p:ext uri="{DCECCB84-F9BA-43D5-87BE-67443E8EF086}">
      <p15:sldGuideLst xmlns:p15="http://schemas.microsoft.com/office/powerpoint/2012/main">
        <p15:guide id="1" orient="horz" pos="1440" userDrawn="1">
          <p15:clr>
            <a:srgbClr val="FBAE40"/>
          </p15:clr>
        </p15:guide>
        <p15:guide id="2" orient="horz" pos="2640" userDrawn="1">
          <p15:clr>
            <a:srgbClr val="FBAE40"/>
          </p15:clr>
        </p15:guide>
        <p15:guide id="4" orient="horz" pos="352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2"/>
            </p:custDataLst>
            <p:extLst>
              <p:ext uri="{D42A27DB-BD31-4B8C-83A1-F6EECF244321}">
                <p14:modId xmlns:p14="http://schemas.microsoft.com/office/powerpoint/2010/main" val="473091057"/>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3000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4572000" y="3428999"/>
            <a:ext cx="4572000" cy="3429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213842" y="382885"/>
            <a:ext cx="3500909"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5026347" y="3949972"/>
            <a:ext cx="3828577" cy="1581702"/>
          </a:xfrm>
          <a:prstGeom prst="rect">
            <a:avLst/>
          </a:prstGeom>
          <a:noFill/>
        </p:spPr>
        <p:txBody>
          <a:bodyPr anchor="ctr">
            <a:normAutofit/>
          </a:bodyPr>
          <a:lstStyle>
            <a:lvl1pPr marL="0" marR="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sz="1438" b="1" i="0">
                <a:solidFill>
                  <a:srgbClr val="FFFFFF"/>
                </a:solidFill>
                <a:latin typeface="Segoe UI" panose="020B0502040204020203" pitchFamily="34" charset="0"/>
                <a:sym typeface="Segoe UI" panose="020B0502040204020203" pitchFamily="34" charset="0"/>
              </a:defRPr>
            </a:lvl1pPr>
          </a:lstStyle>
          <a:p>
            <a:pPr marL="0" marR="0" lvl="0" indent="0" algn="l" defTabSz="685749"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245816" y="2142045"/>
            <a:ext cx="3468936" cy="3953956"/>
          </a:xfrm>
          <a:prstGeom prst="rect">
            <a:avLst/>
          </a:prstGeom>
        </p:spPr>
        <p:txBody>
          <a:bodyPr/>
          <a:lstStyle>
            <a:lvl1pPr marL="178590" marR="0" indent="-178590"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000" b="0" i="0">
                <a:solidFill>
                  <a:srgbClr val="002677"/>
                </a:solidFill>
                <a:latin typeface="Segoe UI" panose="020B0502040204020203" pitchFamily="34" charset="0"/>
                <a:sym typeface="Segoe UI" panose="020B0502040204020203" pitchFamily="34" charset="0"/>
              </a:defRPr>
            </a:lvl1pPr>
            <a:lvl2pPr marL="259538" indent="-126197">
              <a:lnSpc>
                <a:spcPct val="90000"/>
              </a:lnSpc>
              <a:spcBef>
                <a:spcPts val="750"/>
              </a:spcBef>
              <a:spcAft>
                <a:spcPts val="0"/>
              </a:spcAft>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2pPr>
            <a:lvl3pPr marL="685749" indent="0">
              <a:buNone/>
              <a:defRPr sz="1050">
                <a:latin typeface="GT America" pitchFamily="2" charset="77"/>
              </a:defRPr>
            </a:lvl3pPr>
            <a:lvl4pPr marL="1028624" indent="0">
              <a:buNone/>
              <a:defRPr sz="1050">
                <a:latin typeface="GT America" pitchFamily="2" charset="77"/>
              </a:defRPr>
            </a:lvl4pPr>
            <a:lvl5pPr marL="1371498" indent="0">
              <a:buNone/>
              <a:defRPr sz="105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5020509" y="5549419"/>
            <a:ext cx="2364383" cy="182433"/>
          </a:xfrm>
          <a:prstGeom prst="rect">
            <a:avLst/>
          </a:prstGeom>
        </p:spPr>
        <p:txBody>
          <a:bodyPr/>
          <a:lstStyle>
            <a:lvl1pPr marL="0" indent="0">
              <a:buNone/>
              <a:defRPr sz="75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 name="Picture Placeholder 71">
            <a:extLst>
              <a:ext uri="{FF2B5EF4-FFF2-40B4-BE49-F238E27FC236}">
                <a16:creationId xmlns:a16="http://schemas.microsoft.com/office/drawing/2014/main" id="{4A6C26DA-4781-4B8E-98C5-FEC7ADB3C2B7}"/>
              </a:ext>
            </a:extLst>
          </p:cNvPr>
          <p:cNvSpPr>
            <a:spLocks noGrp="1"/>
          </p:cNvSpPr>
          <p:nvPr>
            <p:ph type="pic" sz="quarter" idx="23" hasCustomPrompt="1"/>
          </p:nvPr>
        </p:nvSpPr>
        <p:spPr>
          <a:xfrm>
            <a:off x="4572000" y="4"/>
            <a:ext cx="4572000" cy="3448446"/>
          </a:xfrm>
          <a:prstGeom prst="rect">
            <a:avLst/>
          </a:prstGeom>
          <a:solidFill>
            <a:schemeClr val="bg1">
              <a:lumMod val="75000"/>
            </a:schemeClr>
          </a:solidFill>
        </p:spPr>
        <p:txBody>
          <a:bodyPr anchor="ctr" anchorCtr="1"/>
          <a:lstStyle>
            <a:lvl1pPr>
              <a:defRPr lang="en-US" sz="688" dirty="0">
                <a:effectLst/>
                <a:latin typeface="Calibri" panose="020F0502020204030204" pitchFamily="34" charset="0"/>
                <a:ea typeface="Times New Roman" panose="02020603050405020304" pitchFamily="18" charset="0"/>
              </a:defRPr>
            </a:lvl1pPr>
          </a:lstStyle>
          <a:p>
            <a:pPr marL="0" lvl="0" indent="0" algn="ctr">
              <a:buNone/>
            </a:pPr>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Tree>
    <p:extLst>
      <p:ext uri="{BB962C8B-B14F-4D97-AF65-F5344CB8AC3E}">
        <p14:creationId xmlns:p14="http://schemas.microsoft.com/office/powerpoint/2010/main" val="2317790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2"/>
            </p:custDataLst>
            <p:extLst>
              <p:ext uri="{D42A27DB-BD31-4B8C-83A1-F6EECF244321}">
                <p14:modId xmlns:p14="http://schemas.microsoft.com/office/powerpoint/2010/main" val="199218361"/>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3102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285751" y="2286000"/>
            <a:ext cx="4227772"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6713283" y="4318000"/>
            <a:ext cx="0" cy="16827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4620236" y="2558437"/>
            <a:ext cx="4257777" cy="1174311"/>
          </a:xfrm>
          <a:prstGeom prst="rect">
            <a:avLst/>
          </a:prstGeom>
        </p:spPr>
        <p:txBody>
          <a:bodyPr>
            <a:noAutofit/>
          </a:bodyPr>
          <a:lstStyle>
            <a:lvl1pPr marL="0" indent="0">
              <a:buNone/>
              <a:defRPr sz="625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4620238" y="2286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6760845" y="479036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4620238" y="4191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4543425" y="479036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235148" y="2970392"/>
            <a:ext cx="2195567" cy="3125610"/>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18" name="Text Placeholder 4">
            <a:extLst>
              <a:ext uri="{FF2B5EF4-FFF2-40B4-BE49-F238E27FC236}">
                <a16:creationId xmlns:a16="http://schemas.microsoft.com/office/drawing/2014/main" id="{7852DD00-C3B0-1F44-ACB8-4A6E52FB69DC}"/>
              </a:ext>
            </a:extLst>
          </p:cNvPr>
          <p:cNvSpPr>
            <a:spLocks noGrp="1"/>
          </p:cNvSpPr>
          <p:nvPr>
            <p:ph type="body" sz="quarter" idx="64" hasCustomPrompt="1"/>
          </p:nvPr>
        </p:nvSpPr>
        <p:spPr>
          <a:xfrm>
            <a:off x="213841" y="2322408"/>
            <a:ext cx="1358305" cy="326413"/>
          </a:xfrm>
          <a:prstGeom prst="rect">
            <a:avLst/>
          </a:prstGeom>
        </p:spPr>
        <p:txBody>
          <a:bodyPr/>
          <a:lstStyle>
            <a:lvl1pPr marL="0" indent="0">
              <a:buNone/>
              <a:defRPr sz="1125" b="1" i="0">
                <a:solidFill>
                  <a:srgbClr val="000000"/>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1" name="Text Placeholder 4">
            <a:extLst>
              <a:ext uri="{FF2B5EF4-FFF2-40B4-BE49-F238E27FC236}">
                <a16:creationId xmlns:a16="http://schemas.microsoft.com/office/drawing/2014/main" id="{7CABDC14-A151-9D4B-8869-9AB764493546}"/>
              </a:ext>
            </a:extLst>
          </p:cNvPr>
          <p:cNvSpPr>
            <a:spLocks noGrp="1"/>
          </p:cNvSpPr>
          <p:nvPr>
            <p:ph type="body" sz="quarter" idx="65" hasCustomPrompt="1"/>
          </p:nvPr>
        </p:nvSpPr>
        <p:spPr>
          <a:xfrm>
            <a:off x="4568422" y="2322408"/>
            <a:ext cx="1358305" cy="326413"/>
          </a:xfrm>
          <a:prstGeom prst="rect">
            <a:avLst/>
          </a:prstGeom>
        </p:spPr>
        <p:txBody>
          <a:bodyPr/>
          <a:lstStyle>
            <a:lvl1pPr marL="0" indent="0">
              <a:buNone/>
              <a:defRPr sz="1125" b="1" i="0">
                <a:solidFill>
                  <a:srgbClr val="000000"/>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EAA34820-997B-E943-9633-D85D238395EF}"/>
              </a:ext>
            </a:extLst>
          </p:cNvPr>
          <p:cNvSpPr>
            <a:spLocks noGrp="1"/>
          </p:cNvSpPr>
          <p:nvPr>
            <p:ph type="body" sz="quarter" idx="66" hasCustomPrompt="1"/>
          </p:nvPr>
        </p:nvSpPr>
        <p:spPr>
          <a:xfrm>
            <a:off x="4559976" y="4237155"/>
            <a:ext cx="1358305" cy="326413"/>
          </a:xfrm>
          <a:prstGeom prst="rect">
            <a:avLst/>
          </a:prstGeom>
        </p:spPr>
        <p:txBody>
          <a:bodyPr/>
          <a:lstStyle>
            <a:lvl1pPr marL="0" indent="0">
              <a:buNone/>
              <a:defRPr sz="1125" b="1" i="0">
                <a:solidFill>
                  <a:srgbClr val="000000"/>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7116EE3F-8A01-8C4D-847C-9C75304451A3}"/>
              </a:ext>
            </a:extLst>
          </p:cNvPr>
          <p:cNvSpPr>
            <a:spLocks noGrp="1"/>
          </p:cNvSpPr>
          <p:nvPr>
            <p:ph type="body" sz="quarter" idx="67" hasCustomPrompt="1"/>
          </p:nvPr>
        </p:nvSpPr>
        <p:spPr>
          <a:xfrm>
            <a:off x="6780498" y="4237155"/>
            <a:ext cx="1358305" cy="326413"/>
          </a:xfrm>
          <a:prstGeom prst="rect">
            <a:avLst/>
          </a:prstGeom>
        </p:spPr>
        <p:txBody>
          <a:bodyPr/>
          <a:lstStyle>
            <a:lvl1pPr marL="0" indent="0">
              <a:buNone/>
              <a:defRPr sz="1125" b="1" i="0">
                <a:solidFill>
                  <a:srgbClr val="000000"/>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Tree>
    <p:extLst>
      <p:ext uri="{BB962C8B-B14F-4D97-AF65-F5344CB8AC3E}">
        <p14:creationId xmlns:p14="http://schemas.microsoft.com/office/powerpoint/2010/main" val="1243780958"/>
      </p:ext>
    </p:extLst>
  </p:cSld>
  <p:clrMapOvr>
    <a:masterClrMapping/>
  </p:clrMapOvr>
  <p:extLst>
    <p:ext uri="{DCECCB84-F9BA-43D5-87BE-67443E8EF086}">
      <p15:sldGuideLst xmlns:p15="http://schemas.microsoft.com/office/powerpoint/2012/main">
        <p15:guide id="3" orient="horz" pos="1920" userDrawn="1">
          <p15:clr>
            <a:srgbClr val="FBAE40"/>
          </p15:clr>
        </p15:guide>
        <p15:guide id="4" orient="horz" pos="2720" userDrawn="1">
          <p15:clr>
            <a:srgbClr val="FBAE40"/>
          </p15:clr>
        </p15:guide>
        <p15:guide id="5" orient="horz" pos="3780" userDrawn="1">
          <p15:clr>
            <a:srgbClr val="FBAE40"/>
          </p15:clr>
        </p15:guide>
        <p15:guide id="8" orient="horz" pos="2160" userDrawn="1">
          <p15:clr>
            <a:srgbClr val="FBAE40"/>
          </p15:clr>
        </p15:guide>
        <p15:guide id="9" orient="horz" pos="1580" userDrawn="1">
          <p15:clr>
            <a:srgbClr val="FBAE40"/>
          </p15:clr>
        </p15:guide>
        <p15:guide id="10" orient="horz" pos="14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271221" y="1521354"/>
            <a:ext cx="8642984" cy="4626307"/>
          </a:xfrm>
          <a:prstGeom prst="rect">
            <a:avLst/>
          </a:prstGeom>
        </p:spPr>
        <p:txBody>
          <a:bodyPr vert="horz" lIns="91440" tIns="45720" rIns="91440" bIns="45720" rtlCol="0">
            <a:normAutofit/>
          </a:bodyPr>
          <a:lstStyle>
            <a:lvl1pPr marL="142875" indent="-142875" algn="l" defTabSz="571500" rtl="0" eaLnBrk="1" latinLnBrk="0" hangingPunct="1">
              <a:lnSpc>
                <a:spcPct val="90000"/>
              </a:lnSpc>
              <a:spcBef>
                <a:spcPts val="625"/>
              </a:spcBef>
              <a:buFont typeface="Arial" panose="020B0604020202020204" pitchFamily="34" charset="0"/>
              <a:buChar char="•"/>
              <a:defRPr sz="1750" kern="1200">
                <a:solidFill>
                  <a:schemeClr val="tx2"/>
                </a:solidFill>
                <a:latin typeface="Segoe UI" panose="020B0502040204020203" pitchFamily="34" charset="0"/>
                <a:ea typeface="+mn-ea"/>
                <a:cs typeface="Segoe UI" panose="020B0502040204020203" pitchFamily="34" charset="0"/>
              </a:defRPr>
            </a:lvl1pPr>
            <a:lvl2pPr marL="428625" indent="-142875" algn="l" defTabSz="571500" rtl="0" eaLnBrk="1" latinLnBrk="0" hangingPunct="1">
              <a:lnSpc>
                <a:spcPct val="90000"/>
              </a:lnSpc>
              <a:spcBef>
                <a:spcPts val="313"/>
              </a:spcBef>
              <a:buFont typeface="Arial" panose="020B0604020202020204" pitchFamily="34" charset="0"/>
              <a:buChar char="•"/>
              <a:defRPr sz="1500" kern="1200">
                <a:solidFill>
                  <a:schemeClr val="tx2"/>
                </a:solidFill>
                <a:latin typeface="Segoe UI" panose="020B0502040204020203" pitchFamily="34" charset="0"/>
                <a:ea typeface="+mn-ea"/>
                <a:cs typeface="Segoe UI" panose="020B0502040204020203" pitchFamily="34" charset="0"/>
              </a:defRPr>
            </a:lvl2pPr>
            <a:lvl3pPr marL="714375" indent="-142875" algn="l" defTabSz="571500" rtl="0" eaLnBrk="1" latinLnBrk="0" hangingPunct="1">
              <a:lnSpc>
                <a:spcPct val="90000"/>
              </a:lnSpc>
              <a:spcBef>
                <a:spcPts val="313"/>
              </a:spcBef>
              <a:buFont typeface="Arial" panose="020B0604020202020204" pitchFamily="34" charset="0"/>
              <a:buChar char="•"/>
              <a:defRPr sz="1250" kern="1200">
                <a:solidFill>
                  <a:schemeClr val="tx2"/>
                </a:solidFill>
                <a:latin typeface="Segoe UI" panose="020B0502040204020203" pitchFamily="34" charset="0"/>
                <a:ea typeface="+mn-ea"/>
                <a:cs typeface="Segoe UI" panose="020B0502040204020203" pitchFamily="34" charset="0"/>
              </a:defRPr>
            </a:lvl3pPr>
            <a:lvl4pPr marL="1000125" indent="-142875" algn="l" defTabSz="571500" rtl="0" eaLnBrk="1" latinLnBrk="0" hangingPunct="1">
              <a:lnSpc>
                <a:spcPct val="90000"/>
              </a:lnSpc>
              <a:spcBef>
                <a:spcPts val="313"/>
              </a:spcBef>
              <a:buFont typeface="Arial" panose="020B0604020202020204" pitchFamily="34" charset="0"/>
              <a:buChar char="•"/>
              <a:defRPr sz="1125" kern="1200">
                <a:solidFill>
                  <a:schemeClr val="tx2"/>
                </a:solidFill>
                <a:latin typeface="Segoe UI" panose="020B0502040204020203" pitchFamily="34" charset="0"/>
                <a:ea typeface="+mn-ea"/>
                <a:cs typeface="Segoe UI" panose="020B0502040204020203" pitchFamily="34" charset="0"/>
              </a:defRPr>
            </a:lvl4pPr>
            <a:lvl5pPr marL="1285875" indent="-142875" algn="l" defTabSz="571500" rtl="0" eaLnBrk="1" latinLnBrk="0" hangingPunct="1">
              <a:lnSpc>
                <a:spcPct val="90000"/>
              </a:lnSpc>
              <a:spcBef>
                <a:spcPts val="313"/>
              </a:spcBef>
              <a:buFont typeface="Arial" panose="020B0604020202020204" pitchFamily="34" charset="0"/>
              <a:buChar char="•"/>
              <a:defRPr sz="1125" kern="1200">
                <a:solidFill>
                  <a:schemeClr val="tx2"/>
                </a:solidFill>
                <a:latin typeface="Segoe UI" panose="020B0502040204020203" pitchFamily="34" charset="0"/>
                <a:ea typeface="+mn-ea"/>
                <a:cs typeface="Segoe UI" panose="020B0502040204020203" pitchFamily="34" charset="0"/>
              </a:defRPr>
            </a:lvl5pPr>
            <a:lvl6pPr marL="15716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6pPr>
            <a:lvl7pPr marL="18573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7pPr>
            <a:lvl8pPr marL="21431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8pPr>
            <a:lvl9pPr marL="24288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271221" y="365126"/>
            <a:ext cx="8642984" cy="1006740"/>
          </a:xfrm>
          <a:prstGeom prst="rect">
            <a:avLst/>
          </a:prstGeom>
        </p:spPr>
        <p:txBody>
          <a:bodyPr/>
          <a:lstStyle>
            <a:lvl1pPr>
              <a:defRPr sz="2188" b="1">
                <a:solidFill>
                  <a:srgbClr val="3369FF"/>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1D8E1D18-A85D-A341-9566-7B1CEB26439C}"/>
              </a:ext>
            </a:extLst>
          </p:cNvPr>
          <p:cNvSpPr>
            <a:spLocks noGrp="1"/>
          </p:cNvSpPr>
          <p:nvPr>
            <p:ph type="sldNum" sz="quarter" idx="4"/>
          </p:nvPr>
        </p:nvSpPr>
        <p:spPr>
          <a:xfrm>
            <a:off x="8682909" y="6343906"/>
            <a:ext cx="329011" cy="182432"/>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93DAFBE3-7B27-3441-B623-19171612C7CC}"/>
              </a:ext>
            </a:extLst>
          </p:cNvPr>
          <p:cNvSpPr>
            <a:spLocks noGrp="1"/>
          </p:cNvSpPr>
          <p:nvPr>
            <p:ph type="ftr" sz="quarter" idx="3"/>
          </p:nvPr>
        </p:nvSpPr>
        <p:spPr>
          <a:xfrm>
            <a:off x="6054328" y="6346332"/>
            <a:ext cx="2623338"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0000</a:t>
            </a:r>
          </a:p>
        </p:txBody>
      </p:sp>
    </p:spTree>
    <p:extLst>
      <p:ext uri="{BB962C8B-B14F-4D97-AF65-F5344CB8AC3E}">
        <p14:creationId xmlns:p14="http://schemas.microsoft.com/office/powerpoint/2010/main" val="2274856601"/>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2"/>
            </p:custDataLst>
            <p:extLst>
              <p:ext uri="{D42A27DB-BD31-4B8C-83A1-F6EECF244321}">
                <p14:modId xmlns:p14="http://schemas.microsoft.com/office/powerpoint/2010/main" val="1641805503"/>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3204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285751" y="2286000"/>
            <a:ext cx="4227772"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4620238" y="2286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0D13308-388E-B540-AA97-7043001F2310}"/>
              </a:ext>
            </a:extLst>
          </p:cNvPr>
          <p:cNvSpPr>
            <a:spLocks noGrp="1"/>
          </p:cNvSpPr>
          <p:nvPr>
            <p:ph type="body" sz="quarter" idx="57" hasCustomPrompt="1"/>
          </p:nvPr>
        </p:nvSpPr>
        <p:spPr>
          <a:xfrm>
            <a:off x="235111" y="2365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6762951" y="479036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4620238" y="4191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DC8021D3-26ED-BE41-8ACF-523C581EEA06}"/>
              </a:ext>
            </a:extLst>
          </p:cNvPr>
          <p:cNvSpPr>
            <a:spLocks noGrp="1"/>
          </p:cNvSpPr>
          <p:nvPr>
            <p:ph type="body" sz="quarter" idx="55" hasCustomPrompt="1"/>
          </p:nvPr>
        </p:nvSpPr>
        <p:spPr>
          <a:xfrm>
            <a:off x="4559976" y="4270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4543425" y="479036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4" name="Text Placeholder 2">
            <a:extLst>
              <a:ext uri="{FF2B5EF4-FFF2-40B4-BE49-F238E27FC236}">
                <a16:creationId xmlns:a16="http://schemas.microsoft.com/office/drawing/2014/main" id="{2EBAE028-A2DC-FE47-BF1B-7F1EE1023995}"/>
              </a:ext>
            </a:extLst>
          </p:cNvPr>
          <p:cNvSpPr>
            <a:spLocks noGrp="1"/>
          </p:cNvSpPr>
          <p:nvPr>
            <p:ph type="body" sz="quarter" idx="59" hasCustomPrompt="1"/>
          </p:nvPr>
        </p:nvSpPr>
        <p:spPr>
          <a:xfrm>
            <a:off x="6782476" y="4270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6713283" y="4318000"/>
            <a:ext cx="0" cy="16827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6760845" y="2895944"/>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7" name="Text Placeholder 2">
            <a:extLst>
              <a:ext uri="{FF2B5EF4-FFF2-40B4-BE49-F238E27FC236}">
                <a16:creationId xmlns:a16="http://schemas.microsoft.com/office/drawing/2014/main" id="{343398B6-2A74-6F4A-8075-5D10728268BE}"/>
              </a:ext>
            </a:extLst>
          </p:cNvPr>
          <p:cNvSpPr>
            <a:spLocks noGrp="1"/>
          </p:cNvSpPr>
          <p:nvPr>
            <p:ph type="body" sz="quarter" idx="61" hasCustomPrompt="1"/>
          </p:nvPr>
        </p:nvSpPr>
        <p:spPr>
          <a:xfrm>
            <a:off x="4559976" y="2362200"/>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4543425" y="2895944"/>
            <a:ext cx="2045606" cy="886594"/>
          </a:xfrm>
          <a:prstGeom prst="rect">
            <a:avLst/>
          </a:prstGeom>
        </p:spPr>
        <p:txBody>
          <a:bodyPr>
            <a:noAutofit/>
          </a:bodyPr>
          <a:lstStyle>
            <a:lvl1pPr marL="0" indent="0">
              <a:buNone/>
              <a:defRPr sz="4350" b="1" i="0">
                <a:solidFill>
                  <a:srgbClr val="3369FF"/>
                </a:solidFill>
                <a:latin typeface="Segoe UI" panose="020B0502040204020203" pitchFamily="34" charset="0"/>
                <a:sym typeface="Segoe UI" panose="020B0502040204020203" pitchFamily="34" charset="0"/>
              </a:defRPr>
            </a:lvl1pPr>
          </a:lstStyle>
          <a:p>
            <a:pPr lvl="0"/>
            <a:r>
              <a:rPr lang="en-US" dirty="0"/>
              <a:t>$6.67</a:t>
            </a:r>
          </a:p>
        </p:txBody>
      </p:sp>
      <p:sp>
        <p:nvSpPr>
          <p:cNvPr id="49" name="Text Placeholder 2">
            <a:extLst>
              <a:ext uri="{FF2B5EF4-FFF2-40B4-BE49-F238E27FC236}">
                <a16:creationId xmlns:a16="http://schemas.microsoft.com/office/drawing/2014/main" id="{4DB436AF-4BF3-EC47-8D2C-8AF9147E08C7}"/>
              </a:ext>
            </a:extLst>
          </p:cNvPr>
          <p:cNvSpPr>
            <a:spLocks noGrp="1"/>
          </p:cNvSpPr>
          <p:nvPr>
            <p:ph type="body" sz="quarter" idx="63" hasCustomPrompt="1"/>
          </p:nvPr>
        </p:nvSpPr>
        <p:spPr>
          <a:xfrm>
            <a:off x="6782476" y="2362200"/>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6713283" y="2423583"/>
            <a:ext cx="0" cy="16827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235148" y="2971802"/>
            <a:ext cx="2195567" cy="3108960"/>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1660191755"/>
      </p:ext>
    </p:extLst>
  </p:cSld>
  <p:clrMapOvr>
    <a:masterClrMapping/>
  </p:clrMapOvr>
  <p:extLst>
    <p:ext uri="{DCECCB84-F9BA-43D5-87BE-67443E8EF086}">
      <p15:sldGuideLst xmlns:p15="http://schemas.microsoft.com/office/powerpoint/2012/main">
        <p15:guide id="1" orient="horz" pos="1920" userDrawn="1">
          <p15:clr>
            <a:srgbClr val="FBAE40"/>
          </p15:clr>
        </p15:guide>
        <p15:guide id="2" orient="horz" pos="2720" userDrawn="1">
          <p15:clr>
            <a:srgbClr val="FBAE40"/>
          </p15:clr>
        </p15:guide>
        <p15:guide id="3" orient="horz" pos="37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2"/>
            </p:custDataLst>
            <p:extLst>
              <p:ext uri="{D42A27DB-BD31-4B8C-83A1-F6EECF244321}">
                <p14:modId xmlns:p14="http://schemas.microsoft.com/office/powerpoint/2010/main" val="2336614912"/>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3307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3109864" y="2413000"/>
            <a:ext cx="0" cy="36830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248341" y="2760432"/>
            <a:ext cx="2805544" cy="886594"/>
          </a:xfrm>
          <a:prstGeom prst="rect">
            <a:avLst/>
          </a:prstGeom>
        </p:spPr>
        <p:txBody>
          <a:bodyPr>
            <a:noAutofit/>
          </a:bodyPr>
          <a:lstStyle>
            <a:lvl1pPr marL="0" indent="0">
              <a:buNone/>
              <a:defRPr sz="435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3154460" y="2759351"/>
            <a:ext cx="2805544"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5985420" y="2759351"/>
            <a:ext cx="2805544"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285750" y="2286000"/>
            <a:ext cx="8572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D6756D6F-CB84-2843-AB66-8CB231DB23FD}"/>
              </a:ext>
            </a:extLst>
          </p:cNvPr>
          <p:cNvSpPr>
            <a:spLocks noGrp="1"/>
          </p:cNvSpPr>
          <p:nvPr>
            <p:ph type="body" sz="quarter" idx="57" hasCustomPrompt="1"/>
          </p:nvPr>
        </p:nvSpPr>
        <p:spPr>
          <a:xfrm>
            <a:off x="235111" y="2365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4" name="Text Placeholder 2">
            <a:extLst>
              <a:ext uri="{FF2B5EF4-FFF2-40B4-BE49-F238E27FC236}">
                <a16:creationId xmlns:a16="http://schemas.microsoft.com/office/drawing/2014/main" id="{55382E83-076B-4D41-B816-E9739B0FEF60}"/>
              </a:ext>
            </a:extLst>
          </p:cNvPr>
          <p:cNvSpPr>
            <a:spLocks noGrp="1"/>
          </p:cNvSpPr>
          <p:nvPr>
            <p:ph type="body" sz="quarter" idx="58" hasCustomPrompt="1"/>
          </p:nvPr>
        </p:nvSpPr>
        <p:spPr>
          <a:xfrm>
            <a:off x="3179924" y="2365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5" name="Text Placeholder 2">
            <a:extLst>
              <a:ext uri="{FF2B5EF4-FFF2-40B4-BE49-F238E27FC236}">
                <a16:creationId xmlns:a16="http://schemas.microsoft.com/office/drawing/2014/main" id="{E1B34D03-1108-114D-9626-7F3D9985BA2E}"/>
              </a:ext>
            </a:extLst>
          </p:cNvPr>
          <p:cNvSpPr>
            <a:spLocks noGrp="1"/>
          </p:cNvSpPr>
          <p:nvPr>
            <p:ph type="body" sz="quarter" idx="59" hasCustomPrompt="1"/>
          </p:nvPr>
        </p:nvSpPr>
        <p:spPr>
          <a:xfrm>
            <a:off x="6069174" y="2365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51" name="Text Placeholder 2">
            <a:extLst>
              <a:ext uri="{FF2B5EF4-FFF2-40B4-BE49-F238E27FC236}">
                <a16:creationId xmlns:a16="http://schemas.microsoft.com/office/drawing/2014/main" id="{360B174F-49F1-DE43-8BF9-56D0BA220C0C}"/>
              </a:ext>
            </a:extLst>
          </p:cNvPr>
          <p:cNvSpPr>
            <a:spLocks noGrp="1"/>
          </p:cNvSpPr>
          <p:nvPr>
            <p:ph type="body" sz="quarter" idx="60" hasCustomPrompt="1"/>
          </p:nvPr>
        </p:nvSpPr>
        <p:spPr>
          <a:xfrm>
            <a:off x="235111" y="4270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52" name="Text Placeholder 2">
            <a:extLst>
              <a:ext uri="{FF2B5EF4-FFF2-40B4-BE49-F238E27FC236}">
                <a16:creationId xmlns:a16="http://schemas.microsoft.com/office/drawing/2014/main" id="{4CDAA985-C7B7-6F44-AD22-64271D1B3E7D}"/>
              </a:ext>
            </a:extLst>
          </p:cNvPr>
          <p:cNvSpPr>
            <a:spLocks noGrp="1"/>
          </p:cNvSpPr>
          <p:nvPr>
            <p:ph type="body" sz="quarter" idx="61" hasCustomPrompt="1"/>
          </p:nvPr>
        </p:nvSpPr>
        <p:spPr>
          <a:xfrm>
            <a:off x="3179924" y="4270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53" name="Text Placeholder 2">
            <a:extLst>
              <a:ext uri="{FF2B5EF4-FFF2-40B4-BE49-F238E27FC236}">
                <a16:creationId xmlns:a16="http://schemas.microsoft.com/office/drawing/2014/main" id="{4EABDBAC-4361-8D4E-BFE1-06CA51AE90E1}"/>
              </a:ext>
            </a:extLst>
          </p:cNvPr>
          <p:cNvSpPr>
            <a:spLocks noGrp="1"/>
          </p:cNvSpPr>
          <p:nvPr>
            <p:ph type="body" sz="quarter" idx="62" hasCustomPrompt="1"/>
          </p:nvPr>
        </p:nvSpPr>
        <p:spPr>
          <a:xfrm>
            <a:off x="6069174" y="4270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238665" y="4572000"/>
            <a:ext cx="2140372" cy="1524000"/>
          </a:xfrm>
          <a:prstGeom prst="rect">
            <a:avLst/>
          </a:prstGeom>
        </p:spPr>
        <p:txBody>
          <a:bodyPr>
            <a:normAutofit/>
          </a:bodyPr>
          <a:lstStyle>
            <a:lvl1pPr marL="107154" marR="0" indent="-107154"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3187538" y="4572000"/>
            <a:ext cx="2140372" cy="1524000"/>
          </a:xfrm>
          <a:prstGeom prst="rect">
            <a:avLst/>
          </a:prstGeom>
        </p:spPr>
        <p:txBody>
          <a:bodyPr>
            <a:normAutofit/>
          </a:bodyPr>
          <a:lstStyle>
            <a:lvl1pPr marL="107154" marR="0" indent="-107154"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6071803" y="4572000"/>
            <a:ext cx="2140372" cy="1524000"/>
          </a:xfrm>
          <a:prstGeom prst="rect">
            <a:avLst/>
          </a:prstGeom>
        </p:spPr>
        <p:txBody>
          <a:bodyPr>
            <a:normAutofit/>
          </a:bodyPr>
          <a:lstStyle>
            <a:lvl1pPr marL="107154" marR="0" indent="-107154"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75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6022927" y="2413000"/>
            <a:ext cx="0" cy="36830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832426"/>
      </p:ext>
    </p:extLst>
  </p:cSld>
  <p:clrMapOvr>
    <a:masterClrMapping/>
  </p:clrMapOvr>
  <p:extLst>
    <p:ext uri="{DCECCB84-F9BA-43D5-87BE-67443E8EF086}">
      <p15:sldGuideLst xmlns:p15="http://schemas.microsoft.com/office/powerpoint/2012/main">
        <p15:guide id="5" pos="1440" userDrawn="1">
          <p15:clr>
            <a:srgbClr val="FBAE40"/>
          </p15:clr>
        </p15:guide>
        <p15:guide id="6" orient="horz" pos="1840" userDrawn="1">
          <p15:clr>
            <a:srgbClr val="FBAE40"/>
          </p15:clr>
        </p15:guide>
        <p15:guide id="7" orient="horz" pos="2720" userDrawn="1">
          <p15:clr>
            <a:srgbClr val="FBAE40"/>
          </p15:clr>
        </p15:guide>
        <p15:guide id="8" orient="horz" pos="28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0F80E67-3F4B-42BB-980F-6BA31C466CB0}"/>
              </a:ext>
            </a:extLst>
          </p:cNvPr>
          <p:cNvSpPr>
            <a:spLocks noGrp="1"/>
          </p:cNvSpPr>
          <p:nvPr>
            <p:ph type="pic" sz="quarter" idx="14" hasCustomPrompt="1"/>
          </p:nvPr>
        </p:nvSpPr>
        <p:spPr>
          <a:xfrm>
            <a:off x="1985" y="1"/>
            <a:ext cx="9142016" cy="6857999"/>
          </a:xfrm>
          <a:prstGeom prst="rect">
            <a:avLst/>
          </a:prstGeom>
          <a:solidFill>
            <a:schemeClr val="bg1">
              <a:lumMod val="75000"/>
            </a:schemeClr>
          </a:solidFill>
        </p:spPr>
        <p:txBody>
          <a:bodyPr anchor="ctr" anchorCtr="1"/>
          <a:lstStyle>
            <a:lvl1pPr marL="0" indent="0" algn="ctr">
              <a:buNone/>
              <a:defRPr lang="en-US" dirty="0"/>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2"/>
            </p:custDataLst>
            <p:extLst>
              <p:ext uri="{D42A27DB-BD31-4B8C-83A1-F6EECF244321}">
                <p14:modId xmlns:p14="http://schemas.microsoft.com/office/powerpoint/2010/main" val="282788801"/>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3409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236595" y="2587021"/>
            <a:ext cx="2030016" cy="221528"/>
          </a:xfrm>
          <a:prstGeom prst="rect">
            <a:avLst/>
          </a:prstGeom>
        </p:spPr>
        <p:txBody>
          <a:bodyPr/>
          <a:lstStyle>
            <a:lvl1pPr marL="0" indent="0">
              <a:buNone/>
              <a:defRPr sz="75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235110" y="2831375"/>
            <a:ext cx="2867027" cy="194336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a:t>
            </a:r>
            <a:r>
              <a:rPr lang="en-US" dirty="0" err="1">
                <a:solidFill>
                  <a:srgbClr val="002677"/>
                </a:solidFill>
                <a:effectLst/>
                <a:latin typeface="Segoe UI" panose="020B0502040204020203" pitchFamily="34" charset="0"/>
              </a:rPr>
              <a:t>ulpa</a:t>
            </a:r>
            <a:r>
              <a:rPr lang="en-US" dirty="0">
                <a:solidFill>
                  <a:srgbClr val="002677"/>
                </a:solidFill>
                <a:effectLst/>
                <a:latin typeface="Segoe UI" panose="020B0502040204020203" pitchFamily="34" charset="0"/>
              </a:rPr>
              <a:t>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nu </a:t>
            </a:r>
            <a:r>
              <a:rPr lang="en-US" dirty="0" err="1">
                <a:solidFill>
                  <a:srgbClr val="002677"/>
                </a:solidFill>
                <a:effectLst/>
                <a:latin typeface="Segoe UI" panose="020B0502040204020203" pitchFamily="34" charset="0"/>
              </a:rPr>
              <a:t>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a:t>
            </a:r>
          </a:p>
        </p:txBody>
      </p:sp>
    </p:spTree>
    <p:extLst>
      <p:ext uri="{BB962C8B-B14F-4D97-AF65-F5344CB8AC3E}">
        <p14:creationId xmlns:p14="http://schemas.microsoft.com/office/powerpoint/2010/main" val="3510781218"/>
      </p:ext>
    </p:extLst>
  </p:cSld>
  <p:clrMapOvr>
    <a:masterClrMapping/>
  </p:clrMapOvr>
  <p:extLst>
    <p:ext uri="{DCECCB84-F9BA-43D5-87BE-67443E8EF086}">
      <p15:sldGuideLst xmlns:p15="http://schemas.microsoft.com/office/powerpoint/2012/main">
        <p15:guide id="1" orient="horz" pos="1660" userDrawn="1">
          <p15:clr>
            <a:srgbClr val="FBAE40"/>
          </p15:clr>
        </p15:guide>
        <p15:guide id="2" orient="horz" pos="182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2"/>
            </p:custDataLst>
            <p:extLst>
              <p:ext uri="{D42A27DB-BD31-4B8C-83A1-F6EECF244321}">
                <p14:modId xmlns:p14="http://schemas.microsoft.com/office/powerpoint/2010/main" val="3747564832"/>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3512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4572001" y="1514475"/>
            <a:ext cx="4372070" cy="4581525"/>
          </a:xfrm>
          <a:prstGeom prst="rect">
            <a:avLst/>
          </a:prstGeom>
        </p:spPr>
        <p:txBody>
          <a:bodyPr/>
          <a:lstStyle>
            <a:lvl1pPr>
              <a:defRPr sz="5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235111" y="3323833"/>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235149" y="3547959"/>
            <a:ext cx="2072418" cy="2548043"/>
          </a:xfrm>
          <a:prstGeom prst="rect">
            <a:avLst/>
          </a:prstGeom>
        </p:spPr>
        <p:txBody>
          <a:bodyPr/>
          <a:lstStyle>
            <a:lvl1pPr marL="0" indent="0">
              <a:lnSpc>
                <a:spcPts val="1000"/>
              </a:lnSpc>
              <a:spcBef>
                <a:spcPts val="0"/>
              </a:spcBef>
              <a:buNone/>
              <a:defRPr lang="en-US" sz="75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2398129" y="3323833"/>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2398168" y="3547959"/>
            <a:ext cx="2072418" cy="2548043"/>
          </a:xfrm>
          <a:prstGeom prst="rect">
            <a:avLst/>
          </a:prstGeom>
        </p:spPr>
        <p:txBody>
          <a:bodyPr/>
          <a:lstStyle>
            <a:lvl1pPr marL="0" indent="0">
              <a:lnSpc>
                <a:spcPts val="1000"/>
              </a:lnSpc>
              <a:spcBef>
                <a:spcPts val="0"/>
              </a:spcBef>
              <a:buNone/>
              <a:defRPr lang="en-US" sz="75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Tree>
    <p:extLst>
      <p:ext uri="{BB962C8B-B14F-4D97-AF65-F5344CB8AC3E}">
        <p14:creationId xmlns:p14="http://schemas.microsoft.com/office/powerpoint/2010/main" val="3836649883"/>
      </p:ext>
    </p:extLst>
  </p:cSld>
  <p:clrMapOvr>
    <a:masterClrMapping/>
  </p:clrMapOvr>
  <p:extLst>
    <p:ext uri="{DCECCB84-F9BA-43D5-87BE-67443E8EF086}">
      <p15:sldGuideLst xmlns:p15="http://schemas.microsoft.com/office/powerpoint/2012/main">
        <p15:guide id="1" orient="horz" pos="2320" userDrawn="1">
          <p15:clr>
            <a:srgbClr val="FBAE40"/>
          </p15:clr>
        </p15:guide>
        <p15:guide id="2" pos="5055" userDrawn="1">
          <p15:clr>
            <a:srgbClr val="FBAE40"/>
          </p15:clr>
        </p15:guide>
        <p15:guide id="3" orient="horz" pos="96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2"/>
            </p:custDataLst>
            <p:extLst>
              <p:ext uri="{D42A27DB-BD31-4B8C-83A1-F6EECF244321}">
                <p14:modId xmlns:p14="http://schemas.microsoft.com/office/powerpoint/2010/main" val="1551055363"/>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3614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202415" y="2287023"/>
            <a:ext cx="5107773" cy="3682993"/>
          </a:xfrm>
          <a:prstGeom prst="rect">
            <a:avLst/>
          </a:prstGeom>
        </p:spPr>
        <p:txBody>
          <a:bodyPr/>
          <a:lstStyle>
            <a:lvl1pPr>
              <a:defRPr sz="75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5933902" y="4960581"/>
            <a:ext cx="1387926" cy="439021"/>
          </a:xfrm>
          <a:prstGeom prst="rect">
            <a:avLst/>
          </a:prstGeom>
        </p:spPr>
        <p:txBody>
          <a:bodyPr>
            <a:noAutofit/>
          </a:bodyPr>
          <a:lstStyle>
            <a:lvl1pPr marL="0" indent="0">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5946323" y="4337850"/>
            <a:ext cx="1173616" cy="250076"/>
          </a:xfrm>
          <a:prstGeom prst="rect">
            <a:avLst/>
          </a:prstGeom>
        </p:spPr>
        <p:txBody>
          <a:bodyPr>
            <a:normAutofit/>
          </a:bodyPr>
          <a:lstStyle>
            <a:lvl1pPr marL="0" indent="0">
              <a:buNone/>
              <a:defRPr sz="75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5946323" y="5437295"/>
            <a:ext cx="1173616" cy="250068"/>
          </a:xfrm>
          <a:prstGeom prst="rect">
            <a:avLst/>
          </a:prstGeom>
        </p:spPr>
        <p:txBody>
          <a:bodyPr>
            <a:normAutofit/>
          </a:bodyPr>
          <a:lstStyle>
            <a:lvl1pPr marL="0" indent="0">
              <a:buNone/>
              <a:defRPr sz="75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5946323" y="3057424"/>
            <a:ext cx="1173616" cy="232498"/>
          </a:xfrm>
          <a:prstGeom prst="rect">
            <a:avLst/>
          </a:prstGeom>
        </p:spPr>
        <p:txBody>
          <a:bodyPr>
            <a:normAutofit/>
          </a:bodyPr>
          <a:lstStyle>
            <a:lvl1pPr marL="0" indent="0">
              <a:buNone/>
              <a:defRPr sz="75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5933902" y="3864001"/>
            <a:ext cx="1387926" cy="439021"/>
          </a:xfrm>
          <a:prstGeom prst="rect">
            <a:avLst/>
          </a:prstGeom>
        </p:spPr>
        <p:txBody>
          <a:bodyPr>
            <a:noAutofit/>
          </a:bodyPr>
          <a:lstStyle>
            <a:lvl1pPr marL="0" indent="0">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5921473" y="2287750"/>
            <a:ext cx="2812053" cy="706271"/>
          </a:xfrm>
          <a:prstGeom prst="rect">
            <a:avLst/>
          </a:prstGeom>
        </p:spPr>
        <p:txBody>
          <a:bodyPr>
            <a:noAutofit/>
          </a:bodyPr>
          <a:lstStyle>
            <a:lvl1pPr marL="0" indent="0">
              <a:buNone/>
              <a:defRPr sz="4050" b="1" i="0">
                <a:solidFill>
                  <a:srgbClr val="3369FF"/>
                </a:solidFill>
                <a:latin typeface="Segoe UI" panose="020B0502040204020203" pitchFamily="34" charset="0"/>
                <a:sym typeface="Segoe UI" panose="020B0502040204020203" pitchFamily="34" charset="0"/>
              </a:defRPr>
            </a:lvl1pPr>
          </a:lstStyle>
          <a:p>
            <a:pPr lvl="0"/>
            <a:r>
              <a:rPr lang="en-US" dirty="0"/>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5946323" y="1857875"/>
            <a:ext cx="3232208" cy="279676"/>
          </a:xfrm>
          <a:prstGeom prst="rect">
            <a:avLst/>
          </a:prstGeom>
        </p:spPr>
        <p:txBody>
          <a:bodyPr>
            <a:noAutofit/>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285750" y="1747779"/>
            <a:ext cx="8572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231323" y="1857875"/>
            <a:ext cx="3232208" cy="279676"/>
          </a:xfrm>
          <a:prstGeom prst="rect">
            <a:avLst/>
          </a:prstGeom>
        </p:spPr>
        <p:txBody>
          <a:bodyPr>
            <a:noAutofit/>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7381876" y="4826001"/>
            <a:ext cx="738188" cy="603250"/>
          </a:xfrm>
          <a:prstGeom prst="rect">
            <a:avLst/>
          </a:prstGeom>
        </p:spPr>
        <p:txBody>
          <a:bodyPr/>
          <a:lstStyle>
            <a:lvl1pPr marL="0" indent="0">
              <a:buNone/>
              <a:defRPr sz="75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7381876" y="3725334"/>
            <a:ext cx="738188" cy="603250"/>
          </a:xfrm>
          <a:prstGeom prst="rect">
            <a:avLst/>
          </a:prstGeom>
        </p:spPr>
        <p:txBody>
          <a:bodyPr/>
          <a:lstStyle>
            <a:lvl1pPr marL="0" indent="0">
              <a:buNone/>
              <a:defRPr sz="75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2610570212"/>
      </p:ext>
    </p:extLst>
  </p:cSld>
  <p:clrMapOvr>
    <a:masterClrMapping/>
  </p:clrMapOvr>
  <p:extLst>
    <p:ext uri="{DCECCB84-F9BA-43D5-87BE-67443E8EF086}">
      <p15:sldGuideLst xmlns:p15="http://schemas.microsoft.com/office/powerpoint/2012/main">
        <p15:guide id="1" orient="horz" pos="1100" userDrawn="1">
          <p15:clr>
            <a:srgbClr val="FBAE40"/>
          </p15:clr>
        </p15:guide>
        <p15:guide id="2" orient="horz" pos="1200" userDrawn="1">
          <p15:clr>
            <a:srgbClr val="FBAE40"/>
          </p15:clr>
        </p15:guide>
        <p15:guide id="6" orient="horz" pos="1880" userDrawn="1">
          <p15:clr>
            <a:srgbClr val="FBAE40"/>
          </p15:clr>
        </p15:guide>
        <p15:guide id="7" orient="horz" pos="2360" userDrawn="1">
          <p15:clr>
            <a:srgbClr val="FBAE40"/>
          </p15:clr>
        </p15:guide>
        <p15:guide id="8" orient="horz" pos="2680" userDrawn="1">
          <p15:clr>
            <a:srgbClr val="FBAE40"/>
          </p15:clr>
        </p15:guide>
        <p15:guide id="9" orient="horz" pos="3040" userDrawn="1">
          <p15:clr>
            <a:srgbClr val="FBAE40"/>
          </p15:clr>
        </p15:guide>
        <p15:guide id="10" orient="horz" pos="3860" userDrawn="1">
          <p15:clr>
            <a:srgbClr val="FBAE40"/>
          </p15:clr>
        </p15:guide>
        <p15:guide id="11" pos="3345"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2"/>
            </p:custDataLst>
            <p:extLst>
              <p:ext uri="{D42A27DB-BD31-4B8C-83A1-F6EECF244321}">
                <p14:modId xmlns:p14="http://schemas.microsoft.com/office/powerpoint/2010/main" val="2176898677"/>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3716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202415" y="2247644"/>
            <a:ext cx="5107773" cy="3682993"/>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5946321" y="2287751"/>
            <a:ext cx="2173743" cy="3808244"/>
          </a:xfrm>
          <a:prstGeom prst="rect">
            <a:avLst/>
          </a:prstGeom>
        </p:spPr>
        <p:txBody>
          <a:bodyPr>
            <a:noAutofit/>
          </a:bodyPr>
          <a:lstStyle>
            <a:lvl1pPr marL="107154" indent="-107154">
              <a:buFont typeface="Courier New" panose="02070309020205020404" pitchFamily="49" charset="0"/>
              <a:buChar char="o"/>
              <a:defRPr sz="750" b="0" i="0">
                <a:solidFill>
                  <a:srgbClr val="002577"/>
                </a:solidFill>
                <a:latin typeface="Segoe UI" panose="020B0502040204020203" pitchFamily="34" charset="0"/>
                <a:sym typeface="Segoe UI" panose="020B0502040204020203" pitchFamily="34" charset="0"/>
              </a:defRPr>
            </a:lvl1pPr>
          </a:lstStyle>
          <a:p>
            <a:pPr lvl="0"/>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5946323" y="1857875"/>
            <a:ext cx="3232208" cy="279676"/>
          </a:xfrm>
          <a:prstGeom prst="rect">
            <a:avLst/>
          </a:prstGeom>
        </p:spPr>
        <p:txBody>
          <a:bodyPr>
            <a:noAutofit/>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285750" y="1747779"/>
            <a:ext cx="8572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231323" y="1857875"/>
            <a:ext cx="3232208" cy="279676"/>
          </a:xfrm>
          <a:prstGeom prst="rect">
            <a:avLst/>
          </a:prstGeom>
        </p:spPr>
        <p:txBody>
          <a:bodyPr>
            <a:noAutofit/>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Tree>
    <p:extLst>
      <p:ext uri="{BB962C8B-B14F-4D97-AF65-F5344CB8AC3E}">
        <p14:creationId xmlns:p14="http://schemas.microsoft.com/office/powerpoint/2010/main" val="1409598374"/>
      </p:ext>
    </p:extLst>
  </p:cSld>
  <p:clrMapOvr>
    <a:masterClrMapping/>
  </p:clrMapOvr>
  <p:extLst>
    <p:ext uri="{DCECCB84-F9BA-43D5-87BE-67443E8EF086}">
      <p15:sldGuideLst xmlns:p15="http://schemas.microsoft.com/office/powerpoint/2012/main">
        <p15:guide id="1" orient="horz" pos="1100" userDrawn="1">
          <p15:clr>
            <a:srgbClr val="FBAE40"/>
          </p15:clr>
        </p15:guide>
        <p15:guide id="2" orient="horz" pos="1200" userDrawn="1">
          <p15:clr>
            <a:srgbClr val="FBAE40"/>
          </p15:clr>
        </p15:guide>
        <p15:guide id="6" orient="horz" pos="1880" userDrawn="1">
          <p15:clr>
            <a:srgbClr val="FBAE40"/>
          </p15:clr>
        </p15:guide>
        <p15:guide id="7" orient="horz" pos="2360" userDrawn="1">
          <p15:clr>
            <a:srgbClr val="FBAE40"/>
          </p15:clr>
        </p15:guide>
        <p15:guide id="8" orient="horz" pos="2680" userDrawn="1">
          <p15:clr>
            <a:srgbClr val="FBAE40"/>
          </p15:clr>
        </p15:guide>
        <p15:guide id="9" orient="horz" pos="3040" userDrawn="1">
          <p15:clr>
            <a:srgbClr val="FBAE40"/>
          </p15:clr>
        </p15:guide>
        <p15:guide id="11" pos="3345"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2"/>
            </p:custDataLst>
            <p:extLst>
              <p:ext uri="{D42A27DB-BD31-4B8C-83A1-F6EECF244321}">
                <p14:modId xmlns:p14="http://schemas.microsoft.com/office/powerpoint/2010/main" val="2257474191"/>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3819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6548438" y="4000500"/>
            <a:ext cx="0" cy="20002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4514634" y="2283270"/>
            <a:ext cx="4257777" cy="1174311"/>
          </a:xfrm>
          <a:prstGeom prst="rect">
            <a:avLst/>
          </a:prstGeom>
        </p:spPr>
        <p:txBody>
          <a:bodyPr>
            <a:noAutofit/>
          </a:bodyPr>
          <a:lstStyle>
            <a:lvl1pPr marL="0" indent="0">
              <a:buNone/>
              <a:defRPr sz="6250" b="1" i="0">
                <a:solidFill>
                  <a:srgbClr val="3369FF"/>
                </a:solidFill>
                <a:latin typeface="Segoe UI" panose="020B0502040204020203" pitchFamily="34" charset="0"/>
                <a:sym typeface="Segoe UI" panose="020B0502040204020203" pitchFamily="34" charset="0"/>
              </a:defRPr>
            </a:lvl1pPr>
          </a:lstStyle>
          <a:p>
            <a:pPr lvl="0"/>
            <a:r>
              <a:rPr lang="en-US" dirty="0"/>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6750527" y="463161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4620238" y="3810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4559976" y="39532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4543425" y="4631611"/>
            <a:ext cx="2045606" cy="886594"/>
          </a:xfrm>
          <a:prstGeom prst="rect">
            <a:avLst/>
          </a:prstGeom>
        </p:spPr>
        <p:txBody>
          <a:bodyPr>
            <a:noAutofit/>
          </a:bodyPr>
          <a:lstStyle>
            <a:lvl1pPr marL="0" indent="0">
              <a:buNone/>
              <a:defRPr sz="4350" b="1" i="0">
                <a:solidFill>
                  <a:srgbClr val="002677"/>
                </a:solidFill>
                <a:latin typeface="Segoe UI" panose="020B0502040204020203" pitchFamily="34" charset="0"/>
                <a:sym typeface="Segoe UI" panose="020B0502040204020203" pitchFamily="34" charset="0"/>
              </a:defRPr>
            </a:lvl1pPr>
          </a:lstStyle>
          <a:p>
            <a:pPr lvl="0"/>
            <a:r>
              <a:rPr lang="en-US" dirty="0"/>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202416" y="2285147"/>
            <a:ext cx="4311106" cy="3682993"/>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4564063" y="1857875"/>
            <a:ext cx="3232208" cy="279676"/>
          </a:xfrm>
          <a:prstGeom prst="rect">
            <a:avLst/>
          </a:prstGeom>
        </p:spPr>
        <p:txBody>
          <a:bodyPr>
            <a:noAutofit/>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285750" y="1747779"/>
            <a:ext cx="8572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231323" y="1857875"/>
            <a:ext cx="3232208" cy="279676"/>
          </a:xfrm>
          <a:prstGeom prst="rect">
            <a:avLst/>
          </a:prstGeom>
        </p:spPr>
        <p:txBody>
          <a:bodyPr>
            <a:noAutofit/>
          </a:bodyPr>
          <a:lstStyle>
            <a:lvl1pPr marL="0" indent="0">
              <a:buNone/>
              <a:defRPr sz="75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6782476" y="39532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1822579441"/>
      </p:ext>
    </p:extLst>
  </p:cSld>
  <p:clrMapOvr>
    <a:masterClrMapping/>
  </p:clrMapOvr>
  <p:extLst>
    <p:ext uri="{DCECCB84-F9BA-43D5-87BE-67443E8EF086}">
      <p15:sldGuideLst xmlns:p15="http://schemas.microsoft.com/office/powerpoint/2012/main">
        <p15:guide id="3" orient="horz" pos="2400" userDrawn="1">
          <p15:clr>
            <a:srgbClr val="FBAE40"/>
          </p15:clr>
        </p15:guide>
        <p15:guide id="4" orient="horz" pos="2520" userDrawn="1">
          <p15:clr>
            <a:srgbClr val="FBAE40"/>
          </p15:clr>
        </p15:guide>
        <p15:guide id="5" orient="horz" pos="3780" userDrawn="1">
          <p15:clr>
            <a:srgbClr val="FBAE40"/>
          </p15:clr>
        </p15:guide>
        <p15:guide id="8" orient="horz" pos="1200" userDrawn="1">
          <p15:clr>
            <a:srgbClr val="FBAE40"/>
          </p15:clr>
        </p15:guide>
        <p15:guide id="9" orient="horz" pos="1560" userDrawn="1">
          <p15:clr>
            <a:srgbClr val="FBAE40"/>
          </p15:clr>
        </p15:guide>
        <p15:guide id="11" orient="horz" pos="300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2"/>
            </p:custDataLst>
            <p:extLst>
              <p:ext uri="{D42A27DB-BD31-4B8C-83A1-F6EECF244321}">
                <p14:modId xmlns:p14="http://schemas.microsoft.com/office/powerpoint/2010/main" val="173870633"/>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3921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285750" y="1778000"/>
            <a:ext cx="392906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4905375" y="1778000"/>
            <a:ext cx="395287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235111" y="1857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4848667" y="1857708"/>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285750" y="2218236"/>
            <a:ext cx="3929063" cy="3682993"/>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4921250" y="2218236"/>
            <a:ext cx="3929063" cy="3682993"/>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2181936204"/>
      </p:ext>
    </p:extLst>
  </p:cSld>
  <p:clrMapOvr>
    <a:masterClrMapping/>
  </p:clrMapOvr>
  <p:extLst>
    <p:ext uri="{DCECCB84-F9BA-43D5-87BE-67443E8EF086}">
      <p15:sldGuideLst xmlns:p15="http://schemas.microsoft.com/office/powerpoint/2012/main">
        <p15:guide id="1" pos="2655" userDrawn="1">
          <p15:clr>
            <a:srgbClr val="FBAE40"/>
          </p15:clr>
        </p15:guide>
        <p15:guide id="3" orient="horz" pos="1120" userDrawn="1">
          <p15:clr>
            <a:srgbClr val="FBAE40"/>
          </p15:clr>
        </p15:guide>
        <p15:guide id="4" orient="horz" pos="120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2"/>
            </p:custDataLst>
            <p:extLst>
              <p:ext uri="{D42A27DB-BD31-4B8C-83A1-F6EECF244321}">
                <p14:modId xmlns:p14="http://schemas.microsoft.com/office/powerpoint/2010/main" val="1068624010"/>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4024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285750" y="1653605"/>
            <a:ext cx="4033938" cy="176784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4614520" y="1653607"/>
            <a:ext cx="4332882" cy="3992166"/>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285750" y="3550295"/>
            <a:ext cx="4167188"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285751" y="1327771"/>
            <a:ext cx="4227772"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4620238" y="1330389"/>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B407B9A0-A159-EC4C-B00A-C605D0C8CF72}"/>
              </a:ext>
            </a:extLst>
          </p:cNvPr>
          <p:cNvSpPr>
            <a:spLocks noGrp="1"/>
          </p:cNvSpPr>
          <p:nvPr>
            <p:ph type="body" sz="quarter" idx="61" hasCustomPrompt="1"/>
          </p:nvPr>
        </p:nvSpPr>
        <p:spPr>
          <a:xfrm>
            <a:off x="4615539" y="1403971"/>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24" name="Text Placeholder 2">
            <a:extLst>
              <a:ext uri="{FF2B5EF4-FFF2-40B4-BE49-F238E27FC236}">
                <a16:creationId xmlns:a16="http://schemas.microsoft.com/office/drawing/2014/main" id="{AA00FF57-B8E8-E147-ABBA-985C8D7BD69D}"/>
              </a:ext>
            </a:extLst>
          </p:cNvPr>
          <p:cNvSpPr>
            <a:spLocks noGrp="1"/>
          </p:cNvSpPr>
          <p:nvPr>
            <p:ph type="body" sz="quarter" idx="62" hasCustomPrompt="1"/>
          </p:nvPr>
        </p:nvSpPr>
        <p:spPr>
          <a:xfrm>
            <a:off x="234039" y="1403971"/>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285750" y="3876105"/>
            <a:ext cx="4033938" cy="176784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7" name="Text Placeholder 2">
            <a:extLst>
              <a:ext uri="{FF2B5EF4-FFF2-40B4-BE49-F238E27FC236}">
                <a16:creationId xmlns:a16="http://schemas.microsoft.com/office/drawing/2014/main" id="{DD5F5424-E1F2-3C47-948D-7F84DFAD3AE3}"/>
              </a:ext>
            </a:extLst>
          </p:cNvPr>
          <p:cNvSpPr>
            <a:spLocks noGrp="1"/>
          </p:cNvSpPr>
          <p:nvPr>
            <p:ph type="body" sz="quarter" idx="64" hasCustomPrompt="1"/>
          </p:nvPr>
        </p:nvSpPr>
        <p:spPr>
          <a:xfrm>
            <a:off x="234039" y="3626471"/>
            <a:ext cx="1494234" cy="173435"/>
          </a:xfrm>
          <a:prstGeom prst="rect">
            <a:avLst/>
          </a:prstGeom>
        </p:spPr>
        <p:txBody>
          <a:bodyPr/>
          <a:lstStyle>
            <a:lvl1pPr marL="0" indent="0">
              <a:buNone/>
              <a:defRPr sz="750" b="1" i="0">
                <a:solidFill>
                  <a:srgbClr val="002577"/>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4024626493"/>
      </p:ext>
    </p:extLst>
  </p:cSld>
  <p:clrMapOvr>
    <a:masterClrMapping/>
  </p:clrMapOvr>
  <p:extLst>
    <p:ext uri="{DCECCB84-F9BA-43D5-87BE-67443E8EF086}">
      <p15:sldGuideLst xmlns:p15="http://schemas.microsoft.com/office/powerpoint/2012/main">
        <p15:guide id="1" orient="horz" pos="1120" userDrawn="1">
          <p15:clr>
            <a:srgbClr val="FBAE40"/>
          </p15:clr>
        </p15:guide>
        <p15:guide id="2" orient="horz" pos="2460" userDrawn="1">
          <p15:clr>
            <a:srgbClr val="FBAE40"/>
          </p15:clr>
        </p15:guide>
        <p15:guide id="3" orient="horz" pos="1320" userDrawn="1">
          <p15:clr>
            <a:srgbClr val="FBAE40"/>
          </p15:clr>
        </p15:guide>
        <p15:guide id="4" orient="horz" pos="2720" userDrawn="1">
          <p15:clr>
            <a:srgbClr val="FBAE40"/>
          </p15:clr>
        </p15:guide>
        <p15:guide id="5" pos="2715" userDrawn="1">
          <p15:clr>
            <a:srgbClr val="FBAE40"/>
          </p15:clr>
        </p15:guide>
        <p15:guide id="7" pos="56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2"/>
            </p:custDataLst>
            <p:extLst>
              <p:ext uri="{D42A27DB-BD31-4B8C-83A1-F6EECF244321}">
                <p14:modId xmlns:p14="http://schemas.microsoft.com/office/powerpoint/2010/main" val="2001999082"/>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4126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285750" y="1208537"/>
            <a:ext cx="8239125" cy="479425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896686273"/>
      </p:ext>
    </p:extLst>
  </p:cSld>
  <p:clrMapOvr>
    <a:masterClrMapping/>
  </p:clrMapOvr>
  <p:extLst>
    <p:ext uri="{DCECCB84-F9BA-43D5-87BE-67443E8EF086}">
      <p15:sldGuideLst xmlns:p15="http://schemas.microsoft.com/office/powerpoint/2012/main">
        <p15:guide id="1" orient="horz" pos="1220" userDrawn="1">
          <p15:clr>
            <a:srgbClr val="FBAE40"/>
          </p15:clr>
        </p15:guide>
        <p15:guide id="2" orient="horz" pos="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roduction slide_EQB_02">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215371791"/>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42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1383631" y="3882189"/>
            <a:ext cx="6376736" cy="1427748"/>
          </a:xfrm>
          <a:prstGeom prst="rect">
            <a:avLst/>
          </a:prstGeom>
        </p:spPr>
        <p:txBody>
          <a:bodyPr/>
          <a:lstStyle>
            <a:lvl1pPr marL="0" indent="0" algn="ctr">
              <a:lnSpc>
                <a:spcPts val="3750"/>
              </a:lnSpc>
              <a:buNone/>
              <a:defRPr sz="2250" b="1" i="0">
                <a:solidFill>
                  <a:schemeClr val="tx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578639" y="5665565"/>
            <a:ext cx="3986723" cy="237665"/>
          </a:xfrm>
          <a:prstGeom prst="rect">
            <a:avLst/>
          </a:prstGeom>
        </p:spPr>
        <p:txBody>
          <a:bodyPr/>
          <a:lstStyle>
            <a:lvl1pPr marL="0" indent="0" algn="ctr">
              <a:buNone/>
              <a:defRPr sz="1125" b="1" i="0">
                <a:solidFill>
                  <a:schemeClr val="tx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446988" y="5903230"/>
            <a:ext cx="2250023" cy="237665"/>
          </a:xfrm>
          <a:prstGeom prst="rect">
            <a:avLst/>
          </a:prstGeom>
        </p:spPr>
        <p:txBody>
          <a:bodyPr/>
          <a:lstStyle>
            <a:lvl1pPr marL="0" indent="0" algn="ctr">
              <a:buNone/>
              <a:defRPr sz="1125" b="0" i="0">
                <a:solidFill>
                  <a:schemeClr val="tx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429000" y="1235874"/>
            <a:ext cx="2286000" cy="1769533"/>
          </a:xfrm>
          <a:prstGeom prst="rect">
            <a:avLst/>
          </a:prstGeom>
        </p:spPr>
      </p:pic>
    </p:spTree>
    <p:extLst>
      <p:ext uri="{BB962C8B-B14F-4D97-AF65-F5344CB8AC3E}">
        <p14:creationId xmlns:p14="http://schemas.microsoft.com/office/powerpoint/2010/main" val="1954856134"/>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2"/>
            </p:custDataLst>
            <p:extLst>
              <p:ext uri="{D42A27DB-BD31-4B8C-83A1-F6EECF244321}">
                <p14:modId xmlns:p14="http://schemas.microsoft.com/office/powerpoint/2010/main" val="3416767146"/>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4228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285750" y="1443404"/>
            <a:ext cx="8572500" cy="384175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2792707056"/>
      </p:ext>
    </p:extLst>
  </p:cSld>
  <p:clrMapOvr>
    <a:masterClrMapping/>
  </p:clrMapOvr>
  <p:extLst>
    <p:ext uri="{DCECCB84-F9BA-43D5-87BE-67443E8EF086}">
      <p15:sldGuideLst xmlns:p15="http://schemas.microsoft.com/office/powerpoint/2012/main">
        <p15:guide id="1" pos="5730" userDrawn="1">
          <p15:clr>
            <a:srgbClr val="FBAE40"/>
          </p15:clr>
        </p15:guide>
        <p15:guide id="2" orient="horz" pos="1200" userDrawn="1">
          <p15:clr>
            <a:srgbClr val="FBAE40"/>
          </p15:clr>
        </p15:guide>
        <p15:guide id="3" orient="horz" pos="3620" userDrawn="1">
          <p15:clr>
            <a:srgbClr val="FBAE40"/>
          </p15:clr>
        </p15:guide>
        <p15:guide id="4" pos="5685"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2"/>
            </p:custDataLst>
            <p:extLst>
              <p:ext uri="{D42A27DB-BD31-4B8C-83A1-F6EECF244321}">
                <p14:modId xmlns:p14="http://schemas.microsoft.com/office/powerpoint/2010/main" val="559283912"/>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4331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6271" y="1034847"/>
            <a:ext cx="6939279" cy="5204460"/>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dirty="0"/>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845013" y="3186404"/>
            <a:ext cx="1111178" cy="365125"/>
          </a:xfrm>
          <a:prstGeom prst="rect">
            <a:avLst/>
          </a:prstGeom>
        </p:spPr>
        <p:txBody>
          <a:bodyPr anchor="ctr">
            <a:normAutofit/>
          </a:bodyPr>
          <a:lstStyle>
            <a:lvl1pPr marL="0" indent="0" algn="l">
              <a:buNone/>
              <a:defRPr sz="1125"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630836" y="3186404"/>
            <a:ext cx="279287" cy="365125"/>
          </a:xfrm>
          <a:prstGeom prst="rect">
            <a:avLst/>
          </a:prstGeom>
        </p:spPr>
        <p:txBody>
          <a:bodyPr anchor="ctr">
            <a:normAutofit/>
          </a:bodyPr>
          <a:lstStyle>
            <a:lvl1pPr marL="0" indent="0" algn="r">
              <a:buNone/>
              <a:defRPr sz="1125"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820165" y="4935881"/>
            <a:ext cx="1111178" cy="365125"/>
          </a:xfrm>
          <a:prstGeom prst="rect">
            <a:avLst/>
          </a:prstGeom>
        </p:spPr>
        <p:txBody>
          <a:bodyPr anchor="ctr">
            <a:normAutofit/>
          </a:bodyPr>
          <a:lstStyle>
            <a:lvl1pPr marL="0" indent="0" algn="l">
              <a:buNone/>
              <a:defRPr sz="1125"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605988" y="4935881"/>
            <a:ext cx="279287" cy="365125"/>
          </a:xfrm>
          <a:prstGeom prst="rect">
            <a:avLst/>
          </a:prstGeom>
        </p:spPr>
        <p:txBody>
          <a:bodyPr anchor="ctr">
            <a:normAutofit/>
          </a:bodyPr>
          <a:lstStyle>
            <a:lvl1pPr marL="0" indent="0" algn="r">
              <a:buNone/>
              <a:defRPr sz="1125"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7819320" y="3552667"/>
            <a:ext cx="1111178" cy="365125"/>
          </a:xfrm>
          <a:prstGeom prst="rect">
            <a:avLst/>
          </a:prstGeom>
        </p:spPr>
        <p:txBody>
          <a:bodyPr anchor="ctr">
            <a:normAutofit/>
          </a:bodyPr>
          <a:lstStyle>
            <a:lvl1pPr marL="0" indent="0" algn="l">
              <a:buNone/>
              <a:defRPr sz="1125"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7605143" y="3552667"/>
            <a:ext cx="279287" cy="365125"/>
          </a:xfrm>
          <a:prstGeom prst="rect">
            <a:avLst/>
          </a:prstGeom>
        </p:spPr>
        <p:txBody>
          <a:bodyPr anchor="ctr">
            <a:normAutofit/>
          </a:bodyPr>
          <a:lstStyle>
            <a:lvl1pPr marL="0" indent="0" algn="r">
              <a:buNone/>
              <a:defRPr sz="1125"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7822745" y="4921207"/>
            <a:ext cx="1111178" cy="365125"/>
          </a:xfrm>
          <a:prstGeom prst="rect">
            <a:avLst/>
          </a:prstGeom>
        </p:spPr>
        <p:txBody>
          <a:bodyPr anchor="ctr">
            <a:normAutofit/>
          </a:bodyPr>
          <a:lstStyle>
            <a:lvl1pPr marL="0" indent="0" algn="l">
              <a:buNone/>
              <a:defRPr sz="1125"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7608568" y="4921207"/>
            <a:ext cx="279287" cy="365125"/>
          </a:xfrm>
          <a:prstGeom prst="rect">
            <a:avLst/>
          </a:prstGeom>
        </p:spPr>
        <p:txBody>
          <a:bodyPr anchor="ctr">
            <a:normAutofit/>
          </a:bodyPr>
          <a:lstStyle>
            <a:lvl1pPr marL="0" indent="0" algn="r">
              <a:buNone/>
              <a:defRPr sz="1125"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1633840479"/>
      </p:ext>
    </p:extLst>
  </p:cSld>
  <p:clrMapOvr>
    <a:masterClrMapping/>
  </p:clrMapOvr>
  <p:extLst>
    <p:ext uri="{DCECCB84-F9BA-43D5-87BE-67443E8EF086}">
      <p15:sldGuideLst xmlns:p15="http://schemas.microsoft.com/office/powerpoint/2012/main">
        <p15:guide id="3" orient="horz" pos="2243" userDrawn="1">
          <p15:clr>
            <a:srgbClr val="FBAE40"/>
          </p15:clr>
        </p15:guide>
        <p15:guide id="5" pos="1350" userDrawn="1">
          <p15:clr>
            <a:srgbClr val="FBAE40"/>
          </p15:clr>
        </p15:guide>
        <p15:guide id="6" orient="horz" pos="86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2"/>
            </p:custDataLst>
            <p:extLst>
              <p:ext uri="{D42A27DB-BD31-4B8C-83A1-F6EECF244321}">
                <p14:modId xmlns:p14="http://schemas.microsoft.com/office/powerpoint/2010/main" val="2534645575"/>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4433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285750" y="2479966"/>
            <a:ext cx="8522494" cy="1898069"/>
          </a:xfrm>
          <a:prstGeom prst="rect">
            <a:avLst/>
          </a:prstGeom>
        </p:spPr>
        <p:txBody>
          <a:bodyPr anchor="ctr" anchorCtr="0"/>
          <a:lstStyle>
            <a:lvl1pPr>
              <a:defRPr lang="en-US" sz="5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Thank you.</a:t>
            </a:r>
          </a:p>
        </p:txBody>
      </p:sp>
    </p:spTree>
    <p:extLst>
      <p:ext uri="{BB962C8B-B14F-4D97-AF65-F5344CB8AC3E}">
        <p14:creationId xmlns:p14="http://schemas.microsoft.com/office/powerpoint/2010/main" val="164442565"/>
      </p:ext>
    </p:extLst>
  </p:cSld>
  <p:clrMapOvr>
    <a:masterClrMapping/>
  </p:clrMapOvr>
  <p:extLst>
    <p:ext uri="{DCECCB84-F9BA-43D5-87BE-67443E8EF086}">
      <p15:sldGuideLst xmlns:p15="http://schemas.microsoft.com/office/powerpoint/2012/main">
        <p15:guide id="1" orient="horz" pos="198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2"/>
            </p:custDataLst>
            <p:extLst>
              <p:ext uri="{D42A27DB-BD31-4B8C-83A1-F6EECF244321}">
                <p14:modId xmlns:p14="http://schemas.microsoft.com/office/powerpoint/2010/main" val="3113612100"/>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4536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9010" y="2606168"/>
            <a:ext cx="2125980" cy="1645666"/>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793446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251847" y="1521354"/>
            <a:ext cx="8662357" cy="4626307"/>
          </a:xfrm>
          <a:prstGeom prst="rect">
            <a:avLst/>
          </a:prstGeom>
        </p:spPr>
        <p:txBody>
          <a:bodyPr vert="horz" lIns="91440" tIns="45720" rIns="91440" bIns="45720" rtlCol="0">
            <a:normAutofit/>
          </a:bodyPr>
          <a:lstStyle>
            <a:lvl1pPr marL="142875" indent="-142875" algn="l" defTabSz="571500" rtl="0" eaLnBrk="1" latinLnBrk="0" hangingPunct="1">
              <a:lnSpc>
                <a:spcPct val="90000"/>
              </a:lnSpc>
              <a:spcBef>
                <a:spcPts val="625"/>
              </a:spcBef>
              <a:buFont typeface="Arial" panose="020B0604020202020204" pitchFamily="34" charset="0"/>
              <a:buChar char="•"/>
              <a:defRPr sz="1750" kern="1200">
                <a:solidFill>
                  <a:schemeClr val="bg2"/>
                </a:solidFill>
                <a:latin typeface="Segoe UI" panose="020B0502040204020203" pitchFamily="34" charset="0"/>
                <a:ea typeface="+mn-ea"/>
                <a:cs typeface="Segoe UI" panose="020B0502040204020203" pitchFamily="34" charset="0"/>
              </a:defRPr>
            </a:lvl1pPr>
            <a:lvl2pPr marL="428625" indent="-142875" algn="l" defTabSz="571500" rtl="0" eaLnBrk="1" latinLnBrk="0" hangingPunct="1">
              <a:lnSpc>
                <a:spcPct val="90000"/>
              </a:lnSpc>
              <a:spcBef>
                <a:spcPts val="313"/>
              </a:spcBef>
              <a:buFont typeface="Arial" panose="020B0604020202020204" pitchFamily="34" charset="0"/>
              <a:buChar char="•"/>
              <a:defRPr sz="1500" kern="1200">
                <a:solidFill>
                  <a:schemeClr val="bg2"/>
                </a:solidFill>
                <a:latin typeface="Segoe UI" panose="020B0502040204020203" pitchFamily="34" charset="0"/>
                <a:ea typeface="+mn-ea"/>
                <a:cs typeface="Segoe UI" panose="020B0502040204020203" pitchFamily="34" charset="0"/>
              </a:defRPr>
            </a:lvl2pPr>
            <a:lvl3pPr marL="714375" indent="-142875" algn="l" defTabSz="571500" rtl="0" eaLnBrk="1" latinLnBrk="0" hangingPunct="1">
              <a:lnSpc>
                <a:spcPct val="90000"/>
              </a:lnSpc>
              <a:spcBef>
                <a:spcPts val="313"/>
              </a:spcBef>
              <a:buFont typeface="Arial" panose="020B0604020202020204" pitchFamily="34" charset="0"/>
              <a:buChar char="•"/>
              <a:defRPr sz="1250" kern="1200">
                <a:solidFill>
                  <a:schemeClr val="bg2"/>
                </a:solidFill>
                <a:latin typeface="Segoe UI" panose="020B0502040204020203" pitchFamily="34" charset="0"/>
                <a:ea typeface="+mn-ea"/>
                <a:cs typeface="Segoe UI" panose="020B0502040204020203" pitchFamily="34" charset="0"/>
              </a:defRPr>
            </a:lvl3pPr>
            <a:lvl4pPr marL="1000125" indent="-142875" algn="l" defTabSz="571500" rtl="0" eaLnBrk="1" latinLnBrk="0" hangingPunct="1">
              <a:lnSpc>
                <a:spcPct val="90000"/>
              </a:lnSpc>
              <a:spcBef>
                <a:spcPts val="313"/>
              </a:spcBef>
              <a:buFont typeface="Arial" panose="020B0604020202020204" pitchFamily="34" charset="0"/>
              <a:buChar char="•"/>
              <a:defRPr sz="1125" kern="1200">
                <a:solidFill>
                  <a:schemeClr val="bg2"/>
                </a:solidFill>
                <a:latin typeface="Segoe UI" panose="020B0502040204020203" pitchFamily="34" charset="0"/>
                <a:ea typeface="+mn-ea"/>
                <a:cs typeface="Segoe UI" panose="020B0502040204020203" pitchFamily="34" charset="0"/>
              </a:defRPr>
            </a:lvl4pPr>
            <a:lvl5pPr marL="1285875" indent="-142875" algn="l" defTabSz="571500" rtl="0" eaLnBrk="1" latinLnBrk="0" hangingPunct="1">
              <a:lnSpc>
                <a:spcPct val="90000"/>
              </a:lnSpc>
              <a:spcBef>
                <a:spcPts val="313"/>
              </a:spcBef>
              <a:buFont typeface="Arial" panose="020B0604020202020204" pitchFamily="34" charset="0"/>
              <a:buChar char="•"/>
              <a:defRPr sz="1125" kern="1200">
                <a:solidFill>
                  <a:schemeClr val="bg2"/>
                </a:solidFill>
                <a:latin typeface="Segoe UI" panose="020B0502040204020203" pitchFamily="34" charset="0"/>
                <a:ea typeface="+mn-ea"/>
                <a:cs typeface="Segoe UI" panose="020B0502040204020203" pitchFamily="34" charset="0"/>
              </a:defRPr>
            </a:lvl5pPr>
            <a:lvl6pPr marL="15716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6pPr>
            <a:lvl7pPr marL="18573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7pPr>
            <a:lvl8pPr marL="21431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8pPr>
            <a:lvl9pPr marL="24288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251847" y="365126"/>
            <a:ext cx="8662357" cy="1006740"/>
          </a:xfrm>
          <a:prstGeom prst="rect">
            <a:avLst/>
          </a:prstGeom>
        </p:spPr>
        <p:txBody>
          <a:bodyPr/>
          <a:lstStyle>
            <a:lvl1pPr>
              <a:defRPr sz="2188" b="1">
                <a:solidFill>
                  <a:schemeClr val="bg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6069289"/>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ntroduction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2"/>
            </p:custDataLst>
            <p:extLst>
              <p:ext uri="{D42A27DB-BD31-4B8C-83A1-F6EECF244321}">
                <p14:modId xmlns:p14="http://schemas.microsoft.com/office/powerpoint/2010/main" val="2897003030"/>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4843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285750" y="2479972"/>
            <a:ext cx="8572500" cy="1898069"/>
          </a:xfrm>
          <a:prstGeom prst="rect">
            <a:avLst/>
          </a:prstGeom>
        </p:spPr>
        <p:txBody>
          <a:bodyPr anchor="ctr" anchorCtr="0"/>
          <a:lstStyle>
            <a:lvl1pPr marL="0" indent="0" algn="ctr">
              <a:lnSpc>
                <a:spcPct val="85000"/>
              </a:lnSpc>
              <a:buNone/>
              <a:defRPr sz="5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3137080" y="5661378"/>
            <a:ext cx="2879581" cy="261460"/>
          </a:xfrm>
          <a:prstGeom prst="rect">
            <a:avLst/>
          </a:prstGeom>
        </p:spPr>
        <p:txBody>
          <a:bodyPr/>
          <a:lstStyle>
            <a:lvl1pPr marL="0" indent="0" algn="ctr">
              <a:buNone/>
              <a:defRPr sz="1125"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3401674" y="5881430"/>
            <a:ext cx="2353388" cy="261460"/>
          </a:xfrm>
          <a:prstGeom prst="rect">
            <a:avLst/>
          </a:prstGeom>
        </p:spPr>
        <p:txBody>
          <a:bodyPr/>
          <a:lstStyle>
            <a:lvl1pPr marL="0" indent="0" algn="ctr">
              <a:buNone/>
              <a:defRPr sz="1125"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980498" y="400850"/>
            <a:ext cx="1183005" cy="915733"/>
          </a:xfrm>
          <a:prstGeom prst="rect">
            <a:avLst/>
          </a:prstGeom>
        </p:spPr>
      </p:pic>
    </p:spTree>
    <p:extLst>
      <p:ext uri="{BB962C8B-B14F-4D97-AF65-F5344CB8AC3E}">
        <p14:creationId xmlns:p14="http://schemas.microsoft.com/office/powerpoint/2010/main" val="393001827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Introduction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1267386753"/>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4945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1383631" y="3882189"/>
            <a:ext cx="6376736" cy="1427748"/>
          </a:xfrm>
          <a:prstGeom prst="rect">
            <a:avLst/>
          </a:prstGeom>
        </p:spPr>
        <p:txBody>
          <a:bodyPr/>
          <a:lstStyle>
            <a:lvl1pPr marL="0" indent="0" algn="ctr">
              <a:lnSpc>
                <a:spcPts val="3750"/>
              </a:lnSpc>
              <a:buNone/>
              <a:defRPr sz="225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578639" y="5665565"/>
            <a:ext cx="3986723" cy="237665"/>
          </a:xfrm>
          <a:prstGeom prst="rect">
            <a:avLst/>
          </a:prstGeom>
        </p:spPr>
        <p:txBody>
          <a:bodyPr/>
          <a:lstStyle>
            <a:lvl1pPr marL="0" indent="0" algn="ctr">
              <a:buNone/>
              <a:defRPr sz="1125"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446988" y="5903230"/>
            <a:ext cx="2250023" cy="237665"/>
          </a:xfrm>
          <a:prstGeom prst="rect">
            <a:avLst/>
          </a:prstGeom>
        </p:spPr>
        <p:txBody>
          <a:bodyPr/>
          <a:lstStyle>
            <a:lvl1pPr marL="0" indent="0" algn="ctr">
              <a:buNone/>
              <a:defRPr sz="1125"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A2DCA8EA-D396-ED45-8079-3A6E4D2782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429000" y="1206279"/>
            <a:ext cx="2286000" cy="1769533"/>
          </a:xfrm>
          <a:prstGeom prst="rect">
            <a:avLst/>
          </a:prstGeom>
        </p:spPr>
      </p:pic>
    </p:spTree>
    <p:extLst>
      <p:ext uri="{BB962C8B-B14F-4D97-AF65-F5344CB8AC3E}">
        <p14:creationId xmlns:p14="http://schemas.microsoft.com/office/powerpoint/2010/main" val="3328703872"/>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Introduction slide_EQB_02">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4"/>
          <a:stretch>
            <a:fillRect/>
          </a:stretch>
        </p:blipFill>
        <p:spPr>
          <a:xfrm>
            <a:off x="1143" y="0"/>
            <a:ext cx="9141714" cy="68580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2379029531"/>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0481"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40632" y="2988335"/>
            <a:ext cx="4172098" cy="1864042"/>
          </a:xfrm>
          <a:prstGeom prst="rect">
            <a:avLst/>
          </a:prstGeom>
        </p:spPr>
        <p:txBody>
          <a:bodyPr/>
          <a:lstStyle>
            <a:lvl1pPr marL="0" indent="0" algn="l">
              <a:lnSpc>
                <a:spcPct val="100000"/>
              </a:lnSpc>
              <a:buNone/>
              <a:defRPr sz="30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40632" y="5665565"/>
            <a:ext cx="3986723" cy="237665"/>
          </a:xfrm>
          <a:prstGeom prst="rect">
            <a:avLst/>
          </a:prstGeom>
        </p:spPr>
        <p:txBody>
          <a:bodyPr/>
          <a:lstStyle>
            <a:lvl1pPr marL="0" indent="0" algn="l">
              <a:buNone/>
              <a:defRPr sz="1125"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240632" y="5903230"/>
            <a:ext cx="2250023" cy="237665"/>
          </a:xfrm>
          <a:prstGeom prst="rect">
            <a:avLst/>
          </a:prstGeom>
        </p:spPr>
        <p:txBody>
          <a:bodyPr/>
          <a:lstStyle>
            <a:lvl1pPr marL="0" indent="0" algn="l">
              <a:buNone/>
              <a:defRPr sz="1125"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1022390539"/>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duction slide_EQB_03">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4"/>
          <a:stretch>
            <a:fillRect/>
          </a:stretch>
        </p:blipFill>
        <p:spPr>
          <a:xfrm>
            <a:off x="0" y="-858"/>
            <a:ext cx="9144000" cy="6859715"/>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1589659777"/>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1505"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40632" y="2988335"/>
            <a:ext cx="4172098" cy="1864042"/>
          </a:xfrm>
          <a:prstGeom prst="rect">
            <a:avLst/>
          </a:prstGeom>
        </p:spPr>
        <p:txBody>
          <a:bodyPr/>
          <a:lstStyle>
            <a:lvl1pPr marL="0" indent="0" algn="l">
              <a:lnSpc>
                <a:spcPct val="100000"/>
              </a:lnSpc>
              <a:buNone/>
              <a:defRPr sz="30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40632" y="5665565"/>
            <a:ext cx="3986723" cy="237665"/>
          </a:xfrm>
          <a:prstGeom prst="rect">
            <a:avLst/>
          </a:prstGeom>
        </p:spPr>
        <p:txBody>
          <a:bodyPr/>
          <a:lstStyle>
            <a:lvl1pPr marL="0" indent="0" algn="l">
              <a:buNone/>
              <a:defRPr sz="1125"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240632" y="5903230"/>
            <a:ext cx="2250023" cy="237665"/>
          </a:xfrm>
          <a:prstGeom prst="rect">
            <a:avLst/>
          </a:prstGeom>
        </p:spPr>
        <p:txBody>
          <a:bodyPr/>
          <a:lstStyle>
            <a:lvl1pPr marL="0" indent="0" algn="l">
              <a:buNone/>
              <a:defRPr sz="1125"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517520334"/>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duction slide_EQB_04">
    <p:bg>
      <p:bgPr>
        <a:solidFill>
          <a:schemeClr val="accent1"/>
        </a:solidFill>
        <a:effectLst/>
      </p:bgPr>
    </p:bg>
    <p:spTree>
      <p:nvGrpSpPr>
        <p:cNvPr id="1" name=""/>
        <p:cNvGrpSpPr/>
        <p:nvPr/>
      </p:nvGrpSpPr>
      <p:grpSpPr>
        <a:xfrm>
          <a:off x="0" y="0"/>
          <a:ext cx="0" cy="0"/>
          <a:chOff x="0" y="0"/>
          <a:chExt cx="0" cy="0"/>
        </a:xfrm>
      </p:grpSpPr>
      <p:pic>
        <p:nvPicPr>
          <p:cNvPr id="9" name="Picture 8" descr="A drawing of a face&#10;&#10;Description automatically generated">
            <a:extLst>
              <a:ext uri="{FF2B5EF4-FFF2-40B4-BE49-F238E27FC236}">
                <a16:creationId xmlns:a16="http://schemas.microsoft.com/office/drawing/2014/main" id="{0B817F4B-218D-474C-BA1C-69EE5779DA0F}"/>
              </a:ext>
            </a:extLst>
          </p:cNvPr>
          <p:cNvPicPr>
            <a:picLocks noChangeAspect="1"/>
          </p:cNvPicPr>
          <p:nvPr userDrawn="1"/>
        </p:nvPicPr>
        <p:blipFill rotWithShape="1">
          <a:blip r:embed="rId4" cstate="screen">
            <a:alphaModFix/>
            <a:extLst>
              <a:ext uri="{28A0092B-C50C-407E-A947-70E740481C1C}">
                <a14:useLocalDpi xmlns:a14="http://schemas.microsoft.com/office/drawing/2010/main"/>
              </a:ext>
            </a:extLst>
          </a:blip>
          <a:srcRect l="24990"/>
          <a:stretch/>
        </p:blipFill>
        <p:spPr>
          <a:xfrm>
            <a:off x="0" y="0"/>
            <a:ext cx="9142857" cy="68580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906412209"/>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2529"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40632" y="2988335"/>
            <a:ext cx="4172098" cy="1864042"/>
          </a:xfrm>
          <a:prstGeom prst="rect">
            <a:avLst/>
          </a:prstGeom>
        </p:spPr>
        <p:txBody>
          <a:bodyPr/>
          <a:lstStyle>
            <a:lvl1pPr marL="0" indent="0" algn="l">
              <a:lnSpc>
                <a:spcPct val="100000"/>
              </a:lnSpc>
              <a:buNone/>
              <a:defRPr sz="30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40632" y="5665565"/>
            <a:ext cx="3986723" cy="237665"/>
          </a:xfrm>
          <a:prstGeom prst="rect">
            <a:avLst/>
          </a:prstGeom>
        </p:spPr>
        <p:txBody>
          <a:bodyPr/>
          <a:lstStyle>
            <a:lvl1pPr marL="0" indent="0" algn="l">
              <a:buNone/>
              <a:defRPr sz="1125"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240632" y="5903230"/>
            <a:ext cx="2250023" cy="237665"/>
          </a:xfrm>
          <a:prstGeom prst="rect">
            <a:avLst/>
          </a:prstGeom>
        </p:spPr>
        <p:txBody>
          <a:bodyPr/>
          <a:lstStyle>
            <a:lvl1pPr marL="0" indent="0" algn="l">
              <a:buNone/>
              <a:defRPr sz="1125"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517725019"/>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E5B6449-1FDB-424F-B8F7-3858C485B773}"/>
              </a:ext>
            </a:extLst>
          </p:cNvPr>
          <p:cNvSpPr>
            <a:spLocks noGrp="1"/>
          </p:cNvSpPr>
          <p:nvPr>
            <p:ph type="pic" sz="quarter" idx="14" hasCustomPrompt="1"/>
          </p:nvPr>
        </p:nvSpPr>
        <p:spPr>
          <a:xfrm>
            <a:off x="1985" y="1"/>
            <a:ext cx="9142016" cy="4939220"/>
          </a:xfrm>
          <a:prstGeom prst="rect">
            <a:avLst/>
          </a:prstGeom>
          <a:solidFill>
            <a:schemeClr val="bg1">
              <a:lumMod val="75000"/>
            </a:schemeClr>
          </a:solidFill>
        </p:spPr>
        <p:txBody>
          <a:bodyPr anchor="ctr" anchorCtr="1"/>
          <a:lstStyle>
            <a:lvl1pPr marL="0" indent="0" algn="ctr">
              <a:buNone/>
              <a:defRPr lang="en-US" sz="875" smtClean="0">
                <a:solidFill>
                  <a:schemeClr val="tx1"/>
                </a:solidFill>
                <a:effectLst/>
              </a:defRPr>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8" name="Picture 7">
            <a:extLst>
              <a:ext uri="{FF2B5EF4-FFF2-40B4-BE49-F238E27FC236}">
                <a16:creationId xmlns:a16="http://schemas.microsoft.com/office/drawing/2014/main" id="{43E83C46-AE03-49B2-968D-F4ADA5C4656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042833"/>
            <a:ext cx="9144000" cy="2815167"/>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2"/>
            </p:custDataLst>
            <p:extLst>
              <p:ext uri="{D42A27DB-BD31-4B8C-83A1-F6EECF244321}">
                <p14:modId xmlns:p14="http://schemas.microsoft.com/office/powerpoint/2010/main" val="1456197958"/>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6449"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285751" y="4939220"/>
            <a:ext cx="8572499" cy="1291040"/>
          </a:xfrm>
          <a:prstGeom prst="rect">
            <a:avLst/>
          </a:prstGeom>
        </p:spPr>
        <p:txBody>
          <a:bodyPr anchor="ctr" anchorCtr="0"/>
          <a:lstStyle>
            <a:lvl1pPr marL="0" indent="0" algn="ctr">
              <a:buNone/>
              <a:defRPr lang="en-US" sz="3375" b="1" i="0" dirty="0">
                <a:solidFill>
                  <a:schemeClr val="accent1"/>
                </a:solidFill>
                <a:latin typeface="Segoe UI" panose="020B0502040204020203" pitchFamily="34" charset="0"/>
                <a:sym typeface="Segoe UI" panose="020B0502040204020203" pitchFamily="34" charset="0"/>
              </a:defRPr>
            </a:lvl1pPr>
          </a:lstStyle>
          <a:p>
            <a:pPr marL="171438" lvl="0" indent="-171438" algn="ctr">
              <a:lnSpc>
                <a:spcPct val="85000"/>
              </a:lnSpc>
            </a:pPr>
            <a:r>
              <a:rPr lang="en-US" dirty="0"/>
              <a:t>Section title here</a:t>
            </a:r>
          </a:p>
        </p:txBody>
      </p:sp>
      <p:pic>
        <p:nvPicPr>
          <p:cNvPr id="9" name="Picture 8">
            <a:extLst>
              <a:ext uri="{FF2B5EF4-FFF2-40B4-BE49-F238E27FC236}">
                <a16:creationId xmlns:a16="http://schemas.microsoft.com/office/drawing/2014/main" id="{F64D4CDF-FCE0-3943-A1DF-9926C56E446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4554" y="6304734"/>
            <a:ext cx="1132763" cy="265176"/>
          </a:xfrm>
          <a:prstGeom prst="rect">
            <a:avLst/>
          </a:prstGeom>
        </p:spPr>
      </p:pic>
      <p:sp>
        <p:nvSpPr>
          <p:cNvPr id="10" name="Slide Number Placeholder 5">
            <a:extLst>
              <a:ext uri="{FF2B5EF4-FFF2-40B4-BE49-F238E27FC236}">
                <a16:creationId xmlns:a16="http://schemas.microsoft.com/office/drawing/2014/main" id="{50DFD9F7-D86B-1545-B90B-F5F66B8D7A8B}"/>
              </a:ext>
            </a:extLst>
          </p:cNvPr>
          <p:cNvSpPr>
            <a:spLocks noGrp="1"/>
          </p:cNvSpPr>
          <p:nvPr>
            <p:ph type="sldNum" sz="quarter" idx="4"/>
          </p:nvPr>
        </p:nvSpPr>
        <p:spPr>
          <a:xfrm>
            <a:off x="8682909" y="6343906"/>
            <a:ext cx="329011" cy="182432"/>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AA1B4C7-E954-2143-BD82-1F100DC9CA8D}"/>
              </a:ext>
            </a:extLst>
          </p:cNvPr>
          <p:cNvSpPr>
            <a:spLocks noGrp="1"/>
          </p:cNvSpPr>
          <p:nvPr>
            <p:ph type="ftr" sz="quarter" idx="3"/>
          </p:nvPr>
        </p:nvSpPr>
        <p:spPr>
          <a:xfrm>
            <a:off x="6054328" y="6346332"/>
            <a:ext cx="2623338"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0000</a:t>
            </a:r>
          </a:p>
        </p:txBody>
      </p:sp>
    </p:spTree>
    <p:extLst>
      <p:ext uri="{BB962C8B-B14F-4D97-AF65-F5344CB8AC3E}">
        <p14:creationId xmlns:p14="http://schemas.microsoft.com/office/powerpoint/2010/main" val="396265813"/>
      </p:ext>
    </p:extLst>
  </p:cSld>
  <p:clrMapOvr>
    <a:masterClrMapping/>
  </p:clrMapOvr>
  <p:extLst>
    <p:ext uri="{DCECCB84-F9BA-43D5-87BE-67443E8EF086}">
      <p15:sldGuideLst xmlns:p15="http://schemas.microsoft.com/office/powerpoint/2012/main">
        <p15:guide id="1" orient="horz" pos="4320" userDrawn="1">
          <p15:clr>
            <a:srgbClr val="FBAE40"/>
          </p15:clr>
        </p15:guide>
        <p15:guide id="2" orient="horz" userDrawn="1">
          <p15:clr>
            <a:srgbClr val="FBAE40"/>
          </p15:clr>
        </p15:guide>
        <p15:guide id="3" userDrawn="1">
          <p15:clr>
            <a:srgbClr val="FBAE40"/>
          </p15:clr>
        </p15:guide>
        <p15:guide id="4" pos="57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Introduction slide_EQB_02 w logo">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4"/>
          <a:stretch>
            <a:fillRect/>
          </a:stretch>
        </p:blipFill>
        <p:spPr>
          <a:xfrm>
            <a:off x="1143" y="0"/>
            <a:ext cx="9141714" cy="68580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2391438146"/>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3553"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40632" y="2988335"/>
            <a:ext cx="4172098" cy="1864042"/>
          </a:xfrm>
          <a:prstGeom prst="rect">
            <a:avLst/>
          </a:prstGeom>
        </p:spPr>
        <p:txBody>
          <a:bodyPr/>
          <a:lstStyle>
            <a:lvl1pPr marL="0" indent="0" algn="l">
              <a:lnSpc>
                <a:spcPct val="100000"/>
              </a:lnSpc>
              <a:buNone/>
              <a:defRPr sz="30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40632" y="5665565"/>
            <a:ext cx="3986723" cy="237665"/>
          </a:xfrm>
          <a:prstGeom prst="rect">
            <a:avLst/>
          </a:prstGeom>
        </p:spPr>
        <p:txBody>
          <a:bodyPr/>
          <a:lstStyle>
            <a:lvl1pPr marL="0" indent="0" algn="l">
              <a:buNone/>
              <a:defRPr sz="1125"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240632" y="5903230"/>
            <a:ext cx="2250023" cy="237665"/>
          </a:xfrm>
          <a:prstGeom prst="rect">
            <a:avLst/>
          </a:prstGeom>
        </p:spPr>
        <p:txBody>
          <a:bodyPr/>
          <a:lstStyle>
            <a:lvl1pPr marL="0" indent="0" algn="l">
              <a:buNone/>
              <a:defRPr sz="1125"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56655648-1E03-4547-B901-9C1AF7EC7AA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980498" y="400850"/>
            <a:ext cx="1183005" cy="915733"/>
          </a:xfrm>
          <a:prstGeom prst="rect">
            <a:avLst/>
          </a:prstGeom>
        </p:spPr>
      </p:pic>
    </p:spTree>
    <p:extLst>
      <p:ext uri="{BB962C8B-B14F-4D97-AF65-F5344CB8AC3E}">
        <p14:creationId xmlns:p14="http://schemas.microsoft.com/office/powerpoint/2010/main" val="2507397959"/>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ntroduction slide_EQB_03 w logo">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4"/>
          <a:stretch>
            <a:fillRect/>
          </a:stretch>
        </p:blipFill>
        <p:spPr>
          <a:xfrm>
            <a:off x="0" y="-858"/>
            <a:ext cx="9144000" cy="6859715"/>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628219910"/>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4577"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40632" y="2988335"/>
            <a:ext cx="4172098" cy="1864042"/>
          </a:xfrm>
          <a:prstGeom prst="rect">
            <a:avLst/>
          </a:prstGeom>
        </p:spPr>
        <p:txBody>
          <a:bodyPr/>
          <a:lstStyle>
            <a:lvl1pPr marL="0" indent="0" algn="l">
              <a:lnSpc>
                <a:spcPct val="100000"/>
              </a:lnSpc>
              <a:buNone/>
              <a:defRPr sz="30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40632" y="5665565"/>
            <a:ext cx="3986723" cy="237665"/>
          </a:xfrm>
          <a:prstGeom prst="rect">
            <a:avLst/>
          </a:prstGeom>
        </p:spPr>
        <p:txBody>
          <a:bodyPr/>
          <a:lstStyle>
            <a:lvl1pPr marL="0" indent="0" algn="l">
              <a:buNone/>
              <a:defRPr sz="1125"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240632" y="5903230"/>
            <a:ext cx="2250023" cy="237665"/>
          </a:xfrm>
          <a:prstGeom prst="rect">
            <a:avLst/>
          </a:prstGeom>
        </p:spPr>
        <p:txBody>
          <a:bodyPr/>
          <a:lstStyle>
            <a:lvl1pPr marL="0" indent="0" algn="l">
              <a:buNone/>
              <a:defRPr sz="1125"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00115A94-138D-4365-B3BC-6EA93E9ED85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980498" y="400850"/>
            <a:ext cx="1183005" cy="915733"/>
          </a:xfrm>
          <a:prstGeom prst="rect">
            <a:avLst/>
          </a:prstGeom>
        </p:spPr>
      </p:pic>
    </p:spTree>
    <p:extLst>
      <p:ext uri="{BB962C8B-B14F-4D97-AF65-F5344CB8AC3E}">
        <p14:creationId xmlns:p14="http://schemas.microsoft.com/office/powerpoint/2010/main" val="1828441434"/>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ntroduction slide_EQB_04 w logo">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962BAD-472A-6D48-A451-523DDA9524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80017" y="400213"/>
            <a:ext cx="1183005" cy="915733"/>
          </a:xfrm>
          <a:prstGeom prst="rect">
            <a:avLst/>
          </a:prstGeom>
        </p:spPr>
      </p:pic>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5"/>
          <a:stretch>
            <a:fillRect/>
          </a:stretch>
        </p:blipFill>
        <p:spPr>
          <a:xfrm>
            <a:off x="0" y="0"/>
            <a:ext cx="9141714" cy="68580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1313122519"/>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5601" name="think-cell Slide" r:id="rId6" imgW="7772400" imgH="10058400" progId="TCLayout.ActiveDocument.1">
                  <p:embed/>
                </p:oleObj>
              </mc:Choice>
              <mc:Fallback>
                <p:oleObj name="think-cell Slide" r:id="rId6"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7"/>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40632" y="2988335"/>
            <a:ext cx="4172098" cy="1864042"/>
          </a:xfrm>
          <a:prstGeom prst="rect">
            <a:avLst/>
          </a:prstGeom>
        </p:spPr>
        <p:txBody>
          <a:bodyPr/>
          <a:lstStyle>
            <a:lvl1pPr marL="0" indent="0" algn="l">
              <a:lnSpc>
                <a:spcPct val="100000"/>
              </a:lnSpc>
              <a:buNone/>
              <a:defRPr sz="30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40632" y="5665565"/>
            <a:ext cx="3986723" cy="237665"/>
          </a:xfrm>
          <a:prstGeom prst="rect">
            <a:avLst/>
          </a:prstGeom>
        </p:spPr>
        <p:txBody>
          <a:bodyPr/>
          <a:lstStyle>
            <a:lvl1pPr marL="0" indent="0" algn="l">
              <a:buNone/>
              <a:defRPr sz="1125"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240632" y="5903230"/>
            <a:ext cx="2250023" cy="237665"/>
          </a:xfrm>
          <a:prstGeom prst="rect">
            <a:avLst/>
          </a:prstGeom>
        </p:spPr>
        <p:txBody>
          <a:bodyPr/>
          <a:lstStyle>
            <a:lvl1pPr marL="0" indent="0" algn="l">
              <a:buNone/>
              <a:defRPr sz="1125"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21F79DEC-24FD-3D45-BBD0-78D34C7648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5267" y="527213"/>
            <a:ext cx="1183005" cy="915733"/>
          </a:xfrm>
          <a:prstGeom prst="rect">
            <a:avLst/>
          </a:prstGeom>
        </p:spPr>
      </p:pic>
    </p:spTree>
    <p:extLst>
      <p:ext uri="{BB962C8B-B14F-4D97-AF65-F5344CB8AC3E}">
        <p14:creationId xmlns:p14="http://schemas.microsoft.com/office/powerpoint/2010/main" val="967791104"/>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1985" y="1"/>
            <a:ext cx="9142016" cy="4939220"/>
          </a:xfrm>
          <a:prstGeom prst="rect">
            <a:avLst/>
          </a:prstGeom>
          <a:solidFill>
            <a:schemeClr val="bg2">
              <a:lumMod val="65000"/>
            </a:schemeClr>
          </a:solidFill>
        </p:spPr>
        <p:txBody>
          <a:bodyPr anchor="ctr" anchorCtr="1"/>
          <a:lstStyle>
            <a:lvl1pPr marL="0" indent="0" algn="ctr">
              <a:buNone/>
              <a:defRPr lang="en-US" sz="875" smtClean="0">
                <a:solidFill>
                  <a:schemeClr val="accent3"/>
                </a:solidFill>
                <a:effectLst/>
              </a:defRPr>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042833"/>
            <a:ext cx="9144000" cy="2815167"/>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2"/>
            </p:custDataLst>
            <p:extLst>
              <p:ext uri="{D42A27DB-BD31-4B8C-83A1-F6EECF244321}">
                <p14:modId xmlns:p14="http://schemas.microsoft.com/office/powerpoint/2010/main" val="2106500304"/>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6625"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5591566" y="6346332"/>
            <a:ext cx="3086100" cy="182432"/>
          </a:xfrm>
        </p:spPr>
        <p:txBody>
          <a:bodyPr/>
          <a:lstStyle/>
          <a:p>
            <a:r>
              <a:rPr lang="en-US"/>
              <a:t>Presentation Title Here – Month 00, 000</a:t>
            </a:r>
            <a:endParaRPr lang="en-US" dirty="0"/>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285751" y="4939220"/>
            <a:ext cx="8572499" cy="1291040"/>
          </a:xfrm>
          <a:prstGeom prst="rect">
            <a:avLst/>
          </a:prstGeom>
        </p:spPr>
        <p:txBody>
          <a:bodyPr anchor="ctr" anchorCtr="0"/>
          <a:lstStyle>
            <a:lvl1pPr marL="0" indent="0" algn="ctr">
              <a:buNone/>
              <a:defRPr lang="en-US" sz="3375" b="1" i="0" dirty="0">
                <a:solidFill>
                  <a:schemeClr val="accent1"/>
                </a:solidFill>
                <a:latin typeface="Segoe UI" panose="020B0502040204020203" pitchFamily="34" charset="0"/>
                <a:sym typeface="Segoe UI" panose="020B0502040204020203" pitchFamily="34" charset="0"/>
              </a:defRPr>
            </a:lvl1pPr>
          </a:lstStyle>
          <a:p>
            <a:pPr marL="171446" lvl="0" indent="-171446" algn="ctr">
              <a:lnSpc>
                <a:spcPct val="85000"/>
              </a:lnSpc>
            </a:pPr>
            <a:r>
              <a:rPr lang="en-US" dirty="0"/>
              <a:t>Section title here</a:t>
            </a:r>
          </a:p>
        </p:txBody>
      </p:sp>
      <p:pic>
        <p:nvPicPr>
          <p:cNvPr id="8" name="Picture 7">
            <a:extLst>
              <a:ext uri="{FF2B5EF4-FFF2-40B4-BE49-F238E27FC236}">
                <a16:creationId xmlns:a16="http://schemas.microsoft.com/office/drawing/2014/main" id="{21224323-80D9-F04F-B965-C44E3AC8998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2356529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85775A-A2A4-3448-9D64-1BD80A4B307A}"/>
              </a:ext>
            </a:extLst>
          </p:cNvPr>
          <p:cNvGraphicFramePr>
            <a:graphicFrameLocks noChangeAspect="1"/>
          </p:cNvGraphicFramePr>
          <p:nvPr userDrawn="1">
            <p:custDataLst>
              <p:tags r:id="rId2"/>
            </p:custDataLst>
            <p:extLst>
              <p:ext uri="{D42A27DB-BD31-4B8C-83A1-F6EECF244321}">
                <p14:modId xmlns:p14="http://schemas.microsoft.com/office/powerpoint/2010/main" val="3118273014"/>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764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785775A-A2A4-3448-9D64-1BD80A4B307A}"/>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270F1CF1-190E-D04C-B754-73CA21E11314}"/>
              </a:ext>
            </a:extLst>
          </p:cNvPr>
          <p:cNvSpPr>
            <a:spLocks noGrp="1"/>
          </p:cNvSpPr>
          <p:nvPr>
            <p:ph type="ctrTitle" hasCustomPrompt="1"/>
          </p:nvPr>
        </p:nvSpPr>
        <p:spPr>
          <a:xfrm>
            <a:off x="242881" y="65048"/>
            <a:ext cx="1527372" cy="1905000"/>
          </a:xfrm>
          <a:prstGeom prst="rect">
            <a:avLst/>
          </a:prstGeom>
        </p:spPr>
        <p:txBody>
          <a:bodyPr anchor="b">
            <a:normAutofit/>
          </a:bodyPr>
          <a:lstStyle>
            <a:lvl1pPr algn="l">
              <a:defRPr sz="9375" b="1" i="0">
                <a:solidFill>
                  <a:srgbClr val="73C0FF"/>
                </a:solidFill>
                <a:latin typeface="Segoe UI" panose="020B0502040204020203" pitchFamily="34" charset="0"/>
                <a:sym typeface="Segoe UI" panose="020B0502040204020203" pitchFamily="34" charset="0"/>
              </a:defRPr>
            </a:lvl1pPr>
          </a:lstStyle>
          <a:p>
            <a:r>
              <a:rPr lang="en-US" dirty="0"/>
              <a:t>2</a:t>
            </a:r>
          </a:p>
        </p:txBody>
      </p:sp>
      <p:sp>
        <p:nvSpPr>
          <p:cNvPr id="7" name="Subtitle 2">
            <a:extLst>
              <a:ext uri="{FF2B5EF4-FFF2-40B4-BE49-F238E27FC236}">
                <a16:creationId xmlns:a16="http://schemas.microsoft.com/office/drawing/2014/main" id="{8CB514DA-CD07-F544-9B85-5F93F1704E27}"/>
              </a:ext>
            </a:extLst>
          </p:cNvPr>
          <p:cNvSpPr>
            <a:spLocks noGrp="1"/>
          </p:cNvSpPr>
          <p:nvPr>
            <p:ph type="subTitle" idx="1" hasCustomPrompt="1"/>
          </p:nvPr>
        </p:nvSpPr>
        <p:spPr>
          <a:xfrm>
            <a:off x="208033" y="2211660"/>
            <a:ext cx="3506718" cy="2233341"/>
          </a:xfrm>
          <a:prstGeom prst="rect">
            <a:avLst/>
          </a:prstGeom>
        </p:spPr>
        <p:txBody>
          <a:bodyPr>
            <a:noAutofit/>
          </a:bodyPr>
          <a:lstStyle>
            <a:lvl1pPr marL="0" indent="0" algn="l">
              <a:buNone/>
              <a:defRPr sz="3438" b="1" i="0">
                <a:solidFill>
                  <a:srgbClr val="FFFFFF"/>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a:p>
            <a:r>
              <a:rPr lang="en-US" dirty="0"/>
              <a:t>Title here</a:t>
            </a:r>
          </a:p>
        </p:txBody>
      </p:sp>
      <p:sp>
        <p:nvSpPr>
          <p:cNvPr id="8" name="Slide Number Placeholder 5">
            <a:extLst>
              <a:ext uri="{FF2B5EF4-FFF2-40B4-BE49-F238E27FC236}">
                <a16:creationId xmlns:a16="http://schemas.microsoft.com/office/drawing/2014/main" id="{AD16FFEE-BBC8-DD42-806B-070FB8BB209E}"/>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B8A155C0-57F6-0342-A9B6-29220FA83EFE}"/>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2075277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ey Take Away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35AC640-D526-5941-91FB-F35AD7644DB2}"/>
              </a:ext>
            </a:extLst>
          </p:cNvPr>
          <p:cNvGraphicFramePr>
            <a:graphicFrameLocks noChangeAspect="1"/>
          </p:cNvGraphicFramePr>
          <p:nvPr userDrawn="1">
            <p:custDataLst>
              <p:tags r:id="rId2"/>
            </p:custDataLst>
            <p:extLst>
              <p:ext uri="{D42A27DB-BD31-4B8C-83A1-F6EECF244321}">
                <p14:modId xmlns:p14="http://schemas.microsoft.com/office/powerpoint/2010/main" val="2026530257"/>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867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735AC640-D526-5941-91FB-F35AD7644DB2}"/>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4794C84-E508-5D48-991B-AAF4D51C70D9}"/>
              </a:ext>
            </a:extLst>
          </p:cNvPr>
          <p:cNvSpPr>
            <a:spLocks noGrp="1"/>
          </p:cNvSpPr>
          <p:nvPr>
            <p:ph type="body" sz="quarter" idx="12" hasCustomPrompt="1"/>
          </p:nvPr>
        </p:nvSpPr>
        <p:spPr>
          <a:xfrm>
            <a:off x="209523" y="1840515"/>
            <a:ext cx="3945431" cy="1295173"/>
          </a:xfrm>
          <a:prstGeom prst="rect">
            <a:avLst/>
          </a:prstGeom>
        </p:spPr>
        <p:txBody>
          <a:bodyPr anchor="t" anchorCtr="0"/>
          <a:lstStyle>
            <a:lvl1pPr marL="0" indent="0">
              <a:lnSpc>
                <a:spcPct val="85000"/>
              </a:lnSpc>
              <a:buNone/>
              <a:defRPr sz="2813"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FDEC2ED5-F426-9043-BFB3-17DFE08D5C81}"/>
              </a:ext>
            </a:extLst>
          </p:cNvPr>
          <p:cNvSpPr>
            <a:spLocks noGrp="1"/>
          </p:cNvSpPr>
          <p:nvPr>
            <p:ph type="body" sz="quarter" idx="14" hasCustomPrompt="1"/>
          </p:nvPr>
        </p:nvSpPr>
        <p:spPr>
          <a:xfrm>
            <a:off x="222595" y="3365500"/>
            <a:ext cx="3945431" cy="2349500"/>
          </a:xfrm>
          <a:prstGeom prst="rect">
            <a:avLst/>
          </a:prstGeom>
        </p:spPr>
        <p:txBody>
          <a:bodyPr/>
          <a:lstStyle>
            <a:lvl1pPr marL="0" indent="0">
              <a:lnSpc>
                <a:spcPts val="1250"/>
              </a:lnSpc>
              <a:spcBef>
                <a:spcPts val="0"/>
              </a:spcBef>
              <a:buNone/>
              <a:defRPr sz="1000" b="0" i="0" spc="7"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6" name="Slide Number Placeholder 5">
            <a:extLst>
              <a:ext uri="{FF2B5EF4-FFF2-40B4-BE49-F238E27FC236}">
                <a16:creationId xmlns:a16="http://schemas.microsoft.com/office/drawing/2014/main" id="{CC068CD4-070E-8A4A-80E7-B747C9F15563}"/>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7D53B226-C0E3-8143-9553-0819E57E8003}"/>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40638957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ey Take Away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4793EE-2097-5542-802F-21020F67F7E1}"/>
              </a:ext>
            </a:extLst>
          </p:cNvPr>
          <p:cNvGraphicFramePr>
            <a:graphicFrameLocks noChangeAspect="1"/>
          </p:cNvGraphicFramePr>
          <p:nvPr userDrawn="1">
            <p:custDataLst>
              <p:tags r:id="rId2"/>
            </p:custDataLst>
            <p:extLst>
              <p:ext uri="{D42A27DB-BD31-4B8C-83A1-F6EECF244321}">
                <p14:modId xmlns:p14="http://schemas.microsoft.com/office/powerpoint/2010/main" val="3025997412"/>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5969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764793EE-2097-5542-802F-21020F67F7E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AC9B9916-33A5-F845-9B53-350A76D40650}"/>
              </a:ext>
            </a:extLst>
          </p:cNvPr>
          <p:cNvSpPr>
            <a:spLocks noGrp="1"/>
          </p:cNvSpPr>
          <p:nvPr>
            <p:ph type="sldNum" sz="quarter" idx="10"/>
          </p:nvPr>
        </p:nvSpPr>
        <p:spPr>
          <a:xfrm>
            <a:off x="8683524" y="6350417"/>
            <a:ext cx="247979" cy="291340"/>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52C9064A-C798-FE4D-981A-1D4C6367E47A}"/>
              </a:ext>
            </a:extLst>
          </p:cNvPr>
          <p:cNvSpPr>
            <a:spLocks noGrp="1"/>
          </p:cNvSpPr>
          <p:nvPr>
            <p:ph type="ftr" sz="quarter" idx="11"/>
          </p:nvPr>
        </p:nvSpPr>
        <p:spPr>
          <a:xfrm>
            <a:off x="5592265" y="6264639"/>
            <a:ext cx="3086100" cy="365125"/>
          </a:xfrm>
          <a:prstGeom prst="rect">
            <a:avLst/>
          </a:prstGeom>
        </p:spPr>
        <p:txBody>
          <a:bodyPr/>
          <a:lstStyle/>
          <a:p>
            <a:r>
              <a:rPr lang="en-US" dirty="0"/>
              <a:t>Presentation title here – month 00, 000</a:t>
            </a:r>
          </a:p>
        </p:txBody>
      </p:sp>
      <p:sp>
        <p:nvSpPr>
          <p:cNvPr id="9" name="Text Placeholder 2">
            <a:extLst>
              <a:ext uri="{FF2B5EF4-FFF2-40B4-BE49-F238E27FC236}">
                <a16:creationId xmlns:a16="http://schemas.microsoft.com/office/drawing/2014/main" id="{68F6FF84-D854-EA44-9D0E-A499B83FD5C9}"/>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9E8D5EE4-D590-8844-B0D8-8876B8E0ACEA}"/>
              </a:ext>
            </a:extLst>
          </p:cNvPr>
          <p:cNvSpPr>
            <a:spLocks noGrp="1"/>
          </p:cNvSpPr>
          <p:nvPr>
            <p:ph type="body" sz="quarter" idx="15" hasCustomPrompt="1"/>
          </p:nvPr>
        </p:nvSpPr>
        <p:spPr>
          <a:xfrm>
            <a:off x="222595" y="3365500"/>
            <a:ext cx="3945431" cy="2349500"/>
          </a:xfrm>
          <a:prstGeom prst="rect">
            <a:avLst/>
          </a:prstGeom>
        </p:spPr>
        <p:txBody>
          <a:bodyPr/>
          <a:lstStyle>
            <a:lvl1pPr marL="0" indent="0">
              <a:lnSpc>
                <a:spcPts val="1250"/>
              </a:lnSpc>
              <a:spcBef>
                <a:spcPts val="0"/>
              </a:spcBef>
              <a:buNone/>
              <a:defRPr sz="1000" b="0" i="0" spc="7"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11" name="Picture Placeholder 3">
            <a:extLst>
              <a:ext uri="{FF2B5EF4-FFF2-40B4-BE49-F238E27FC236}">
                <a16:creationId xmlns:a16="http://schemas.microsoft.com/office/drawing/2014/main" id="{36101457-19F1-47B8-94F9-1866E0879FE9}"/>
              </a:ext>
            </a:extLst>
          </p:cNvPr>
          <p:cNvSpPr>
            <a:spLocks noGrp="1"/>
          </p:cNvSpPr>
          <p:nvPr>
            <p:ph type="pic" sz="quarter" idx="16" hasCustomPrompt="1"/>
          </p:nvPr>
        </p:nvSpPr>
        <p:spPr>
          <a:xfrm>
            <a:off x="4568428" y="1"/>
            <a:ext cx="4575572" cy="6857999"/>
          </a:xfrm>
          <a:prstGeom prst="rect">
            <a:avLst/>
          </a:prstGeom>
          <a:solidFill>
            <a:schemeClr val="bg2">
              <a:lumMod val="65000"/>
            </a:schemeClr>
          </a:solidFill>
        </p:spPr>
        <p:txBody>
          <a:bodyPr anchor="ctr" anchorCtr="1"/>
          <a:lstStyle>
            <a:lvl1pPr>
              <a:defRPr lang="en-US" sz="688" dirty="0">
                <a:solidFill>
                  <a:schemeClr val="accent3"/>
                </a:solidFill>
                <a:effectLst/>
                <a:latin typeface="Calibri" panose="020F0502020204030204" pitchFamily="34" charset="0"/>
                <a:ea typeface="Times New Roman" panose="02020603050405020304" pitchFamily="18" charset="0"/>
              </a:defRPr>
            </a:lvl1pPr>
          </a:lstStyle>
          <a:p>
            <a:pPr marL="0" lvl="0" indent="0" algn="ctr">
              <a:buNone/>
            </a:pPr>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spTree>
    <p:extLst>
      <p:ext uri="{BB962C8B-B14F-4D97-AF65-F5344CB8AC3E}">
        <p14:creationId xmlns:p14="http://schemas.microsoft.com/office/powerpoint/2010/main" val="2387004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0C3C22-251B-7B4C-BE2F-89AA45C2F40E}"/>
              </a:ext>
            </a:extLst>
          </p:cNvPr>
          <p:cNvGraphicFramePr>
            <a:graphicFrameLocks noChangeAspect="1"/>
          </p:cNvGraphicFramePr>
          <p:nvPr userDrawn="1">
            <p:custDataLst>
              <p:tags r:id="rId2"/>
            </p:custDataLst>
            <p:extLst>
              <p:ext uri="{D42A27DB-BD31-4B8C-83A1-F6EECF244321}">
                <p14:modId xmlns:p14="http://schemas.microsoft.com/office/powerpoint/2010/main" val="1998309409"/>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6072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40C3C22-251B-7B4C-BE2F-89AA45C2F40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5E9BD7DA-3207-8440-A6E1-4855224A285B}"/>
              </a:ext>
            </a:extLst>
          </p:cNvPr>
          <p:cNvSpPr>
            <a:spLocks noGrp="1"/>
          </p:cNvSpPr>
          <p:nvPr>
            <p:ph type="body" sz="quarter" idx="12" hasCustomPrompt="1"/>
          </p:nvPr>
        </p:nvSpPr>
        <p:spPr>
          <a:xfrm>
            <a:off x="241101" y="1785933"/>
            <a:ext cx="6241852" cy="4310067"/>
          </a:xfrm>
          <a:prstGeom prst="rect">
            <a:avLst/>
          </a:prstGeom>
        </p:spPr>
        <p:txBody>
          <a:bodyPr/>
          <a:lstStyle>
            <a:lvl1pPr marL="0" indent="0">
              <a:lnSpc>
                <a:spcPts val="3438"/>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
        <p:nvSpPr>
          <p:cNvPr id="6" name="Slide Number Placeholder 5">
            <a:extLst>
              <a:ext uri="{FF2B5EF4-FFF2-40B4-BE49-F238E27FC236}">
                <a16:creationId xmlns:a16="http://schemas.microsoft.com/office/drawing/2014/main" id="{7EBC8160-20C6-E943-A92B-B30D19CB7B5B}"/>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DB2FA80-B6CF-8F42-A2D3-A2CA70DE2AB5}"/>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3147407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447111B-A31B-D443-88EE-F705AE5261FE}"/>
              </a:ext>
            </a:extLst>
          </p:cNvPr>
          <p:cNvGraphicFramePr>
            <a:graphicFrameLocks noChangeAspect="1"/>
          </p:cNvGraphicFramePr>
          <p:nvPr userDrawn="1">
            <p:custDataLst>
              <p:tags r:id="rId2"/>
            </p:custDataLst>
            <p:extLst>
              <p:ext uri="{D42A27DB-BD31-4B8C-83A1-F6EECF244321}">
                <p14:modId xmlns:p14="http://schemas.microsoft.com/office/powerpoint/2010/main" val="2409048815"/>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6174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447111B-A31B-D443-88EE-F705AE5261F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676BE2EB-7844-CC4A-A2D4-71E7754B56FB}"/>
              </a:ext>
            </a:extLst>
          </p:cNvPr>
          <p:cNvSpPr>
            <a:spLocks noGrp="1"/>
          </p:cNvSpPr>
          <p:nvPr>
            <p:ph type="body" sz="quarter" idx="12" hasCustomPrompt="1"/>
          </p:nvPr>
        </p:nvSpPr>
        <p:spPr>
          <a:xfrm>
            <a:off x="241101" y="1785933"/>
            <a:ext cx="6241852" cy="4310067"/>
          </a:xfrm>
          <a:prstGeom prst="rect">
            <a:avLst/>
          </a:prstGeom>
        </p:spPr>
        <p:txBody>
          <a:bodyPr/>
          <a:lstStyle>
            <a:lvl1pPr marL="0" indent="0">
              <a:lnSpc>
                <a:spcPts val="3438"/>
              </a:lnSpc>
              <a:buNone/>
              <a:defRPr sz="2813"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5" name="Picture 4">
            <a:extLst>
              <a:ext uri="{FF2B5EF4-FFF2-40B4-BE49-F238E27FC236}">
                <a16:creationId xmlns:a16="http://schemas.microsoft.com/office/drawing/2014/main" id="{D6BA6FC5-8E36-5A44-B3BC-47360495D3C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9392" y="-123242"/>
            <a:ext cx="1143000" cy="1524000"/>
          </a:xfrm>
          <a:prstGeom prst="rect">
            <a:avLst/>
          </a:prstGeom>
        </p:spPr>
      </p:pic>
      <p:sp>
        <p:nvSpPr>
          <p:cNvPr id="6" name="Slide Number Placeholder 5">
            <a:extLst>
              <a:ext uri="{FF2B5EF4-FFF2-40B4-BE49-F238E27FC236}">
                <a16:creationId xmlns:a16="http://schemas.microsoft.com/office/drawing/2014/main" id="{C9457D4C-A279-8447-B589-1347DD4B9994}"/>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D6F93BC9-D559-6142-B163-CAE4B023D4FE}"/>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3474232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formation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DABAE52-1225-B44E-B5FE-476335BA91FD}"/>
              </a:ext>
            </a:extLst>
          </p:cNvPr>
          <p:cNvGraphicFramePr>
            <a:graphicFrameLocks noChangeAspect="1"/>
          </p:cNvGraphicFramePr>
          <p:nvPr userDrawn="1">
            <p:custDataLst>
              <p:tags r:id="rId2"/>
            </p:custDataLst>
            <p:extLst>
              <p:ext uri="{D42A27DB-BD31-4B8C-83A1-F6EECF244321}">
                <p14:modId xmlns:p14="http://schemas.microsoft.com/office/powerpoint/2010/main" val="4096410715"/>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6276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DABAE52-1225-B44E-B5FE-476335BA91FD}"/>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20" name="Straight Connector 19">
            <a:extLst>
              <a:ext uri="{FF2B5EF4-FFF2-40B4-BE49-F238E27FC236}">
                <a16:creationId xmlns:a16="http://schemas.microsoft.com/office/drawing/2014/main" id="{F866E1F3-4609-0640-AD1B-2F672B8B8E10}"/>
              </a:ext>
            </a:extLst>
          </p:cNvPr>
          <p:cNvCxnSpPr>
            <a:cxnSpLocks/>
          </p:cNvCxnSpPr>
          <p:nvPr userDrawn="1"/>
        </p:nvCxnSpPr>
        <p:spPr>
          <a:xfrm>
            <a:off x="285751" y="2286000"/>
            <a:ext cx="422777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0DC03F-BC76-6843-947D-9AC312F7898F}"/>
              </a:ext>
            </a:extLst>
          </p:cNvPr>
          <p:cNvCxnSpPr>
            <a:cxnSpLocks/>
          </p:cNvCxnSpPr>
          <p:nvPr userDrawn="1"/>
        </p:nvCxnSpPr>
        <p:spPr>
          <a:xfrm>
            <a:off x="6713283" y="4318000"/>
            <a:ext cx="0" cy="168275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6420E7E7-DD61-044F-8ED4-E50CB9288425}"/>
              </a:ext>
            </a:extLst>
          </p:cNvPr>
          <p:cNvSpPr>
            <a:spLocks noGrp="1"/>
          </p:cNvSpPr>
          <p:nvPr>
            <p:ph type="body" sz="quarter" idx="42" hasCustomPrompt="1"/>
          </p:nvPr>
        </p:nvSpPr>
        <p:spPr>
          <a:xfrm>
            <a:off x="4517802" y="2558437"/>
            <a:ext cx="4257777" cy="1174311"/>
          </a:xfrm>
          <a:prstGeom prst="rect">
            <a:avLst/>
          </a:prstGeom>
        </p:spPr>
        <p:txBody>
          <a:bodyPr>
            <a:noAutofit/>
          </a:bodyPr>
          <a:lstStyle>
            <a:lvl1pPr marL="0" indent="0">
              <a:buNone/>
              <a:defRPr sz="6250" b="1" i="0">
                <a:solidFill>
                  <a:srgbClr val="73C0FF"/>
                </a:solidFill>
                <a:latin typeface="Segoe UI" panose="020B0502040204020203" pitchFamily="34" charset="0"/>
                <a:sym typeface="Segoe UI" panose="020B0502040204020203" pitchFamily="34" charset="0"/>
              </a:defRPr>
            </a:lvl1pPr>
          </a:lstStyle>
          <a:p>
            <a:pPr lvl="0"/>
            <a:r>
              <a:rPr lang="en-US" dirty="0"/>
              <a:t>$98.5 bn</a:t>
            </a:r>
          </a:p>
        </p:txBody>
      </p:sp>
      <p:cxnSp>
        <p:nvCxnSpPr>
          <p:cNvPr id="29" name="Straight Connector 28">
            <a:extLst>
              <a:ext uri="{FF2B5EF4-FFF2-40B4-BE49-F238E27FC236}">
                <a16:creationId xmlns:a16="http://schemas.microsoft.com/office/drawing/2014/main" id="{69DC0626-E8A0-CC44-B39F-BADA08786F58}"/>
              </a:ext>
            </a:extLst>
          </p:cNvPr>
          <p:cNvCxnSpPr>
            <a:cxnSpLocks/>
          </p:cNvCxnSpPr>
          <p:nvPr userDrawn="1"/>
        </p:nvCxnSpPr>
        <p:spPr>
          <a:xfrm>
            <a:off x="4620238" y="2286000"/>
            <a:ext cx="423801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4D519E8D-D528-264C-B18E-C97E841908B2}"/>
              </a:ext>
            </a:extLst>
          </p:cNvPr>
          <p:cNvSpPr>
            <a:spLocks noGrp="1"/>
          </p:cNvSpPr>
          <p:nvPr>
            <p:ph type="body" sz="quarter" idx="43" hasCustomPrompt="1"/>
          </p:nvPr>
        </p:nvSpPr>
        <p:spPr>
          <a:xfrm>
            <a:off x="6760845" y="4790361"/>
            <a:ext cx="2045606"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36" name="Text Placeholder 4">
            <a:extLst>
              <a:ext uri="{FF2B5EF4-FFF2-40B4-BE49-F238E27FC236}">
                <a16:creationId xmlns:a16="http://schemas.microsoft.com/office/drawing/2014/main" id="{2D9F6F1A-5F61-7F4C-AD28-CE1C6274B425}"/>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F82A2387-3CB5-2B47-9852-686F85A316AD}"/>
              </a:ext>
            </a:extLst>
          </p:cNvPr>
          <p:cNvCxnSpPr>
            <a:cxnSpLocks/>
          </p:cNvCxnSpPr>
          <p:nvPr userDrawn="1"/>
        </p:nvCxnSpPr>
        <p:spPr>
          <a:xfrm>
            <a:off x="4620238" y="4191000"/>
            <a:ext cx="423801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1" name="Text Placeholder 12">
            <a:extLst>
              <a:ext uri="{FF2B5EF4-FFF2-40B4-BE49-F238E27FC236}">
                <a16:creationId xmlns:a16="http://schemas.microsoft.com/office/drawing/2014/main" id="{FD565EAE-E121-4A42-A387-679C3C7CB248}"/>
              </a:ext>
            </a:extLst>
          </p:cNvPr>
          <p:cNvSpPr>
            <a:spLocks noGrp="1"/>
          </p:cNvSpPr>
          <p:nvPr>
            <p:ph type="body" sz="quarter" idx="56" hasCustomPrompt="1"/>
          </p:nvPr>
        </p:nvSpPr>
        <p:spPr>
          <a:xfrm>
            <a:off x="4543425" y="4790361"/>
            <a:ext cx="2045606"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sp>
        <p:nvSpPr>
          <p:cNvPr id="17" name="Text Placeholder 3">
            <a:extLst>
              <a:ext uri="{FF2B5EF4-FFF2-40B4-BE49-F238E27FC236}">
                <a16:creationId xmlns:a16="http://schemas.microsoft.com/office/drawing/2014/main" id="{E66A1CE6-8C86-9A48-8465-BD6367E411E0}"/>
              </a:ext>
            </a:extLst>
          </p:cNvPr>
          <p:cNvSpPr>
            <a:spLocks noGrp="1"/>
          </p:cNvSpPr>
          <p:nvPr>
            <p:ph type="body" sz="quarter" idx="58" hasCustomPrompt="1"/>
          </p:nvPr>
        </p:nvSpPr>
        <p:spPr>
          <a:xfrm>
            <a:off x="235148" y="2971810"/>
            <a:ext cx="2195567" cy="3101332"/>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smtClean="0">
                <a:solidFill>
                  <a:srgbClr val="FFFFFF"/>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18" name="Slide Number Placeholder 5">
            <a:extLst>
              <a:ext uri="{FF2B5EF4-FFF2-40B4-BE49-F238E27FC236}">
                <a16:creationId xmlns:a16="http://schemas.microsoft.com/office/drawing/2014/main" id="{AC7287D5-11DD-5B4A-8097-9F078F3AAAED}"/>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E93B38B8-5AEF-0348-9075-45E2BACBD96B}"/>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1" name="Text Placeholder 4">
            <a:extLst>
              <a:ext uri="{FF2B5EF4-FFF2-40B4-BE49-F238E27FC236}">
                <a16:creationId xmlns:a16="http://schemas.microsoft.com/office/drawing/2014/main" id="{04288CDC-2158-D348-8CE3-91F47E654498}"/>
              </a:ext>
            </a:extLst>
          </p:cNvPr>
          <p:cNvSpPr>
            <a:spLocks noGrp="1"/>
          </p:cNvSpPr>
          <p:nvPr>
            <p:ph type="body" sz="quarter" idx="63" hasCustomPrompt="1"/>
          </p:nvPr>
        </p:nvSpPr>
        <p:spPr>
          <a:xfrm>
            <a:off x="235111" y="2335622"/>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F5267D3E-99E6-CE4E-B60E-80BFF57A11C3}"/>
              </a:ext>
            </a:extLst>
          </p:cNvPr>
          <p:cNvSpPr>
            <a:spLocks noGrp="1"/>
          </p:cNvSpPr>
          <p:nvPr>
            <p:ph type="body" sz="quarter" idx="64" hasCustomPrompt="1"/>
          </p:nvPr>
        </p:nvSpPr>
        <p:spPr>
          <a:xfrm>
            <a:off x="4572000" y="2325187"/>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8EC157DF-5060-DC48-B8A6-BD1FB4959FEE}"/>
              </a:ext>
            </a:extLst>
          </p:cNvPr>
          <p:cNvSpPr>
            <a:spLocks noGrp="1"/>
          </p:cNvSpPr>
          <p:nvPr>
            <p:ph type="body" sz="quarter" idx="65" hasCustomPrompt="1"/>
          </p:nvPr>
        </p:nvSpPr>
        <p:spPr>
          <a:xfrm>
            <a:off x="4543425" y="4227019"/>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A938573F-C954-374E-8233-15EEE7EE72A3}"/>
              </a:ext>
            </a:extLst>
          </p:cNvPr>
          <p:cNvSpPr>
            <a:spLocks noGrp="1"/>
          </p:cNvSpPr>
          <p:nvPr>
            <p:ph type="body" sz="quarter" idx="66" hasCustomPrompt="1"/>
          </p:nvPr>
        </p:nvSpPr>
        <p:spPr>
          <a:xfrm>
            <a:off x="6760845" y="4238919"/>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Tree>
    <p:extLst>
      <p:ext uri="{BB962C8B-B14F-4D97-AF65-F5344CB8AC3E}">
        <p14:creationId xmlns:p14="http://schemas.microsoft.com/office/powerpoint/2010/main" val="4175785672"/>
      </p:ext>
    </p:extLst>
  </p:cSld>
  <p:clrMapOvr>
    <a:masterClrMapping/>
  </p:clrMapOvr>
  <p:extLst>
    <p:ext uri="{DCECCB84-F9BA-43D5-87BE-67443E8EF086}">
      <p15:sldGuideLst xmlns:p15="http://schemas.microsoft.com/office/powerpoint/2012/main">
        <p15:guide id="1" orient="horz" pos="1920" userDrawn="1">
          <p15:clr>
            <a:srgbClr val="FBAE40"/>
          </p15:clr>
        </p15:guide>
        <p15:guide id="2" pos="291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_WT_03">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2"/>
            </p:custDataLst>
            <p:extLst>
              <p:ext uri="{D42A27DB-BD31-4B8C-83A1-F6EECF244321}">
                <p14:modId xmlns:p14="http://schemas.microsoft.com/office/powerpoint/2010/main" val="3527501386"/>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747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242881" y="65048"/>
            <a:ext cx="1527372" cy="1905000"/>
          </a:xfrm>
          <a:prstGeom prst="rect">
            <a:avLst/>
          </a:prstGeom>
        </p:spPr>
        <p:txBody>
          <a:bodyPr anchor="b">
            <a:normAutofit/>
          </a:bodyPr>
          <a:lstStyle>
            <a:lvl1pPr algn="l">
              <a:defRPr sz="9375"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208033" y="2211660"/>
            <a:ext cx="3506718" cy="2233341"/>
          </a:xfrm>
          <a:prstGeom prst="rect">
            <a:avLst/>
          </a:prstGeom>
        </p:spPr>
        <p:txBody>
          <a:bodyPr>
            <a:noAutofit/>
          </a:bodyPr>
          <a:lstStyle>
            <a:lvl1pPr marL="0" indent="0" algn="l">
              <a:buNone/>
              <a:defRPr sz="3438" b="1" i="0">
                <a:solidFill>
                  <a:srgbClr val="002677"/>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a:p>
            <a:r>
              <a:rPr lang="en-US" dirty="0"/>
              <a:t>Title here</a:t>
            </a:r>
          </a:p>
        </p:txBody>
      </p:sp>
      <p:sp>
        <p:nvSpPr>
          <p:cNvPr id="7" name="Slide Number Placeholder 5">
            <a:extLst>
              <a:ext uri="{FF2B5EF4-FFF2-40B4-BE49-F238E27FC236}">
                <a16:creationId xmlns:a16="http://schemas.microsoft.com/office/drawing/2014/main" id="{5756BF74-FA9F-1B4B-8F96-5E329DF9B060}"/>
              </a:ext>
            </a:extLst>
          </p:cNvPr>
          <p:cNvSpPr>
            <a:spLocks noGrp="1"/>
          </p:cNvSpPr>
          <p:nvPr>
            <p:ph type="sldNum" sz="quarter" idx="4"/>
          </p:nvPr>
        </p:nvSpPr>
        <p:spPr>
          <a:xfrm>
            <a:off x="8682909" y="6343906"/>
            <a:ext cx="329011" cy="182432"/>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666B4530-1594-DA4F-9722-FFAF1FD4FBCF}"/>
              </a:ext>
            </a:extLst>
          </p:cNvPr>
          <p:cNvSpPr>
            <a:spLocks noGrp="1"/>
          </p:cNvSpPr>
          <p:nvPr>
            <p:ph type="ftr" sz="quarter" idx="3"/>
          </p:nvPr>
        </p:nvSpPr>
        <p:spPr>
          <a:xfrm>
            <a:off x="6054328" y="6346332"/>
            <a:ext cx="2623338"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0000</a:t>
            </a:r>
          </a:p>
        </p:txBody>
      </p:sp>
    </p:spTree>
    <p:extLst>
      <p:ext uri="{BB962C8B-B14F-4D97-AF65-F5344CB8AC3E}">
        <p14:creationId xmlns:p14="http://schemas.microsoft.com/office/powerpoint/2010/main" val="2980792061"/>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formation slide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929ABE2-7166-D948-8A25-839FE79C3806}"/>
              </a:ext>
            </a:extLst>
          </p:cNvPr>
          <p:cNvGraphicFramePr>
            <a:graphicFrameLocks noChangeAspect="1"/>
          </p:cNvGraphicFramePr>
          <p:nvPr userDrawn="1">
            <p:custDataLst>
              <p:tags r:id="rId2"/>
            </p:custDataLst>
            <p:extLst>
              <p:ext uri="{D42A27DB-BD31-4B8C-83A1-F6EECF244321}">
                <p14:modId xmlns:p14="http://schemas.microsoft.com/office/powerpoint/2010/main" val="262708258"/>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6379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929ABE2-7166-D948-8A25-839FE79C3806}"/>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0" name="Text Placeholder 4">
            <a:extLst>
              <a:ext uri="{FF2B5EF4-FFF2-40B4-BE49-F238E27FC236}">
                <a16:creationId xmlns:a16="http://schemas.microsoft.com/office/drawing/2014/main" id="{1FD3CAC5-B928-1E43-985B-1CDAAED26F86}"/>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E5D9F62-74D1-F84E-8D16-FD3617B440A5}"/>
              </a:ext>
            </a:extLst>
          </p:cNvPr>
          <p:cNvCxnSpPr>
            <a:cxnSpLocks/>
          </p:cNvCxnSpPr>
          <p:nvPr userDrawn="1"/>
        </p:nvCxnSpPr>
        <p:spPr>
          <a:xfrm>
            <a:off x="285751" y="2286000"/>
            <a:ext cx="422777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2EA457-55F2-2B45-87E1-23BED43E31C9}"/>
              </a:ext>
            </a:extLst>
          </p:cNvPr>
          <p:cNvCxnSpPr>
            <a:cxnSpLocks/>
          </p:cNvCxnSpPr>
          <p:nvPr userDrawn="1"/>
        </p:nvCxnSpPr>
        <p:spPr>
          <a:xfrm>
            <a:off x="4620238" y="2286000"/>
            <a:ext cx="423801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0" name="Text Placeholder 12">
            <a:extLst>
              <a:ext uri="{FF2B5EF4-FFF2-40B4-BE49-F238E27FC236}">
                <a16:creationId xmlns:a16="http://schemas.microsoft.com/office/drawing/2014/main" id="{FAA45053-AF9A-8A42-8C1C-B1D59EDAB86E}"/>
              </a:ext>
            </a:extLst>
          </p:cNvPr>
          <p:cNvSpPr>
            <a:spLocks noGrp="1"/>
          </p:cNvSpPr>
          <p:nvPr>
            <p:ph type="body" sz="quarter" idx="58" hasCustomPrompt="1"/>
          </p:nvPr>
        </p:nvSpPr>
        <p:spPr>
          <a:xfrm>
            <a:off x="6760845" y="4790361"/>
            <a:ext cx="2045606"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cxnSp>
        <p:nvCxnSpPr>
          <p:cNvPr id="31" name="Straight Connector 30">
            <a:extLst>
              <a:ext uri="{FF2B5EF4-FFF2-40B4-BE49-F238E27FC236}">
                <a16:creationId xmlns:a16="http://schemas.microsoft.com/office/drawing/2014/main" id="{893818ED-5294-A94D-9F3C-F2FC141FB85E}"/>
              </a:ext>
            </a:extLst>
          </p:cNvPr>
          <p:cNvCxnSpPr>
            <a:cxnSpLocks/>
          </p:cNvCxnSpPr>
          <p:nvPr userDrawn="1"/>
        </p:nvCxnSpPr>
        <p:spPr>
          <a:xfrm>
            <a:off x="4620238" y="4191000"/>
            <a:ext cx="423801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3D308CE3-5995-5340-BD37-E4001D0AC950}"/>
              </a:ext>
            </a:extLst>
          </p:cNvPr>
          <p:cNvSpPr>
            <a:spLocks noGrp="1"/>
          </p:cNvSpPr>
          <p:nvPr>
            <p:ph type="body" sz="quarter" idx="56" hasCustomPrompt="1"/>
          </p:nvPr>
        </p:nvSpPr>
        <p:spPr>
          <a:xfrm>
            <a:off x="4543425" y="4790361"/>
            <a:ext cx="2045606"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cxnSp>
        <p:nvCxnSpPr>
          <p:cNvPr id="41" name="Straight Connector 40">
            <a:extLst>
              <a:ext uri="{FF2B5EF4-FFF2-40B4-BE49-F238E27FC236}">
                <a16:creationId xmlns:a16="http://schemas.microsoft.com/office/drawing/2014/main" id="{6323367B-FA48-F84A-AE52-85D29A5ED268}"/>
              </a:ext>
            </a:extLst>
          </p:cNvPr>
          <p:cNvCxnSpPr>
            <a:cxnSpLocks/>
          </p:cNvCxnSpPr>
          <p:nvPr userDrawn="1"/>
        </p:nvCxnSpPr>
        <p:spPr>
          <a:xfrm>
            <a:off x="6713283" y="4318000"/>
            <a:ext cx="0" cy="168275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91CE0284-FE07-B042-AC13-8591B4DAB1FE}"/>
              </a:ext>
            </a:extLst>
          </p:cNvPr>
          <p:cNvSpPr>
            <a:spLocks noGrp="1"/>
          </p:cNvSpPr>
          <p:nvPr>
            <p:ph type="body" sz="quarter" idx="60" hasCustomPrompt="1"/>
          </p:nvPr>
        </p:nvSpPr>
        <p:spPr>
          <a:xfrm>
            <a:off x="6760845" y="2895944"/>
            <a:ext cx="2045606"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44" name="Text Placeholder 12">
            <a:extLst>
              <a:ext uri="{FF2B5EF4-FFF2-40B4-BE49-F238E27FC236}">
                <a16:creationId xmlns:a16="http://schemas.microsoft.com/office/drawing/2014/main" id="{B11DF6E8-BA8F-A343-A9A7-26D4F9BB7FAD}"/>
              </a:ext>
            </a:extLst>
          </p:cNvPr>
          <p:cNvSpPr>
            <a:spLocks noGrp="1"/>
          </p:cNvSpPr>
          <p:nvPr>
            <p:ph type="body" sz="quarter" idx="62" hasCustomPrompt="1"/>
          </p:nvPr>
        </p:nvSpPr>
        <p:spPr>
          <a:xfrm>
            <a:off x="4621896" y="2895944"/>
            <a:ext cx="2045606" cy="886594"/>
          </a:xfrm>
          <a:prstGeom prst="rect">
            <a:avLst/>
          </a:prstGeom>
        </p:spPr>
        <p:txBody>
          <a:bodyPr>
            <a:noAutofit/>
          </a:bodyPr>
          <a:lstStyle>
            <a:lvl1pPr marL="0" indent="0">
              <a:buNone/>
              <a:defRPr sz="4350" b="1" i="0">
                <a:solidFill>
                  <a:srgbClr val="73C0FF"/>
                </a:solidFill>
                <a:latin typeface="Segoe UI" panose="020B0502040204020203" pitchFamily="34" charset="0"/>
                <a:sym typeface="Segoe UI" panose="020B0502040204020203" pitchFamily="34" charset="0"/>
              </a:defRPr>
            </a:lvl1pPr>
          </a:lstStyle>
          <a:p>
            <a:pPr lvl="0"/>
            <a:r>
              <a:rPr lang="en-US" dirty="0"/>
              <a:t>$6.67</a:t>
            </a:r>
          </a:p>
        </p:txBody>
      </p:sp>
      <p:cxnSp>
        <p:nvCxnSpPr>
          <p:cNvPr id="51" name="Straight Connector 50">
            <a:extLst>
              <a:ext uri="{FF2B5EF4-FFF2-40B4-BE49-F238E27FC236}">
                <a16:creationId xmlns:a16="http://schemas.microsoft.com/office/drawing/2014/main" id="{0BF62093-8215-604A-88E7-A23A609BEA61}"/>
              </a:ext>
            </a:extLst>
          </p:cNvPr>
          <p:cNvCxnSpPr>
            <a:cxnSpLocks/>
          </p:cNvCxnSpPr>
          <p:nvPr userDrawn="1"/>
        </p:nvCxnSpPr>
        <p:spPr>
          <a:xfrm>
            <a:off x="6713283" y="2423583"/>
            <a:ext cx="0" cy="168275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80B543A9-50A9-B24A-AB3D-59895EEEF159}"/>
              </a:ext>
            </a:extLst>
          </p:cNvPr>
          <p:cNvSpPr>
            <a:spLocks noGrp="1"/>
          </p:cNvSpPr>
          <p:nvPr>
            <p:ph type="body" sz="quarter" idx="64" hasCustomPrompt="1"/>
          </p:nvPr>
        </p:nvSpPr>
        <p:spPr>
          <a:xfrm>
            <a:off x="235148" y="2971804"/>
            <a:ext cx="2195567" cy="3101338"/>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1125" smtClean="0">
                <a:solidFill>
                  <a:srgbClr val="FFFFFF"/>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23" name="Slide Number Placeholder 5">
            <a:extLst>
              <a:ext uri="{FF2B5EF4-FFF2-40B4-BE49-F238E27FC236}">
                <a16:creationId xmlns:a16="http://schemas.microsoft.com/office/drawing/2014/main" id="{BD3F08A0-4A63-E244-ABDD-976D88B060A4}"/>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2340C9E0-1D03-4E4A-BA3B-85A03C2A01DF}"/>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7" name="Text Placeholder 4">
            <a:extLst>
              <a:ext uri="{FF2B5EF4-FFF2-40B4-BE49-F238E27FC236}">
                <a16:creationId xmlns:a16="http://schemas.microsoft.com/office/drawing/2014/main" id="{C40B9DD9-DC8C-304E-A227-307E94CE87A3}"/>
              </a:ext>
            </a:extLst>
          </p:cNvPr>
          <p:cNvSpPr>
            <a:spLocks noGrp="1"/>
          </p:cNvSpPr>
          <p:nvPr>
            <p:ph type="body" sz="quarter" idx="65" hasCustomPrompt="1"/>
          </p:nvPr>
        </p:nvSpPr>
        <p:spPr>
          <a:xfrm>
            <a:off x="222288" y="2305081"/>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6248EADB-0231-7546-BF9C-4453324F04B0}"/>
              </a:ext>
            </a:extLst>
          </p:cNvPr>
          <p:cNvSpPr>
            <a:spLocks noGrp="1"/>
          </p:cNvSpPr>
          <p:nvPr>
            <p:ph type="body" sz="quarter" idx="66" hasCustomPrompt="1"/>
          </p:nvPr>
        </p:nvSpPr>
        <p:spPr>
          <a:xfrm>
            <a:off x="4572000" y="2325187"/>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9" name="Text Placeholder 4">
            <a:extLst>
              <a:ext uri="{FF2B5EF4-FFF2-40B4-BE49-F238E27FC236}">
                <a16:creationId xmlns:a16="http://schemas.microsoft.com/office/drawing/2014/main" id="{13E41EB1-2A8E-2C4D-993D-60A463331E1A}"/>
              </a:ext>
            </a:extLst>
          </p:cNvPr>
          <p:cNvSpPr>
            <a:spLocks noGrp="1"/>
          </p:cNvSpPr>
          <p:nvPr>
            <p:ph type="body" sz="quarter" idx="67" hasCustomPrompt="1"/>
          </p:nvPr>
        </p:nvSpPr>
        <p:spPr>
          <a:xfrm>
            <a:off x="4543425" y="4227019"/>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32" name="Text Placeholder 4">
            <a:extLst>
              <a:ext uri="{FF2B5EF4-FFF2-40B4-BE49-F238E27FC236}">
                <a16:creationId xmlns:a16="http://schemas.microsoft.com/office/drawing/2014/main" id="{82581E32-FAF0-6A45-B825-CD864B52B54B}"/>
              </a:ext>
            </a:extLst>
          </p:cNvPr>
          <p:cNvSpPr>
            <a:spLocks noGrp="1"/>
          </p:cNvSpPr>
          <p:nvPr>
            <p:ph type="body" sz="quarter" idx="68" hasCustomPrompt="1"/>
          </p:nvPr>
        </p:nvSpPr>
        <p:spPr>
          <a:xfrm>
            <a:off x="6760845" y="4238919"/>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33" name="Text Placeholder 4">
            <a:extLst>
              <a:ext uri="{FF2B5EF4-FFF2-40B4-BE49-F238E27FC236}">
                <a16:creationId xmlns:a16="http://schemas.microsoft.com/office/drawing/2014/main" id="{2E6C575A-3A5F-0D44-8064-F73B0F1E69FF}"/>
              </a:ext>
            </a:extLst>
          </p:cNvPr>
          <p:cNvSpPr>
            <a:spLocks noGrp="1"/>
          </p:cNvSpPr>
          <p:nvPr>
            <p:ph type="body" sz="quarter" idx="69" hasCustomPrompt="1"/>
          </p:nvPr>
        </p:nvSpPr>
        <p:spPr>
          <a:xfrm>
            <a:off x="6760845" y="2319896"/>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Tree>
    <p:extLst>
      <p:ext uri="{BB962C8B-B14F-4D97-AF65-F5344CB8AC3E}">
        <p14:creationId xmlns:p14="http://schemas.microsoft.com/office/powerpoint/2010/main" val="218346098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formation slid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EDAF127-12CF-3A48-AB59-73265F2AFBB1}"/>
              </a:ext>
            </a:extLst>
          </p:cNvPr>
          <p:cNvGraphicFramePr>
            <a:graphicFrameLocks noChangeAspect="1"/>
          </p:cNvGraphicFramePr>
          <p:nvPr userDrawn="1">
            <p:custDataLst>
              <p:tags r:id="rId2"/>
            </p:custDataLst>
            <p:extLst>
              <p:ext uri="{D42A27DB-BD31-4B8C-83A1-F6EECF244321}">
                <p14:modId xmlns:p14="http://schemas.microsoft.com/office/powerpoint/2010/main" val="1435105692"/>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6481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EDAF127-12CF-3A48-AB59-73265F2AFBB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21" name="Straight Connector 20">
            <a:extLst>
              <a:ext uri="{FF2B5EF4-FFF2-40B4-BE49-F238E27FC236}">
                <a16:creationId xmlns:a16="http://schemas.microsoft.com/office/drawing/2014/main" id="{D3B957D0-7A04-AA42-B0A7-4D42C6A01B0D}"/>
              </a:ext>
            </a:extLst>
          </p:cNvPr>
          <p:cNvCxnSpPr>
            <a:cxnSpLocks/>
          </p:cNvCxnSpPr>
          <p:nvPr userDrawn="1"/>
        </p:nvCxnSpPr>
        <p:spPr>
          <a:xfrm>
            <a:off x="3109864" y="2413000"/>
            <a:ext cx="0" cy="3683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4213EA62-46A0-C048-B111-C692D2727201}"/>
              </a:ext>
            </a:extLst>
          </p:cNvPr>
          <p:cNvSpPr>
            <a:spLocks noGrp="1"/>
          </p:cNvSpPr>
          <p:nvPr>
            <p:ph type="body" sz="quarter" idx="42" hasCustomPrompt="1"/>
          </p:nvPr>
        </p:nvSpPr>
        <p:spPr>
          <a:xfrm>
            <a:off x="204858" y="2760432"/>
            <a:ext cx="2805544" cy="886594"/>
          </a:xfrm>
          <a:prstGeom prst="rect">
            <a:avLst/>
          </a:prstGeom>
        </p:spPr>
        <p:txBody>
          <a:bodyPr>
            <a:noAutofit/>
          </a:bodyPr>
          <a:lstStyle>
            <a:lvl1pPr marL="0" indent="0">
              <a:buNone/>
              <a:defRPr sz="4350" b="1" i="0">
                <a:solidFill>
                  <a:srgbClr val="73C0FF"/>
                </a:solidFill>
                <a:latin typeface="Segoe UI" panose="020B0502040204020203" pitchFamily="34" charset="0"/>
                <a:sym typeface="Segoe UI" panose="020B0502040204020203" pitchFamily="34" charset="0"/>
              </a:defRPr>
            </a:lvl1pPr>
          </a:lstStyle>
          <a:p>
            <a:pPr lvl="0"/>
            <a:r>
              <a:rPr lang="en-US" dirty="0"/>
              <a:t>$6.67 bn</a:t>
            </a:r>
          </a:p>
        </p:txBody>
      </p:sp>
      <p:sp>
        <p:nvSpPr>
          <p:cNvPr id="38" name="Text Placeholder 12">
            <a:extLst>
              <a:ext uri="{FF2B5EF4-FFF2-40B4-BE49-F238E27FC236}">
                <a16:creationId xmlns:a16="http://schemas.microsoft.com/office/drawing/2014/main" id="{DB292C36-D2BD-D84C-BECF-935BEE8C31F4}"/>
              </a:ext>
            </a:extLst>
          </p:cNvPr>
          <p:cNvSpPr>
            <a:spLocks noGrp="1"/>
          </p:cNvSpPr>
          <p:nvPr>
            <p:ph type="body" sz="quarter" idx="43" hasCustomPrompt="1"/>
          </p:nvPr>
        </p:nvSpPr>
        <p:spPr>
          <a:xfrm>
            <a:off x="3154460" y="2759351"/>
            <a:ext cx="2805544"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39" name="Text Placeholder 12">
            <a:extLst>
              <a:ext uri="{FF2B5EF4-FFF2-40B4-BE49-F238E27FC236}">
                <a16:creationId xmlns:a16="http://schemas.microsoft.com/office/drawing/2014/main" id="{B6874B26-F31F-F748-8186-544B9E8273D6}"/>
              </a:ext>
            </a:extLst>
          </p:cNvPr>
          <p:cNvSpPr>
            <a:spLocks noGrp="1"/>
          </p:cNvSpPr>
          <p:nvPr>
            <p:ph type="body" sz="quarter" idx="44" hasCustomPrompt="1"/>
          </p:nvPr>
        </p:nvSpPr>
        <p:spPr>
          <a:xfrm>
            <a:off x="6035115" y="2759351"/>
            <a:ext cx="2805544"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40" name="Text Placeholder 4">
            <a:extLst>
              <a:ext uri="{FF2B5EF4-FFF2-40B4-BE49-F238E27FC236}">
                <a16:creationId xmlns:a16="http://schemas.microsoft.com/office/drawing/2014/main" id="{594E4948-6C0F-1743-8F69-87F2985AB180}"/>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41" name="Straight Connector 40">
            <a:extLst>
              <a:ext uri="{FF2B5EF4-FFF2-40B4-BE49-F238E27FC236}">
                <a16:creationId xmlns:a16="http://schemas.microsoft.com/office/drawing/2014/main" id="{92FA3CFD-1383-E740-9B0C-2EEDCB17EB27}"/>
              </a:ext>
            </a:extLst>
          </p:cNvPr>
          <p:cNvCxnSpPr>
            <a:cxnSpLocks/>
          </p:cNvCxnSpPr>
          <p:nvPr userDrawn="1"/>
        </p:nvCxnSpPr>
        <p:spPr>
          <a:xfrm>
            <a:off x="285750" y="2286000"/>
            <a:ext cx="85725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B6893E18-66C7-114D-A9EE-1EDDCCF757E0}"/>
              </a:ext>
            </a:extLst>
          </p:cNvPr>
          <p:cNvSpPr>
            <a:spLocks noGrp="1"/>
          </p:cNvSpPr>
          <p:nvPr>
            <p:ph type="body" sz="quarter" idx="26" hasCustomPrompt="1"/>
          </p:nvPr>
        </p:nvSpPr>
        <p:spPr>
          <a:xfrm>
            <a:off x="238665" y="4572000"/>
            <a:ext cx="2140372" cy="1524000"/>
          </a:xfrm>
          <a:prstGeom prst="rect">
            <a:avLst/>
          </a:prstGeom>
        </p:spPr>
        <p:txBody>
          <a:bodyPr>
            <a:normAutofit/>
          </a:bodyPr>
          <a:lstStyle>
            <a:lvl1pPr marL="0" marR="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sz="75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49" name="Text Placeholder 47">
            <a:extLst>
              <a:ext uri="{FF2B5EF4-FFF2-40B4-BE49-F238E27FC236}">
                <a16:creationId xmlns:a16="http://schemas.microsoft.com/office/drawing/2014/main" id="{81AA2E14-F288-D84C-BC8D-723D2B5DC5A4}"/>
              </a:ext>
            </a:extLst>
          </p:cNvPr>
          <p:cNvSpPr>
            <a:spLocks noGrp="1"/>
          </p:cNvSpPr>
          <p:nvPr>
            <p:ph type="body" sz="quarter" idx="52" hasCustomPrompt="1"/>
          </p:nvPr>
        </p:nvSpPr>
        <p:spPr>
          <a:xfrm>
            <a:off x="3187538" y="4572000"/>
            <a:ext cx="2140372" cy="1524000"/>
          </a:xfrm>
          <a:prstGeom prst="rect">
            <a:avLst/>
          </a:prstGeom>
        </p:spPr>
        <p:txBody>
          <a:bodyPr>
            <a:normAutofit/>
          </a:bodyPr>
          <a:lstStyle>
            <a:lvl1pPr marL="0" marR="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sz="75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50" name="Text Placeholder 47">
            <a:extLst>
              <a:ext uri="{FF2B5EF4-FFF2-40B4-BE49-F238E27FC236}">
                <a16:creationId xmlns:a16="http://schemas.microsoft.com/office/drawing/2014/main" id="{EBF9A7CB-BD6D-C549-8D16-F85A877388E6}"/>
              </a:ext>
            </a:extLst>
          </p:cNvPr>
          <p:cNvSpPr>
            <a:spLocks noGrp="1"/>
          </p:cNvSpPr>
          <p:nvPr>
            <p:ph type="body" sz="quarter" idx="54" hasCustomPrompt="1"/>
          </p:nvPr>
        </p:nvSpPr>
        <p:spPr>
          <a:xfrm>
            <a:off x="6071803" y="4572000"/>
            <a:ext cx="2140372" cy="1524000"/>
          </a:xfrm>
          <a:prstGeom prst="rect">
            <a:avLst/>
          </a:prstGeom>
        </p:spPr>
        <p:txBody>
          <a:bodyPr>
            <a:normAutofit/>
          </a:bodyPr>
          <a:lstStyle>
            <a:lvl1pPr marL="0" marR="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sz="75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cxnSp>
        <p:nvCxnSpPr>
          <p:cNvPr id="51" name="Straight Connector 50">
            <a:extLst>
              <a:ext uri="{FF2B5EF4-FFF2-40B4-BE49-F238E27FC236}">
                <a16:creationId xmlns:a16="http://schemas.microsoft.com/office/drawing/2014/main" id="{850EC673-7D97-6A44-B5BB-6FE42552ADA7}"/>
              </a:ext>
            </a:extLst>
          </p:cNvPr>
          <p:cNvCxnSpPr>
            <a:cxnSpLocks/>
          </p:cNvCxnSpPr>
          <p:nvPr userDrawn="1"/>
        </p:nvCxnSpPr>
        <p:spPr>
          <a:xfrm>
            <a:off x="6022927" y="2413000"/>
            <a:ext cx="0" cy="3683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025D663-6FA1-5C4B-997B-5ADE62671730}"/>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D98CE7A7-D98D-9F44-8E94-6A1450364D9D}"/>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B81DC78F-4D74-6C45-A7FD-2BC85ED6A5B4}"/>
              </a:ext>
            </a:extLst>
          </p:cNvPr>
          <p:cNvSpPr>
            <a:spLocks noGrp="1"/>
          </p:cNvSpPr>
          <p:nvPr>
            <p:ph type="body" sz="quarter" idx="63" hasCustomPrompt="1"/>
          </p:nvPr>
        </p:nvSpPr>
        <p:spPr>
          <a:xfrm>
            <a:off x="222288" y="2305081"/>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4" name="Text Placeholder 4">
            <a:extLst>
              <a:ext uri="{FF2B5EF4-FFF2-40B4-BE49-F238E27FC236}">
                <a16:creationId xmlns:a16="http://schemas.microsoft.com/office/drawing/2014/main" id="{C108D266-48D0-D049-8488-C03D84FE1775}"/>
              </a:ext>
            </a:extLst>
          </p:cNvPr>
          <p:cNvSpPr>
            <a:spLocks noGrp="1"/>
          </p:cNvSpPr>
          <p:nvPr>
            <p:ph type="body" sz="quarter" idx="64" hasCustomPrompt="1"/>
          </p:nvPr>
        </p:nvSpPr>
        <p:spPr>
          <a:xfrm>
            <a:off x="3179923" y="2305081"/>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8875C7EB-349E-6D40-80A8-60A8A882E953}"/>
              </a:ext>
            </a:extLst>
          </p:cNvPr>
          <p:cNvSpPr>
            <a:spLocks noGrp="1"/>
          </p:cNvSpPr>
          <p:nvPr>
            <p:ph type="body" sz="quarter" idx="65" hasCustomPrompt="1"/>
          </p:nvPr>
        </p:nvSpPr>
        <p:spPr>
          <a:xfrm>
            <a:off x="6079581" y="2305081"/>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6" name="Text Placeholder 4">
            <a:extLst>
              <a:ext uri="{FF2B5EF4-FFF2-40B4-BE49-F238E27FC236}">
                <a16:creationId xmlns:a16="http://schemas.microsoft.com/office/drawing/2014/main" id="{D0DC32EA-D247-2446-B685-0B9BD2BB81E8}"/>
              </a:ext>
            </a:extLst>
          </p:cNvPr>
          <p:cNvSpPr>
            <a:spLocks noGrp="1"/>
          </p:cNvSpPr>
          <p:nvPr>
            <p:ph type="body" sz="quarter" idx="66" hasCustomPrompt="1"/>
          </p:nvPr>
        </p:nvSpPr>
        <p:spPr>
          <a:xfrm>
            <a:off x="222288" y="4235650"/>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7" name="Text Placeholder 4">
            <a:extLst>
              <a:ext uri="{FF2B5EF4-FFF2-40B4-BE49-F238E27FC236}">
                <a16:creationId xmlns:a16="http://schemas.microsoft.com/office/drawing/2014/main" id="{090B2155-FA3B-6344-ACB3-2AE25D6F3745}"/>
              </a:ext>
            </a:extLst>
          </p:cNvPr>
          <p:cNvSpPr>
            <a:spLocks noGrp="1"/>
          </p:cNvSpPr>
          <p:nvPr>
            <p:ph type="body" sz="quarter" idx="67" hasCustomPrompt="1"/>
          </p:nvPr>
        </p:nvSpPr>
        <p:spPr>
          <a:xfrm>
            <a:off x="3179923" y="4235650"/>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7161BBB8-9784-FC4E-AD5F-C885360D51FC}"/>
              </a:ext>
            </a:extLst>
          </p:cNvPr>
          <p:cNvSpPr>
            <a:spLocks noGrp="1"/>
          </p:cNvSpPr>
          <p:nvPr>
            <p:ph type="body" sz="quarter" idx="68" hasCustomPrompt="1"/>
          </p:nvPr>
        </p:nvSpPr>
        <p:spPr>
          <a:xfrm>
            <a:off x="6079581" y="4235650"/>
            <a:ext cx="1358305" cy="326413"/>
          </a:xfrm>
          <a:prstGeom prst="rect">
            <a:avLst/>
          </a:prstGeom>
        </p:spPr>
        <p:txBody>
          <a:bodyPr/>
          <a:lstStyle>
            <a:lvl1pPr marL="0" indent="0">
              <a:buNone/>
              <a:defRPr sz="1125" b="1" i="0">
                <a:solidFill>
                  <a:srgbClr val="FFFFFF"/>
                </a:solidFill>
                <a:latin typeface="Segoe UI" panose="020B0502040204020203" pitchFamily="34" charset="0"/>
                <a:cs typeface="Segoe UI" panose="020B0502040204020203" pitchFamily="34" charset="0"/>
              </a:defRPr>
            </a:lvl1pPr>
            <a:lvl2pPr>
              <a:defRPr sz="1125">
                <a:solidFill>
                  <a:srgbClr val="FFFFFF"/>
                </a:solidFill>
              </a:defRPr>
            </a:lvl2pPr>
            <a:lvl3pPr>
              <a:defRPr sz="1125">
                <a:solidFill>
                  <a:srgbClr val="FFFFFF"/>
                </a:solidFill>
              </a:defRPr>
            </a:lvl3pPr>
            <a:lvl4pPr>
              <a:defRPr sz="1125">
                <a:solidFill>
                  <a:srgbClr val="FFFFFF"/>
                </a:solidFill>
              </a:defRPr>
            </a:lvl4pPr>
            <a:lvl5pPr>
              <a:defRPr sz="1125">
                <a:solidFill>
                  <a:srgbClr val="FFFFFF"/>
                </a:solidFill>
              </a:defRPr>
            </a:lvl5pPr>
          </a:lstStyle>
          <a:p>
            <a:pPr lvl="0"/>
            <a:r>
              <a:rPr lang="en-US" dirty="0"/>
              <a:t>Headline</a:t>
            </a:r>
          </a:p>
        </p:txBody>
      </p:sp>
    </p:spTree>
    <p:extLst>
      <p:ext uri="{BB962C8B-B14F-4D97-AF65-F5344CB8AC3E}">
        <p14:creationId xmlns:p14="http://schemas.microsoft.com/office/powerpoint/2010/main" val="3229785823"/>
      </p:ext>
    </p:extLst>
  </p:cSld>
  <p:clrMapOvr>
    <a:masterClrMapping/>
  </p:clrMapOvr>
  <p:extLst>
    <p:ext uri="{DCECCB84-F9BA-43D5-87BE-67443E8EF086}">
      <p15:sldGuideLst xmlns:p15="http://schemas.microsoft.com/office/powerpoint/2012/main">
        <p15:guide id="1" orient="horz" pos="1440" userDrawn="1">
          <p15:clr>
            <a:srgbClr val="FBAE40"/>
          </p15:clr>
        </p15:guide>
        <p15:guide id="2" pos="2040" userDrawn="1">
          <p15:clr>
            <a:srgbClr val="FBAE40"/>
          </p15:clr>
        </p15:guide>
        <p15:guide id="3" pos="3854"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formation slide_WT_16">
    <p:bg>
      <p:bgPr>
        <a:solidFill>
          <a:schemeClr val="tx1"/>
        </a:solidFill>
        <a:effectLst/>
      </p:bgPr>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8C768C22-263F-4F7A-9D55-E927C7401AE2}"/>
              </a:ext>
            </a:extLst>
          </p:cNvPr>
          <p:cNvSpPr>
            <a:spLocks noGrp="1"/>
          </p:cNvSpPr>
          <p:nvPr>
            <p:ph type="pic" sz="quarter" idx="14" hasCustomPrompt="1"/>
          </p:nvPr>
        </p:nvSpPr>
        <p:spPr>
          <a:xfrm>
            <a:off x="1985" y="1"/>
            <a:ext cx="9142016" cy="6857999"/>
          </a:xfrm>
          <a:prstGeom prst="rect">
            <a:avLst/>
          </a:prstGeom>
          <a:solidFill>
            <a:schemeClr val="bg2">
              <a:lumMod val="65000"/>
            </a:schemeClr>
          </a:solidFill>
        </p:spPr>
        <p:txBody>
          <a:bodyPr anchor="ctr" anchorCtr="1"/>
          <a:lstStyle>
            <a:lvl1pPr marL="0" indent="0" algn="ctr">
              <a:buNone/>
              <a:defRPr lang="en-US" dirty="0">
                <a:solidFill>
                  <a:schemeClr val="accent3"/>
                </a:solidFill>
              </a:defRPr>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6C96544-F922-8A4B-B5C7-AA455BBE192D}"/>
              </a:ext>
            </a:extLst>
          </p:cNvPr>
          <p:cNvGraphicFramePr>
            <a:graphicFrameLocks noChangeAspect="1"/>
          </p:cNvGraphicFramePr>
          <p:nvPr userDrawn="1">
            <p:custDataLst>
              <p:tags r:id="rId2"/>
            </p:custDataLst>
            <p:extLst>
              <p:ext uri="{D42A27DB-BD31-4B8C-83A1-F6EECF244321}">
                <p14:modId xmlns:p14="http://schemas.microsoft.com/office/powerpoint/2010/main" val="3883814492"/>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6584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6C96544-F922-8A4B-B5C7-AA455BBE192D}"/>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4D63682A-316C-EA44-827A-3E6C506639CE}"/>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D4C6B07-9A7A-A142-A800-18293A6956A5}"/>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2" name="Text Placeholder 4">
            <a:extLst>
              <a:ext uri="{FF2B5EF4-FFF2-40B4-BE49-F238E27FC236}">
                <a16:creationId xmlns:a16="http://schemas.microsoft.com/office/drawing/2014/main" id="{545B3894-6357-E847-8D11-6A4DA2DD83AA}"/>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860EC1C9-4D19-C046-9E31-4EA4C9EE1E6D}"/>
              </a:ext>
            </a:extLst>
          </p:cNvPr>
          <p:cNvSpPr>
            <a:spLocks noGrp="1"/>
          </p:cNvSpPr>
          <p:nvPr>
            <p:ph type="body" sz="quarter" idx="27" hasCustomPrompt="1"/>
          </p:nvPr>
        </p:nvSpPr>
        <p:spPr>
          <a:xfrm>
            <a:off x="236595" y="2587021"/>
            <a:ext cx="2030016" cy="221528"/>
          </a:xfrm>
          <a:prstGeom prst="rect">
            <a:avLst/>
          </a:prstGeom>
        </p:spPr>
        <p:txBody>
          <a:bodyPr/>
          <a:lstStyle>
            <a:lvl1pPr marL="0" indent="0">
              <a:buNone/>
              <a:defRPr sz="75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5" name="Text Placeholder 2">
            <a:extLst>
              <a:ext uri="{FF2B5EF4-FFF2-40B4-BE49-F238E27FC236}">
                <a16:creationId xmlns:a16="http://schemas.microsoft.com/office/drawing/2014/main" id="{602A9129-0660-CD46-A219-B840D39917AE}"/>
              </a:ext>
            </a:extLst>
          </p:cNvPr>
          <p:cNvSpPr>
            <a:spLocks noGrp="1"/>
          </p:cNvSpPr>
          <p:nvPr>
            <p:ph type="body" sz="quarter" idx="28" hasCustomPrompt="1"/>
          </p:nvPr>
        </p:nvSpPr>
        <p:spPr>
          <a:xfrm>
            <a:off x="235110" y="2831375"/>
            <a:ext cx="2867027" cy="194336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re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Uga</a:t>
            </a:r>
            <a:r>
              <a:rPr lang="en-US" dirty="0">
                <a:solidFill>
                  <a:srgbClr val="FFFFFF"/>
                </a:solidFill>
                <a:effectLst/>
                <a:latin typeface="Segoe UI" panose="020B0502040204020203" pitchFamily="34" charset="0"/>
              </a:rPr>
              <a:t>. Ut et </a:t>
            </a:r>
            <a:r>
              <a:rPr lang="en-US" dirty="0" err="1">
                <a:solidFill>
                  <a:srgbClr val="FFFFFF"/>
                </a:solidFill>
                <a:effectLst/>
                <a:latin typeface="Segoe UI" panose="020B0502040204020203" pitchFamily="34" charset="0"/>
              </a:rPr>
              <a:t>aliquas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duciisq</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uatibus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quos mod </a:t>
            </a:r>
            <a:r>
              <a:rPr lang="en-US" dirty="0" err="1">
                <a:solidFill>
                  <a:srgbClr val="FFFFFF"/>
                </a:solidFill>
                <a:effectLst/>
                <a:latin typeface="Segoe UI" panose="020B0502040204020203" pitchFamily="34" charset="0"/>
              </a:rPr>
              <a:t>ulpa</a:t>
            </a:r>
            <a:r>
              <a:rPr lang="en-US" dirty="0">
                <a:solidFill>
                  <a:srgbClr val="FFFFFF"/>
                </a:solidFill>
                <a:effectLst/>
                <a:latin typeface="Segoe UI" panose="020B0502040204020203" pitchFamily="34" charset="0"/>
              </a:rPr>
              <a:t> non </a:t>
            </a:r>
            <a:r>
              <a:rPr lang="en-US" dirty="0" err="1">
                <a:solidFill>
                  <a:srgbClr val="FFFFFF"/>
                </a:solidFill>
                <a:effectLst/>
                <a:latin typeface="Segoe UI" panose="020B0502040204020203" pitchFamily="34" charset="0"/>
              </a:rPr>
              <a:t>rerorer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spelicil</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eatia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officit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ventium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nulpa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quist</a:t>
            </a:r>
            <a:r>
              <a:rPr lang="en-US" dirty="0">
                <a:solidFill>
                  <a:srgbClr val="FFFFFF"/>
                </a:solidFill>
                <a:effectLst/>
                <a:latin typeface="Segoe UI" panose="020B0502040204020203" pitchFamily="34" charset="0"/>
              </a:rPr>
              <a:t>, quid </a:t>
            </a:r>
            <a:r>
              <a:rPr lang="en-US" dirty="0" err="1">
                <a:solidFill>
                  <a:srgbClr val="FFFFFF"/>
                </a:solidFill>
                <a:effectLst/>
                <a:latin typeface="Segoe UI" panose="020B0502040204020203" pitchFamily="34" charset="0"/>
              </a:rPr>
              <a:t>earum</a:t>
            </a:r>
            <a:r>
              <a:rPr lang="en-US" dirty="0">
                <a:solidFill>
                  <a:srgbClr val="FFFFFF"/>
                </a:solidFill>
                <a:effectLst/>
                <a:latin typeface="Segoe UI" panose="020B0502040204020203" pitchFamily="34" charset="0"/>
              </a:rPr>
              <a:t>, cum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blaut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miligen</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tiorit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moloribus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est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harum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eatendi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dolessus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ero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restionseque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dist</a:t>
            </a:r>
            <a:r>
              <a:rPr lang="en-US" dirty="0">
                <a:solidFill>
                  <a:srgbClr val="FFFFFF"/>
                </a:solidFill>
                <a:effectLst/>
                <a:latin typeface="Segoe UI" panose="020B0502040204020203" pitchFamily="34" charset="0"/>
              </a:rPr>
              <a:t>, cone nit </a:t>
            </a:r>
            <a:r>
              <a:rPr lang="en-US" dirty="0" err="1">
                <a:solidFill>
                  <a:srgbClr val="FFFFFF"/>
                </a:solidFill>
                <a:effectLst/>
                <a:latin typeface="Segoe UI" panose="020B0502040204020203" pitchFamily="34" charset="0"/>
              </a:rPr>
              <a:t>iducips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ustionem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volecturitia</a:t>
            </a:r>
            <a:r>
              <a:rPr lang="en-US" dirty="0">
                <a:solidFill>
                  <a:srgbClr val="FFFFFF"/>
                </a:solidFill>
                <a:effectLst/>
                <a:latin typeface="Segoe UI" panose="020B0502040204020203" pitchFamily="34" charset="0"/>
              </a:rPr>
              <a:t> dis </a:t>
            </a:r>
            <a:r>
              <a:rPr lang="en-US" dirty="0" err="1">
                <a:solidFill>
                  <a:srgbClr val="FFFFFF"/>
                </a:solidFill>
                <a:effectLst/>
                <a:latin typeface="Segoe UI" panose="020B0502040204020203" pitchFamily="34" charset="0"/>
              </a:rPr>
              <a:t>ducimusam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faccum</a:t>
            </a:r>
            <a:r>
              <a:rPr lang="en-US" dirty="0">
                <a:solidFill>
                  <a:srgbClr val="FFFFFF"/>
                </a:solidFill>
                <a:effectLst/>
                <a:latin typeface="Segoe UI" panose="020B0502040204020203" pitchFamily="34" charset="0"/>
              </a:rPr>
              <a:t>, sim </a:t>
            </a:r>
            <a:r>
              <a:rPr lang="en-US" dirty="0" err="1">
                <a:solidFill>
                  <a:srgbClr val="FFFFFF"/>
                </a:solidFill>
                <a:effectLst/>
                <a:latin typeface="Segoe UI" panose="020B0502040204020203" pitchFamily="34" charset="0"/>
              </a:rPr>
              <a:t>apitas</a:t>
            </a:r>
            <a:r>
              <a:rPr lang="en-US" dirty="0">
                <a:solidFill>
                  <a:srgbClr val="FFFFFF"/>
                </a:solidFill>
                <a:effectLst/>
                <a:latin typeface="Segoe UI" panose="020B0502040204020203" pitchFamily="34" charset="0"/>
              </a:rPr>
              <a:t> et abo.</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endParaRPr lang="en-US" dirty="0">
              <a:solidFill>
                <a:srgbClr val="002677"/>
              </a:solidFill>
              <a:effectLst/>
              <a:latin typeface="Segoe UI" panose="020B0502040204020203" pitchFamily="34" charset="0"/>
            </a:endParaRPr>
          </a:p>
        </p:txBody>
      </p:sp>
      <p:sp>
        <p:nvSpPr>
          <p:cNvPr id="13" name="Footer Placeholder 3">
            <a:extLst>
              <a:ext uri="{FF2B5EF4-FFF2-40B4-BE49-F238E27FC236}">
                <a16:creationId xmlns:a16="http://schemas.microsoft.com/office/drawing/2014/main" id="{8411E9FF-8F2B-FF45-B5E5-30DC5B2251F3}"/>
              </a:ext>
            </a:extLst>
          </p:cNvPr>
          <p:cNvSpPr txBox="1">
            <a:spLocks/>
          </p:cNvSpPr>
          <p:nvPr userDrawn="1"/>
        </p:nvSpPr>
        <p:spPr>
          <a:xfrm>
            <a:off x="293370" y="6343897"/>
            <a:ext cx="1444943" cy="184867"/>
          </a:xfrm>
          <a:prstGeom prst="rect">
            <a:avLst/>
          </a:prstGeom>
        </p:spPr>
        <p:txBody>
          <a:bodyPr vert="horz" lIns="57150" tIns="28575" rIns="57150" bIns="28575" rtlCol="0" anchor="ct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600" dirty="0">
              <a:latin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812124336"/>
      </p:ext>
    </p:extLst>
  </p:cSld>
  <p:clrMapOvr>
    <a:masterClrMapping/>
  </p:clrMapOvr>
  <p:extLst>
    <p:ext uri="{DCECCB84-F9BA-43D5-87BE-67443E8EF086}">
      <p15:sldGuideLst xmlns:p15="http://schemas.microsoft.com/office/powerpoint/2012/main">
        <p15:guide id="1" orient="horz" pos="1660" userDrawn="1">
          <p15:clr>
            <a:srgbClr val="FBAE40"/>
          </p15:clr>
        </p15:guide>
        <p15:guide id="2" orient="horz" pos="1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ap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9A4051-0A09-1742-B51D-CE23DD5D981F}"/>
              </a:ext>
            </a:extLst>
          </p:cNvPr>
          <p:cNvGraphicFramePr>
            <a:graphicFrameLocks noChangeAspect="1"/>
          </p:cNvGraphicFramePr>
          <p:nvPr userDrawn="1">
            <p:custDataLst>
              <p:tags r:id="rId2"/>
            </p:custDataLst>
            <p:extLst>
              <p:ext uri="{D42A27DB-BD31-4B8C-83A1-F6EECF244321}">
                <p14:modId xmlns:p14="http://schemas.microsoft.com/office/powerpoint/2010/main" val="1857838323"/>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6686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99A4051-0A09-1742-B51D-CE23DD5D981F}"/>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43A56F3F-3B95-2C48-AA04-EE83014629A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6960" y="1136112"/>
            <a:ext cx="6943725" cy="5207794"/>
          </a:xfrm>
          <a:prstGeom prst="rect">
            <a:avLst/>
          </a:prstGeom>
        </p:spPr>
      </p:pic>
      <p:sp>
        <p:nvSpPr>
          <p:cNvPr id="21" name="Text Placeholder 4">
            <a:extLst>
              <a:ext uri="{FF2B5EF4-FFF2-40B4-BE49-F238E27FC236}">
                <a16:creationId xmlns:a16="http://schemas.microsoft.com/office/drawing/2014/main" id="{97FA2F48-D94E-F746-975E-497A7E78721B}"/>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14">
            <a:extLst>
              <a:ext uri="{FF2B5EF4-FFF2-40B4-BE49-F238E27FC236}">
                <a16:creationId xmlns:a16="http://schemas.microsoft.com/office/drawing/2014/main" id="{194FDAB7-518D-FB45-8952-11E914DCA51E}"/>
              </a:ext>
            </a:extLst>
          </p:cNvPr>
          <p:cNvSpPr>
            <a:spLocks noGrp="1"/>
          </p:cNvSpPr>
          <p:nvPr>
            <p:ph type="body" sz="quarter" idx="16" hasCustomPrompt="1"/>
          </p:nvPr>
        </p:nvSpPr>
        <p:spPr>
          <a:xfrm>
            <a:off x="720775" y="2888234"/>
            <a:ext cx="1111178" cy="365125"/>
          </a:xfrm>
          <a:prstGeom prst="rect">
            <a:avLst/>
          </a:prstGeom>
        </p:spPr>
        <p:txBody>
          <a:bodyPr anchor="ctr">
            <a:normAutofit/>
          </a:bodyPr>
          <a:lstStyle>
            <a:lvl1pPr marL="0" indent="0" algn="l">
              <a:buNone/>
              <a:defRPr sz="10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5" name="Text Placeholder 14">
            <a:extLst>
              <a:ext uri="{FF2B5EF4-FFF2-40B4-BE49-F238E27FC236}">
                <a16:creationId xmlns:a16="http://schemas.microsoft.com/office/drawing/2014/main" id="{0C0051A0-C26A-6740-BCCD-37161553B456}"/>
              </a:ext>
            </a:extLst>
          </p:cNvPr>
          <p:cNvSpPr>
            <a:spLocks noGrp="1"/>
          </p:cNvSpPr>
          <p:nvPr>
            <p:ph type="body" sz="quarter" idx="20" hasCustomPrompt="1"/>
          </p:nvPr>
        </p:nvSpPr>
        <p:spPr>
          <a:xfrm>
            <a:off x="506598" y="2888234"/>
            <a:ext cx="279287" cy="365125"/>
          </a:xfrm>
          <a:prstGeom prst="rect">
            <a:avLst/>
          </a:prstGeom>
        </p:spPr>
        <p:txBody>
          <a:bodyPr anchor="ctr">
            <a:normAutofit/>
          </a:bodyPr>
          <a:lstStyle>
            <a:lvl1pPr marL="0" indent="0" algn="r">
              <a:buNone/>
              <a:defRPr sz="10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16" name="Text Placeholder 14">
            <a:extLst>
              <a:ext uri="{FF2B5EF4-FFF2-40B4-BE49-F238E27FC236}">
                <a16:creationId xmlns:a16="http://schemas.microsoft.com/office/drawing/2014/main" id="{8C647649-F2DF-2247-8BBC-D4099C163814}"/>
              </a:ext>
            </a:extLst>
          </p:cNvPr>
          <p:cNvSpPr>
            <a:spLocks noGrp="1"/>
          </p:cNvSpPr>
          <p:nvPr>
            <p:ph type="body" sz="quarter" idx="21" hasCustomPrompt="1"/>
          </p:nvPr>
        </p:nvSpPr>
        <p:spPr>
          <a:xfrm>
            <a:off x="720775" y="5068401"/>
            <a:ext cx="1111178" cy="365125"/>
          </a:xfrm>
          <a:prstGeom prst="rect">
            <a:avLst/>
          </a:prstGeom>
        </p:spPr>
        <p:txBody>
          <a:bodyPr anchor="ctr">
            <a:normAutofit/>
          </a:bodyPr>
          <a:lstStyle>
            <a:lvl1pPr marL="0" indent="0" algn="l">
              <a:buNone/>
              <a:defRPr sz="10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7" name="Text Placeholder 14">
            <a:extLst>
              <a:ext uri="{FF2B5EF4-FFF2-40B4-BE49-F238E27FC236}">
                <a16:creationId xmlns:a16="http://schemas.microsoft.com/office/drawing/2014/main" id="{8E67F552-031C-2149-81E4-A270C4D5FC47}"/>
              </a:ext>
            </a:extLst>
          </p:cNvPr>
          <p:cNvSpPr>
            <a:spLocks noGrp="1"/>
          </p:cNvSpPr>
          <p:nvPr>
            <p:ph type="body" sz="quarter" idx="22" hasCustomPrompt="1"/>
          </p:nvPr>
        </p:nvSpPr>
        <p:spPr>
          <a:xfrm>
            <a:off x="506598" y="5068401"/>
            <a:ext cx="279287" cy="365125"/>
          </a:xfrm>
          <a:prstGeom prst="rect">
            <a:avLst/>
          </a:prstGeom>
        </p:spPr>
        <p:txBody>
          <a:bodyPr anchor="ctr">
            <a:normAutofit/>
          </a:bodyPr>
          <a:lstStyle>
            <a:lvl1pPr marL="0" indent="0" algn="r">
              <a:buNone/>
              <a:defRPr sz="10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19" name="Text Placeholder 14">
            <a:extLst>
              <a:ext uri="{FF2B5EF4-FFF2-40B4-BE49-F238E27FC236}">
                <a16:creationId xmlns:a16="http://schemas.microsoft.com/office/drawing/2014/main" id="{2810C657-DEED-D642-9507-F5CCD842A2F4}"/>
              </a:ext>
            </a:extLst>
          </p:cNvPr>
          <p:cNvSpPr>
            <a:spLocks noGrp="1"/>
          </p:cNvSpPr>
          <p:nvPr>
            <p:ph type="body" sz="quarter" idx="23" hasCustomPrompt="1"/>
          </p:nvPr>
        </p:nvSpPr>
        <p:spPr>
          <a:xfrm>
            <a:off x="7005555" y="3271062"/>
            <a:ext cx="1111178" cy="365125"/>
          </a:xfrm>
          <a:prstGeom prst="rect">
            <a:avLst/>
          </a:prstGeom>
        </p:spPr>
        <p:txBody>
          <a:bodyPr anchor="ctr">
            <a:normAutofit/>
          </a:bodyPr>
          <a:lstStyle>
            <a:lvl1pPr marL="0" indent="0" algn="l">
              <a:buNone/>
              <a:defRPr sz="10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0" name="Text Placeholder 14">
            <a:extLst>
              <a:ext uri="{FF2B5EF4-FFF2-40B4-BE49-F238E27FC236}">
                <a16:creationId xmlns:a16="http://schemas.microsoft.com/office/drawing/2014/main" id="{967F1B28-92B9-A441-B22A-1626A925EF6A}"/>
              </a:ext>
            </a:extLst>
          </p:cNvPr>
          <p:cNvSpPr>
            <a:spLocks noGrp="1"/>
          </p:cNvSpPr>
          <p:nvPr>
            <p:ph type="body" sz="quarter" idx="24" hasCustomPrompt="1"/>
          </p:nvPr>
        </p:nvSpPr>
        <p:spPr>
          <a:xfrm>
            <a:off x="6791378" y="3271062"/>
            <a:ext cx="279287" cy="365125"/>
          </a:xfrm>
          <a:prstGeom prst="rect">
            <a:avLst/>
          </a:prstGeom>
        </p:spPr>
        <p:txBody>
          <a:bodyPr anchor="ctr">
            <a:normAutofit/>
          </a:bodyPr>
          <a:lstStyle>
            <a:lvl1pPr marL="0" indent="0" algn="r">
              <a:buNone/>
              <a:defRPr sz="10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2" name="Text Placeholder 14">
            <a:extLst>
              <a:ext uri="{FF2B5EF4-FFF2-40B4-BE49-F238E27FC236}">
                <a16:creationId xmlns:a16="http://schemas.microsoft.com/office/drawing/2014/main" id="{E25A3D71-DB0A-C041-876A-04CBBFDFEAF1}"/>
              </a:ext>
            </a:extLst>
          </p:cNvPr>
          <p:cNvSpPr>
            <a:spLocks noGrp="1"/>
          </p:cNvSpPr>
          <p:nvPr>
            <p:ph type="body" sz="quarter" idx="25" hasCustomPrompt="1"/>
          </p:nvPr>
        </p:nvSpPr>
        <p:spPr>
          <a:xfrm>
            <a:off x="7400334" y="4738992"/>
            <a:ext cx="1111178" cy="365125"/>
          </a:xfrm>
          <a:prstGeom prst="rect">
            <a:avLst/>
          </a:prstGeom>
        </p:spPr>
        <p:txBody>
          <a:bodyPr anchor="ctr">
            <a:normAutofit/>
          </a:bodyPr>
          <a:lstStyle>
            <a:lvl1pPr marL="0" indent="0" algn="l">
              <a:buNone/>
              <a:defRPr sz="10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3" name="Text Placeholder 14">
            <a:extLst>
              <a:ext uri="{FF2B5EF4-FFF2-40B4-BE49-F238E27FC236}">
                <a16:creationId xmlns:a16="http://schemas.microsoft.com/office/drawing/2014/main" id="{FB764867-989C-AE4D-A868-A26D5448D7C6}"/>
              </a:ext>
            </a:extLst>
          </p:cNvPr>
          <p:cNvSpPr>
            <a:spLocks noGrp="1"/>
          </p:cNvSpPr>
          <p:nvPr>
            <p:ph type="body" sz="quarter" idx="26" hasCustomPrompt="1"/>
          </p:nvPr>
        </p:nvSpPr>
        <p:spPr>
          <a:xfrm>
            <a:off x="7186157" y="4738992"/>
            <a:ext cx="279287" cy="365125"/>
          </a:xfrm>
          <a:prstGeom prst="rect">
            <a:avLst/>
          </a:prstGeom>
        </p:spPr>
        <p:txBody>
          <a:bodyPr anchor="ctr">
            <a:normAutofit/>
          </a:bodyPr>
          <a:lstStyle>
            <a:lvl1pPr marL="0" indent="0" algn="r">
              <a:buNone/>
              <a:defRPr sz="10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4" name="Slide Number Placeholder 5">
            <a:extLst>
              <a:ext uri="{FF2B5EF4-FFF2-40B4-BE49-F238E27FC236}">
                <a16:creationId xmlns:a16="http://schemas.microsoft.com/office/drawing/2014/main" id="{7C35F52A-02BE-8D48-8796-6EF9D30F1CD2}"/>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56D159EA-B9B8-894D-A6C4-2EAA44864F59}"/>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41436868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9086684-8108-E043-83AF-961F4F55985A}"/>
              </a:ext>
            </a:extLst>
          </p:cNvPr>
          <p:cNvGraphicFramePr>
            <a:graphicFrameLocks noChangeAspect="1"/>
          </p:cNvGraphicFramePr>
          <p:nvPr userDrawn="1">
            <p:custDataLst>
              <p:tags r:id="rId2"/>
            </p:custDataLst>
            <p:extLst>
              <p:ext uri="{D42A27DB-BD31-4B8C-83A1-F6EECF244321}">
                <p14:modId xmlns:p14="http://schemas.microsoft.com/office/powerpoint/2010/main" val="1113245230"/>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6788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9086684-8108-E043-83AF-961F4F55985A}"/>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9010" y="2606168"/>
            <a:ext cx="2125980" cy="1645666"/>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334480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losing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2"/>
            </p:custDataLst>
            <p:extLst>
              <p:ext uri="{D42A27DB-BD31-4B8C-83A1-F6EECF244321}">
                <p14:modId xmlns:p14="http://schemas.microsoft.com/office/powerpoint/2010/main" val="2813188587"/>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6891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279477" y="2479966"/>
            <a:ext cx="8585048" cy="1898069"/>
          </a:xfrm>
          <a:prstGeom prst="rect">
            <a:avLst/>
          </a:prstGeom>
        </p:spPr>
        <p:txBody>
          <a:bodyPr anchor="ctr" anchorCtr="0"/>
          <a:lstStyle>
            <a:lvl1pPr marL="0" indent="0" algn="ctr">
              <a:buNone/>
              <a:defRPr sz="5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16770637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2"/>
            </p:custDataLst>
            <p:extLst>
              <p:ext uri="{D42A27DB-BD31-4B8C-83A1-F6EECF244321}">
                <p14:modId xmlns:p14="http://schemas.microsoft.com/office/powerpoint/2010/main" val="1650408727"/>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6993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9010" y="2606168"/>
            <a:ext cx="2125980" cy="1645666"/>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7015034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roduction slide_EQB_0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2"/>
            </p:custDataLst>
            <p:extLst>
              <p:ext uri="{D42A27DB-BD31-4B8C-83A1-F6EECF244321}">
                <p14:modId xmlns:p14="http://schemas.microsoft.com/office/powerpoint/2010/main" val="3613216490"/>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7198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285750" y="2479972"/>
            <a:ext cx="8572500" cy="1898069"/>
          </a:xfrm>
          <a:prstGeom prst="rect">
            <a:avLst/>
          </a:prstGeom>
        </p:spPr>
        <p:txBody>
          <a:bodyPr anchor="ctr" anchorCtr="0"/>
          <a:lstStyle>
            <a:lvl1pPr marL="0" indent="0" algn="ctr">
              <a:lnSpc>
                <a:spcPct val="85000"/>
              </a:lnSpc>
              <a:buNone/>
              <a:defRPr sz="5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3137080" y="5661378"/>
            <a:ext cx="2879581" cy="261460"/>
          </a:xfrm>
          <a:prstGeom prst="rect">
            <a:avLst/>
          </a:prstGeom>
        </p:spPr>
        <p:txBody>
          <a:bodyPr/>
          <a:lstStyle>
            <a:lvl1pPr marL="0" indent="0" algn="ctr">
              <a:buNone/>
              <a:defRPr sz="1125"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3401674" y="5881430"/>
            <a:ext cx="2353388" cy="261460"/>
          </a:xfrm>
          <a:prstGeom prst="rect">
            <a:avLst/>
          </a:prstGeom>
        </p:spPr>
        <p:txBody>
          <a:bodyPr/>
          <a:lstStyle>
            <a:lvl1pPr marL="0" indent="0" algn="ctr">
              <a:buNone/>
              <a:defRPr sz="1125"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980498" y="400850"/>
            <a:ext cx="1183005" cy="915733"/>
          </a:xfrm>
          <a:prstGeom prst="rect">
            <a:avLst/>
          </a:prstGeom>
        </p:spPr>
      </p:pic>
    </p:spTree>
    <p:extLst>
      <p:ext uri="{BB962C8B-B14F-4D97-AF65-F5344CB8AC3E}">
        <p14:creationId xmlns:p14="http://schemas.microsoft.com/office/powerpoint/2010/main" val="3746766697"/>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213102" y="1521354"/>
            <a:ext cx="8701103" cy="4626307"/>
          </a:xfrm>
          <a:prstGeom prst="rect">
            <a:avLst/>
          </a:prstGeom>
        </p:spPr>
        <p:txBody>
          <a:bodyPr vert="horz" lIns="91440" tIns="45720" rIns="91440" bIns="45720" rtlCol="0">
            <a:normAutofit/>
          </a:bodyPr>
          <a:lstStyle>
            <a:lvl1pPr marL="142875" indent="-142875" algn="l" defTabSz="571500" rtl="0" eaLnBrk="1" latinLnBrk="0" hangingPunct="1">
              <a:lnSpc>
                <a:spcPct val="90000"/>
              </a:lnSpc>
              <a:spcBef>
                <a:spcPts val="625"/>
              </a:spcBef>
              <a:buFont typeface="Arial" panose="020B0604020202020204" pitchFamily="34" charset="0"/>
              <a:buChar char="•"/>
              <a:defRPr sz="1750" kern="1200">
                <a:solidFill>
                  <a:schemeClr val="bg2"/>
                </a:solidFill>
                <a:latin typeface="Segoe UI" panose="020B0502040204020203" pitchFamily="34" charset="0"/>
                <a:ea typeface="+mn-ea"/>
                <a:cs typeface="Segoe UI" panose="020B0502040204020203" pitchFamily="34" charset="0"/>
              </a:defRPr>
            </a:lvl1pPr>
            <a:lvl2pPr marL="428625" indent="-142875" algn="l" defTabSz="571500" rtl="0" eaLnBrk="1" latinLnBrk="0" hangingPunct="1">
              <a:lnSpc>
                <a:spcPct val="90000"/>
              </a:lnSpc>
              <a:spcBef>
                <a:spcPts val="313"/>
              </a:spcBef>
              <a:buFont typeface="Arial" panose="020B0604020202020204" pitchFamily="34" charset="0"/>
              <a:buChar char="•"/>
              <a:defRPr sz="1500" kern="1200">
                <a:solidFill>
                  <a:schemeClr val="bg2"/>
                </a:solidFill>
                <a:latin typeface="Segoe UI" panose="020B0502040204020203" pitchFamily="34" charset="0"/>
                <a:ea typeface="+mn-ea"/>
                <a:cs typeface="Segoe UI" panose="020B0502040204020203" pitchFamily="34" charset="0"/>
              </a:defRPr>
            </a:lvl2pPr>
            <a:lvl3pPr marL="714375" indent="-142875" algn="l" defTabSz="571500" rtl="0" eaLnBrk="1" latinLnBrk="0" hangingPunct="1">
              <a:lnSpc>
                <a:spcPct val="90000"/>
              </a:lnSpc>
              <a:spcBef>
                <a:spcPts val="313"/>
              </a:spcBef>
              <a:buFont typeface="Arial" panose="020B0604020202020204" pitchFamily="34" charset="0"/>
              <a:buChar char="•"/>
              <a:defRPr sz="1250" kern="1200">
                <a:solidFill>
                  <a:schemeClr val="bg2"/>
                </a:solidFill>
                <a:latin typeface="Segoe UI" panose="020B0502040204020203" pitchFamily="34" charset="0"/>
                <a:ea typeface="+mn-ea"/>
                <a:cs typeface="Segoe UI" panose="020B0502040204020203" pitchFamily="34" charset="0"/>
              </a:defRPr>
            </a:lvl3pPr>
            <a:lvl4pPr marL="1000125" indent="-142875" algn="l" defTabSz="571500" rtl="0" eaLnBrk="1" latinLnBrk="0" hangingPunct="1">
              <a:lnSpc>
                <a:spcPct val="90000"/>
              </a:lnSpc>
              <a:spcBef>
                <a:spcPts val="313"/>
              </a:spcBef>
              <a:buFont typeface="Arial" panose="020B0604020202020204" pitchFamily="34" charset="0"/>
              <a:buChar char="•"/>
              <a:defRPr sz="1125" kern="1200">
                <a:solidFill>
                  <a:schemeClr val="bg2"/>
                </a:solidFill>
                <a:latin typeface="Segoe UI" panose="020B0502040204020203" pitchFamily="34" charset="0"/>
                <a:ea typeface="+mn-ea"/>
                <a:cs typeface="Segoe UI" panose="020B0502040204020203" pitchFamily="34" charset="0"/>
              </a:defRPr>
            </a:lvl4pPr>
            <a:lvl5pPr marL="1285875" indent="-142875" algn="l" defTabSz="571500" rtl="0" eaLnBrk="1" latinLnBrk="0" hangingPunct="1">
              <a:lnSpc>
                <a:spcPct val="90000"/>
              </a:lnSpc>
              <a:spcBef>
                <a:spcPts val="313"/>
              </a:spcBef>
              <a:buFont typeface="Arial" panose="020B0604020202020204" pitchFamily="34" charset="0"/>
              <a:buChar char="•"/>
              <a:defRPr sz="1125" kern="1200">
                <a:solidFill>
                  <a:schemeClr val="bg2"/>
                </a:solidFill>
                <a:latin typeface="Segoe UI" panose="020B0502040204020203" pitchFamily="34" charset="0"/>
                <a:ea typeface="+mn-ea"/>
                <a:cs typeface="Segoe UI" panose="020B0502040204020203" pitchFamily="34" charset="0"/>
              </a:defRPr>
            </a:lvl5pPr>
            <a:lvl6pPr marL="15716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6pPr>
            <a:lvl7pPr marL="18573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7pPr>
            <a:lvl8pPr marL="21431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8pPr>
            <a:lvl9pPr marL="24288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213102" y="365126"/>
            <a:ext cx="8701103" cy="1006740"/>
          </a:xfrm>
          <a:prstGeom prst="rect">
            <a:avLst/>
          </a:prstGeom>
        </p:spPr>
        <p:txBody>
          <a:bodyPr/>
          <a:lstStyle>
            <a:lvl1pPr>
              <a:defRPr sz="2188" b="1">
                <a:solidFill>
                  <a:schemeClr val="tx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2731624"/>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troduction slide_EQB_0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extLst>
              <p:ext uri="{D42A27DB-BD31-4B8C-83A1-F6EECF244321}">
                <p14:modId xmlns:p14="http://schemas.microsoft.com/office/powerpoint/2010/main" val="628459345"/>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7403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1383631" y="3882189"/>
            <a:ext cx="6376736" cy="1427748"/>
          </a:xfrm>
          <a:prstGeom prst="rect">
            <a:avLst/>
          </a:prstGeom>
        </p:spPr>
        <p:txBody>
          <a:bodyPr/>
          <a:lstStyle>
            <a:lvl1pPr marL="0" indent="0" algn="ctr">
              <a:lnSpc>
                <a:spcPts val="3750"/>
              </a:lnSpc>
              <a:buNone/>
              <a:defRPr sz="225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578639" y="5665565"/>
            <a:ext cx="3986723" cy="237665"/>
          </a:xfrm>
          <a:prstGeom prst="rect">
            <a:avLst/>
          </a:prstGeom>
        </p:spPr>
        <p:txBody>
          <a:bodyPr/>
          <a:lstStyle>
            <a:lvl1pPr marL="0" indent="0" algn="ctr">
              <a:buNone/>
              <a:defRPr sz="1125"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446988" y="5903230"/>
            <a:ext cx="2250023" cy="237665"/>
          </a:xfrm>
          <a:prstGeom prst="rect">
            <a:avLst/>
          </a:prstGeom>
        </p:spPr>
        <p:txBody>
          <a:bodyPr/>
          <a:lstStyle>
            <a:lvl1pPr marL="0" indent="0" algn="ctr">
              <a:buNone/>
              <a:defRPr sz="1125"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A2DCA8EA-D396-ED45-8079-3A6E4D2782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429000" y="1206279"/>
            <a:ext cx="2286000" cy="1769533"/>
          </a:xfrm>
          <a:prstGeom prst="rect">
            <a:avLst/>
          </a:prstGeom>
        </p:spPr>
      </p:pic>
    </p:spTree>
    <p:extLst>
      <p:ext uri="{BB962C8B-B14F-4D97-AF65-F5344CB8AC3E}">
        <p14:creationId xmlns:p14="http://schemas.microsoft.com/office/powerpoint/2010/main" val="4289415267"/>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2"/>
            </p:custDataLst>
            <p:extLst>
              <p:ext uri="{D42A27DB-BD31-4B8C-83A1-F6EECF244321}">
                <p14:modId xmlns:p14="http://schemas.microsoft.com/office/powerpoint/2010/main" val="2725697981"/>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849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222595" y="3365500"/>
            <a:ext cx="3930702" cy="2349500"/>
          </a:xfrm>
          <a:prstGeom prst="rect">
            <a:avLst/>
          </a:prstGeom>
        </p:spPr>
        <p:txBody>
          <a:bodyPr/>
          <a:lstStyle>
            <a:lvl1pPr marL="0" indent="0">
              <a:lnSpc>
                <a:spcPts val="1250"/>
              </a:lnSpc>
              <a:spcBef>
                <a:spcPts val="0"/>
              </a:spcBef>
              <a:buNone/>
              <a:defRPr sz="1000" b="0" i="0" spc="7"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2038473283"/>
      </p:ext>
    </p:extLst>
  </p:cSld>
  <p:clrMapOvr>
    <a:masterClrMapping/>
  </p:clrMapOvr>
  <p:extLst>
    <p:ext uri="{DCECCB84-F9BA-43D5-87BE-67443E8EF086}">
      <p15:sldGuideLst xmlns:p15="http://schemas.microsoft.com/office/powerpoint/2012/main">
        <p15:guide id="1" orient="horz" pos="2120" userDrawn="1">
          <p15:clr>
            <a:srgbClr val="FBAE40"/>
          </p15:clr>
        </p15:guide>
        <p15:guide id="2" orient="horz" pos="360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B51943BB-EF47-4440-8F7A-040E5A5080A9}"/>
              </a:ext>
            </a:extLst>
          </p:cNvPr>
          <p:cNvSpPr>
            <a:spLocks noGrp="1"/>
          </p:cNvSpPr>
          <p:nvPr>
            <p:ph type="pic" sz="quarter" idx="14" hasCustomPrompt="1"/>
          </p:nvPr>
        </p:nvSpPr>
        <p:spPr>
          <a:xfrm>
            <a:off x="1985" y="5948"/>
            <a:ext cx="9142016" cy="4933273"/>
          </a:xfrm>
          <a:prstGeom prst="rect">
            <a:avLst/>
          </a:prstGeom>
          <a:solidFill>
            <a:schemeClr val="bg1">
              <a:lumMod val="75000"/>
            </a:schemeClr>
          </a:solidFill>
          <a:ln>
            <a:noFill/>
          </a:ln>
        </p:spPr>
        <p:txBody>
          <a:bodyPr anchor="ct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sz="1000">
                <a:solidFill>
                  <a:schemeClr val="tx1"/>
                </a:solidFill>
                <a:latin typeface="IBM Eliot Sans Medium" panose="020B0703050000000000" pitchFamily="34" charset="0"/>
                <a:cs typeface="Segoe UI" panose="020B0502040204020203" pitchFamily="34"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0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pic>
        <p:nvPicPr>
          <p:cNvPr id="9" name="Picture 8">
            <a:extLst>
              <a:ext uri="{FF2B5EF4-FFF2-40B4-BE49-F238E27FC236}">
                <a16:creationId xmlns:a16="http://schemas.microsoft.com/office/drawing/2014/main" id="{44284B11-6A03-4D7A-87F0-AE53D2629FE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042833"/>
            <a:ext cx="9144000" cy="2815167"/>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2"/>
            </p:custDataLst>
            <p:extLst>
              <p:ext uri="{D42A27DB-BD31-4B8C-83A1-F6EECF244321}">
                <p14:modId xmlns:p14="http://schemas.microsoft.com/office/powerpoint/2010/main" val="1634759054"/>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75057"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285751" y="4939220"/>
            <a:ext cx="8572499" cy="1291040"/>
          </a:xfrm>
          <a:prstGeom prst="rect">
            <a:avLst/>
          </a:prstGeom>
        </p:spPr>
        <p:txBody>
          <a:bodyPr anchor="ctr" anchorCtr="0"/>
          <a:lstStyle>
            <a:lvl1pPr marL="0" indent="0" algn="ctr">
              <a:buNone/>
              <a:defRPr lang="en-US" sz="3375" b="1" i="0" dirty="0">
                <a:solidFill>
                  <a:schemeClr val="bg2"/>
                </a:solidFill>
                <a:latin typeface="Segoe UI" panose="020B0502040204020203" pitchFamily="34" charset="0"/>
                <a:sym typeface="Segoe UI" panose="020B0502040204020203" pitchFamily="34" charset="0"/>
              </a:defRPr>
            </a:lvl1pPr>
          </a:lstStyle>
          <a:p>
            <a:pPr marL="171446" lvl="0" indent="-171446" algn="ctr">
              <a:lnSpc>
                <a:spcPct val="85000"/>
              </a:lnSpc>
            </a:pPr>
            <a:r>
              <a:rPr lang="en-US" dirty="0"/>
              <a:t>Section title here</a:t>
            </a:r>
          </a:p>
        </p:txBody>
      </p:sp>
      <p:pic>
        <p:nvPicPr>
          <p:cNvPr id="10" name="Picture 9">
            <a:extLst>
              <a:ext uri="{FF2B5EF4-FFF2-40B4-BE49-F238E27FC236}">
                <a16:creationId xmlns:a16="http://schemas.microsoft.com/office/drawing/2014/main" id="{E89CF643-361D-2D4E-9AD4-551314F686B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3432825722"/>
      </p:ext>
    </p:extLst>
  </p:cSld>
  <p:clrMapOvr>
    <a:masterClrMapping/>
  </p:clrMapOvr>
  <p:extLst>
    <p:ext uri="{DCECCB84-F9BA-43D5-87BE-67443E8EF086}">
      <p15:sldGuideLst xmlns:p15="http://schemas.microsoft.com/office/powerpoint/2012/main">
        <p15:guide id="1" orient="horz" pos="4320" userDrawn="1">
          <p15:clr>
            <a:srgbClr val="FBAE40"/>
          </p15:clr>
        </p15:guide>
        <p15:guide id="2" orient="horz" userDrawn="1">
          <p15:clr>
            <a:srgbClr val="FBAE40"/>
          </p15:clr>
        </p15:guide>
        <p15:guide id="3" userDrawn="1">
          <p15:clr>
            <a:srgbClr val="FBAE40"/>
          </p15:clr>
        </p15:guide>
        <p15:guide id="4" pos="576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E9603E-CB92-124F-9168-B733881641D1}"/>
              </a:ext>
            </a:extLst>
          </p:cNvPr>
          <p:cNvGraphicFramePr>
            <a:graphicFrameLocks noChangeAspect="1"/>
          </p:cNvGraphicFramePr>
          <p:nvPr userDrawn="1">
            <p:custDataLst>
              <p:tags r:id="rId2"/>
            </p:custDataLst>
            <p:extLst>
              <p:ext uri="{D42A27DB-BD31-4B8C-83A1-F6EECF244321}">
                <p14:modId xmlns:p14="http://schemas.microsoft.com/office/powerpoint/2010/main" val="2543787027"/>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7608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E9603E-CB92-124F-9168-B733881641D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8D699D66-FB69-D74D-8D14-D34010B9AD99}"/>
              </a:ext>
            </a:extLst>
          </p:cNvPr>
          <p:cNvSpPr>
            <a:spLocks noGrp="1"/>
          </p:cNvSpPr>
          <p:nvPr>
            <p:ph type="ctrTitle" hasCustomPrompt="1"/>
          </p:nvPr>
        </p:nvSpPr>
        <p:spPr>
          <a:xfrm>
            <a:off x="224774" y="420563"/>
            <a:ext cx="1978683" cy="254382"/>
          </a:xfrm>
          <a:prstGeom prst="rect">
            <a:avLst/>
          </a:prstGeom>
        </p:spPr>
        <p:txBody>
          <a:bodyPr anchor="b">
            <a:noAutofit/>
          </a:bodyPr>
          <a:lstStyle>
            <a:lvl1pPr algn="l">
              <a:defRPr sz="10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9" name="Subtitle 2">
            <a:extLst>
              <a:ext uri="{FF2B5EF4-FFF2-40B4-BE49-F238E27FC236}">
                <a16:creationId xmlns:a16="http://schemas.microsoft.com/office/drawing/2014/main" id="{4EAE71ED-CCA7-7041-8EA1-89E842E5E7DC}"/>
              </a:ext>
            </a:extLst>
          </p:cNvPr>
          <p:cNvSpPr>
            <a:spLocks noGrp="1"/>
          </p:cNvSpPr>
          <p:nvPr>
            <p:ph type="subTitle" idx="1" hasCustomPrompt="1"/>
          </p:nvPr>
        </p:nvSpPr>
        <p:spPr>
          <a:xfrm>
            <a:off x="210850" y="1062708"/>
            <a:ext cx="3503900" cy="589400"/>
          </a:xfrm>
          <a:prstGeom prst="rect">
            <a:avLst/>
          </a:prstGeom>
        </p:spPr>
        <p:txBody>
          <a:bodyPr>
            <a:noAutofit/>
          </a:bodyPr>
          <a:lstStyle>
            <a:lvl1pPr marL="0" indent="0" algn="l">
              <a:buNone/>
              <a:defRPr sz="3438" b="1" i="0">
                <a:solidFill>
                  <a:srgbClr val="FFFFFF"/>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p:txBody>
      </p:sp>
      <p:sp>
        <p:nvSpPr>
          <p:cNvPr id="10" name="Text Placeholder 14">
            <a:extLst>
              <a:ext uri="{FF2B5EF4-FFF2-40B4-BE49-F238E27FC236}">
                <a16:creationId xmlns:a16="http://schemas.microsoft.com/office/drawing/2014/main" id="{75231186-8295-4841-8BFE-2BFEB7ADFB42}"/>
              </a:ext>
            </a:extLst>
          </p:cNvPr>
          <p:cNvSpPr>
            <a:spLocks noGrp="1"/>
          </p:cNvSpPr>
          <p:nvPr>
            <p:ph type="body" sz="quarter" idx="13" hasCustomPrompt="1"/>
          </p:nvPr>
        </p:nvSpPr>
        <p:spPr>
          <a:xfrm>
            <a:off x="210852" y="1755246"/>
            <a:ext cx="3503899" cy="1673756"/>
          </a:xfrm>
          <a:prstGeom prst="rect">
            <a:avLst/>
          </a:prstGeom>
        </p:spPr>
        <p:txBody>
          <a:bodyPr/>
          <a:lstStyle>
            <a:lvl1pPr marL="0" indent="0">
              <a:buNone/>
              <a:defRPr sz="3438"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
        <p:nvSpPr>
          <p:cNvPr id="7" name="Slide Number Placeholder 5">
            <a:extLst>
              <a:ext uri="{FF2B5EF4-FFF2-40B4-BE49-F238E27FC236}">
                <a16:creationId xmlns:a16="http://schemas.microsoft.com/office/drawing/2014/main" id="{C5F814D2-9360-8441-B325-95B6F3AACD08}"/>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4CBAF6D0-BAEE-614A-B1CA-EA87B135F944}"/>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335286018"/>
      </p:ext>
    </p:extLst>
  </p:cSld>
  <p:clrMapOvr>
    <a:masterClrMapping/>
  </p:clrMapOvr>
  <p:extLst>
    <p:ext uri="{DCECCB84-F9BA-43D5-87BE-67443E8EF086}">
      <p15:sldGuideLst xmlns:p15="http://schemas.microsoft.com/office/powerpoint/2012/main">
        <p15:guide id="1" orient="horz" pos="294"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248CC89-1582-B74D-9B61-E00945FA2243}"/>
              </a:ext>
            </a:extLst>
          </p:cNvPr>
          <p:cNvGraphicFramePr>
            <a:graphicFrameLocks noChangeAspect="1"/>
          </p:cNvGraphicFramePr>
          <p:nvPr userDrawn="1">
            <p:custDataLst>
              <p:tags r:id="rId2"/>
            </p:custDataLst>
            <p:extLst>
              <p:ext uri="{D42A27DB-BD31-4B8C-83A1-F6EECF244321}">
                <p14:modId xmlns:p14="http://schemas.microsoft.com/office/powerpoint/2010/main" val="496560928"/>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7710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248CC89-1582-B74D-9B61-E00945FA2243}"/>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C4E384A2-BCF1-3241-B6BC-F230C3CEF37C}"/>
              </a:ext>
            </a:extLst>
          </p:cNvPr>
          <p:cNvSpPr>
            <a:spLocks noGrp="1"/>
          </p:cNvSpPr>
          <p:nvPr>
            <p:ph type="ctrTitle" hasCustomPrompt="1"/>
          </p:nvPr>
        </p:nvSpPr>
        <p:spPr>
          <a:xfrm>
            <a:off x="242881" y="65048"/>
            <a:ext cx="1527372" cy="1905000"/>
          </a:xfrm>
          <a:prstGeom prst="rect">
            <a:avLst/>
          </a:prstGeom>
        </p:spPr>
        <p:txBody>
          <a:bodyPr anchor="b">
            <a:normAutofit/>
          </a:bodyPr>
          <a:lstStyle>
            <a:lvl1pPr algn="l">
              <a:defRPr sz="9375" b="1" i="0">
                <a:solidFill>
                  <a:srgbClr val="002577"/>
                </a:solidFill>
                <a:latin typeface="Segoe UI" panose="020B0502040204020203" pitchFamily="34" charset="0"/>
                <a:sym typeface="Segoe UI" panose="020B0502040204020203" pitchFamily="34" charset="0"/>
              </a:defRPr>
            </a:lvl1pPr>
          </a:lstStyle>
          <a:p>
            <a:r>
              <a:rPr lang="en-US" dirty="0"/>
              <a:t>3</a:t>
            </a:r>
          </a:p>
        </p:txBody>
      </p:sp>
      <p:sp>
        <p:nvSpPr>
          <p:cNvPr id="8" name="Subtitle 2">
            <a:extLst>
              <a:ext uri="{FF2B5EF4-FFF2-40B4-BE49-F238E27FC236}">
                <a16:creationId xmlns:a16="http://schemas.microsoft.com/office/drawing/2014/main" id="{428056BC-493E-FF40-B5D6-A7C54EE28580}"/>
              </a:ext>
            </a:extLst>
          </p:cNvPr>
          <p:cNvSpPr>
            <a:spLocks noGrp="1"/>
          </p:cNvSpPr>
          <p:nvPr>
            <p:ph type="subTitle" idx="1" hasCustomPrompt="1"/>
          </p:nvPr>
        </p:nvSpPr>
        <p:spPr>
          <a:xfrm>
            <a:off x="208033" y="2211660"/>
            <a:ext cx="3506718" cy="2233341"/>
          </a:xfrm>
          <a:prstGeom prst="rect">
            <a:avLst/>
          </a:prstGeom>
        </p:spPr>
        <p:txBody>
          <a:bodyPr>
            <a:noAutofit/>
          </a:bodyPr>
          <a:lstStyle>
            <a:lvl1pPr marL="0" indent="0" algn="l">
              <a:buNone/>
              <a:defRPr sz="3438" b="1" i="0">
                <a:solidFill>
                  <a:srgbClr val="FFFFFF"/>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a:p>
            <a:r>
              <a:rPr lang="en-US" dirty="0"/>
              <a:t>title here</a:t>
            </a:r>
          </a:p>
        </p:txBody>
      </p:sp>
      <p:sp>
        <p:nvSpPr>
          <p:cNvPr id="6" name="Slide Number Placeholder 5">
            <a:extLst>
              <a:ext uri="{FF2B5EF4-FFF2-40B4-BE49-F238E27FC236}">
                <a16:creationId xmlns:a16="http://schemas.microsoft.com/office/drawing/2014/main" id="{A5D9549C-1A7F-714B-B6C9-B8C94AE1F759}"/>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C0D08BCB-2DAE-7944-8628-ECC7F5339C55}"/>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9351021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_MB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55F976-D91E-D44F-9FB0-B1D30FF2CE84}"/>
              </a:ext>
            </a:extLst>
          </p:cNvPr>
          <p:cNvGraphicFramePr>
            <a:graphicFrameLocks noChangeAspect="1"/>
          </p:cNvGraphicFramePr>
          <p:nvPr userDrawn="1">
            <p:custDataLst>
              <p:tags r:id="rId2"/>
            </p:custDataLst>
            <p:extLst>
              <p:ext uri="{D42A27DB-BD31-4B8C-83A1-F6EECF244321}">
                <p14:modId xmlns:p14="http://schemas.microsoft.com/office/powerpoint/2010/main" val="2845039900"/>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7812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B55F976-D91E-D44F-9FB0-B1D30FF2CE84}"/>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21406DAD-A14C-D64F-851C-3E4251E0E9D8}"/>
              </a:ext>
            </a:extLst>
          </p:cNvPr>
          <p:cNvSpPr>
            <a:spLocks noGrp="1"/>
          </p:cNvSpPr>
          <p:nvPr>
            <p:ph type="pic" sz="quarter" idx="14"/>
          </p:nvPr>
        </p:nvSpPr>
        <p:spPr>
          <a:xfrm>
            <a:off x="4572000" y="0"/>
            <a:ext cx="4572000" cy="6858000"/>
          </a:xfrm>
          <a:prstGeom prst="rect">
            <a:avLst/>
          </a:prstGeom>
        </p:spPr>
        <p:txBody>
          <a:bodyPr/>
          <a:lstStyle>
            <a:lvl1pPr>
              <a:defRPr b="0" i="0">
                <a:solidFill>
                  <a:schemeClr val="bg1"/>
                </a:solidFill>
                <a:latin typeface="IBM Eliot Sans Medium" panose="020B0703050000000000" pitchFamily="34" charset="0"/>
              </a:defRPr>
            </a:lvl1pPr>
          </a:lstStyle>
          <a:p>
            <a:endParaRPr lang="en-US" dirty="0">
              <a:latin typeface="Segoe UI" panose="020B0502040204020203" pitchFamily="34" charset="0"/>
            </a:endParaRPr>
          </a:p>
        </p:txBody>
      </p:sp>
      <p:sp>
        <p:nvSpPr>
          <p:cNvPr id="9" name="Title 1">
            <a:extLst>
              <a:ext uri="{FF2B5EF4-FFF2-40B4-BE49-F238E27FC236}">
                <a16:creationId xmlns:a16="http://schemas.microsoft.com/office/drawing/2014/main" id="{9059DB96-38BB-8C44-BEE6-79E193D3EF2D}"/>
              </a:ext>
            </a:extLst>
          </p:cNvPr>
          <p:cNvSpPr>
            <a:spLocks noGrp="1"/>
          </p:cNvSpPr>
          <p:nvPr>
            <p:ph type="ctrTitle" hasCustomPrompt="1"/>
          </p:nvPr>
        </p:nvSpPr>
        <p:spPr>
          <a:xfrm>
            <a:off x="224774" y="416077"/>
            <a:ext cx="1978683" cy="254382"/>
          </a:xfrm>
          <a:prstGeom prst="rect">
            <a:avLst/>
          </a:prstGeom>
        </p:spPr>
        <p:txBody>
          <a:bodyPr anchor="b">
            <a:noAutofit/>
          </a:bodyPr>
          <a:lstStyle>
            <a:lvl1pPr algn="l">
              <a:defRPr sz="10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10" name="Subtitle 2">
            <a:extLst>
              <a:ext uri="{FF2B5EF4-FFF2-40B4-BE49-F238E27FC236}">
                <a16:creationId xmlns:a16="http://schemas.microsoft.com/office/drawing/2014/main" id="{1C7C2759-5413-9647-B398-F269CDC851E4}"/>
              </a:ext>
            </a:extLst>
          </p:cNvPr>
          <p:cNvSpPr>
            <a:spLocks noGrp="1"/>
          </p:cNvSpPr>
          <p:nvPr>
            <p:ph type="subTitle" idx="1" hasCustomPrompt="1"/>
          </p:nvPr>
        </p:nvSpPr>
        <p:spPr>
          <a:xfrm>
            <a:off x="210850" y="1062708"/>
            <a:ext cx="3503900" cy="589400"/>
          </a:xfrm>
          <a:prstGeom prst="rect">
            <a:avLst/>
          </a:prstGeom>
        </p:spPr>
        <p:txBody>
          <a:bodyPr>
            <a:noAutofit/>
          </a:bodyPr>
          <a:lstStyle>
            <a:lvl1pPr marL="0" indent="0" algn="l">
              <a:buNone/>
              <a:defRPr sz="3438" b="1" i="0">
                <a:solidFill>
                  <a:srgbClr val="FFFFFF"/>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p:txBody>
      </p:sp>
      <p:sp>
        <p:nvSpPr>
          <p:cNvPr id="11" name="Text Placeholder 14">
            <a:extLst>
              <a:ext uri="{FF2B5EF4-FFF2-40B4-BE49-F238E27FC236}">
                <a16:creationId xmlns:a16="http://schemas.microsoft.com/office/drawing/2014/main" id="{14A76205-1D2B-DA47-AF5A-87614A4421F3}"/>
              </a:ext>
            </a:extLst>
          </p:cNvPr>
          <p:cNvSpPr>
            <a:spLocks noGrp="1"/>
          </p:cNvSpPr>
          <p:nvPr>
            <p:ph type="body" sz="quarter" idx="13" hasCustomPrompt="1"/>
          </p:nvPr>
        </p:nvSpPr>
        <p:spPr>
          <a:xfrm>
            <a:off x="210852" y="1755246"/>
            <a:ext cx="3503899" cy="1673756"/>
          </a:xfrm>
          <a:prstGeom prst="rect">
            <a:avLst/>
          </a:prstGeom>
        </p:spPr>
        <p:txBody>
          <a:bodyPr/>
          <a:lstStyle>
            <a:lvl1pPr marL="0" indent="0">
              <a:buNone/>
              <a:defRPr sz="3438"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Tree>
    <p:extLst>
      <p:ext uri="{BB962C8B-B14F-4D97-AF65-F5344CB8AC3E}">
        <p14:creationId xmlns:p14="http://schemas.microsoft.com/office/powerpoint/2010/main" val="2701831450"/>
      </p:ext>
    </p:extLst>
  </p:cSld>
  <p:clrMapOvr>
    <a:masterClrMapping/>
  </p:clrMapOvr>
  <p:extLst>
    <p:ext uri="{DCECCB84-F9BA-43D5-87BE-67443E8EF086}">
      <p15:sldGuideLst xmlns:p15="http://schemas.microsoft.com/office/powerpoint/2012/main">
        <p15:guide id="1" orient="horz" pos="294"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ey Take Away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A1256C-1DC9-634C-AFA9-B23CB6FE8132}"/>
              </a:ext>
            </a:extLst>
          </p:cNvPr>
          <p:cNvGraphicFramePr>
            <a:graphicFrameLocks noChangeAspect="1"/>
          </p:cNvGraphicFramePr>
          <p:nvPr userDrawn="1">
            <p:custDataLst>
              <p:tags r:id="rId2"/>
            </p:custDataLst>
            <p:extLst>
              <p:ext uri="{D42A27DB-BD31-4B8C-83A1-F6EECF244321}">
                <p14:modId xmlns:p14="http://schemas.microsoft.com/office/powerpoint/2010/main" val="1595556147"/>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7915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3A1256C-1DC9-634C-AFA9-B23CB6FE8132}"/>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97F86E8-6969-EA49-AA59-76B41BBA1513}"/>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6" name="Text Placeholder 3">
            <a:extLst>
              <a:ext uri="{FF2B5EF4-FFF2-40B4-BE49-F238E27FC236}">
                <a16:creationId xmlns:a16="http://schemas.microsoft.com/office/drawing/2014/main" id="{2B3A8364-80DE-D642-9543-1056990AD93A}"/>
              </a:ext>
            </a:extLst>
          </p:cNvPr>
          <p:cNvSpPr>
            <a:spLocks noGrp="1"/>
          </p:cNvSpPr>
          <p:nvPr>
            <p:ph type="body" sz="quarter" idx="14" hasCustomPrompt="1"/>
          </p:nvPr>
        </p:nvSpPr>
        <p:spPr>
          <a:xfrm>
            <a:off x="222595" y="3365500"/>
            <a:ext cx="3930702" cy="2349500"/>
          </a:xfrm>
          <a:prstGeom prst="rect">
            <a:avLst/>
          </a:prstGeom>
        </p:spPr>
        <p:txBody>
          <a:bodyPr/>
          <a:lstStyle>
            <a:lvl1pPr marL="0" indent="0">
              <a:lnSpc>
                <a:spcPts val="1250"/>
              </a:lnSpc>
              <a:spcBef>
                <a:spcPts val="0"/>
              </a:spcBef>
              <a:buNone/>
              <a:defRPr sz="1000" b="0" i="0" spc="7"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8" name="Slide Number Placeholder 5">
            <a:extLst>
              <a:ext uri="{FF2B5EF4-FFF2-40B4-BE49-F238E27FC236}">
                <a16:creationId xmlns:a16="http://schemas.microsoft.com/office/drawing/2014/main" id="{6761FD42-7C1C-7946-814E-DC90712C876C}"/>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4E36A7DB-6B36-7146-8869-6F59D0A72F47}"/>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14686701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ey Take Away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36C659-69AB-8B46-AA26-29E264CD9C40}"/>
              </a:ext>
            </a:extLst>
          </p:cNvPr>
          <p:cNvGraphicFramePr>
            <a:graphicFrameLocks noChangeAspect="1"/>
          </p:cNvGraphicFramePr>
          <p:nvPr userDrawn="1">
            <p:custDataLst>
              <p:tags r:id="rId2"/>
            </p:custDataLst>
            <p:extLst>
              <p:ext uri="{D42A27DB-BD31-4B8C-83A1-F6EECF244321}">
                <p14:modId xmlns:p14="http://schemas.microsoft.com/office/powerpoint/2010/main" val="52339689"/>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8017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36C659-69AB-8B46-AA26-29E264CD9C40}"/>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98505416-E8B1-5949-8598-E56FF2546D13}"/>
              </a:ext>
            </a:extLst>
          </p:cNvPr>
          <p:cNvSpPr>
            <a:spLocks noGrp="1"/>
          </p:cNvSpPr>
          <p:nvPr>
            <p:ph type="sldNum" sz="quarter" idx="10"/>
          </p:nvPr>
        </p:nvSpPr>
        <p:spPr>
          <a:xfrm>
            <a:off x="8647883" y="6347590"/>
            <a:ext cx="233450" cy="291340"/>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AC239665-67ED-2843-AAE5-0D382A721D3A}"/>
              </a:ext>
            </a:extLst>
          </p:cNvPr>
          <p:cNvSpPr>
            <a:spLocks noGrp="1"/>
          </p:cNvSpPr>
          <p:nvPr>
            <p:ph type="ftr" sz="quarter" idx="11"/>
          </p:nvPr>
        </p:nvSpPr>
        <p:spPr>
          <a:xfrm>
            <a:off x="5552411" y="6261813"/>
            <a:ext cx="3086100" cy="365125"/>
          </a:xfrm>
          <a:prstGeom prst="rect">
            <a:avLst/>
          </a:prstGeom>
        </p:spPr>
        <p:txBody>
          <a:bodyPr/>
          <a:lstStyle/>
          <a:p>
            <a:r>
              <a:rPr lang="en-US"/>
              <a:t>Presentation Title Here – Month 00, 000</a:t>
            </a:r>
            <a:endParaRPr lang="en-US" dirty="0"/>
          </a:p>
        </p:txBody>
      </p:sp>
      <p:sp>
        <p:nvSpPr>
          <p:cNvPr id="7" name="Picture Placeholder 2">
            <a:extLst>
              <a:ext uri="{FF2B5EF4-FFF2-40B4-BE49-F238E27FC236}">
                <a16:creationId xmlns:a16="http://schemas.microsoft.com/office/drawing/2014/main" id="{E8B3310A-4204-8D44-AD12-6E4744492166}"/>
              </a:ext>
            </a:extLst>
          </p:cNvPr>
          <p:cNvSpPr>
            <a:spLocks noGrp="1"/>
          </p:cNvSpPr>
          <p:nvPr>
            <p:ph type="pic" sz="quarter" idx="14" hasCustomPrompt="1"/>
          </p:nvPr>
        </p:nvSpPr>
        <p:spPr>
          <a:xfrm>
            <a:off x="4568428" y="5948"/>
            <a:ext cx="4575572" cy="6852053"/>
          </a:xfrm>
          <a:prstGeom prst="rect">
            <a:avLst/>
          </a:prstGeom>
          <a:solidFill>
            <a:schemeClr val="bg1">
              <a:lumMod val="75000"/>
            </a:schemeClr>
          </a:solidFill>
          <a:ln>
            <a:noFill/>
          </a:ln>
        </p:spPr>
        <p:txBody>
          <a:bodyPr anchor="ct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sz="1000">
                <a:solidFill>
                  <a:schemeClr val="tx1"/>
                </a:solidFill>
                <a:latin typeface="IBM Eliot Sans Medium" panose="020B0703050000000000" pitchFamily="34" charset="0"/>
                <a:cs typeface="Segoe UI" panose="020B0502040204020203" pitchFamily="34"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0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2">
            <a:extLst>
              <a:ext uri="{FF2B5EF4-FFF2-40B4-BE49-F238E27FC236}">
                <a16:creationId xmlns:a16="http://schemas.microsoft.com/office/drawing/2014/main" id="{C84DB24E-2DEE-B441-A310-4D29BD8E59E7}"/>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10" name="Text Placeholder 3">
            <a:extLst>
              <a:ext uri="{FF2B5EF4-FFF2-40B4-BE49-F238E27FC236}">
                <a16:creationId xmlns:a16="http://schemas.microsoft.com/office/drawing/2014/main" id="{F4AACDFD-649E-D241-B7D9-6FBEF01C7931}"/>
              </a:ext>
            </a:extLst>
          </p:cNvPr>
          <p:cNvSpPr>
            <a:spLocks noGrp="1"/>
          </p:cNvSpPr>
          <p:nvPr>
            <p:ph type="body" sz="quarter" idx="15" hasCustomPrompt="1"/>
          </p:nvPr>
        </p:nvSpPr>
        <p:spPr>
          <a:xfrm>
            <a:off x="222595" y="3365500"/>
            <a:ext cx="3930702" cy="2349500"/>
          </a:xfrm>
          <a:prstGeom prst="rect">
            <a:avLst/>
          </a:prstGeom>
        </p:spPr>
        <p:txBody>
          <a:bodyPr/>
          <a:lstStyle>
            <a:lvl1pPr marL="0" indent="0">
              <a:lnSpc>
                <a:spcPts val="1250"/>
              </a:lnSpc>
              <a:spcBef>
                <a:spcPts val="0"/>
              </a:spcBef>
              <a:buNone/>
              <a:defRPr sz="1000" b="0" i="0" spc="7"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31999018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losing slide_EQB_0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2"/>
            </p:custDataLst>
            <p:extLst>
              <p:ext uri="{D42A27DB-BD31-4B8C-83A1-F6EECF244321}">
                <p14:modId xmlns:p14="http://schemas.microsoft.com/office/powerpoint/2010/main" val="331151794"/>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8120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279477" y="2479966"/>
            <a:ext cx="8585048" cy="1898069"/>
          </a:xfrm>
          <a:prstGeom prst="rect">
            <a:avLst/>
          </a:prstGeom>
        </p:spPr>
        <p:txBody>
          <a:bodyPr anchor="ctr" anchorCtr="0"/>
          <a:lstStyle>
            <a:lvl1pPr marL="0" indent="0" algn="ctr">
              <a:buNone/>
              <a:defRPr sz="5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8441907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losing slide_EQB_0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2"/>
            </p:custDataLst>
            <p:extLst>
              <p:ext uri="{D42A27DB-BD31-4B8C-83A1-F6EECF244321}">
                <p14:modId xmlns:p14="http://schemas.microsoft.com/office/powerpoint/2010/main" val="3856100549"/>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8222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9010" y="2606168"/>
            <a:ext cx="2125980" cy="1645666"/>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3964450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251847" y="1521354"/>
            <a:ext cx="8662357" cy="4626307"/>
          </a:xfrm>
          <a:prstGeom prst="rect">
            <a:avLst/>
          </a:prstGeom>
        </p:spPr>
        <p:txBody>
          <a:bodyPr vert="horz" lIns="91440" tIns="45720" rIns="91440" bIns="45720" rtlCol="0">
            <a:normAutofit/>
          </a:bodyPr>
          <a:lstStyle>
            <a:lvl1pPr marL="142875" indent="-142875" algn="l" defTabSz="571500" rtl="0" eaLnBrk="1" latinLnBrk="0" hangingPunct="1">
              <a:lnSpc>
                <a:spcPct val="90000"/>
              </a:lnSpc>
              <a:spcBef>
                <a:spcPts val="625"/>
              </a:spcBef>
              <a:buFont typeface="Arial" panose="020B0604020202020204" pitchFamily="34" charset="0"/>
              <a:buChar char="•"/>
              <a:defRPr sz="1750" kern="1200">
                <a:solidFill>
                  <a:schemeClr val="bg2"/>
                </a:solidFill>
                <a:latin typeface="Segoe UI" panose="020B0502040204020203" pitchFamily="34" charset="0"/>
                <a:ea typeface="+mn-ea"/>
                <a:cs typeface="Segoe UI" panose="020B0502040204020203" pitchFamily="34" charset="0"/>
              </a:defRPr>
            </a:lvl1pPr>
            <a:lvl2pPr marL="428625" indent="-142875" algn="l" defTabSz="571500" rtl="0" eaLnBrk="1" latinLnBrk="0" hangingPunct="1">
              <a:lnSpc>
                <a:spcPct val="90000"/>
              </a:lnSpc>
              <a:spcBef>
                <a:spcPts val="313"/>
              </a:spcBef>
              <a:buFont typeface="Arial" panose="020B0604020202020204" pitchFamily="34" charset="0"/>
              <a:buChar char="•"/>
              <a:defRPr sz="1500" kern="1200">
                <a:solidFill>
                  <a:schemeClr val="bg2"/>
                </a:solidFill>
                <a:latin typeface="Segoe UI" panose="020B0502040204020203" pitchFamily="34" charset="0"/>
                <a:ea typeface="+mn-ea"/>
                <a:cs typeface="Segoe UI" panose="020B0502040204020203" pitchFamily="34" charset="0"/>
              </a:defRPr>
            </a:lvl2pPr>
            <a:lvl3pPr marL="714375" indent="-142875" algn="l" defTabSz="571500" rtl="0" eaLnBrk="1" latinLnBrk="0" hangingPunct="1">
              <a:lnSpc>
                <a:spcPct val="90000"/>
              </a:lnSpc>
              <a:spcBef>
                <a:spcPts val="313"/>
              </a:spcBef>
              <a:buFont typeface="Arial" panose="020B0604020202020204" pitchFamily="34" charset="0"/>
              <a:buChar char="•"/>
              <a:defRPr sz="1250" kern="1200">
                <a:solidFill>
                  <a:schemeClr val="bg2"/>
                </a:solidFill>
                <a:latin typeface="Segoe UI" panose="020B0502040204020203" pitchFamily="34" charset="0"/>
                <a:ea typeface="+mn-ea"/>
                <a:cs typeface="Segoe UI" panose="020B0502040204020203" pitchFamily="34" charset="0"/>
              </a:defRPr>
            </a:lvl3pPr>
            <a:lvl4pPr marL="1000125" indent="-142875" algn="l" defTabSz="571500" rtl="0" eaLnBrk="1" latinLnBrk="0" hangingPunct="1">
              <a:lnSpc>
                <a:spcPct val="90000"/>
              </a:lnSpc>
              <a:spcBef>
                <a:spcPts val="313"/>
              </a:spcBef>
              <a:buFont typeface="Arial" panose="020B0604020202020204" pitchFamily="34" charset="0"/>
              <a:buChar char="•"/>
              <a:defRPr sz="1125" kern="1200">
                <a:solidFill>
                  <a:schemeClr val="bg2"/>
                </a:solidFill>
                <a:latin typeface="Segoe UI" panose="020B0502040204020203" pitchFamily="34" charset="0"/>
                <a:ea typeface="+mn-ea"/>
                <a:cs typeface="Segoe UI" panose="020B0502040204020203" pitchFamily="34" charset="0"/>
              </a:defRPr>
            </a:lvl4pPr>
            <a:lvl5pPr marL="1285875" indent="-142875" algn="l" defTabSz="571500" rtl="0" eaLnBrk="1" latinLnBrk="0" hangingPunct="1">
              <a:lnSpc>
                <a:spcPct val="90000"/>
              </a:lnSpc>
              <a:spcBef>
                <a:spcPts val="313"/>
              </a:spcBef>
              <a:buFont typeface="Arial" panose="020B0604020202020204" pitchFamily="34" charset="0"/>
              <a:buChar char="•"/>
              <a:defRPr sz="1125" kern="1200">
                <a:solidFill>
                  <a:schemeClr val="bg2"/>
                </a:solidFill>
                <a:latin typeface="Segoe UI" panose="020B0502040204020203" pitchFamily="34" charset="0"/>
                <a:ea typeface="+mn-ea"/>
                <a:cs typeface="Segoe UI" panose="020B0502040204020203" pitchFamily="34" charset="0"/>
              </a:defRPr>
            </a:lvl5pPr>
            <a:lvl6pPr marL="15716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6pPr>
            <a:lvl7pPr marL="18573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7pPr>
            <a:lvl8pPr marL="21431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8pPr>
            <a:lvl9pPr marL="24288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251847" y="365126"/>
            <a:ext cx="8662357" cy="1006740"/>
          </a:xfrm>
          <a:prstGeom prst="rect">
            <a:avLst/>
          </a:prstGeom>
        </p:spPr>
        <p:txBody>
          <a:bodyPr/>
          <a:lstStyle>
            <a:lvl1pPr>
              <a:defRPr sz="2188" b="1">
                <a:solidFill>
                  <a:schemeClr val="bg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30543414"/>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Introduction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8529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285750" y="2479972"/>
            <a:ext cx="8572500" cy="1898069"/>
          </a:xfrm>
          <a:prstGeom prst="rect">
            <a:avLst/>
          </a:prstGeom>
        </p:spPr>
        <p:txBody>
          <a:bodyPr anchor="ctr" anchorCtr="0"/>
          <a:lstStyle>
            <a:lvl1pPr marL="0" indent="0" algn="ctr">
              <a:lnSpc>
                <a:spcPct val="85000"/>
              </a:lnSpc>
              <a:buNone/>
              <a:defRPr sz="5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3137080" y="5661378"/>
            <a:ext cx="2879581" cy="261460"/>
          </a:xfrm>
          <a:prstGeom prst="rect">
            <a:avLst/>
          </a:prstGeom>
        </p:spPr>
        <p:txBody>
          <a:bodyPr/>
          <a:lstStyle>
            <a:lvl1pPr marL="0" indent="0" algn="ctr">
              <a:buNone/>
              <a:defRPr sz="1125"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3401674" y="5881430"/>
            <a:ext cx="2353388" cy="261460"/>
          </a:xfrm>
          <a:prstGeom prst="rect">
            <a:avLst/>
          </a:prstGeom>
        </p:spPr>
        <p:txBody>
          <a:bodyPr/>
          <a:lstStyle>
            <a:lvl1pPr marL="0" indent="0" algn="ctr">
              <a:buNone/>
              <a:defRPr sz="1125"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980498" y="400850"/>
            <a:ext cx="1183005" cy="915733"/>
          </a:xfrm>
          <a:prstGeom prst="rect">
            <a:avLst/>
          </a:prstGeom>
        </p:spPr>
      </p:pic>
    </p:spTree>
    <p:extLst>
      <p:ext uri="{BB962C8B-B14F-4D97-AF65-F5344CB8AC3E}">
        <p14:creationId xmlns:p14="http://schemas.microsoft.com/office/powerpoint/2010/main" val="2417061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12A75E-C73B-45A8-A561-08743CF5CDC2}"/>
              </a:ext>
            </a:extLst>
          </p:cNvPr>
          <p:cNvSpPr>
            <a:spLocks noGrp="1"/>
          </p:cNvSpPr>
          <p:nvPr>
            <p:ph type="pic" sz="quarter" idx="16" hasCustomPrompt="1"/>
          </p:nvPr>
        </p:nvSpPr>
        <p:spPr>
          <a:xfrm>
            <a:off x="4572000" y="1"/>
            <a:ext cx="4572000" cy="6857999"/>
          </a:xfrm>
          <a:prstGeom prst="rect">
            <a:avLst/>
          </a:prstGeom>
          <a:solidFill>
            <a:schemeClr val="bg1">
              <a:lumMod val="75000"/>
            </a:schemeClr>
          </a:solidFill>
        </p:spPr>
        <p:txBody>
          <a:bodyPr anchor="ctr" anchorCtr="1"/>
          <a:lstStyle>
            <a:lvl1pPr marL="0" indent="0" algn="ctr">
              <a:buNone/>
              <a:defRPr lang="en-US" sz="875" smtClean="0">
                <a:solidFill>
                  <a:schemeClr val="tx1"/>
                </a:solidFill>
                <a:effectLst/>
              </a:defRPr>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2"/>
            </p:custDataLst>
            <p:extLst>
              <p:ext uri="{D42A27DB-BD31-4B8C-83A1-F6EECF244321}">
                <p14:modId xmlns:p14="http://schemas.microsoft.com/office/powerpoint/2010/main" val="596539463"/>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952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8689262" y="6346402"/>
            <a:ext cx="280210" cy="291340"/>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222595" y="3365500"/>
            <a:ext cx="3930702" cy="2349500"/>
          </a:xfrm>
          <a:prstGeom prst="rect">
            <a:avLst/>
          </a:prstGeom>
        </p:spPr>
        <p:txBody>
          <a:bodyPr/>
          <a:lstStyle>
            <a:lvl1pPr marL="0" indent="0">
              <a:lnSpc>
                <a:spcPts val="1250"/>
              </a:lnSpc>
              <a:spcBef>
                <a:spcPts val="0"/>
              </a:spcBef>
              <a:buNone/>
              <a:defRPr sz="1000" b="0" i="0" spc="7"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2665363804"/>
      </p:ext>
    </p:extLst>
  </p:cSld>
  <p:clrMapOvr>
    <a:masterClrMapping/>
  </p:clrMapOvr>
  <p:extLst>
    <p:ext uri="{DCECCB84-F9BA-43D5-87BE-67443E8EF086}">
      <p15:sldGuideLst xmlns:p15="http://schemas.microsoft.com/office/powerpoint/2012/main">
        <p15:guide id="1" pos="2616"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Introduction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8632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1383631" y="3882189"/>
            <a:ext cx="6376736" cy="1427748"/>
          </a:xfrm>
          <a:prstGeom prst="rect">
            <a:avLst/>
          </a:prstGeom>
        </p:spPr>
        <p:txBody>
          <a:bodyPr/>
          <a:lstStyle>
            <a:lvl1pPr marL="0" indent="0" algn="ctr">
              <a:lnSpc>
                <a:spcPts val="3750"/>
              </a:lnSpc>
              <a:buNone/>
              <a:defRPr sz="225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578639" y="5665565"/>
            <a:ext cx="3986723" cy="237665"/>
          </a:xfrm>
          <a:prstGeom prst="rect">
            <a:avLst/>
          </a:prstGeom>
        </p:spPr>
        <p:txBody>
          <a:bodyPr/>
          <a:lstStyle>
            <a:lvl1pPr marL="0" indent="0" algn="ctr">
              <a:buNone/>
              <a:defRPr sz="1125"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446988" y="5903230"/>
            <a:ext cx="2250023" cy="237665"/>
          </a:xfrm>
          <a:prstGeom prst="rect">
            <a:avLst/>
          </a:prstGeom>
        </p:spPr>
        <p:txBody>
          <a:bodyPr/>
          <a:lstStyle>
            <a:lvl1pPr marL="0" indent="0" algn="ctr">
              <a:buNone/>
              <a:defRPr sz="1125"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A2DCA8EA-D396-ED45-8079-3A6E4D2782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429000" y="1206279"/>
            <a:ext cx="2286000" cy="1769533"/>
          </a:xfrm>
          <a:prstGeom prst="rect">
            <a:avLst/>
          </a:prstGeom>
        </p:spPr>
      </p:pic>
    </p:spTree>
    <p:extLst>
      <p:ext uri="{BB962C8B-B14F-4D97-AF65-F5344CB8AC3E}">
        <p14:creationId xmlns:p14="http://schemas.microsoft.com/office/powerpoint/2010/main" val="3615411160"/>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Introduction slide_EQB_02">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4"/>
          <a:stretch>
            <a:fillRect/>
          </a:stretch>
        </p:blipFill>
        <p:spPr>
          <a:xfrm>
            <a:off x="1143" y="0"/>
            <a:ext cx="9141714" cy="68580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87345"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40632" y="2988335"/>
            <a:ext cx="4172098" cy="1864042"/>
          </a:xfrm>
          <a:prstGeom prst="rect">
            <a:avLst/>
          </a:prstGeom>
        </p:spPr>
        <p:txBody>
          <a:bodyPr/>
          <a:lstStyle>
            <a:lvl1pPr marL="0" indent="0" algn="l">
              <a:lnSpc>
                <a:spcPct val="100000"/>
              </a:lnSpc>
              <a:buNone/>
              <a:defRPr sz="30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40632" y="5665565"/>
            <a:ext cx="3986723" cy="237665"/>
          </a:xfrm>
          <a:prstGeom prst="rect">
            <a:avLst/>
          </a:prstGeom>
        </p:spPr>
        <p:txBody>
          <a:bodyPr/>
          <a:lstStyle>
            <a:lvl1pPr marL="0" indent="0" algn="l">
              <a:buNone/>
              <a:defRPr sz="1125"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240632" y="5903230"/>
            <a:ext cx="2250023" cy="237665"/>
          </a:xfrm>
          <a:prstGeom prst="rect">
            <a:avLst/>
          </a:prstGeom>
        </p:spPr>
        <p:txBody>
          <a:bodyPr/>
          <a:lstStyle>
            <a:lvl1pPr marL="0" indent="0" algn="l">
              <a:buNone/>
              <a:defRPr sz="1125"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290929624"/>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troduction slide_EQB_03">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4"/>
          <a:stretch>
            <a:fillRect/>
          </a:stretch>
        </p:blipFill>
        <p:spPr>
          <a:xfrm>
            <a:off x="0" y="-858"/>
            <a:ext cx="9144000" cy="6859715"/>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88369"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40632" y="2988335"/>
            <a:ext cx="4172098" cy="1864042"/>
          </a:xfrm>
          <a:prstGeom prst="rect">
            <a:avLst/>
          </a:prstGeom>
        </p:spPr>
        <p:txBody>
          <a:bodyPr/>
          <a:lstStyle>
            <a:lvl1pPr marL="0" indent="0" algn="l">
              <a:lnSpc>
                <a:spcPct val="100000"/>
              </a:lnSpc>
              <a:buNone/>
              <a:defRPr sz="30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40632" y="5665565"/>
            <a:ext cx="3986723" cy="237665"/>
          </a:xfrm>
          <a:prstGeom prst="rect">
            <a:avLst/>
          </a:prstGeom>
        </p:spPr>
        <p:txBody>
          <a:bodyPr/>
          <a:lstStyle>
            <a:lvl1pPr marL="0" indent="0" algn="l">
              <a:buNone/>
              <a:defRPr sz="1125"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240632" y="5903230"/>
            <a:ext cx="2250023" cy="237665"/>
          </a:xfrm>
          <a:prstGeom prst="rect">
            <a:avLst/>
          </a:prstGeom>
        </p:spPr>
        <p:txBody>
          <a:bodyPr/>
          <a:lstStyle>
            <a:lvl1pPr marL="0" indent="0" algn="l">
              <a:buNone/>
              <a:defRPr sz="1125"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2122951588"/>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troduction slide_EQB_04">
    <p:bg>
      <p:bgPr>
        <a:solidFill>
          <a:schemeClr val="accent1"/>
        </a:solidFill>
        <a:effectLst/>
      </p:bgPr>
    </p:bg>
    <p:spTree>
      <p:nvGrpSpPr>
        <p:cNvPr id="1" name=""/>
        <p:cNvGrpSpPr/>
        <p:nvPr/>
      </p:nvGrpSpPr>
      <p:grpSpPr>
        <a:xfrm>
          <a:off x="0" y="0"/>
          <a:ext cx="0" cy="0"/>
          <a:chOff x="0" y="0"/>
          <a:chExt cx="0" cy="0"/>
        </a:xfrm>
      </p:grpSpPr>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4"/>
          <a:stretch>
            <a:fillRect/>
          </a:stretch>
        </p:blipFill>
        <p:spPr>
          <a:xfrm>
            <a:off x="1143" y="0"/>
            <a:ext cx="9141714" cy="68580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89393"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40632" y="2988335"/>
            <a:ext cx="4172098" cy="1864042"/>
          </a:xfrm>
          <a:prstGeom prst="rect">
            <a:avLst/>
          </a:prstGeom>
        </p:spPr>
        <p:txBody>
          <a:bodyPr/>
          <a:lstStyle>
            <a:lvl1pPr marL="0" indent="0" algn="l">
              <a:lnSpc>
                <a:spcPct val="100000"/>
              </a:lnSpc>
              <a:buNone/>
              <a:defRPr sz="30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40632" y="5665565"/>
            <a:ext cx="3986723" cy="237665"/>
          </a:xfrm>
          <a:prstGeom prst="rect">
            <a:avLst/>
          </a:prstGeom>
        </p:spPr>
        <p:txBody>
          <a:bodyPr/>
          <a:lstStyle>
            <a:lvl1pPr marL="0" indent="0" algn="l">
              <a:buNone/>
              <a:defRPr sz="1125"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240632" y="5903230"/>
            <a:ext cx="2250023" cy="237665"/>
          </a:xfrm>
          <a:prstGeom prst="rect">
            <a:avLst/>
          </a:prstGeom>
        </p:spPr>
        <p:txBody>
          <a:bodyPr/>
          <a:lstStyle>
            <a:lvl1pPr marL="0" indent="0" algn="l">
              <a:buNone/>
              <a:defRPr sz="1125"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1278486839"/>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Introduction slide_EQB_02 w logo">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4"/>
          <a:stretch>
            <a:fillRect/>
          </a:stretch>
        </p:blipFill>
        <p:spPr>
          <a:xfrm>
            <a:off x="1143" y="0"/>
            <a:ext cx="9141714" cy="68580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90417"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40632" y="2988335"/>
            <a:ext cx="4172098" cy="1864042"/>
          </a:xfrm>
          <a:prstGeom prst="rect">
            <a:avLst/>
          </a:prstGeom>
        </p:spPr>
        <p:txBody>
          <a:bodyPr/>
          <a:lstStyle>
            <a:lvl1pPr marL="0" indent="0" algn="l">
              <a:lnSpc>
                <a:spcPct val="100000"/>
              </a:lnSpc>
              <a:buNone/>
              <a:defRPr sz="30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40632" y="5665565"/>
            <a:ext cx="3986723" cy="237665"/>
          </a:xfrm>
          <a:prstGeom prst="rect">
            <a:avLst/>
          </a:prstGeom>
        </p:spPr>
        <p:txBody>
          <a:bodyPr/>
          <a:lstStyle>
            <a:lvl1pPr marL="0" indent="0" algn="l">
              <a:buNone/>
              <a:defRPr sz="1125"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240632" y="5903230"/>
            <a:ext cx="2250023" cy="237665"/>
          </a:xfrm>
          <a:prstGeom prst="rect">
            <a:avLst/>
          </a:prstGeom>
        </p:spPr>
        <p:txBody>
          <a:bodyPr/>
          <a:lstStyle>
            <a:lvl1pPr marL="0" indent="0" algn="l">
              <a:buNone/>
              <a:defRPr sz="1125"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56655648-1E03-4547-B901-9C1AF7EC7AA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980498" y="400850"/>
            <a:ext cx="1183005" cy="915733"/>
          </a:xfrm>
          <a:prstGeom prst="rect">
            <a:avLst/>
          </a:prstGeom>
        </p:spPr>
      </p:pic>
    </p:spTree>
    <p:extLst>
      <p:ext uri="{BB962C8B-B14F-4D97-AF65-F5344CB8AC3E}">
        <p14:creationId xmlns:p14="http://schemas.microsoft.com/office/powerpoint/2010/main" val="3677553574"/>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Introduction slide_EQB_03 w logo">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4"/>
          <a:stretch>
            <a:fillRect/>
          </a:stretch>
        </p:blipFill>
        <p:spPr>
          <a:xfrm>
            <a:off x="0" y="-858"/>
            <a:ext cx="9144000" cy="6859715"/>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91441"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40632" y="2988335"/>
            <a:ext cx="4172098" cy="1864042"/>
          </a:xfrm>
          <a:prstGeom prst="rect">
            <a:avLst/>
          </a:prstGeom>
        </p:spPr>
        <p:txBody>
          <a:bodyPr/>
          <a:lstStyle>
            <a:lvl1pPr marL="0" indent="0" algn="l">
              <a:lnSpc>
                <a:spcPct val="100000"/>
              </a:lnSpc>
              <a:buNone/>
              <a:defRPr sz="30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40632" y="5665565"/>
            <a:ext cx="3986723" cy="237665"/>
          </a:xfrm>
          <a:prstGeom prst="rect">
            <a:avLst/>
          </a:prstGeom>
        </p:spPr>
        <p:txBody>
          <a:bodyPr/>
          <a:lstStyle>
            <a:lvl1pPr marL="0" indent="0" algn="l">
              <a:buNone/>
              <a:defRPr sz="1125"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240632" y="5903230"/>
            <a:ext cx="2250023" cy="237665"/>
          </a:xfrm>
          <a:prstGeom prst="rect">
            <a:avLst/>
          </a:prstGeom>
        </p:spPr>
        <p:txBody>
          <a:bodyPr/>
          <a:lstStyle>
            <a:lvl1pPr marL="0" indent="0" algn="l">
              <a:buNone/>
              <a:defRPr sz="1125"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00115A94-138D-4365-B3BC-6EA93E9ED85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980498" y="400850"/>
            <a:ext cx="1183005" cy="915733"/>
          </a:xfrm>
          <a:prstGeom prst="rect">
            <a:avLst/>
          </a:prstGeom>
        </p:spPr>
      </p:pic>
    </p:spTree>
    <p:extLst>
      <p:ext uri="{BB962C8B-B14F-4D97-AF65-F5344CB8AC3E}">
        <p14:creationId xmlns:p14="http://schemas.microsoft.com/office/powerpoint/2010/main" val="793294967"/>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Introduction slide_EQB_04 w logo">
    <p:bg>
      <p:bgPr>
        <a:solidFill>
          <a:schemeClr val="accent1"/>
        </a:solidFill>
        <a:effectLst/>
      </p:bgPr>
    </p:bg>
    <p:spTree>
      <p:nvGrpSpPr>
        <p:cNvPr id="1" name=""/>
        <p:cNvGrpSpPr/>
        <p:nvPr/>
      </p:nvGrpSpPr>
      <p:grpSpPr>
        <a:xfrm>
          <a:off x="0" y="0"/>
          <a:ext cx="0" cy="0"/>
          <a:chOff x="0" y="0"/>
          <a:chExt cx="0" cy="0"/>
        </a:xfrm>
      </p:grpSpPr>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4"/>
          <a:stretch>
            <a:fillRect/>
          </a:stretch>
        </p:blipFill>
        <p:spPr>
          <a:xfrm>
            <a:off x="1143" y="0"/>
            <a:ext cx="9141714" cy="6858000"/>
          </a:xfrm>
          <a:prstGeom prst="rect">
            <a:avLst/>
          </a:prstGeom>
        </p:spPr>
      </p:pic>
      <p:pic>
        <p:nvPicPr>
          <p:cNvPr id="12" name="Picture 11" descr="A picture containing drawing, food&#10;&#10;Description automatically generated">
            <a:extLst>
              <a:ext uri="{FF2B5EF4-FFF2-40B4-BE49-F238E27FC236}">
                <a16:creationId xmlns:a16="http://schemas.microsoft.com/office/drawing/2014/main" id="{F8A55ECA-A189-4A54-964F-120A27450E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80618" y="400850"/>
            <a:ext cx="1182885" cy="915733"/>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92465" name="think-cell Slide" r:id="rId6" imgW="7772400" imgH="10058400" progId="TCLayout.ActiveDocument.1">
                  <p:embed/>
                </p:oleObj>
              </mc:Choice>
              <mc:Fallback>
                <p:oleObj name="think-cell Slide" r:id="rId6"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7"/>
                      <a:stretch>
                        <a:fillRect/>
                      </a:stretch>
                    </p:blipFill>
                    <p:spPr>
                      <a:xfrm>
                        <a:off x="993" y="1323"/>
                        <a:ext cx="992" cy="1323"/>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40632" y="2988335"/>
            <a:ext cx="4172098" cy="1864042"/>
          </a:xfrm>
          <a:prstGeom prst="rect">
            <a:avLst/>
          </a:prstGeom>
        </p:spPr>
        <p:txBody>
          <a:bodyPr/>
          <a:lstStyle>
            <a:lvl1pPr marL="0" indent="0" algn="l">
              <a:lnSpc>
                <a:spcPct val="100000"/>
              </a:lnSpc>
              <a:buNone/>
              <a:defRPr sz="30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240632" y="5665565"/>
            <a:ext cx="3986723" cy="237665"/>
          </a:xfrm>
          <a:prstGeom prst="rect">
            <a:avLst/>
          </a:prstGeom>
        </p:spPr>
        <p:txBody>
          <a:bodyPr/>
          <a:lstStyle>
            <a:lvl1pPr marL="0" indent="0" algn="l">
              <a:buNone/>
              <a:defRPr sz="1125"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240632" y="5903230"/>
            <a:ext cx="2250023" cy="237665"/>
          </a:xfrm>
          <a:prstGeom prst="rect">
            <a:avLst/>
          </a:prstGeom>
        </p:spPr>
        <p:txBody>
          <a:bodyPr/>
          <a:lstStyle>
            <a:lvl1pPr marL="0" indent="0" algn="l">
              <a:buNone/>
              <a:defRPr sz="1125"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3209685406"/>
      </p:ext>
    </p:extLst>
  </p:cSld>
  <p:clrMapOvr>
    <a:masterClrMapping/>
  </p:clrMapOvr>
  <p:extLst>
    <p:ext uri="{DCECCB84-F9BA-43D5-87BE-67443E8EF086}">
      <p15:sldGuideLst xmlns:p15="http://schemas.microsoft.com/office/powerpoint/2012/main">
        <p15:guide id="1" orient="horz" pos="154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1985" y="1"/>
            <a:ext cx="9142016" cy="4939220"/>
          </a:xfrm>
          <a:prstGeom prst="rect">
            <a:avLst/>
          </a:prstGeom>
          <a:solidFill>
            <a:schemeClr val="bg2">
              <a:lumMod val="65000"/>
            </a:schemeClr>
          </a:solidFill>
        </p:spPr>
        <p:txBody>
          <a:bodyPr anchor="ctr" anchorCtr="1"/>
          <a:lstStyle>
            <a:lvl1pPr marL="0" indent="0" algn="ctr">
              <a:buNone/>
              <a:defRPr lang="en-US" sz="875" smtClean="0">
                <a:solidFill>
                  <a:schemeClr val="accent3"/>
                </a:solidFill>
                <a:effectLst/>
              </a:defRPr>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042833"/>
            <a:ext cx="9144000" cy="2815167"/>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93489"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6"/>
                      <a:stretch>
                        <a:fillRect/>
                      </a:stretch>
                    </p:blipFill>
                    <p:spPr>
                      <a:xfrm>
                        <a:off x="993" y="1323"/>
                        <a:ext cx="992" cy="1323"/>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5591566" y="6346332"/>
            <a:ext cx="3086100" cy="182432"/>
          </a:xfrm>
        </p:spPr>
        <p:txBody>
          <a:bodyPr/>
          <a:lstStyle/>
          <a:p>
            <a:r>
              <a:rPr lang="en-US"/>
              <a:t>Presentation Title Here – Month 00, 000</a:t>
            </a:r>
            <a:endParaRPr lang="en-US" dirty="0"/>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285751" y="4939220"/>
            <a:ext cx="8572499" cy="1291040"/>
          </a:xfrm>
          <a:prstGeom prst="rect">
            <a:avLst/>
          </a:prstGeom>
        </p:spPr>
        <p:txBody>
          <a:bodyPr anchor="ctr" anchorCtr="0"/>
          <a:lstStyle>
            <a:lvl1pPr marL="0" indent="0" algn="ctr">
              <a:buNone/>
              <a:defRPr lang="en-US" sz="3375" b="1" i="0" dirty="0">
                <a:solidFill>
                  <a:schemeClr val="accent1"/>
                </a:solidFill>
                <a:latin typeface="Segoe UI" panose="020B0502040204020203" pitchFamily="34" charset="0"/>
                <a:sym typeface="Segoe UI" panose="020B0502040204020203" pitchFamily="34" charset="0"/>
              </a:defRPr>
            </a:lvl1pPr>
          </a:lstStyle>
          <a:p>
            <a:pPr marL="171446" lvl="0" indent="-171446" algn="ctr">
              <a:lnSpc>
                <a:spcPct val="85000"/>
              </a:lnSpc>
            </a:pPr>
            <a:r>
              <a:rPr lang="en-US" dirty="0"/>
              <a:t>Section title here</a:t>
            </a:r>
          </a:p>
        </p:txBody>
      </p:sp>
    </p:spTree>
    <p:extLst>
      <p:ext uri="{BB962C8B-B14F-4D97-AF65-F5344CB8AC3E}">
        <p14:creationId xmlns:p14="http://schemas.microsoft.com/office/powerpoint/2010/main" val="26038024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85775A-A2A4-3448-9D64-1BD80A4B307A}"/>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9451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785775A-A2A4-3448-9D64-1BD80A4B307A}"/>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270F1CF1-190E-D04C-B754-73CA21E11314}"/>
              </a:ext>
            </a:extLst>
          </p:cNvPr>
          <p:cNvSpPr>
            <a:spLocks noGrp="1"/>
          </p:cNvSpPr>
          <p:nvPr>
            <p:ph type="ctrTitle" hasCustomPrompt="1"/>
          </p:nvPr>
        </p:nvSpPr>
        <p:spPr>
          <a:xfrm>
            <a:off x="242881" y="65048"/>
            <a:ext cx="1527372" cy="1905000"/>
          </a:xfrm>
          <a:prstGeom prst="rect">
            <a:avLst/>
          </a:prstGeom>
        </p:spPr>
        <p:txBody>
          <a:bodyPr anchor="b">
            <a:normAutofit/>
          </a:bodyPr>
          <a:lstStyle>
            <a:lvl1pPr algn="l">
              <a:defRPr sz="9375" b="1" i="0">
                <a:solidFill>
                  <a:srgbClr val="73C0FF"/>
                </a:solidFill>
                <a:latin typeface="Segoe UI" panose="020B0502040204020203" pitchFamily="34" charset="0"/>
                <a:sym typeface="Segoe UI" panose="020B0502040204020203" pitchFamily="34" charset="0"/>
              </a:defRPr>
            </a:lvl1pPr>
          </a:lstStyle>
          <a:p>
            <a:r>
              <a:rPr lang="en-US" dirty="0"/>
              <a:t>2</a:t>
            </a:r>
          </a:p>
        </p:txBody>
      </p:sp>
      <p:sp>
        <p:nvSpPr>
          <p:cNvPr id="7" name="Subtitle 2">
            <a:extLst>
              <a:ext uri="{FF2B5EF4-FFF2-40B4-BE49-F238E27FC236}">
                <a16:creationId xmlns:a16="http://schemas.microsoft.com/office/drawing/2014/main" id="{8CB514DA-CD07-F544-9B85-5F93F1704E27}"/>
              </a:ext>
            </a:extLst>
          </p:cNvPr>
          <p:cNvSpPr>
            <a:spLocks noGrp="1"/>
          </p:cNvSpPr>
          <p:nvPr>
            <p:ph type="subTitle" idx="1" hasCustomPrompt="1"/>
          </p:nvPr>
        </p:nvSpPr>
        <p:spPr>
          <a:xfrm>
            <a:off x="208033" y="2211660"/>
            <a:ext cx="3506718" cy="2233341"/>
          </a:xfrm>
          <a:prstGeom prst="rect">
            <a:avLst/>
          </a:prstGeom>
        </p:spPr>
        <p:txBody>
          <a:bodyPr>
            <a:noAutofit/>
          </a:bodyPr>
          <a:lstStyle>
            <a:lvl1pPr marL="0" indent="0" algn="l">
              <a:buNone/>
              <a:defRPr sz="3438" b="1" i="0">
                <a:solidFill>
                  <a:srgbClr val="FFFFFF"/>
                </a:solidFill>
                <a:latin typeface="Segoe UI" panose="020B0502040204020203" pitchFamily="34" charset="0"/>
                <a:sym typeface="Segoe UI" panose="020B0502040204020203"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1" indent="0" algn="ctr">
              <a:buNone/>
              <a:defRPr sz="1200"/>
            </a:lvl6pPr>
            <a:lvl7pPr marL="2057245" indent="0" algn="ctr">
              <a:buNone/>
              <a:defRPr sz="1200"/>
            </a:lvl7pPr>
            <a:lvl8pPr marL="2400120" indent="0" algn="ctr">
              <a:buNone/>
              <a:defRPr sz="1200"/>
            </a:lvl8pPr>
            <a:lvl9pPr marL="2742995" indent="0" algn="ctr">
              <a:buNone/>
              <a:defRPr sz="1200"/>
            </a:lvl9pPr>
          </a:lstStyle>
          <a:p>
            <a:r>
              <a:rPr lang="en-US" dirty="0"/>
              <a:t>Section </a:t>
            </a:r>
          </a:p>
          <a:p>
            <a:r>
              <a:rPr lang="en-US" dirty="0"/>
              <a:t>Title here</a:t>
            </a:r>
          </a:p>
        </p:txBody>
      </p:sp>
      <p:sp>
        <p:nvSpPr>
          <p:cNvPr id="8" name="Slide Number Placeholder 5">
            <a:extLst>
              <a:ext uri="{FF2B5EF4-FFF2-40B4-BE49-F238E27FC236}">
                <a16:creationId xmlns:a16="http://schemas.microsoft.com/office/drawing/2014/main" id="{AD16FFEE-BBC8-DD42-806B-070FB8BB209E}"/>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B8A155C0-57F6-0342-A9B6-29220FA83EFE}"/>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2531248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ey Take Away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35AC640-D526-5941-91FB-F35AD7644DB2}"/>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9553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735AC640-D526-5941-91FB-F35AD7644DB2}"/>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4794C84-E508-5D48-991B-AAF4D51C70D9}"/>
              </a:ext>
            </a:extLst>
          </p:cNvPr>
          <p:cNvSpPr>
            <a:spLocks noGrp="1"/>
          </p:cNvSpPr>
          <p:nvPr>
            <p:ph type="body" sz="quarter" idx="12" hasCustomPrompt="1"/>
          </p:nvPr>
        </p:nvSpPr>
        <p:spPr>
          <a:xfrm>
            <a:off x="209523" y="1840515"/>
            <a:ext cx="3945431" cy="1295173"/>
          </a:xfrm>
          <a:prstGeom prst="rect">
            <a:avLst/>
          </a:prstGeom>
        </p:spPr>
        <p:txBody>
          <a:bodyPr anchor="t" anchorCtr="0"/>
          <a:lstStyle>
            <a:lvl1pPr marL="0" indent="0">
              <a:lnSpc>
                <a:spcPct val="85000"/>
              </a:lnSpc>
              <a:buNone/>
              <a:defRPr sz="2813"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FDEC2ED5-F426-9043-BFB3-17DFE08D5C81}"/>
              </a:ext>
            </a:extLst>
          </p:cNvPr>
          <p:cNvSpPr>
            <a:spLocks noGrp="1"/>
          </p:cNvSpPr>
          <p:nvPr>
            <p:ph type="body" sz="quarter" idx="14" hasCustomPrompt="1"/>
          </p:nvPr>
        </p:nvSpPr>
        <p:spPr>
          <a:xfrm>
            <a:off x="222595" y="3365500"/>
            <a:ext cx="3945431" cy="2349500"/>
          </a:xfrm>
          <a:prstGeom prst="rect">
            <a:avLst/>
          </a:prstGeom>
        </p:spPr>
        <p:txBody>
          <a:bodyPr/>
          <a:lstStyle>
            <a:lvl1pPr marL="0" indent="0">
              <a:lnSpc>
                <a:spcPts val="1250"/>
              </a:lnSpc>
              <a:spcBef>
                <a:spcPts val="0"/>
              </a:spcBef>
              <a:buNone/>
              <a:defRPr sz="1000" b="0" i="0" spc="7"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6" name="Slide Number Placeholder 5">
            <a:extLst>
              <a:ext uri="{FF2B5EF4-FFF2-40B4-BE49-F238E27FC236}">
                <a16:creationId xmlns:a16="http://schemas.microsoft.com/office/drawing/2014/main" id="{CC068CD4-070E-8A4A-80E7-B747C9F15563}"/>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7D53B226-C0E3-8143-9553-0819E57E8003}"/>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1874227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2"/>
            </p:custDataLst>
            <p:extLst>
              <p:ext uri="{D42A27DB-BD31-4B8C-83A1-F6EECF244321}">
                <p14:modId xmlns:p14="http://schemas.microsoft.com/office/powerpoint/2010/main" val="4065181387"/>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054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000500"/>
            <a:ext cx="914732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2281807" y="1822962"/>
            <a:ext cx="0" cy="43434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343663" y="3930319"/>
            <a:ext cx="415188" cy="77714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876" b="0" i="0" dirty="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4570913" y="1808472"/>
            <a:ext cx="0" cy="43434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6854615" y="1773483"/>
            <a:ext cx="0" cy="43434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8682518"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228040" y="333737"/>
            <a:ext cx="6286500" cy="479861"/>
          </a:xfrm>
          <a:prstGeom prst="rect">
            <a:avLst/>
          </a:prstGeom>
        </p:spPr>
        <p:txBody>
          <a:bodyPr anchor="t">
            <a:noAutofit/>
          </a:bodyPr>
          <a:lstStyle>
            <a:lvl1pPr algn="l">
              <a:defRPr sz="2188"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226033" y="3058636"/>
            <a:ext cx="194188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208861" y="2059218"/>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2526773" y="3048053"/>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4812773" y="3048053"/>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7098773" y="3048053"/>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2494861" y="2059218"/>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4780861" y="2059218"/>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7066861" y="2059218"/>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226033" y="5132969"/>
            <a:ext cx="194188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208861" y="4133551"/>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2526773" y="5122386"/>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4812773" y="5122386"/>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7098773" y="5122386"/>
            <a:ext cx="1847926" cy="727080"/>
          </a:xfrm>
          <a:prstGeom prst="rect">
            <a:avLst/>
          </a:prstGeom>
        </p:spPr>
        <p:txBody>
          <a:bodyPr/>
          <a:lstStyle>
            <a:lvl1pPr marL="0" indent="0">
              <a:lnSpc>
                <a:spcPts val="750"/>
              </a:lnSpc>
              <a:buNone/>
              <a:defRPr sz="1125" b="1" i="0">
                <a:solidFill>
                  <a:schemeClr val="tx2"/>
                </a:solidFill>
                <a:latin typeface="Segoe UI" panose="020B0502040204020203" pitchFamily="34" charset="0"/>
                <a:sym typeface="Segoe UI" panose="020B0502040204020203"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Section title goes here</a:t>
            </a:r>
          </a:p>
          <a:p>
            <a:pPr lvl="0"/>
            <a:r>
              <a:rPr lang="en-US" dirty="0"/>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2494861" y="4133551"/>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4780861" y="4133551"/>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7066861" y="4133551"/>
            <a:ext cx="825624" cy="825498"/>
          </a:xfrm>
          <a:prstGeom prst="rect">
            <a:avLst/>
          </a:prstGeom>
        </p:spPr>
        <p:txBody>
          <a:bodyPr/>
          <a:lstStyle>
            <a:lvl1pPr marL="0" indent="0" algn="l">
              <a:buNone/>
              <a:defRPr sz="4688" b="1" i="0">
                <a:solidFill>
                  <a:schemeClr val="accent1"/>
                </a:solidFill>
                <a:latin typeface="Segoe UI" panose="020B0502040204020203" pitchFamily="34" charset="0"/>
                <a:sym typeface="Segoe UI" panose="020B0502040204020203" pitchFamily="34" charset="0"/>
              </a:defRPr>
            </a:lvl1pPr>
          </a:lstStyle>
          <a:p>
            <a:pPr lvl="0"/>
            <a:r>
              <a:rPr lang="en-US" dirty="0"/>
              <a:t>8</a:t>
            </a:r>
          </a:p>
        </p:txBody>
      </p:sp>
    </p:spTree>
    <p:extLst>
      <p:ext uri="{BB962C8B-B14F-4D97-AF65-F5344CB8AC3E}">
        <p14:creationId xmlns:p14="http://schemas.microsoft.com/office/powerpoint/2010/main" val="37141649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ey Take Away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4793EE-2097-5542-802F-21020F67F7E1}"/>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9656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764793EE-2097-5542-802F-21020F67F7E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AC9B9916-33A5-F845-9B53-350A76D40650}"/>
              </a:ext>
            </a:extLst>
          </p:cNvPr>
          <p:cNvSpPr>
            <a:spLocks noGrp="1"/>
          </p:cNvSpPr>
          <p:nvPr>
            <p:ph type="sldNum" sz="quarter" idx="10"/>
          </p:nvPr>
        </p:nvSpPr>
        <p:spPr>
          <a:xfrm>
            <a:off x="8683524" y="6350417"/>
            <a:ext cx="247979" cy="291340"/>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52C9064A-C798-FE4D-981A-1D4C6367E47A}"/>
              </a:ext>
            </a:extLst>
          </p:cNvPr>
          <p:cNvSpPr>
            <a:spLocks noGrp="1"/>
          </p:cNvSpPr>
          <p:nvPr>
            <p:ph type="ftr" sz="quarter" idx="11"/>
          </p:nvPr>
        </p:nvSpPr>
        <p:spPr>
          <a:xfrm>
            <a:off x="5592265" y="6264639"/>
            <a:ext cx="3086100" cy="365125"/>
          </a:xfrm>
          <a:prstGeom prst="rect">
            <a:avLst/>
          </a:prstGeom>
        </p:spPr>
        <p:txBody>
          <a:bodyPr/>
          <a:lstStyle/>
          <a:p>
            <a:r>
              <a:rPr lang="en-US" dirty="0"/>
              <a:t>Presentation title here – month 00, 000</a:t>
            </a:r>
          </a:p>
        </p:txBody>
      </p:sp>
      <p:sp>
        <p:nvSpPr>
          <p:cNvPr id="9" name="Text Placeholder 2">
            <a:extLst>
              <a:ext uri="{FF2B5EF4-FFF2-40B4-BE49-F238E27FC236}">
                <a16:creationId xmlns:a16="http://schemas.microsoft.com/office/drawing/2014/main" id="{68F6FF84-D854-EA44-9D0E-A499B83FD5C9}"/>
              </a:ext>
            </a:extLst>
          </p:cNvPr>
          <p:cNvSpPr>
            <a:spLocks noGrp="1"/>
          </p:cNvSpPr>
          <p:nvPr>
            <p:ph type="body" sz="quarter" idx="12" hasCustomPrompt="1"/>
          </p:nvPr>
        </p:nvSpPr>
        <p:spPr>
          <a:xfrm>
            <a:off x="209523" y="1840515"/>
            <a:ext cx="3945431" cy="1295173"/>
          </a:xfrm>
          <a:prstGeom prst="rect">
            <a:avLst/>
          </a:prstGeom>
        </p:spPr>
        <p:txBody>
          <a:bodyPr/>
          <a:lstStyle>
            <a:lvl1pPr marL="0" indent="0">
              <a:buNone/>
              <a:defRPr sz="2813"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9E8D5EE4-D590-8844-B0D8-8876B8E0ACEA}"/>
              </a:ext>
            </a:extLst>
          </p:cNvPr>
          <p:cNvSpPr>
            <a:spLocks noGrp="1"/>
          </p:cNvSpPr>
          <p:nvPr>
            <p:ph type="body" sz="quarter" idx="15" hasCustomPrompt="1"/>
          </p:nvPr>
        </p:nvSpPr>
        <p:spPr>
          <a:xfrm>
            <a:off x="222595" y="3365500"/>
            <a:ext cx="3945431" cy="2349500"/>
          </a:xfrm>
          <a:prstGeom prst="rect">
            <a:avLst/>
          </a:prstGeom>
        </p:spPr>
        <p:txBody>
          <a:bodyPr/>
          <a:lstStyle>
            <a:lvl1pPr marL="0" indent="0">
              <a:lnSpc>
                <a:spcPts val="1250"/>
              </a:lnSpc>
              <a:spcBef>
                <a:spcPts val="0"/>
              </a:spcBef>
              <a:buNone/>
              <a:defRPr sz="1000" b="0" i="0" spc="7"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11" name="Picture Placeholder 3">
            <a:extLst>
              <a:ext uri="{FF2B5EF4-FFF2-40B4-BE49-F238E27FC236}">
                <a16:creationId xmlns:a16="http://schemas.microsoft.com/office/drawing/2014/main" id="{36101457-19F1-47B8-94F9-1866E0879FE9}"/>
              </a:ext>
            </a:extLst>
          </p:cNvPr>
          <p:cNvSpPr>
            <a:spLocks noGrp="1"/>
          </p:cNvSpPr>
          <p:nvPr>
            <p:ph type="pic" sz="quarter" idx="16" hasCustomPrompt="1"/>
          </p:nvPr>
        </p:nvSpPr>
        <p:spPr>
          <a:xfrm>
            <a:off x="4568428" y="1"/>
            <a:ext cx="4575572" cy="6857999"/>
          </a:xfrm>
          <a:prstGeom prst="rect">
            <a:avLst/>
          </a:prstGeom>
          <a:solidFill>
            <a:schemeClr val="bg2">
              <a:lumMod val="65000"/>
            </a:schemeClr>
          </a:solidFill>
        </p:spPr>
        <p:txBody>
          <a:bodyPr anchor="ctr" anchorCtr="1"/>
          <a:lstStyle>
            <a:lvl1pPr>
              <a:defRPr lang="en-US" sz="688" dirty="0">
                <a:solidFill>
                  <a:schemeClr val="accent3"/>
                </a:solidFill>
                <a:effectLst/>
                <a:latin typeface="Calibri" panose="020F0502020204030204" pitchFamily="34" charset="0"/>
                <a:ea typeface="Times New Roman" panose="02020603050405020304" pitchFamily="18" charset="0"/>
              </a:defRPr>
            </a:lvl1pPr>
          </a:lstStyle>
          <a:p>
            <a:pPr marL="0" lvl="0" indent="0" algn="ctr">
              <a:buNone/>
            </a:pPr>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spTree>
    <p:extLst>
      <p:ext uri="{BB962C8B-B14F-4D97-AF65-F5344CB8AC3E}">
        <p14:creationId xmlns:p14="http://schemas.microsoft.com/office/powerpoint/2010/main" val="31886905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0C3C22-251B-7B4C-BE2F-89AA45C2F40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9758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40C3C22-251B-7B4C-BE2F-89AA45C2F40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5E9BD7DA-3207-8440-A6E1-4855224A285B}"/>
              </a:ext>
            </a:extLst>
          </p:cNvPr>
          <p:cNvSpPr>
            <a:spLocks noGrp="1"/>
          </p:cNvSpPr>
          <p:nvPr>
            <p:ph type="body" sz="quarter" idx="12" hasCustomPrompt="1"/>
          </p:nvPr>
        </p:nvSpPr>
        <p:spPr>
          <a:xfrm>
            <a:off x="241101" y="1785933"/>
            <a:ext cx="6241852" cy="4310067"/>
          </a:xfrm>
          <a:prstGeom prst="rect">
            <a:avLst/>
          </a:prstGeom>
        </p:spPr>
        <p:txBody>
          <a:bodyPr/>
          <a:lstStyle>
            <a:lvl1pPr marL="0" indent="0">
              <a:lnSpc>
                <a:spcPts val="3438"/>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
        <p:nvSpPr>
          <p:cNvPr id="6" name="Slide Number Placeholder 5">
            <a:extLst>
              <a:ext uri="{FF2B5EF4-FFF2-40B4-BE49-F238E27FC236}">
                <a16:creationId xmlns:a16="http://schemas.microsoft.com/office/drawing/2014/main" id="{7EBC8160-20C6-E943-A92B-B30D19CB7B5B}"/>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DB2FA80-B6CF-8F42-A2D3-A2CA70DE2AB5}"/>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10665483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447111B-A31B-D443-88EE-F705AE5261FE}"/>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9860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447111B-A31B-D443-88EE-F705AE5261FE}"/>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676BE2EB-7844-CC4A-A2D4-71E7754B56FB}"/>
              </a:ext>
            </a:extLst>
          </p:cNvPr>
          <p:cNvSpPr>
            <a:spLocks noGrp="1"/>
          </p:cNvSpPr>
          <p:nvPr>
            <p:ph type="body" sz="quarter" idx="12" hasCustomPrompt="1"/>
          </p:nvPr>
        </p:nvSpPr>
        <p:spPr>
          <a:xfrm>
            <a:off x="241101" y="1785933"/>
            <a:ext cx="6241852" cy="4310067"/>
          </a:xfrm>
          <a:prstGeom prst="rect">
            <a:avLst/>
          </a:prstGeom>
        </p:spPr>
        <p:txBody>
          <a:bodyPr/>
          <a:lstStyle>
            <a:lvl1pPr marL="0" indent="0">
              <a:lnSpc>
                <a:spcPts val="3438"/>
              </a:lnSpc>
              <a:buNone/>
              <a:defRPr sz="2813"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5" name="Picture 4">
            <a:extLst>
              <a:ext uri="{FF2B5EF4-FFF2-40B4-BE49-F238E27FC236}">
                <a16:creationId xmlns:a16="http://schemas.microsoft.com/office/drawing/2014/main" id="{D6BA6FC5-8E36-5A44-B3BC-47360495D3C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9392" y="-123242"/>
            <a:ext cx="1143000" cy="1524000"/>
          </a:xfrm>
          <a:prstGeom prst="rect">
            <a:avLst/>
          </a:prstGeom>
        </p:spPr>
      </p:pic>
      <p:sp>
        <p:nvSpPr>
          <p:cNvPr id="6" name="Slide Number Placeholder 5">
            <a:extLst>
              <a:ext uri="{FF2B5EF4-FFF2-40B4-BE49-F238E27FC236}">
                <a16:creationId xmlns:a16="http://schemas.microsoft.com/office/drawing/2014/main" id="{C9457D4C-A279-8447-B589-1347DD4B9994}"/>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D6F93BC9-D559-6142-B163-CAE4B023D4FE}"/>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35192351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formation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DABAE52-1225-B44E-B5FE-476335BA91FD}"/>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9963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DABAE52-1225-B44E-B5FE-476335BA91FD}"/>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20" name="Straight Connector 19">
            <a:extLst>
              <a:ext uri="{FF2B5EF4-FFF2-40B4-BE49-F238E27FC236}">
                <a16:creationId xmlns:a16="http://schemas.microsoft.com/office/drawing/2014/main" id="{F866E1F3-4609-0640-AD1B-2F672B8B8E10}"/>
              </a:ext>
            </a:extLst>
          </p:cNvPr>
          <p:cNvCxnSpPr>
            <a:cxnSpLocks/>
          </p:cNvCxnSpPr>
          <p:nvPr userDrawn="1"/>
        </p:nvCxnSpPr>
        <p:spPr>
          <a:xfrm>
            <a:off x="285751" y="2286000"/>
            <a:ext cx="422777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0DC03F-BC76-6843-947D-9AC312F7898F}"/>
              </a:ext>
            </a:extLst>
          </p:cNvPr>
          <p:cNvCxnSpPr>
            <a:cxnSpLocks/>
          </p:cNvCxnSpPr>
          <p:nvPr userDrawn="1"/>
        </p:nvCxnSpPr>
        <p:spPr>
          <a:xfrm>
            <a:off x="6713283" y="4318000"/>
            <a:ext cx="0" cy="168275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6420E7E7-DD61-044F-8ED4-E50CB9288425}"/>
              </a:ext>
            </a:extLst>
          </p:cNvPr>
          <p:cNvSpPr>
            <a:spLocks noGrp="1"/>
          </p:cNvSpPr>
          <p:nvPr>
            <p:ph type="body" sz="quarter" idx="42" hasCustomPrompt="1"/>
          </p:nvPr>
        </p:nvSpPr>
        <p:spPr>
          <a:xfrm>
            <a:off x="4517802" y="2558437"/>
            <a:ext cx="4257777" cy="1174311"/>
          </a:xfrm>
          <a:prstGeom prst="rect">
            <a:avLst/>
          </a:prstGeom>
        </p:spPr>
        <p:txBody>
          <a:bodyPr>
            <a:noAutofit/>
          </a:bodyPr>
          <a:lstStyle>
            <a:lvl1pPr marL="0" indent="0">
              <a:buNone/>
              <a:defRPr sz="6250" b="1" i="0">
                <a:solidFill>
                  <a:srgbClr val="73C0FF"/>
                </a:solidFill>
                <a:latin typeface="Segoe UI" panose="020B0502040204020203" pitchFamily="34" charset="0"/>
                <a:sym typeface="Segoe UI" panose="020B0502040204020203" pitchFamily="34" charset="0"/>
              </a:defRPr>
            </a:lvl1pPr>
          </a:lstStyle>
          <a:p>
            <a:pPr lvl="0"/>
            <a:r>
              <a:rPr lang="en-US" dirty="0"/>
              <a:t>$98.5 bn</a:t>
            </a:r>
          </a:p>
        </p:txBody>
      </p:sp>
      <p:cxnSp>
        <p:nvCxnSpPr>
          <p:cNvPr id="29" name="Straight Connector 28">
            <a:extLst>
              <a:ext uri="{FF2B5EF4-FFF2-40B4-BE49-F238E27FC236}">
                <a16:creationId xmlns:a16="http://schemas.microsoft.com/office/drawing/2014/main" id="{69DC0626-E8A0-CC44-B39F-BADA08786F58}"/>
              </a:ext>
            </a:extLst>
          </p:cNvPr>
          <p:cNvCxnSpPr>
            <a:cxnSpLocks/>
          </p:cNvCxnSpPr>
          <p:nvPr userDrawn="1"/>
        </p:nvCxnSpPr>
        <p:spPr>
          <a:xfrm>
            <a:off x="4620238" y="2286000"/>
            <a:ext cx="423801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4D519E8D-D528-264C-B18E-C97E841908B2}"/>
              </a:ext>
            </a:extLst>
          </p:cNvPr>
          <p:cNvSpPr>
            <a:spLocks noGrp="1"/>
          </p:cNvSpPr>
          <p:nvPr>
            <p:ph type="body" sz="quarter" idx="43" hasCustomPrompt="1"/>
          </p:nvPr>
        </p:nvSpPr>
        <p:spPr>
          <a:xfrm>
            <a:off x="6760845" y="4790361"/>
            <a:ext cx="2045606"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36" name="Text Placeholder 4">
            <a:extLst>
              <a:ext uri="{FF2B5EF4-FFF2-40B4-BE49-F238E27FC236}">
                <a16:creationId xmlns:a16="http://schemas.microsoft.com/office/drawing/2014/main" id="{2D9F6F1A-5F61-7F4C-AD28-CE1C6274B425}"/>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7" name="Text Placeholder 2">
            <a:extLst>
              <a:ext uri="{FF2B5EF4-FFF2-40B4-BE49-F238E27FC236}">
                <a16:creationId xmlns:a16="http://schemas.microsoft.com/office/drawing/2014/main" id="{33193676-CE7F-014B-8984-394F01AFD7F6}"/>
              </a:ext>
            </a:extLst>
          </p:cNvPr>
          <p:cNvSpPr>
            <a:spLocks noGrp="1"/>
          </p:cNvSpPr>
          <p:nvPr>
            <p:ph type="body" sz="quarter" idx="53" hasCustomPrompt="1"/>
          </p:nvPr>
        </p:nvSpPr>
        <p:spPr>
          <a:xfrm>
            <a:off x="235111" y="2365708"/>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38" name="Text Placeholder 2">
            <a:extLst>
              <a:ext uri="{FF2B5EF4-FFF2-40B4-BE49-F238E27FC236}">
                <a16:creationId xmlns:a16="http://schemas.microsoft.com/office/drawing/2014/main" id="{4A4C2A17-7BBD-B443-BB9F-8D2F027BAC48}"/>
              </a:ext>
            </a:extLst>
          </p:cNvPr>
          <p:cNvSpPr>
            <a:spLocks noGrp="1"/>
          </p:cNvSpPr>
          <p:nvPr>
            <p:ph type="body" sz="quarter" idx="54" hasCustomPrompt="1"/>
          </p:nvPr>
        </p:nvSpPr>
        <p:spPr>
          <a:xfrm>
            <a:off x="4559976" y="2365708"/>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cxnSp>
        <p:nvCxnSpPr>
          <p:cNvPr id="39" name="Straight Connector 38">
            <a:extLst>
              <a:ext uri="{FF2B5EF4-FFF2-40B4-BE49-F238E27FC236}">
                <a16:creationId xmlns:a16="http://schemas.microsoft.com/office/drawing/2014/main" id="{F82A2387-3CB5-2B47-9852-686F85A316AD}"/>
              </a:ext>
            </a:extLst>
          </p:cNvPr>
          <p:cNvCxnSpPr>
            <a:cxnSpLocks/>
          </p:cNvCxnSpPr>
          <p:nvPr userDrawn="1"/>
        </p:nvCxnSpPr>
        <p:spPr>
          <a:xfrm>
            <a:off x="4620238" y="4191000"/>
            <a:ext cx="423801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ADA70AE5-180D-EF44-89AF-B6EBEF9AB7E8}"/>
              </a:ext>
            </a:extLst>
          </p:cNvPr>
          <p:cNvSpPr>
            <a:spLocks noGrp="1"/>
          </p:cNvSpPr>
          <p:nvPr>
            <p:ph type="body" sz="quarter" idx="55" hasCustomPrompt="1"/>
          </p:nvPr>
        </p:nvSpPr>
        <p:spPr>
          <a:xfrm>
            <a:off x="4559976" y="4270708"/>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1" name="Text Placeholder 12">
            <a:extLst>
              <a:ext uri="{FF2B5EF4-FFF2-40B4-BE49-F238E27FC236}">
                <a16:creationId xmlns:a16="http://schemas.microsoft.com/office/drawing/2014/main" id="{FD565EAE-E121-4A42-A387-679C3C7CB248}"/>
              </a:ext>
            </a:extLst>
          </p:cNvPr>
          <p:cNvSpPr>
            <a:spLocks noGrp="1"/>
          </p:cNvSpPr>
          <p:nvPr>
            <p:ph type="body" sz="quarter" idx="56" hasCustomPrompt="1"/>
          </p:nvPr>
        </p:nvSpPr>
        <p:spPr>
          <a:xfrm>
            <a:off x="4543425" y="4790361"/>
            <a:ext cx="2045606"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sp>
        <p:nvSpPr>
          <p:cNvPr id="42" name="Text Placeholder 2">
            <a:extLst>
              <a:ext uri="{FF2B5EF4-FFF2-40B4-BE49-F238E27FC236}">
                <a16:creationId xmlns:a16="http://schemas.microsoft.com/office/drawing/2014/main" id="{29FFAB77-0A1A-B048-A12C-5CA16F894718}"/>
              </a:ext>
            </a:extLst>
          </p:cNvPr>
          <p:cNvSpPr>
            <a:spLocks noGrp="1"/>
          </p:cNvSpPr>
          <p:nvPr>
            <p:ph type="body" sz="quarter" idx="57" hasCustomPrompt="1"/>
          </p:nvPr>
        </p:nvSpPr>
        <p:spPr>
          <a:xfrm>
            <a:off x="6782476" y="4270708"/>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17" name="Text Placeholder 3">
            <a:extLst>
              <a:ext uri="{FF2B5EF4-FFF2-40B4-BE49-F238E27FC236}">
                <a16:creationId xmlns:a16="http://schemas.microsoft.com/office/drawing/2014/main" id="{E66A1CE6-8C86-9A48-8465-BD6367E411E0}"/>
              </a:ext>
            </a:extLst>
          </p:cNvPr>
          <p:cNvSpPr>
            <a:spLocks noGrp="1"/>
          </p:cNvSpPr>
          <p:nvPr>
            <p:ph type="body" sz="quarter" idx="58" hasCustomPrompt="1"/>
          </p:nvPr>
        </p:nvSpPr>
        <p:spPr>
          <a:xfrm>
            <a:off x="235148" y="2971810"/>
            <a:ext cx="2195567" cy="3101332"/>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smtClean="0">
                <a:solidFill>
                  <a:srgbClr val="FFFFFF"/>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18" name="Slide Number Placeholder 5">
            <a:extLst>
              <a:ext uri="{FF2B5EF4-FFF2-40B4-BE49-F238E27FC236}">
                <a16:creationId xmlns:a16="http://schemas.microsoft.com/office/drawing/2014/main" id="{AC7287D5-11DD-5B4A-8097-9F078F3AAAED}"/>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E93B38B8-5AEF-0348-9075-45E2BACBD96B}"/>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687720348"/>
      </p:ext>
    </p:extLst>
  </p:cSld>
  <p:clrMapOvr>
    <a:masterClrMapping/>
  </p:clrMapOvr>
  <p:extLst>
    <p:ext uri="{DCECCB84-F9BA-43D5-87BE-67443E8EF086}">
      <p15:sldGuideLst xmlns:p15="http://schemas.microsoft.com/office/powerpoint/2012/main">
        <p15:guide id="1" orient="horz" pos="1920" userDrawn="1">
          <p15:clr>
            <a:srgbClr val="FBAE40"/>
          </p15:clr>
        </p15:guide>
        <p15:guide id="2" pos="2910"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formation slide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929ABE2-7166-D948-8A25-839FE79C3806}"/>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0065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929ABE2-7166-D948-8A25-839FE79C3806}"/>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20" name="Text Placeholder 4">
            <a:extLst>
              <a:ext uri="{FF2B5EF4-FFF2-40B4-BE49-F238E27FC236}">
                <a16:creationId xmlns:a16="http://schemas.microsoft.com/office/drawing/2014/main" id="{1FD3CAC5-B928-1E43-985B-1CDAAED26F86}"/>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E5D9F62-74D1-F84E-8D16-FD3617B440A5}"/>
              </a:ext>
            </a:extLst>
          </p:cNvPr>
          <p:cNvCxnSpPr>
            <a:cxnSpLocks/>
          </p:cNvCxnSpPr>
          <p:nvPr userDrawn="1"/>
        </p:nvCxnSpPr>
        <p:spPr>
          <a:xfrm>
            <a:off x="285751" y="2286000"/>
            <a:ext cx="422777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2EA457-55F2-2B45-87E1-23BED43E31C9}"/>
              </a:ext>
            </a:extLst>
          </p:cNvPr>
          <p:cNvCxnSpPr>
            <a:cxnSpLocks/>
          </p:cNvCxnSpPr>
          <p:nvPr userDrawn="1"/>
        </p:nvCxnSpPr>
        <p:spPr>
          <a:xfrm>
            <a:off x="4620238" y="2286000"/>
            <a:ext cx="423801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8A3AEC4A-DA82-F346-87B6-8439448FB085}"/>
              </a:ext>
            </a:extLst>
          </p:cNvPr>
          <p:cNvSpPr>
            <a:spLocks noGrp="1"/>
          </p:cNvSpPr>
          <p:nvPr>
            <p:ph type="body" sz="quarter" idx="57" hasCustomPrompt="1"/>
          </p:nvPr>
        </p:nvSpPr>
        <p:spPr>
          <a:xfrm>
            <a:off x="235111" y="2365708"/>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30" name="Text Placeholder 12">
            <a:extLst>
              <a:ext uri="{FF2B5EF4-FFF2-40B4-BE49-F238E27FC236}">
                <a16:creationId xmlns:a16="http://schemas.microsoft.com/office/drawing/2014/main" id="{FAA45053-AF9A-8A42-8C1C-B1D59EDAB86E}"/>
              </a:ext>
            </a:extLst>
          </p:cNvPr>
          <p:cNvSpPr>
            <a:spLocks noGrp="1"/>
          </p:cNvSpPr>
          <p:nvPr>
            <p:ph type="body" sz="quarter" idx="58" hasCustomPrompt="1"/>
          </p:nvPr>
        </p:nvSpPr>
        <p:spPr>
          <a:xfrm>
            <a:off x="6760845" y="4790361"/>
            <a:ext cx="2045606"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cxnSp>
        <p:nvCxnSpPr>
          <p:cNvPr id="31" name="Straight Connector 30">
            <a:extLst>
              <a:ext uri="{FF2B5EF4-FFF2-40B4-BE49-F238E27FC236}">
                <a16:creationId xmlns:a16="http://schemas.microsoft.com/office/drawing/2014/main" id="{893818ED-5294-A94D-9F3C-F2FC141FB85E}"/>
              </a:ext>
            </a:extLst>
          </p:cNvPr>
          <p:cNvCxnSpPr>
            <a:cxnSpLocks/>
          </p:cNvCxnSpPr>
          <p:nvPr userDrawn="1"/>
        </p:nvCxnSpPr>
        <p:spPr>
          <a:xfrm>
            <a:off x="4620238" y="4191000"/>
            <a:ext cx="423801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8A8C42AC-F045-5143-A125-4529C9C5D66C}"/>
              </a:ext>
            </a:extLst>
          </p:cNvPr>
          <p:cNvSpPr>
            <a:spLocks noGrp="1"/>
          </p:cNvSpPr>
          <p:nvPr>
            <p:ph type="body" sz="quarter" idx="55" hasCustomPrompt="1"/>
          </p:nvPr>
        </p:nvSpPr>
        <p:spPr>
          <a:xfrm>
            <a:off x="4559976" y="4270708"/>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35" name="Text Placeholder 12">
            <a:extLst>
              <a:ext uri="{FF2B5EF4-FFF2-40B4-BE49-F238E27FC236}">
                <a16:creationId xmlns:a16="http://schemas.microsoft.com/office/drawing/2014/main" id="{3D308CE3-5995-5340-BD37-E4001D0AC950}"/>
              </a:ext>
            </a:extLst>
          </p:cNvPr>
          <p:cNvSpPr>
            <a:spLocks noGrp="1"/>
          </p:cNvSpPr>
          <p:nvPr>
            <p:ph type="body" sz="quarter" idx="56" hasCustomPrompt="1"/>
          </p:nvPr>
        </p:nvSpPr>
        <p:spPr>
          <a:xfrm>
            <a:off x="4543425" y="4790361"/>
            <a:ext cx="2045606"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sp>
        <p:nvSpPr>
          <p:cNvPr id="40" name="Text Placeholder 2">
            <a:extLst>
              <a:ext uri="{FF2B5EF4-FFF2-40B4-BE49-F238E27FC236}">
                <a16:creationId xmlns:a16="http://schemas.microsoft.com/office/drawing/2014/main" id="{E0489F57-D1D5-ED43-8741-6354365AFA98}"/>
              </a:ext>
            </a:extLst>
          </p:cNvPr>
          <p:cNvSpPr>
            <a:spLocks noGrp="1"/>
          </p:cNvSpPr>
          <p:nvPr>
            <p:ph type="body" sz="quarter" idx="59" hasCustomPrompt="1"/>
          </p:nvPr>
        </p:nvSpPr>
        <p:spPr>
          <a:xfrm>
            <a:off x="6782476" y="4270708"/>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cxnSp>
        <p:nvCxnSpPr>
          <p:cNvPr id="41" name="Straight Connector 40">
            <a:extLst>
              <a:ext uri="{FF2B5EF4-FFF2-40B4-BE49-F238E27FC236}">
                <a16:creationId xmlns:a16="http://schemas.microsoft.com/office/drawing/2014/main" id="{6323367B-FA48-F84A-AE52-85D29A5ED268}"/>
              </a:ext>
            </a:extLst>
          </p:cNvPr>
          <p:cNvCxnSpPr>
            <a:cxnSpLocks/>
          </p:cNvCxnSpPr>
          <p:nvPr userDrawn="1"/>
        </p:nvCxnSpPr>
        <p:spPr>
          <a:xfrm>
            <a:off x="6713283" y="4318000"/>
            <a:ext cx="0" cy="168275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91CE0284-FE07-B042-AC13-8591B4DAB1FE}"/>
              </a:ext>
            </a:extLst>
          </p:cNvPr>
          <p:cNvSpPr>
            <a:spLocks noGrp="1"/>
          </p:cNvSpPr>
          <p:nvPr>
            <p:ph type="body" sz="quarter" idx="60" hasCustomPrompt="1"/>
          </p:nvPr>
        </p:nvSpPr>
        <p:spPr>
          <a:xfrm>
            <a:off x="6760845" y="2895944"/>
            <a:ext cx="2045606"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43" name="Text Placeholder 2">
            <a:extLst>
              <a:ext uri="{FF2B5EF4-FFF2-40B4-BE49-F238E27FC236}">
                <a16:creationId xmlns:a16="http://schemas.microsoft.com/office/drawing/2014/main" id="{447AEE74-3902-2F41-975F-AB8C18C5646D}"/>
              </a:ext>
            </a:extLst>
          </p:cNvPr>
          <p:cNvSpPr>
            <a:spLocks noGrp="1"/>
          </p:cNvSpPr>
          <p:nvPr>
            <p:ph type="body" sz="quarter" idx="61" hasCustomPrompt="1"/>
          </p:nvPr>
        </p:nvSpPr>
        <p:spPr>
          <a:xfrm>
            <a:off x="4559976" y="2362200"/>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4" name="Text Placeholder 12">
            <a:extLst>
              <a:ext uri="{FF2B5EF4-FFF2-40B4-BE49-F238E27FC236}">
                <a16:creationId xmlns:a16="http://schemas.microsoft.com/office/drawing/2014/main" id="{B11DF6E8-BA8F-A343-A9A7-26D4F9BB7FAD}"/>
              </a:ext>
            </a:extLst>
          </p:cNvPr>
          <p:cNvSpPr>
            <a:spLocks noGrp="1"/>
          </p:cNvSpPr>
          <p:nvPr>
            <p:ph type="body" sz="quarter" idx="62" hasCustomPrompt="1"/>
          </p:nvPr>
        </p:nvSpPr>
        <p:spPr>
          <a:xfrm>
            <a:off x="4621896" y="2895944"/>
            <a:ext cx="2045606" cy="886594"/>
          </a:xfrm>
          <a:prstGeom prst="rect">
            <a:avLst/>
          </a:prstGeom>
        </p:spPr>
        <p:txBody>
          <a:bodyPr>
            <a:noAutofit/>
          </a:bodyPr>
          <a:lstStyle>
            <a:lvl1pPr marL="0" indent="0">
              <a:buNone/>
              <a:defRPr sz="4350" b="1" i="0">
                <a:solidFill>
                  <a:srgbClr val="73C0FF"/>
                </a:solidFill>
                <a:latin typeface="Segoe UI" panose="020B0502040204020203" pitchFamily="34" charset="0"/>
                <a:sym typeface="Segoe UI" panose="020B0502040204020203" pitchFamily="34" charset="0"/>
              </a:defRPr>
            </a:lvl1pPr>
          </a:lstStyle>
          <a:p>
            <a:pPr lvl="0"/>
            <a:r>
              <a:rPr lang="en-US" dirty="0"/>
              <a:t>$6.67</a:t>
            </a:r>
          </a:p>
        </p:txBody>
      </p:sp>
      <p:sp>
        <p:nvSpPr>
          <p:cNvPr id="45" name="Text Placeholder 2">
            <a:extLst>
              <a:ext uri="{FF2B5EF4-FFF2-40B4-BE49-F238E27FC236}">
                <a16:creationId xmlns:a16="http://schemas.microsoft.com/office/drawing/2014/main" id="{4EDF6B51-11AC-704A-97B2-A04FBFC4E431}"/>
              </a:ext>
            </a:extLst>
          </p:cNvPr>
          <p:cNvSpPr>
            <a:spLocks noGrp="1"/>
          </p:cNvSpPr>
          <p:nvPr>
            <p:ph type="body" sz="quarter" idx="63" hasCustomPrompt="1"/>
          </p:nvPr>
        </p:nvSpPr>
        <p:spPr>
          <a:xfrm>
            <a:off x="6782476" y="2362200"/>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cxnSp>
        <p:nvCxnSpPr>
          <p:cNvPr id="51" name="Straight Connector 50">
            <a:extLst>
              <a:ext uri="{FF2B5EF4-FFF2-40B4-BE49-F238E27FC236}">
                <a16:creationId xmlns:a16="http://schemas.microsoft.com/office/drawing/2014/main" id="{0BF62093-8215-604A-88E7-A23A609BEA61}"/>
              </a:ext>
            </a:extLst>
          </p:cNvPr>
          <p:cNvCxnSpPr>
            <a:cxnSpLocks/>
          </p:cNvCxnSpPr>
          <p:nvPr userDrawn="1"/>
        </p:nvCxnSpPr>
        <p:spPr>
          <a:xfrm>
            <a:off x="6713283" y="2423583"/>
            <a:ext cx="0" cy="168275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80B543A9-50A9-B24A-AB3D-59895EEEF159}"/>
              </a:ext>
            </a:extLst>
          </p:cNvPr>
          <p:cNvSpPr>
            <a:spLocks noGrp="1"/>
          </p:cNvSpPr>
          <p:nvPr>
            <p:ph type="body" sz="quarter" idx="64" hasCustomPrompt="1"/>
          </p:nvPr>
        </p:nvSpPr>
        <p:spPr>
          <a:xfrm>
            <a:off x="235148" y="2971804"/>
            <a:ext cx="2195567" cy="3101338"/>
          </a:xfrm>
          <a:prstGeom prst="rect">
            <a:avLst/>
          </a:prstGeom>
        </p:spPr>
        <p:txBody>
          <a:bodyPr/>
          <a:lstStyle>
            <a:lvl1pPr marL="107154" marR="0" indent="-107154" algn="l" defTabSz="685749" rtl="0" eaLnBrk="1" fontAlgn="auto" latinLnBrk="0" hangingPunct="1">
              <a:lnSpc>
                <a:spcPts val="1000"/>
              </a:lnSpc>
              <a:spcBef>
                <a:spcPts val="0"/>
              </a:spcBef>
              <a:spcAft>
                <a:spcPts val="0"/>
              </a:spcAft>
              <a:buClrTx/>
              <a:buSzTx/>
              <a:buFont typeface="Courier New" panose="02070309020205020404" pitchFamily="49" charset="0"/>
              <a:buChar char="o"/>
              <a:tabLst/>
              <a:defRPr lang="en-US" sz="750" smtClean="0">
                <a:solidFill>
                  <a:srgbClr val="FFFFFF"/>
                </a:solidFill>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23" name="Slide Number Placeholder 5">
            <a:extLst>
              <a:ext uri="{FF2B5EF4-FFF2-40B4-BE49-F238E27FC236}">
                <a16:creationId xmlns:a16="http://schemas.microsoft.com/office/drawing/2014/main" id="{BD3F08A0-4A63-E244-ABDD-976D88B060A4}"/>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2340C9E0-1D03-4E4A-BA3B-85A03C2A01DF}"/>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3492663593"/>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formation slid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EDAF127-12CF-3A48-AB59-73265F2AFBB1}"/>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01681"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EDAF127-12CF-3A48-AB59-73265F2AFBB1}"/>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cxnSp>
        <p:nvCxnSpPr>
          <p:cNvPr id="21" name="Straight Connector 20">
            <a:extLst>
              <a:ext uri="{FF2B5EF4-FFF2-40B4-BE49-F238E27FC236}">
                <a16:creationId xmlns:a16="http://schemas.microsoft.com/office/drawing/2014/main" id="{D3B957D0-7A04-AA42-B0A7-4D42C6A01B0D}"/>
              </a:ext>
            </a:extLst>
          </p:cNvPr>
          <p:cNvCxnSpPr>
            <a:cxnSpLocks/>
          </p:cNvCxnSpPr>
          <p:nvPr userDrawn="1"/>
        </p:nvCxnSpPr>
        <p:spPr>
          <a:xfrm>
            <a:off x="3109864" y="2413000"/>
            <a:ext cx="0" cy="3683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4213EA62-46A0-C048-B111-C692D2727201}"/>
              </a:ext>
            </a:extLst>
          </p:cNvPr>
          <p:cNvSpPr>
            <a:spLocks noGrp="1"/>
          </p:cNvSpPr>
          <p:nvPr>
            <p:ph type="body" sz="quarter" idx="42" hasCustomPrompt="1"/>
          </p:nvPr>
        </p:nvSpPr>
        <p:spPr>
          <a:xfrm>
            <a:off x="204858" y="2760432"/>
            <a:ext cx="2805544" cy="886594"/>
          </a:xfrm>
          <a:prstGeom prst="rect">
            <a:avLst/>
          </a:prstGeom>
        </p:spPr>
        <p:txBody>
          <a:bodyPr>
            <a:noAutofit/>
          </a:bodyPr>
          <a:lstStyle>
            <a:lvl1pPr marL="0" indent="0">
              <a:buNone/>
              <a:defRPr sz="4350" b="1" i="0">
                <a:solidFill>
                  <a:srgbClr val="73C0FF"/>
                </a:solidFill>
                <a:latin typeface="Segoe UI" panose="020B0502040204020203" pitchFamily="34" charset="0"/>
                <a:sym typeface="Segoe UI" panose="020B0502040204020203" pitchFamily="34" charset="0"/>
              </a:defRPr>
            </a:lvl1pPr>
          </a:lstStyle>
          <a:p>
            <a:pPr lvl="0"/>
            <a:r>
              <a:rPr lang="en-US" dirty="0"/>
              <a:t>$6.67 bn</a:t>
            </a:r>
          </a:p>
        </p:txBody>
      </p:sp>
      <p:sp>
        <p:nvSpPr>
          <p:cNvPr id="38" name="Text Placeholder 12">
            <a:extLst>
              <a:ext uri="{FF2B5EF4-FFF2-40B4-BE49-F238E27FC236}">
                <a16:creationId xmlns:a16="http://schemas.microsoft.com/office/drawing/2014/main" id="{DB292C36-D2BD-D84C-BECF-935BEE8C31F4}"/>
              </a:ext>
            </a:extLst>
          </p:cNvPr>
          <p:cNvSpPr>
            <a:spLocks noGrp="1"/>
          </p:cNvSpPr>
          <p:nvPr>
            <p:ph type="body" sz="quarter" idx="43" hasCustomPrompt="1"/>
          </p:nvPr>
        </p:nvSpPr>
        <p:spPr>
          <a:xfrm>
            <a:off x="3154460" y="2759351"/>
            <a:ext cx="2805544"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39" name="Text Placeholder 12">
            <a:extLst>
              <a:ext uri="{FF2B5EF4-FFF2-40B4-BE49-F238E27FC236}">
                <a16:creationId xmlns:a16="http://schemas.microsoft.com/office/drawing/2014/main" id="{B6874B26-F31F-F748-8186-544B9E8273D6}"/>
              </a:ext>
            </a:extLst>
          </p:cNvPr>
          <p:cNvSpPr>
            <a:spLocks noGrp="1"/>
          </p:cNvSpPr>
          <p:nvPr>
            <p:ph type="body" sz="quarter" idx="44" hasCustomPrompt="1"/>
          </p:nvPr>
        </p:nvSpPr>
        <p:spPr>
          <a:xfrm>
            <a:off x="6035115" y="2759351"/>
            <a:ext cx="2805544" cy="886594"/>
          </a:xfrm>
          <a:prstGeom prst="rect">
            <a:avLst/>
          </a:prstGeom>
        </p:spPr>
        <p:txBody>
          <a:bodyPr>
            <a:noAutofit/>
          </a:bodyPr>
          <a:lstStyle>
            <a:lvl1pPr marL="0" indent="0">
              <a:buNone/>
              <a:defRPr sz="435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40" name="Text Placeholder 4">
            <a:extLst>
              <a:ext uri="{FF2B5EF4-FFF2-40B4-BE49-F238E27FC236}">
                <a16:creationId xmlns:a16="http://schemas.microsoft.com/office/drawing/2014/main" id="{594E4948-6C0F-1743-8F69-87F2985AB180}"/>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41" name="Straight Connector 40">
            <a:extLst>
              <a:ext uri="{FF2B5EF4-FFF2-40B4-BE49-F238E27FC236}">
                <a16:creationId xmlns:a16="http://schemas.microsoft.com/office/drawing/2014/main" id="{92FA3CFD-1383-E740-9B0C-2EEDCB17EB27}"/>
              </a:ext>
            </a:extLst>
          </p:cNvPr>
          <p:cNvCxnSpPr>
            <a:cxnSpLocks/>
          </p:cNvCxnSpPr>
          <p:nvPr userDrawn="1"/>
        </p:nvCxnSpPr>
        <p:spPr>
          <a:xfrm>
            <a:off x="285750" y="2286000"/>
            <a:ext cx="85725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AB563A6A-5F52-F347-B158-2A50E23F9BB6}"/>
              </a:ext>
            </a:extLst>
          </p:cNvPr>
          <p:cNvSpPr>
            <a:spLocks noGrp="1"/>
          </p:cNvSpPr>
          <p:nvPr>
            <p:ph type="body" sz="quarter" idx="57" hasCustomPrompt="1"/>
          </p:nvPr>
        </p:nvSpPr>
        <p:spPr>
          <a:xfrm>
            <a:off x="235111" y="2365708"/>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3" name="Text Placeholder 2">
            <a:extLst>
              <a:ext uri="{FF2B5EF4-FFF2-40B4-BE49-F238E27FC236}">
                <a16:creationId xmlns:a16="http://schemas.microsoft.com/office/drawing/2014/main" id="{6AAFD104-7C5A-E948-ABC9-F2215834BD42}"/>
              </a:ext>
            </a:extLst>
          </p:cNvPr>
          <p:cNvSpPr>
            <a:spLocks noGrp="1"/>
          </p:cNvSpPr>
          <p:nvPr>
            <p:ph type="body" sz="quarter" idx="58" hasCustomPrompt="1"/>
          </p:nvPr>
        </p:nvSpPr>
        <p:spPr>
          <a:xfrm>
            <a:off x="3179924" y="2365708"/>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4" name="Text Placeholder 2">
            <a:extLst>
              <a:ext uri="{FF2B5EF4-FFF2-40B4-BE49-F238E27FC236}">
                <a16:creationId xmlns:a16="http://schemas.microsoft.com/office/drawing/2014/main" id="{362F5F7C-E1B9-0647-AF32-20A80D7CACFE}"/>
              </a:ext>
            </a:extLst>
          </p:cNvPr>
          <p:cNvSpPr>
            <a:spLocks noGrp="1"/>
          </p:cNvSpPr>
          <p:nvPr>
            <p:ph type="body" sz="quarter" idx="59" hasCustomPrompt="1"/>
          </p:nvPr>
        </p:nvSpPr>
        <p:spPr>
          <a:xfrm>
            <a:off x="6069174" y="2365708"/>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5" name="Text Placeholder 2">
            <a:extLst>
              <a:ext uri="{FF2B5EF4-FFF2-40B4-BE49-F238E27FC236}">
                <a16:creationId xmlns:a16="http://schemas.microsoft.com/office/drawing/2014/main" id="{C19A404B-667A-874A-8471-30221F0436B7}"/>
              </a:ext>
            </a:extLst>
          </p:cNvPr>
          <p:cNvSpPr>
            <a:spLocks noGrp="1"/>
          </p:cNvSpPr>
          <p:nvPr>
            <p:ph type="body" sz="quarter" idx="60" hasCustomPrompt="1"/>
          </p:nvPr>
        </p:nvSpPr>
        <p:spPr>
          <a:xfrm>
            <a:off x="235111" y="4270708"/>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6" name="Text Placeholder 2">
            <a:extLst>
              <a:ext uri="{FF2B5EF4-FFF2-40B4-BE49-F238E27FC236}">
                <a16:creationId xmlns:a16="http://schemas.microsoft.com/office/drawing/2014/main" id="{3E3CCEC4-FA0D-664B-BCFD-0E4E3D7AFA33}"/>
              </a:ext>
            </a:extLst>
          </p:cNvPr>
          <p:cNvSpPr>
            <a:spLocks noGrp="1"/>
          </p:cNvSpPr>
          <p:nvPr>
            <p:ph type="body" sz="quarter" idx="61" hasCustomPrompt="1"/>
          </p:nvPr>
        </p:nvSpPr>
        <p:spPr>
          <a:xfrm>
            <a:off x="3179924" y="4270708"/>
            <a:ext cx="1494234" cy="173435"/>
          </a:xfrm>
          <a:prstGeom prst="rect">
            <a:avLst/>
          </a:prstGeom>
        </p:spPr>
        <p:txBody>
          <a:bodyPr/>
          <a:lstStyle>
            <a:lvl1pPr marL="0" indent="0">
              <a:buNone/>
              <a:defRPr sz="750" b="1" i="0">
                <a:solidFill>
                  <a:srgbClr val="FFFFFF"/>
                </a:solidFill>
                <a:latin typeface="IBM Plex Sans Medium" panose="020B0603050203000203" pitchFamily="34" charset="0"/>
                <a:cs typeface="Segoe UI" panose="020B0502040204020203" pitchFamily="34" charset="0"/>
              </a:defRPr>
            </a:lvl1pPr>
          </a:lstStyle>
          <a:p>
            <a:pPr lvl="0"/>
            <a:r>
              <a:rPr lang="en-US" sz="750" b="1" i="0" dirty="0">
                <a:latin typeface="Segoe UI" panose="020B0502040204020203" pitchFamily="34" charset="0"/>
                <a:cs typeface="Segoe UI" panose="020B0502040204020203" pitchFamily="34" charset="0"/>
              </a:rPr>
              <a:t>Headline</a:t>
            </a:r>
            <a:endParaRPr lang="en-US" dirty="0"/>
          </a:p>
        </p:txBody>
      </p:sp>
      <p:sp>
        <p:nvSpPr>
          <p:cNvPr id="47" name="Text Placeholder 2">
            <a:extLst>
              <a:ext uri="{FF2B5EF4-FFF2-40B4-BE49-F238E27FC236}">
                <a16:creationId xmlns:a16="http://schemas.microsoft.com/office/drawing/2014/main" id="{B61C1FAB-2D6B-A34C-B965-2635360CD2C1}"/>
              </a:ext>
            </a:extLst>
          </p:cNvPr>
          <p:cNvSpPr>
            <a:spLocks noGrp="1"/>
          </p:cNvSpPr>
          <p:nvPr>
            <p:ph type="body" sz="quarter" idx="62" hasCustomPrompt="1"/>
          </p:nvPr>
        </p:nvSpPr>
        <p:spPr>
          <a:xfrm>
            <a:off x="6069174" y="4270708"/>
            <a:ext cx="1494234" cy="173435"/>
          </a:xfrm>
          <a:prstGeom prst="rect">
            <a:avLst/>
          </a:prstGeom>
        </p:spPr>
        <p:txBody>
          <a:bodyPr/>
          <a:lstStyle>
            <a:lvl1pPr marL="0" indent="0">
              <a:buNone/>
              <a:defRPr sz="75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Headline</a:t>
            </a:r>
          </a:p>
        </p:txBody>
      </p:sp>
      <p:sp>
        <p:nvSpPr>
          <p:cNvPr id="48" name="Text Placeholder 47">
            <a:extLst>
              <a:ext uri="{FF2B5EF4-FFF2-40B4-BE49-F238E27FC236}">
                <a16:creationId xmlns:a16="http://schemas.microsoft.com/office/drawing/2014/main" id="{B6893E18-66C7-114D-A9EE-1EDDCCF757E0}"/>
              </a:ext>
            </a:extLst>
          </p:cNvPr>
          <p:cNvSpPr>
            <a:spLocks noGrp="1"/>
          </p:cNvSpPr>
          <p:nvPr>
            <p:ph type="body" sz="quarter" idx="26" hasCustomPrompt="1"/>
          </p:nvPr>
        </p:nvSpPr>
        <p:spPr>
          <a:xfrm>
            <a:off x="238665" y="4572000"/>
            <a:ext cx="2140372" cy="1524000"/>
          </a:xfrm>
          <a:prstGeom prst="rect">
            <a:avLst/>
          </a:prstGeom>
        </p:spPr>
        <p:txBody>
          <a:bodyPr>
            <a:normAutofit/>
          </a:bodyPr>
          <a:lstStyle>
            <a:lvl1pPr marL="0" marR="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sz="75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49" name="Text Placeholder 47">
            <a:extLst>
              <a:ext uri="{FF2B5EF4-FFF2-40B4-BE49-F238E27FC236}">
                <a16:creationId xmlns:a16="http://schemas.microsoft.com/office/drawing/2014/main" id="{81AA2E14-F288-D84C-BC8D-723D2B5DC5A4}"/>
              </a:ext>
            </a:extLst>
          </p:cNvPr>
          <p:cNvSpPr>
            <a:spLocks noGrp="1"/>
          </p:cNvSpPr>
          <p:nvPr>
            <p:ph type="body" sz="quarter" idx="52" hasCustomPrompt="1"/>
          </p:nvPr>
        </p:nvSpPr>
        <p:spPr>
          <a:xfrm>
            <a:off x="3187538" y="4572000"/>
            <a:ext cx="2140372" cy="1524000"/>
          </a:xfrm>
          <a:prstGeom prst="rect">
            <a:avLst/>
          </a:prstGeom>
        </p:spPr>
        <p:txBody>
          <a:bodyPr>
            <a:normAutofit/>
          </a:bodyPr>
          <a:lstStyle>
            <a:lvl1pPr marL="0" marR="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sz="75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50" name="Text Placeholder 47">
            <a:extLst>
              <a:ext uri="{FF2B5EF4-FFF2-40B4-BE49-F238E27FC236}">
                <a16:creationId xmlns:a16="http://schemas.microsoft.com/office/drawing/2014/main" id="{EBF9A7CB-BD6D-C549-8D16-F85A877388E6}"/>
              </a:ext>
            </a:extLst>
          </p:cNvPr>
          <p:cNvSpPr>
            <a:spLocks noGrp="1"/>
          </p:cNvSpPr>
          <p:nvPr>
            <p:ph type="body" sz="quarter" idx="54" hasCustomPrompt="1"/>
          </p:nvPr>
        </p:nvSpPr>
        <p:spPr>
          <a:xfrm>
            <a:off x="6071803" y="4572000"/>
            <a:ext cx="2140372" cy="1524000"/>
          </a:xfrm>
          <a:prstGeom prst="rect">
            <a:avLst/>
          </a:prstGeom>
        </p:spPr>
        <p:txBody>
          <a:bodyPr>
            <a:normAutofit/>
          </a:bodyPr>
          <a:lstStyle>
            <a:lvl1pPr marL="0" marR="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sz="75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cxnSp>
        <p:nvCxnSpPr>
          <p:cNvPr id="51" name="Straight Connector 50">
            <a:extLst>
              <a:ext uri="{FF2B5EF4-FFF2-40B4-BE49-F238E27FC236}">
                <a16:creationId xmlns:a16="http://schemas.microsoft.com/office/drawing/2014/main" id="{850EC673-7D97-6A44-B5BB-6FE42552ADA7}"/>
              </a:ext>
            </a:extLst>
          </p:cNvPr>
          <p:cNvCxnSpPr>
            <a:cxnSpLocks/>
          </p:cNvCxnSpPr>
          <p:nvPr userDrawn="1"/>
        </p:nvCxnSpPr>
        <p:spPr>
          <a:xfrm>
            <a:off x="6022927" y="2413000"/>
            <a:ext cx="0" cy="3683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025D663-6FA1-5C4B-997B-5ADE62671730}"/>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D98CE7A7-D98D-9F44-8E94-6A1450364D9D}"/>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2309760819"/>
      </p:ext>
    </p:extLst>
  </p:cSld>
  <p:clrMapOvr>
    <a:masterClrMapping/>
  </p:clrMapOvr>
  <p:extLst>
    <p:ext uri="{DCECCB84-F9BA-43D5-87BE-67443E8EF086}">
      <p15:sldGuideLst xmlns:p15="http://schemas.microsoft.com/office/powerpoint/2012/main">
        <p15:guide id="1" orient="horz" pos="1440" userDrawn="1">
          <p15:clr>
            <a:srgbClr val="FBAE40"/>
          </p15:clr>
        </p15:guide>
        <p15:guide id="2" pos="2040" userDrawn="1">
          <p15:clr>
            <a:srgbClr val="FBAE40"/>
          </p15:clr>
        </p15:guide>
        <p15:guide id="3" pos="3854"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formation slide_WT_16">
    <p:bg>
      <p:bgPr>
        <a:solidFill>
          <a:schemeClr val="tx1"/>
        </a:solidFill>
        <a:effectLst/>
      </p:bgPr>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8C768C22-263F-4F7A-9D55-E927C7401AE2}"/>
              </a:ext>
            </a:extLst>
          </p:cNvPr>
          <p:cNvSpPr>
            <a:spLocks noGrp="1"/>
          </p:cNvSpPr>
          <p:nvPr>
            <p:ph type="pic" sz="quarter" idx="14" hasCustomPrompt="1"/>
          </p:nvPr>
        </p:nvSpPr>
        <p:spPr>
          <a:xfrm>
            <a:off x="1985" y="1"/>
            <a:ext cx="9142016" cy="6857999"/>
          </a:xfrm>
          <a:prstGeom prst="rect">
            <a:avLst/>
          </a:prstGeom>
          <a:solidFill>
            <a:schemeClr val="bg2">
              <a:lumMod val="65000"/>
            </a:schemeClr>
          </a:solidFill>
        </p:spPr>
        <p:txBody>
          <a:bodyPr anchor="ctr" anchorCtr="1"/>
          <a:lstStyle>
            <a:lvl1pPr marL="0" indent="0" algn="ctr">
              <a:buNone/>
              <a:defRPr lang="en-US" dirty="0">
                <a:solidFill>
                  <a:schemeClr val="accent3"/>
                </a:solidFill>
              </a:defRPr>
            </a:lvl1pPr>
          </a:lstStyle>
          <a:p>
            <a:r>
              <a:rPr lang="en-US" sz="688"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6C96544-F922-8A4B-B5C7-AA455BBE192D}"/>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02705"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6C96544-F922-8A4B-B5C7-AA455BBE192D}"/>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4D63682A-316C-EA44-827A-3E6C506639CE}"/>
              </a:ext>
            </a:extLst>
          </p:cNvPr>
          <p:cNvSpPr>
            <a:spLocks noGrp="1"/>
          </p:cNvSpPr>
          <p:nvPr>
            <p:ph type="sldNum" sz="quarter" idx="4"/>
          </p:nvPr>
        </p:nvSpPr>
        <p:spPr>
          <a:xfrm>
            <a:off x="8682518"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D4C6B07-9A7A-A142-A800-18293A6956A5}"/>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2" name="Text Placeholder 4">
            <a:extLst>
              <a:ext uri="{FF2B5EF4-FFF2-40B4-BE49-F238E27FC236}">
                <a16:creationId xmlns:a16="http://schemas.microsoft.com/office/drawing/2014/main" id="{545B3894-6357-E847-8D11-6A4DA2DD83AA}"/>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860EC1C9-4D19-C046-9E31-4EA4C9EE1E6D}"/>
              </a:ext>
            </a:extLst>
          </p:cNvPr>
          <p:cNvSpPr>
            <a:spLocks noGrp="1"/>
          </p:cNvSpPr>
          <p:nvPr>
            <p:ph type="body" sz="quarter" idx="27" hasCustomPrompt="1"/>
          </p:nvPr>
        </p:nvSpPr>
        <p:spPr>
          <a:xfrm>
            <a:off x="236595" y="2587021"/>
            <a:ext cx="2030016" cy="221528"/>
          </a:xfrm>
          <a:prstGeom prst="rect">
            <a:avLst/>
          </a:prstGeom>
        </p:spPr>
        <p:txBody>
          <a:bodyPr/>
          <a:lstStyle>
            <a:lvl1pPr marL="0" indent="0">
              <a:buNone/>
              <a:defRPr sz="75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5" name="Text Placeholder 2">
            <a:extLst>
              <a:ext uri="{FF2B5EF4-FFF2-40B4-BE49-F238E27FC236}">
                <a16:creationId xmlns:a16="http://schemas.microsoft.com/office/drawing/2014/main" id="{602A9129-0660-CD46-A219-B840D39917AE}"/>
              </a:ext>
            </a:extLst>
          </p:cNvPr>
          <p:cNvSpPr>
            <a:spLocks noGrp="1"/>
          </p:cNvSpPr>
          <p:nvPr>
            <p:ph type="body" sz="quarter" idx="28" hasCustomPrompt="1"/>
          </p:nvPr>
        </p:nvSpPr>
        <p:spPr>
          <a:xfrm>
            <a:off x="235110" y="2831375"/>
            <a:ext cx="2867027" cy="1943365"/>
          </a:xfrm>
          <a:prstGeom prst="rect">
            <a:avLst/>
          </a:prstGeom>
        </p:spPr>
        <p:txBody>
          <a:bodyPr/>
          <a:lstStyle>
            <a:lvl1pPr marL="0" marR="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lang="en-US" sz="750" smtClean="0">
                <a:effectLst/>
                <a:latin typeface="IBM Plex Sans Medium" panose="020B0603050203000203" pitchFamily="34" charset="0"/>
              </a:defRPr>
            </a:lvl1pPr>
          </a:lstStyle>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re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Uga</a:t>
            </a:r>
            <a:r>
              <a:rPr lang="en-US" dirty="0">
                <a:solidFill>
                  <a:srgbClr val="FFFFFF"/>
                </a:solidFill>
                <a:effectLst/>
                <a:latin typeface="Segoe UI" panose="020B0502040204020203" pitchFamily="34" charset="0"/>
              </a:rPr>
              <a:t>. Ut et </a:t>
            </a:r>
            <a:r>
              <a:rPr lang="en-US" dirty="0" err="1">
                <a:solidFill>
                  <a:srgbClr val="FFFFFF"/>
                </a:solidFill>
                <a:effectLst/>
                <a:latin typeface="Segoe UI" panose="020B0502040204020203" pitchFamily="34" charset="0"/>
              </a:rPr>
              <a:t>aliquas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duciisq</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uatibus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quos mod </a:t>
            </a:r>
            <a:r>
              <a:rPr lang="en-US" dirty="0" err="1">
                <a:solidFill>
                  <a:srgbClr val="FFFFFF"/>
                </a:solidFill>
                <a:effectLst/>
                <a:latin typeface="Segoe UI" panose="020B0502040204020203" pitchFamily="34" charset="0"/>
              </a:rPr>
              <a:t>ulpa</a:t>
            </a:r>
            <a:r>
              <a:rPr lang="en-US" dirty="0">
                <a:solidFill>
                  <a:srgbClr val="FFFFFF"/>
                </a:solidFill>
                <a:effectLst/>
                <a:latin typeface="Segoe UI" panose="020B0502040204020203" pitchFamily="34" charset="0"/>
              </a:rPr>
              <a:t> non </a:t>
            </a:r>
            <a:r>
              <a:rPr lang="en-US" dirty="0" err="1">
                <a:solidFill>
                  <a:srgbClr val="FFFFFF"/>
                </a:solidFill>
                <a:effectLst/>
                <a:latin typeface="Segoe UI" panose="020B0502040204020203" pitchFamily="34" charset="0"/>
              </a:rPr>
              <a:t>rerorer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spelicil</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eatia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officit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ventium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nulpa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quist</a:t>
            </a:r>
            <a:r>
              <a:rPr lang="en-US" dirty="0">
                <a:solidFill>
                  <a:srgbClr val="FFFFFF"/>
                </a:solidFill>
                <a:effectLst/>
                <a:latin typeface="Segoe UI" panose="020B0502040204020203" pitchFamily="34" charset="0"/>
              </a:rPr>
              <a:t>, quid </a:t>
            </a:r>
            <a:r>
              <a:rPr lang="en-US" dirty="0" err="1">
                <a:solidFill>
                  <a:srgbClr val="FFFFFF"/>
                </a:solidFill>
                <a:effectLst/>
                <a:latin typeface="Segoe UI" panose="020B0502040204020203" pitchFamily="34" charset="0"/>
              </a:rPr>
              <a:t>earum</a:t>
            </a:r>
            <a:r>
              <a:rPr lang="en-US" dirty="0">
                <a:solidFill>
                  <a:srgbClr val="FFFFFF"/>
                </a:solidFill>
                <a:effectLst/>
                <a:latin typeface="Segoe UI" panose="020B0502040204020203" pitchFamily="34" charset="0"/>
              </a:rPr>
              <a:t>, cum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blaut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miligen</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tiorit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moloribus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est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harum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eatendi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dolessus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ero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restionseque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dist</a:t>
            </a:r>
            <a:r>
              <a:rPr lang="en-US" dirty="0">
                <a:solidFill>
                  <a:srgbClr val="FFFFFF"/>
                </a:solidFill>
                <a:effectLst/>
                <a:latin typeface="Segoe UI" panose="020B0502040204020203" pitchFamily="34" charset="0"/>
              </a:rPr>
              <a:t>, cone nit </a:t>
            </a:r>
            <a:r>
              <a:rPr lang="en-US" dirty="0" err="1">
                <a:solidFill>
                  <a:srgbClr val="FFFFFF"/>
                </a:solidFill>
                <a:effectLst/>
                <a:latin typeface="Segoe UI" panose="020B0502040204020203" pitchFamily="34" charset="0"/>
              </a:rPr>
              <a:t>iducips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ustionem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volecturitia</a:t>
            </a:r>
            <a:r>
              <a:rPr lang="en-US" dirty="0">
                <a:solidFill>
                  <a:srgbClr val="FFFFFF"/>
                </a:solidFill>
                <a:effectLst/>
                <a:latin typeface="Segoe UI" panose="020B0502040204020203" pitchFamily="34" charset="0"/>
              </a:rPr>
              <a:t> dis </a:t>
            </a:r>
            <a:r>
              <a:rPr lang="en-US" dirty="0" err="1">
                <a:solidFill>
                  <a:srgbClr val="FFFFFF"/>
                </a:solidFill>
                <a:effectLst/>
                <a:latin typeface="Segoe UI" panose="020B0502040204020203" pitchFamily="34" charset="0"/>
              </a:rPr>
              <a:t>ducimusam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faccum</a:t>
            </a:r>
            <a:r>
              <a:rPr lang="en-US" dirty="0">
                <a:solidFill>
                  <a:srgbClr val="FFFFFF"/>
                </a:solidFill>
                <a:effectLst/>
                <a:latin typeface="Segoe UI" panose="020B0502040204020203" pitchFamily="34" charset="0"/>
              </a:rPr>
              <a:t>, sim </a:t>
            </a:r>
            <a:r>
              <a:rPr lang="en-US" dirty="0" err="1">
                <a:solidFill>
                  <a:srgbClr val="FFFFFF"/>
                </a:solidFill>
                <a:effectLst/>
                <a:latin typeface="Segoe UI" panose="020B0502040204020203" pitchFamily="34" charset="0"/>
              </a:rPr>
              <a:t>apitas</a:t>
            </a:r>
            <a:r>
              <a:rPr lang="en-US" dirty="0">
                <a:solidFill>
                  <a:srgbClr val="FFFFFF"/>
                </a:solidFill>
                <a:effectLst/>
                <a:latin typeface="Segoe UI" panose="020B0502040204020203" pitchFamily="34" charset="0"/>
              </a:rPr>
              <a:t> et abo.</a:t>
            </a:r>
          </a:p>
          <a:p>
            <a:pPr marL="0" marR="0" lvl="0" indent="0" algn="l" defTabSz="685749" rtl="0" eaLnBrk="1" fontAlgn="auto" latinLnBrk="0" hangingPunct="1">
              <a:lnSpc>
                <a:spcPts val="1000"/>
              </a:lnSpc>
              <a:spcBef>
                <a:spcPts val="0"/>
              </a:spcBef>
              <a:spcAft>
                <a:spcPts val="0"/>
              </a:spcAft>
              <a:buClrTx/>
              <a:buSzTx/>
              <a:buFont typeface="Arial" panose="020B0604020202020204" pitchFamily="34" charset="0"/>
              <a:buNone/>
              <a:tabLst/>
              <a:defRPr/>
            </a:pPr>
            <a:endParaRPr lang="en-US" dirty="0">
              <a:solidFill>
                <a:srgbClr val="002677"/>
              </a:solidFill>
              <a:effectLst/>
              <a:latin typeface="Segoe UI" panose="020B0502040204020203" pitchFamily="34" charset="0"/>
            </a:endParaRPr>
          </a:p>
        </p:txBody>
      </p:sp>
      <p:sp>
        <p:nvSpPr>
          <p:cNvPr id="13" name="Footer Placeholder 3">
            <a:extLst>
              <a:ext uri="{FF2B5EF4-FFF2-40B4-BE49-F238E27FC236}">
                <a16:creationId xmlns:a16="http://schemas.microsoft.com/office/drawing/2014/main" id="{8411E9FF-8F2B-FF45-B5E5-30DC5B2251F3}"/>
              </a:ext>
            </a:extLst>
          </p:cNvPr>
          <p:cNvSpPr txBox="1">
            <a:spLocks/>
          </p:cNvSpPr>
          <p:nvPr userDrawn="1"/>
        </p:nvSpPr>
        <p:spPr>
          <a:xfrm>
            <a:off x="293370" y="6343897"/>
            <a:ext cx="1444943" cy="184867"/>
          </a:xfrm>
          <a:prstGeom prst="rect">
            <a:avLst/>
          </a:prstGeom>
        </p:spPr>
        <p:txBody>
          <a:bodyPr vert="horz" lIns="57150" tIns="28575" rIns="57150" bIns="28575" rtlCol="0" anchor="ct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600" dirty="0">
              <a:latin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2683477404"/>
      </p:ext>
    </p:extLst>
  </p:cSld>
  <p:clrMapOvr>
    <a:masterClrMapping/>
  </p:clrMapOvr>
  <p:extLst>
    <p:ext uri="{DCECCB84-F9BA-43D5-87BE-67443E8EF086}">
      <p15:sldGuideLst xmlns:p15="http://schemas.microsoft.com/office/powerpoint/2012/main">
        <p15:guide id="1" orient="horz" pos="1660" userDrawn="1">
          <p15:clr>
            <a:srgbClr val="FBAE40"/>
          </p15:clr>
        </p15:guide>
        <p15:guide id="2" orient="horz" pos="1840"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ap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9A4051-0A09-1742-B51D-CE23DD5D981F}"/>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03729"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99A4051-0A09-1742-B51D-CE23DD5D981F}"/>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43A56F3F-3B95-2C48-AA04-EE83014629A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6960" y="1136112"/>
            <a:ext cx="6943725" cy="5207794"/>
          </a:xfrm>
          <a:prstGeom prst="rect">
            <a:avLst/>
          </a:prstGeom>
        </p:spPr>
      </p:pic>
      <p:sp>
        <p:nvSpPr>
          <p:cNvPr id="21" name="Text Placeholder 4">
            <a:extLst>
              <a:ext uri="{FF2B5EF4-FFF2-40B4-BE49-F238E27FC236}">
                <a16:creationId xmlns:a16="http://schemas.microsoft.com/office/drawing/2014/main" id="{97FA2F48-D94E-F746-975E-497A7E78721B}"/>
              </a:ext>
            </a:extLst>
          </p:cNvPr>
          <p:cNvSpPr>
            <a:spLocks noGrp="1"/>
          </p:cNvSpPr>
          <p:nvPr>
            <p:ph type="body" sz="quarter" idx="15" hasCustomPrompt="1"/>
          </p:nvPr>
        </p:nvSpPr>
        <p:spPr>
          <a:xfrm>
            <a:off x="213841" y="382885"/>
            <a:ext cx="6286500" cy="825652"/>
          </a:xfrm>
          <a:prstGeom prst="rect">
            <a:avLst/>
          </a:prstGeom>
        </p:spPr>
        <p:txBody>
          <a:bodyPr>
            <a:noAutofit/>
          </a:bodyPr>
          <a:lstStyle>
            <a:lvl1pPr marL="0" indent="0">
              <a:lnSpc>
                <a:spcPts val="1875"/>
              </a:lnSpc>
              <a:buNone/>
              <a:defRPr sz="2188"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14">
            <a:extLst>
              <a:ext uri="{FF2B5EF4-FFF2-40B4-BE49-F238E27FC236}">
                <a16:creationId xmlns:a16="http://schemas.microsoft.com/office/drawing/2014/main" id="{194FDAB7-518D-FB45-8952-11E914DCA51E}"/>
              </a:ext>
            </a:extLst>
          </p:cNvPr>
          <p:cNvSpPr>
            <a:spLocks noGrp="1"/>
          </p:cNvSpPr>
          <p:nvPr>
            <p:ph type="body" sz="quarter" idx="16" hasCustomPrompt="1"/>
          </p:nvPr>
        </p:nvSpPr>
        <p:spPr>
          <a:xfrm>
            <a:off x="720775" y="2888234"/>
            <a:ext cx="1111178" cy="365125"/>
          </a:xfrm>
          <a:prstGeom prst="rect">
            <a:avLst/>
          </a:prstGeom>
        </p:spPr>
        <p:txBody>
          <a:bodyPr anchor="ctr">
            <a:normAutofit/>
          </a:bodyPr>
          <a:lstStyle>
            <a:lvl1pPr marL="0" indent="0" algn="l">
              <a:buNone/>
              <a:defRPr sz="10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5" name="Text Placeholder 14">
            <a:extLst>
              <a:ext uri="{FF2B5EF4-FFF2-40B4-BE49-F238E27FC236}">
                <a16:creationId xmlns:a16="http://schemas.microsoft.com/office/drawing/2014/main" id="{0C0051A0-C26A-6740-BCCD-37161553B456}"/>
              </a:ext>
            </a:extLst>
          </p:cNvPr>
          <p:cNvSpPr>
            <a:spLocks noGrp="1"/>
          </p:cNvSpPr>
          <p:nvPr>
            <p:ph type="body" sz="quarter" idx="20" hasCustomPrompt="1"/>
          </p:nvPr>
        </p:nvSpPr>
        <p:spPr>
          <a:xfrm>
            <a:off x="506598" y="2888234"/>
            <a:ext cx="279287" cy="365125"/>
          </a:xfrm>
          <a:prstGeom prst="rect">
            <a:avLst/>
          </a:prstGeom>
        </p:spPr>
        <p:txBody>
          <a:bodyPr anchor="ctr">
            <a:normAutofit/>
          </a:bodyPr>
          <a:lstStyle>
            <a:lvl1pPr marL="0" indent="0" algn="r">
              <a:buNone/>
              <a:defRPr sz="10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16" name="Text Placeholder 14">
            <a:extLst>
              <a:ext uri="{FF2B5EF4-FFF2-40B4-BE49-F238E27FC236}">
                <a16:creationId xmlns:a16="http://schemas.microsoft.com/office/drawing/2014/main" id="{8C647649-F2DF-2247-8BBC-D4099C163814}"/>
              </a:ext>
            </a:extLst>
          </p:cNvPr>
          <p:cNvSpPr>
            <a:spLocks noGrp="1"/>
          </p:cNvSpPr>
          <p:nvPr>
            <p:ph type="body" sz="quarter" idx="21" hasCustomPrompt="1"/>
          </p:nvPr>
        </p:nvSpPr>
        <p:spPr>
          <a:xfrm>
            <a:off x="720775" y="5068401"/>
            <a:ext cx="1111178" cy="365125"/>
          </a:xfrm>
          <a:prstGeom prst="rect">
            <a:avLst/>
          </a:prstGeom>
        </p:spPr>
        <p:txBody>
          <a:bodyPr anchor="ctr">
            <a:normAutofit/>
          </a:bodyPr>
          <a:lstStyle>
            <a:lvl1pPr marL="0" indent="0" algn="l">
              <a:buNone/>
              <a:defRPr sz="10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7" name="Text Placeholder 14">
            <a:extLst>
              <a:ext uri="{FF2B5EF4-FFF2-40B4-BE49-F238E27FC236}">
                <a16:creationId xmlns:a16="http://schemas.microsoft.com/office/drawing/2014/main" id="{8E67F552-031C-2149-81E4-A270C4D5FC47}"/>
              </a:ext>
            </a:extLst>
          </p:cNvPr>
          <p:cNvSpPr>
            <a:spLocks noGrp="1"/>
          </p:cNvSpPr>
          <p:nvPr>
            <p:ph type="body" sz="quarter" idx="22" hasCustomPrompt="1"/>
          </p:nvPr>
        </p:nvSpPr>
        <p:spPr>
          <a:xfrm>
            <a:off x="506598" y="5068401"/>
            <a:ext cx="279287" cy="365125"/>
          </a:xfrm>
          <a:prstGeom prst="rect">
            <a:avLst/>
          </a:prstGeom>
        </p:spPr>
        <p:txBody>
          <a:bodyPr anchor="ctr">
            <a:normAutofit/>
          </a:bodyPr>
          <a:lstStyle>
            <a:lvl1pPr marL="0" indent="0" algn="r">
              <a:buNone/>
              <a:defRPr sz="10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19" name="Text Placeholder 14">
            <a:extLst>
              <a:ext uri="{FF2B5EF4-FFF2-40B4-BE49-F238E27FC236}">
                <a16:creationId xmlns:a16="http://schemas.microsoft.com/office/drawing/2014/main" id="{2810C657-DEED-D642-9507-F5CCD842A2F4}"/>
              </a:ext>
            </a:extLst>
          </p:cNvPr>
          <p:cNvSpPr>
            <a:spLocks noGrp="1"/>
          </p:cNvSpPr>
          <p:nvPr>
            <p:ph type="body" sz="quarter" idx="23" hasCustomPrompt="1"/>
          </p:nvPr>
        </p:nvSpPr>
        <p:spPr>
          <a:xfrm>
            <a:off x="7005555" y="3271062"/>
            <a:ext cx="1111178" cy="365125"/>
          </a:xfrm>
          <a:prstGeom prst="rect">
            <a:avLst/>
          </a:prstGeom>
        </p:spPr>
        <p:txBody>
          <a:bodyPr anchor="ctr">
            <a:normAutofit/>
          </a:bodyPr>
          <a:lstStyle>
            <a:lvl1pPr marL="0" indent="0" algn="l">
              <a:buNone/>
              <a:defRPr sz="10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0" name="Text Placeholder 14">
            <a:extLst>
              <a:ext uri="{FF2B5EF4-FFF2-40B4-BE49-F238E27FC236}">
                <a16:creationId xmlns:a16="http://schemas.microsoft.com/office/drawing/2014/main" id="{967F1B28-92B9-A441-B22A-1626A925EF6A}"/>
              </a:ext>
            </a:extLst>
          </p:cNvPr>
          <p:cNvSpPr>
            <a:spLocks noGrp="1"/>
          </p:cNvSpPr>
          <p:nvPr>
            <p:ph type="body" sz="quarter" idx="24" hasCustomPrompt="1"/>
          </p:nvPr>
        </p:nvSpPr>
        <p:spPr>
          <a:xfrm>
            <a:off x="6791378" y="3271062"/>
            <a:ext cx="279287" cy="365125"/>
          </a:xfrm>
          <a:prstGeom prst="rect">
            <a:avLst/>
          </a:prstGeom>
        </p:spPr>
        <p:txBody>
          <a:bodyPr anchor="ctr">
            <a:normAutofit/>
          </a:bodyPr>
          <a:lstStyle>
            <a:lvl1pPr marL="0" indent="0" algn="r">
              <a:buNone/>
              <a:defRPr sz="10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2" name="Text Placeholder 14">
            <a:extLst>
              <a:ext uri="{FF2B5EF4-FFF2-40B4-BE49-F238E27FC236}">
                <a16:creationId xmlns:a16="http://schemas.microsoft.com/office/drawing/2014/main" id="{E25A3D71-DB0A-C041-876A-04CBBFDFEAF1}"/>
              </a:ext>
            </a:extLst>
          </p:cNvPr>
          <p:cNvSpPr>
            <a:spLocks noGrp="1"/>
          </p:cNvSpPr>
          <p:nvPr>
            <p:ph type="body" sz="quarter" idx="25" hasCustomPrompt="1"/>
          </p:nvPr>
        </p:nvSpPr>
        <p:spPr>
          <a:xfrm>
            <a:off x="7400334" y="4738992"/>
            <a:ext cx="1111178" cy="365125"/>
          </a:xfrm>
          <a:prstGeom prst="rect">
            <a:avLst/>
          </a:prstGeom>
        </p:spPr>
        <p:txBody>
          <a:bodyPr anchor="ctr">
            <a:normAutofit/>
          </a:bodyPr>
          <a:lstStyle>
            <a:lvl1pPr marL="0" indent="0" algn="l">
              <a:buNone/>
              <a:defRPr sz="10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3" name="Text Placeholder 14">
            <a:extLst>
              <a:ext uri="{FF2B5EF4-FFF2-40B4-BE49-F238E27FC236}">
                <a16:creationId xmlns:a16="http://schemas.microsoft.com/office/drawing/2014/main" id="{FB764867-989C-AE4D-A868-A26D5448D7C6}"/>
              </a:ext>
            </a:extLst>
          </p:cNvPr>
          <p:cNvSpPr>
            <a:spLocks noGrp="1"/>
          </p:cNvSpPr>
          <p:nvPr>
            <p:ph type="body" sz="quarter" idx="26" hasCustomPrompt="1"/>
          </p:nvPr>
        </p:nvSpPr>
        <p:spPr>
          <a:xfrm>
            <a:off x="7186157" y="4738992"/>
            <a:ext cx="279287" cy="365125"/>
          </a:xfrm>
          <a:prstGeom prst="rect">
            <a:avLst/>
          </a:prstGeom>
        </p:spPr>
        <p:txBody>
          <a:bodyPr anchor="ctr">
            <a:normAutofit/>
          </a:bodyPr>
          <a:lstStyle>
            <a:lvl1pPr marL="0" indent="0" algn="r">
              <a:buNone/>
              <a:defRPr sz="10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4" name="Slide Number Placeholder 5">
            <a:extLst>
              <a:ext uri="{FF2B5EF4-FFF2-40B4-BE49-F238E27FC236}">
                <a16:creationId xmlns:a16="http://schemas.microsoft.com/office/drawing/2014/main" id="{7C35F52A-02BE-8D48-8796-6EF9D30F1CD2}"/>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56D159EA-B9B8-894D-A6C4-2EAA44864F59}"/>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40727789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9086684-8108-E043-83AF-961F4F55985A}"/>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04753"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9086684-8108-E043-83AF-961F4F55985A}"/>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9010" y="2606168"/>
            <a:ext cx="2125980" cy="1645666"/>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9384317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Closing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2"/>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05777"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5"/>
                      <a:stretch>
                        <a:fillRect/>
                      </a:stretch>
                    </p:blipFill>
                    <p:spPr>
                      <a:xfrm>
                        <a:off x="993" y="1323"/>
                        <a:ext cx="992" cy="1323"/>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279477" y="2479966"/>
            <a:ext cx="8585048" cy="1898069"/>
          </a:xfrm>
          <a:prstGeom prst="rect">
            <a:avLst/>
          </a:prstGeom>
        </p:spPr>
        <p:txBody>
          <a:bodyPr anchor="ctr" anchorCtr="0"/>
          <a:lstStyle>
            <a:lvl1pPr marL="0" indent="0" algn="ctr">
              <a:buNone/>
              <a:defRPr sz="5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8639503" y="6343898"/>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5548159"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5593260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oleObject" Target="../embeddings/oleObject1.bin"/><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10.xml"/><Relationship Id="rId18" Type="http://schemas.openxmlformats.org/officeDocument/2006/relationships/image" Target="../media/image1.emf"/><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oleObject" Target="../embeddings/oleObject219.bin"/><Relationship Id="rId2" Type="http://schemas.openxmlformats.org/officeDocument/2006/relationships/slideLayout" Target="../slideLayouts/slideLayout242.xml"/><Relationship Id="rId16" Type="http://schemas.openxmlformats.org/officeDocument/2006/relationships/tags" Target="../tags/tag226.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tags" Target="../tags/tag225.xml"/><Relationship Id="rId10" Type="http://schemas.openxmlformats.org/officeDocument/2006/relationships/slideLayout" Target="../slideLayouts/slideLayout250.xml"/><Relationship Id="rId19" Type="http://schemas.openxmlformats.org/officeDocument/2006/relationships/image" Target="../media/image2.png"/><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vmlDrawing" Target="../drawings/vmlDrawing22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tags" Target="../tags/tag44.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vmlDrawing" Target="../drawings/vmlDrawing43.v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image" Target="../media/image52.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theme" Target="../theme/theme2.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image" Target="../media/image51.emf"/><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oleObject" Target="../embeddings/oleObject43.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vmlDrawing" Target="../drawings/vmlDrawing66.v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3.xml"/><Relationship Id="rId17" Type="http://schemas.openxmlformats.org/officeDocument/2006/relationships/image" Target="../media/image52.png"/><Relationship Id="rId2" Type="http://schemas.openxmlformats.org/officeDocument/2006/relationships/slideLayout" Target="../slideLayouts/slideLayout68.xml"/><Relationship Id="rId16" Type="http://schemas.openxmlformats.org/officeDocument/2006/relationships/image" Target="../media/image77.emf"/><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oleObject" Target="../embeddings/oleObject66.bin"/><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ags" Target="../tags/tag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ags" Target="../tags/tag78.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vmlDrawing" Target="../drawings/vmlDrawing77.v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image" Target="../media/image52.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theme" Target="../theme/theme4.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image" Target="../media/image51.emf"/><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oleObject" Target="../embeddings/oleObject77.bin"/></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slideLayout" Target="../slideLayouts/slideLayout142.xml"/><Relationship Id="rId47" Type="http://schemas.openxmlformats.org/officeDocument/2006/relationships/tags" Target="../tags/tag101.xml"/><Relationship Id="rId50" Type="http://schemas.openxmlformats.org/officeDocument/2006/relationships/image" Target="../media/image2.png"/><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 Id="rId46" Type="http://schemas.openxmlformats.org/officeDocument/2006/relationships/vmlDrawing" Target="../drawings/vmlDrawing100.v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41" Type="http://schemas.openxmlformats.org/officeDocument/2006/relationships/slideLayout" Target="../slideLayouts/slideLayout141.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slideLayout" Target="../slideLayouts/slideLayout140.xml"/><Relationship Id="rId45" Type="http://schemas.openxmlformats.org/officeDocument/2006/relationships/theme" Target="../theme/theme5.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49" Type="http://schemas.openxmlformats.org/officeDocument/2006/relationships/image" Target="../media/image1.emf"/><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4" Type="http://schemas.openxmlformats.org/officeDocument/2006/relationships/slideLayout" Target="../slideLayouts/slideLayout144.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43" Type="http://schemas.openxmlformats.org/officeDocument/2006/relationships/slideLayout" Target="../slideLayouts/slideLayout143.xml"/><Relationship Id="rId48" Type="http://schemas.openxmlformats.org/officeDocument/2006/relationships/oleObject" Target="../embeddings/oleObject100.bin"/><Relationship Id="rId8" Type="http://schemas.openxmlformats.org/officeDocument/2006/relationships/slideLayout" Target="../slideLayouts/slideLayout10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9" Type="http://schemas.openxmlformats.org/officeDocument/2006/relationships/slideLayout" Target="../slideLayouts/slideLayout183.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34" Type="http://schemas.openxmlformats.org/officeDocument/2006/relationships/slideLayout" Target="../slideLayouts/slideLayout178.xml"/><Relationship Id="rId42" Type="http://schemas.openxmlformats.org/officeDocument/2006/relationships/slideLayout" Target="../slideLayouts/slideLayout186.xml"/><Relationship Id="rId47" Type="http://schemas.openxmlformats.org/officeDocument/2006/relationships/image" Target="../media/image1.emf"/><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slideLayout" Target="../slideLayouts/slideLayout182.xml"/><Relationship Id="rId46" Type="http://schemas.openxmlformats.org/officeDocument/2006/relationships/oleObject" Target="../embeddings/oleObject144.bin"/><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29" Type="http://schemas.openxmlformats.org/officeDocument/2006/relationships/slideLayout" Target="../slideLayouts/slideLayout173.xml"/><Relationship Id="rId41" Type="http://schemas.openxmlformats.org/officeDocument/2006/relationships/slideLayout" Target="../slideLayouts/slideLayout185.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37" Type="http://schemas.openxmlformats.org/officeDocument/2006/relationships/slideLayout" Target="../slideLayouts/slideLayout181.xml"/><Relationship Id="rId40" Type="http://schemas.openxmlformats.org/officeDocument/2006/relationships/slideLayout" Target="../slideLayouts/slideLayout184.xml"/><Relationship Id="rId45" Type="http://schemas.openxmlformats.org/officeDocument/2006/relationships/tags" Target="../tags/tag14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31" Type="http://schemas.openxmlformats.org/officeDocument/2006/relationships/slideLayout" Target="../slideLayouts/slideLayout175.xml"/><Relationship Id="rId44" Type="http://schemas.openxmlformats.org/officeDocument/2006/relationships/vmlDrawing" Target="../drawings/vmlDrawing144.v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43" Type="http://schemas.openxmlformats.org/officeDocument/2006/relationships/theme" Target="../theme/theme6.xml"/><Relationship Id="rId48"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vmlDrawing" Target="../drawings/vmlDrawing186.v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7.xml"/><Relationship Id="rId17" Type="http://schemas.openxmlformats.org/officeDocument/2006/relationships/image" Target="../media/image52.png"/><Relationship Id="rId2" Type="http://schemas.openxmlformats.org/officeDocument/2006/relationships/slideLayout" Target="../slideLayouts/slideLayout188.xml"/><Relationship Id="rId16" Type="http://schemas.openxmlformats.org/officeDocument/2006/relationships/image" Target="../media/image77.emf"/><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oleObject" Target="../embeddings/oleObject186.bin"/><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tags" Target="../tags/tag1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3" Type="http://schemas.openxmlformats.org/officeDocument/2006/relationships/slideLayout" Target="../slideLayouts/slideLayout200.xml"/><Relationship Id="rId21" Type="http://schemas.openxmlformats.org/officeDocument/2006/relationships/tags" Target="../tags/tag198.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image" Target="../media/image2.png"/><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vmlDrawing" Target="../drawings/vmlDrawing197.v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24" Type="http://schemas.openxmlformats.org/officeDocument/2006/relationships/image" Target="../media/image51.emf"/><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oleObject" Target="../embeddings/oleObject197.bin"/><Relationship Id="rId10" Type="http://schemas.openxmlformats.org/officeDocument/2006/relationships/slideLayout" Target="../slideLayouts/slideLayout207.xml"/><Relationship Id="rId19" Type="http://schemas.openxmlformats.org/officeDocument/2006/relationships/theme" Target="../theme/theme8.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tags" Target="../tags/tag1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26" Type="http://schemas.openxmlformats.org/officeDocument/2006/relationships/theme" Target="../theme/theme9.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5" Type="http://schemas.openxmlformats.org/officeDocument/2006/relationships/slideLayout" Target="../slideLayouts/slideLayout240.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29" Type="http://schemas.openxmlformats.org/officeDocument/2006/relationships/tags" Target="../tags/tag208.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24" Type="http://schemas.openxmlformats.org/officeDocument/2006/relationships/slideLayout" Target="../slideLayouts/slideLayout239.xml"/><Relationship Id="rId32" Type="http://schemas.openxmlformats.org/officeDocument/2006/relationships/image" Target="../media/image2.png"/><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slideLayout" Target="../slideLayouts/slideLayout238.xml"/><Relationship Id="rId28" Type="http://schemas.openxmlformats.org/officeDocument/2006/relationships/tags" Target="../tags/tag207.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31" Type="http://schemas.openxmlformats.org/officeDocument/2006/relationships/image" Target="../media/image1.emf"/><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slideLayout" Target="../slideLayouts/slideLayout237.xml"/><Relationship Id="rId27" Type="http://schemas.openxmlformats.org/officeDocument/2006/relationships/vmlDrawing" Target="../drawings/vmlDrawing205.vml"/><Relationship Id="rId30" Type="http://schemas.openxmlformats.org/officeDocument/2006/relationships/oleObject" Target="../embeddings/oleObject205.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12B156-6011-164B-B157-B777D0E07955}"/>
              </a:ext>
            </a:extLst>
          </p:cNvPr>
          <p:cNvPicPr>
            <a:picLocks noChangeAspect="1"/>
          </p:cNvPicPr>
          <p:nvPr userDrawn="1"/>
        </p:nvPicPr>
        <p:blipFill>
          <a:blip r:embed="rId47" cstate="screen">
            <a:extLst>
              <a:ext uri="{28A0092B-C50C-407E-A947-70E740481C1C}">
                <a14:useLocalDpi xmlns:a14="http://schemas.microsoft.com/office/drawing/2010/main"/>
              </a:ext>
            </a:extLst>
          </a:blip>
          <a:stretch>
            <a:fillRect/>
          </a:stretch>
        </p:blipFill>
        <p:spPr>
          <a:xfrm>
            <a:off x="224554" y="6304734"/>
            <a:ext cx="1132763" cy="265176"/>
          </a:xfrm>
          <a:prstGeom prst="rect">
            <a:avLst/>
          </a:prstGeom>
        </p:spPr>
      </p:pic>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46"/>
            </p:custDataLst>
            <p:extLst>
              <p:ext uri="{D42A27DB-BD31-4B8C-83A1-F6EECF244321}">
                <p14:modId xmlns:p14="http://schemas.microsoft.com/office/powerpoint/2010/main" val="727716776"/>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329" name="think-cell Slide" r:id="rId48" imgW="7772400" imgH="10058400" progId="TCLayout.ActiveDocument.1">
                  <p:embed/>
                </p:oleObj>
              </mc:Choice>
              <mc:Fallback>
                <p:oleObj name="think-cell Slide" r:id="rId48"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49"/>
                      <a:stretch>
                        <a:fillRect/>
                      </a:stretch>
                    </p:blipFill>
                    <p:spPr>
                      <a:xfrm>
                        <a:off x="993" y="1323"/>
                        <a:ext cx="992" cy="1323"/>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8682909" y="6343906"/>
            <a:ext cx="329011" cy="182432"/>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6054328" y="6346332"/>
            <a:ext cx="2623338"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0000</a:t>
            </a:r>
          </a:p>
        </p:txBody>
      </p:sp>
    </p:spTree>
    <p:extLst>
      <p:ext uri="{BB962C8B-B14F-4D97-AF65-F5344CB8AC3E}">
        <p14:creationId xmlns:p14="http://schemas.microsoft.com/office/powerpoint/2010/main" val="3134603684"/>
      </p:ext>
    </p:extLst>
  </p:cSld>
  <p:clrMap bg1="lt1" tx1="dk1" bg2="lt2" tx2="dk2" accent1="accent1" accent2="accent2" accent3="accent3" accent4="accent4" accent5="accent5" accent6="accent6" hlink="hlink" folHlink="folHlink"/>
  <p:sldLayoutIdLst>
    <p:sldLayoutId id="2147484178" r:id="rId1"/>
    <p:sldLayoutId id="2147484034" r:id="rId2"/>
    <p:sldLayoutId id="2147484092" r:id="rId3"/>
    <p:sldLayoutId id="2147484084" r:id="rId4"/>
    <p:sldLayoutId id="2147484037" r:id="rId5"/>
    <p:sldLayoutId id="2147484039" r:id="rId6"/>
    <p:sldLayoutId id="2147484041" r:id="rId7"/>
    <p:sldLayoutId id="2147484042" r:id="rId8"/>
    <p:sldLayoutId id="2147484044" r:id="rId9"/>
    <p:sldLayoutId id="2147484046" r:id="rId10"/>
    <p:sldLayoutId id="2147484048" r:id="rId11"/>
    <p:sldLayoutId id="2147484049" r:id="rId12"/>
    <p:sldLayoutId id="2147484050" r:id="rId13"/>
    <p:sldLayoutId id="2147484051" r:id="rId14"/>
    <p:sldLayoutId id="2147484052" r:id="rId15"/>
    <p:sldLayoutId id="2147484053" r:id="rId16"/>
    <p:sldLayoutId id="2147484054" r:id="rId17"/>
    <p:sldLayoutId id="2147484055" r:id="rId18"/>
    <p:sldLayoutId id="2147484056" r:id="rId19"/>
    <p:sldLayoutId id="2147484057" r:id="rId20"/>
    <p:sldLayoutId id="2147484058" r:id="rId21"/>
    <p:sldLayoutId id="2147484059" r:id="rId22"/>
    <p:sldLayoutId id="2147484062" r:id="rId23"/>
    <p:sldLayoutId id="2147484063"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 id="2147484078" r:id="rId38"/>
    <p:sldLayoutId id="2147484079" r:id="rId39"/>
    <p:sldLayoutId id="2147484080" r:id="rId40"/>
    <p:sldLayoutId id="2147484081" r:id="rId41"/>
    <p:sldLayoutId id="2147484035" r:id="rId42"/>
    <p:sldLayoutId id="2147484036" r:id="rId43"/>
  </p:sldLayoutIdLst>
  <p:hf hdr="0" dt="0"/>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1" indent="-171438" algn="l" defTabSz="685749" rtl="0" eaLnBrk="1" latinLnBrk="0" hangingPunct="1">
        <a:lnSpc>
          <a:spcPct val="90000"/>
        </a:lnSpc>
        <a:spcBef>
          <a:spcPts val="376"/>
        </a:spcBef>
        <a:buFont typeface="Arial" panose="020B0604020202020204" pitchFamily="34" charset="0"/>
        <a:buChar char="•"/>
        <a:defRPr sz="1800" kern="1200">
          <a:solidFill>
            <a:schemeClr val="tx1"/>
          </a:solidFill>
          <a:latin typeface="+mn-lt"/>
          <a:ea typeface="+mn-ea"/>
          <a:cs typeface="+mn-cs"/>
        </a:defRPr>
      </a:lvl2pPr>
      <a:lvl3pPr marL="857185" indent="-171438" algn="l" defTabSz="685749"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8pPr>
      <a:lvl9pPr marL="2914431"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1" algn="l" defTabSz="685749" rtl="0" eaLnBrk="1" latinLnBrk="0" hangingPunct="1">
        <a:defRPr sz="1350" kern="1200">
          <a:solidFill>
            <a:schemeClr val="tx1"/>
          </a:solidFill>
          <a:latin typeface="+mn-lt"/>
          <a:ea typeface="+mn-ea"/>
          <a:cs typeface="+mn-cs"/>
        </a:defRPr>
      </a:lvl6pPr>
      <a:lvl7pPr marL="2057245"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DE53C"/>
          </p15:clr>
        </p15:guide>
        <p15:guide id="8" pos="1551" userDrawn="1">
          <p15:clr>
            <a:srgbClr val="FDE53C"/>
          </p15:clr>
        </p15:guide>
        <p15:guide id="15" orient="horz" pos="4080" userDrawn="1">
          <p15:clr>
            <a:srgbClr val="F26B43"/>
          </p15:clr>
        </p15:guide>
        <p15:guide id="16" pos="5580" userDrawn="1">
          <p15:clr>
            <a:srgbClr val="FDE53C"/>
          </p15:clr>
        </p15:guide>
        <p15:guide id="17" pos="180" userDrawn="1">
          <p15:clr>
            <a:srgbClr val="FDE53C"/>
          </p15:clr>
        </p15:guide>
        <p15:guide id="19" orient="horz" pos="240" userDrawn="1">
          <p15:clr>
            <a:srgbClr val="F26B43"/>
          </p15:clr>
        </p15:guide>
        <p15:guide id="20" pos="2854" userDrawn="1">
          <p15:clr>
            <a:srgbClr val="FDE53C"/>
          </p15:clr>
        </p15:guide>
        <p15:guide id="21" pos="2914" userDrawn="1">
          <p15:clr>
            <a:srgbClr val="FDE53C"/>
          </p15:clr>
        </p15:guide>
        <p15:guide id="22" pos="4221" userDrawn="1">
          <p15:clr>
            <a:srgbClr val="FDE53C"/>
          </p15:clr>
        </p15:guide>
        <p15:guide id="23" pos="4281" userDrawn="1">
          <p15:clr>
            <a:srgbClr val="FDE53C"/>
          </p15:clr>
        </p15:guide>
        <p15:guide id="24" pos="1500" userDrawn="1">
          <p15:clr>
            <a:srgbClr val="FDE53C"/>
          </p15:clr>
        </p15:guide>
        <p15:guide id="25" pos="1037" userDrawn="1">
          <p15:clr>
            <a:srgbClr val="FDE53C"/>
          </p15:clr>
        </p15:guide>
        <p15:guide id="26" pos="1096" userDrawn="1">
          <p15:clr>
            <a:srgbClr val="FDE53C"/>
          </p15:clr>
        </p15:guide>
        <p15:guide id="27" pos="1944" userDrawn="1">
          <p15:clr>
            <a:srgbClr val="FDE53C"/>
          </p15:clr>
        </p15:guide>
        <p15:guide id="28" pos="2003" userDrawn="1">
          <p15:clr>
            <a:srgbClr val="FDE53C"/>
          </p15:clr>
        </p15:guide>
        <p15:guide id="29" pos="3760" userDrawn="1">
          <p15:clr>
            <a:srgbClr val="FDE53C"/>
          </p15:clr>
        </p15:guide>
        <p15:guide id="30" pos="3814" userDrawn="1">
          <p15:clr>
            <a:srgbClr val="FDE53C"/>
          </p15:clr>
        </p15:guide>
        <p15:guide id="31" pos="4664" userDrawn="1">
          <p15:clr>
            <a:srgbClr val="FDE53C"/>
          </p15:clr>
        </p15:guide>
        <p15:guide id="32" pos="4723" userDrawn="1">
          <p15:clr>
            <a:srgbClr val="FDE53C"/>
          </p15:clr>
        </p15:guide>
        <p15:guide id="33" pos="4528" userDrawn="1">
          <p15:clr>
            <a:srgbClr val="FDE53C"/>
          </p15:clr>
        </p15:guide>
        <p15:guide id="34" orient="horz" pos="2243" userDrawn="1">
          <p15:clr>
            <a:srgbClr val="F26B43"/>
          </p15:clr>
        </p15:guide>
        <p15:guide id="35" pos="288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5D1C64E-2222-C44F-9691-5ACA2A5C987A}"/>
              </a:ext>
            </a:extLst>
          </p:cNvPr>
          <p:cNvGraphicFramePr>
            <a:graphicFrameLocks noChangeAspect="1"/>
          </p:cNvGraphicFramePr>
          <p:nvPr userDrawn="1">
            <p:custDataLst>
              <p:tags r:id="rId15"/>
            </p:custDataLst>
            <p:extLst>
              <p:ext uri="{D42A27DB-BD31-4B8C-83A1-F6EECF244321}">
                <p14:modId xmlns:p14="http://schemas.microsoft.com/office/powerpoint/2010/main" val="170542798"/>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320817" name="think-cell Slide" r:id="rId17" imgW="7772400" imgH="10058400" progId="TCLayout.ActiveDocument.1">
                  <p:embed/>
                </p:oleObj>
              </mc:Choice>
              <mc:Fallback>
                <p:oleObj name="think-cell Slide" r:id="rId17" imgW="7772400" imgH="10058400" progId="TCLayout.ActiveDocument.1">
                  <p:embed/>
                  <p:pic>
                    <p:nvPicPr>
                      <p:cNvPr id="7" name="Object 6" hidden="1">
                        <a:extLst>
                          <a:ext uri="{FF2B5EF4-FFF2-40B4-BE49-F238E27FC236}">
                            <a16:creationId xmlns:a16="http://schemas.microsoft.com/office/drawing/2014/main" id="{F5D1C64E-2222-C44F-9691-5ACA2A5C987A}"/>
                          </a:ext>
                        </a:extLst>
                      </p:cNvPr>
                      <p:cNvPicPr/>
                      <p:nvPr/>
                    </p:nvPicPr>
                    <p:blipFill>
                      <a:blip r:embed="rId18"/>
                      <a:stretch>
                        <a:fillRect/>
                      </a:stretch>
                    </p:blipFill>
                    <p:spPr>
                      <a:xfrm>
                        <a:off x="993" y="1323"/>
                        <a:ext cx="992" cy="1323"/>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9D88B44-0FE5-4F8E-9FB4-9B5052DF2E73}"/>
              </a:ext>
            </a:extLst>
          </p:cNvPr>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latin typeface="Calibri Light" panose="020F0302020204030204" pitchFamily="34" charset="0"/>
              <a:ea typeface="+mj-ea"/>
              <a:cs typeface="+mj-cs"/>
              <a:sym typeface="Calibri Light" panose="020F0302020204030204" pitchFamily="34" charset="0"/>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 Here – Month 00, 000</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AFF3D-0B71-614B-ACB6-7F45BDA6A838}" type="slidenum">
              <a:rPr lang="en-US" smtClean="0"/>
              <a:pPr/>
              <a:t>‹#›</a:t>
            </a:fld>
            <a:endParaRPr lang="en-US" dirty="0"/>
          </a:p>
        </p:txBody>
      </p:sp>
      <p:pic>
        <p:nvPicPr>
          <p:cNvPr id="10" name="Picture 9">
            <a:extLst>
              <a:ext uri="{FF2B5EF4-FFF2-40B4-BE49-F238E27FC236}">
                <a16:creationId xmlns:a16="http://schemas.microsoft.com/office/drawing/2014/main" id="{363937D0-CB7A-224B-8C11-B0472032E2B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24554" y="6304734"/>
            <a:ext cx="1132763" cy="265176"/>
          </a:xfrm>
          <a:prstGeom prst="rect">
            <a:avLst/>
          </a:prstGeom>
        </p:spPr>
      </p:pic>
    </p:spTree>
    <p:extLst>
      <p:ext uri="{BB962C8B-B14F-4D97-AF65-F5344CB8AC3E}">
        <p14:creationId xmlns:p14="http://schemas.microsoft.com/office/powerpoint/2010/main" val="12824003"/>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DE53C"/>
          </p15:clr>
        </p15:guide>
        <p15:guide id="2" pos="1551" userDrawn="1">
          <p15:clr>
            <a:srgbClr val="FDE53C"/>
          </p15:clr>
        </p15:guide>
        <p15:guide id="3" orient="horz" pos="4080" userDrawn="1">
          <p15:clr>
            <a:srgbClr val="F26B43"/>
          </p15:clr>
        </p15:guide>
        <p15:guide id="4" pos="5580" userDrawn="1">
          <p15:clr>
            <a:srgbClr val="FDE53C"/>
          </p15:clr>
        </p15:guide>
        <p15:guide id="5" pos="180" userDrawn="1">
          <p15:clr>
            <a:srgbClr val="FDE53C"/>
          </p15:clr>
        </p15:guide>
        <p15:guide id="6" orient="horz" pos="240" userDrawn="1">
          <p15:clr>
            <a:srgbClr val="F26B43"/>
          </p15:clr>
        </p15:guide>
        <p15:guide id="7" pos="2854" userDrawn="1">
          <p15:clr>
            <a:srgbClr val="FDE53C"/>
          </p15:clr>
        </p15:guide>
        <p15:guide id="8" pos="2914" userDrawn="1">
          <p15:clr>
            <a:srgbClr val="FDE53C"/>
          </p15:clr>
        </p15:guide>
        <p15:guide id="9" pos="4221" userDrawn="1">
          <p15:clr>
            <a:srgbClr val="FDE53C"/>
          </p15:clr>
        </p15:guide>
        <p15:guide id="10" pos="4281" userDrawn="1">
          <p15:clr>
            <a:srgbClr val="FDE53C"/>
          </p15:clr>
        </p15:guide>
        <p15:guide id="11" pos="1500" userDrawn="1">
          <p15:clr>
            <a:srgbClr val="FDE53C"/>
          </p15:clr>
        </p15:guide>
        <p15:guide id="12" pos="1037" userDrawn="1">
          <p15:clr>
            <a:srgbClr val="FDE53C"/>
          </p15:clr>
        </p15:guide>
        <p15:guide id="13" pos="1096" userDrawn="1">
          <p15:clr>
            <a:srgbClr val="FDE53C"/>
          </p15:clr>
        </p15:guide>
        <p15:guide id="14" pos="1944" userDrawn="1">
          <p15:clr>
            <a:srgbClr val="FDE53C"/>
          </p15:clr>
        </p15:guide>
        <p15:guide id="15" pos="2003" userDrawn="1">
          <p15:clr>
            <a:srgbClr val="FDE53C"/>
          </p15:clr>
        </p15:guide>
        <p15:guide id="16" pos="3760" userDrawn="1">
          <p15:clr>
            <a:srgbClr val="FDE53C"/>
          </p15:clr>
        </p15:guide>
        <p15:guide id="17" pos="3814" userDrawn="1">
          <p15:clr>
            <a:srgbClr val="FDE53C"/>
          </p15:clr>
        </p15:guide>
        <p15:guide id="18" pos="4664" userDrawn="1">
          <p15:clr>
            <a:srgbClr val="FDE53C"/>
          </p15:clr>
        </p15:guide>
        <p15:guide id="19" pos="4723" userDrawn="1">
          <p15:clr>
            <a:srgbClr val="FDE53C"/>
          </p15:clr>
        </p15:guide>
        <p15:guide id="20" pos="4528" userDrawn="1">
          <p15:clr>
            <a:srgbClr val="FDE53C"/>
          </p15:clr>
        </p15:guide>
        <p15:guide id="21" orient="horz" pos="2243" userDrawn="1">
          <p15:clr>
            <a:srgbClr val="F26B43"/>
          </p15:clr>
        </p15:guide>
        <p15:guide id="2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08BFB1-03C0-A54E-81CC-26C645BD8991}"/>
              </a:ext>
            </a:extLst>
          </p:cNvPr>
          <p:cNvGraphicFramePr>
            <a:graphicFrameLocks noChangeAspect="1"/>
          </p:cNvGraphicFramePr>
          <p:nvPr userDrawn="1">
            <p:custDataLst>
              <p:tags r:id="rId26"/>
            </p:custDataLst>
            <p:extLst>
              <p:ext uri="{D42A27DB-BD31-4B8C-83A1-F6EECF244321}">
                <p14:modId xmlns:p14="http://schemas.microsoft.com/office/powerpoint/2010/main" val="2025709832"/>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46385" name="think-cell Slide" r:id="rId27" imgW="7772400" imgH="10058400" progId="TCLayout.ActiveDocument.1">
                  <p:embed/>
                </p:oleObj>
              </mc:Choice>
              <mc:Fallback>
                <p:oleObj name="think-cell Slide" r:id="rId27" imgW="7772400" imgH="10058400" progId="TCLayout.ActiveDocument.1">
                  <p:embed/>
                  <p:pic>
                    <p:nvPicPr>
                      <p:cNvPr id="2" name="Object 1" hidden="1">
                        <a:extLst>
                          <a:ext uri="{FF2B5EF4-FFF2-40B4-BE49-F238E27FC236}">
                            <a16:creationId xmlns:a16="http://schemas.microsoft.com/office/drawing/2014/main" id="{4208BFB1-03C0-A54E-81CC-26C645BD8991}"/>
                          </a:ext>
                        </a:extLst>
                      </p:cNvPr>
                      <p:cNvPicPr/>
                      <p:nvPr/>
                    </p:nvPicPr>
                    <p:blipFill>
                      <a:blip r:embed="rId28"/>
                      <a:stretch>
                        <a:fillRect/>
                      </a:stretch>
                    </p:blipFill>
                    <p:spPr>
                      <a:xfrm>
                        <a:off x="993" y="1323"/>
                        <a:ext cx="992" cy="1323"/>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A790616-0AA7-B34E-99E2-D3D3C3AAC92F}"/>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6" name="Footer Placeholder 3">
            <a:extLst>
              <a:ext uri="{FF2B5EF4-FFF2-40B4-BE49-F238E27FC236}">
                <a16:creationId xmlns:a16="http://schemas.microsoft.com/office/drawing/2014/main" id="{ECEC9741-1493-EA47-837F-1F3A050755AA}"/>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pic>
        <p:nvPicPr>
          <p:cNvPr id="9" name="Picture 8">
            <a:extLst>
              <a:ext uri="{FF2B5EF4-FFF2-40B4-BE49-F238E27FC236}">
                <a16:creationId xmlns:a16="http://schemas.microsoft.com/office/drawing/2014/main" id="{6F3F3767-ADA9-044B-AB7A-F93299D6B46F}"/>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128980555"/>
      </p:ext>
    </p:extLst>
  </p:cSld>
  <p:clrMap bg1="lt1" tx1="dk1" bg2="lt2" tx2="dk2" accent1="accent1" accent2="accent2" accent3="accent3" accent4="accent4" accent5="accent5" accent6="accent6" hlink="hlink" folHlink="folHlink"/>
  <p:sldLayoutIdLst>
    <p:sldLayoutId id="2147484091" r:id="rId1"/>
    <p:sldLayoutId id="2147483971" r:id="rId2"/>
    <p:sldLayoutId id="2147483973" r:id="rId3"/>
    <p:sldLayoutId id="2147484085" r:id="rId4"/>
    <p:sldLayoutId id="2147484094" r:id="rId5"/>
    <p:sldLayoutId id="2147484095" r:id="rId6"/>
    <p:sldLayoutId id="2147484096" r:id="rId7"/>
    <p:sldLayoutId id="2147484097" r:id="rId8"/>
    <p:sldLayoutId id="2147484098" r:id="rId9"/>
    <p:sldLayoutId id="2147483786" r:id="rId10"/>
    <p:sldLayoutId id="2147483788" r:id="rId11"/>
    <p:sldLayoutId id="2147483790" r:id="rId12"/>
    <p:sldLayoutId id="2147483791" r:id="rId13"/>
    <p:sldLayoutId id="2147483792" r:id="rId14"/>
    <p:sldLayoutId id="2147483960" r:id="rId15"/>
    <p:sldLayoutId id="2147483794" r:id="rId16"/>
    <p:sldLayoutId id="2147483795" r:id="rId17"/>
    <p:sldLayoutId id="2147483796" r:id="rId18"/>
    <p:sldLayoutId id="2147483728" r:id="rId19"/>
    <p:sldLayoutId id="2147483797" r:id="rId20"/>
    <p:sldLayoutId id="2147483800" r:id="rId21"/>
    <p:sldLayoutId id="2147484029" r:id="rId22"/>
    <p:sldLayoutId id="2147484028" r:id="rId23"/>
  </p:sldLayoutIdLst>
  <p:hf hdr="0" dt="0"/>
  <p:txStyles>
    <p:titleStyle>
      <a:lvl1pPr algn="l" defTabSz="685783"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1"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80" userDrawn="1">
          <p15:clr>
            <a:srgbClr val="FDE53C"/>
          </p15:clr>
        </p15:guide>
        <p15:guide id="4" pos="5580" userDrawn="1">
          <p15:clr>
            <a:srgbClr val="FDE53C"/>
          </p15:clr>
        </p15:guide>
        <p15:guide id="5" orient="horz" pos="240" userDrawn="1">
          <p15:clr>
            <a:srgbClr val="F26B43"/>
          </p15:clr>
        </p15:guide>
        <p15:guide id="6" orient="horz" pos="4080" userDrawn="1">
          <p15:clr>
            <a:srgbClr val="F26B43"/>
          </p15:clr>
        </p15:guide>
        <p15:guide id="7" orient="horz" pos="2160" userDrawn="1">
          <p15:clr>
            <a:srgbClr val="F26B43"/>
          </p15:clr>
        </p15:guide>
        <p15:guide id="8" pos="1035" userDrawn="1">
          <p15:clr>
            <a:srgbClr val="FDE53C"/>
          </p15:clr>
        </p15:guide>
        <p15:guide id="9" pos="1095" userDrawn="1">
          <p15:clr>
            <a:srgbClr val="FDE53C"/>
          </p15:clr>
        </p15:guide>
        <p15:guide id="10" pos="1493" userDrawn="1">
          <p15:clr>
            <a:srgbClr val="FDE53C"/>
          </p15:clr>
        </p15:guide>
        <p15:guide id="11" pos="1551" userDrawn="1">
          <p15:clr>
            <a:srgbClr val="FDE53C"/>
          </p15:clr>
        </p15:guide>
        <p15:guide id="12" pos="1939" userDrawn="1">
          <p15:clr>
            <a:srgbClr val="FDE53C"/>
          </p15:clr>
        </p15:guide>
        <p15:guide id="13" pos="2002" userDrawn="1">
          <p15:clr>
            <a:srgbClr val="FDE53C"/>
          </p15:clr>
        </p15:guide>
        <p15:guide id="14" pos="2851" userDrawn="1">
          <p15:clr>
            <a:srgbClr val="FDE53C"/>
          </p15:clr>
        </p15:guide>
        <p15:guide id="15" pos="2910" userDrawn="1">
          <p15:clr>
            <a:srgbClr val="FDE53C"/>
          </p15:clr>
        </p15:guide>
        <p15:guide id="16" pos="3758" userDrawn="1">
          <p15:clr>
            <a:srgbClr val="FDE53C"/>
          </p15:clr>
        </p15:guide>
        <p15:guide id="17" pos="3816" userDrawn="1">
          <p15:clr>
            <a:srgbClr val="FDE53C"/>
          </p15:clr>
        </p15:guide>
        <p15:guide id="18" pos="4219" userDrawn="1">
          <p15:clr>
            <a:srgbClr val="FDE53C"/>
          </p15:clr>
        </p15:guide>
        <p15:guide id="19" pos="4282" userDrawn="1">
          <p15:clr>
            <a:srgbClr val="FDE53C"/>
          </p15:clr>
        </p15:guide>
        <p15:guide id="20" pos="4666" userDrawn="1">
          <p15:clr>
            <a:srgbClr val="FDE53C"/>
          </p15:clr>
        </p15:guide>
        <p15:guide id="21" pos="4723" userDrawn="1">
          <p15:clr>
            <a:srgbClr val="FDE53C"/>
          </p15:clr>
        </p15:guide>
        <p15:guide id="2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AAB7AD6-A81E-C54B-986A-FE808836E638}"/>
              </a:ext>
            </a:extLst>
          </p:cNvPr>
          <p:cNvGraphicFramePr>
            <a:graphicFrameLocks noChangeAspect="1"/>
          </p:cNvGraphicFramePr>
          <p:nvPr userDrawn="1">
            <p:custDataLst>
              <p:tags r:id="rId14"/>
            </p:custDataLst>
            <p:extLst>
              <p:ext uri="{D42A27DB-BD31-4B8C-83A1-F6EECF244321}">
                <p14:modId xmlns:p14="http://schemas.microsoft.com/office/powerpoint/2010/main" val="2783734263"/>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70961" name="think-cell Slide" r:id="rId15" imgW="7772400" imgH="10058400" progId="TCLayout.ActiveDocument.1">
                  <p:embed/>
                </p:oleObj>
              </mc:Choice>
              <mc:Fallback>
                <p:oleObj name="think-cell Slide" r:id="rId15" imgW="7772400" imgH="10058400" progId="TCLayout.ActiveDocument.1">
                  <p:embed/>
                  <p:pic>
                    <p:nvPicPr>
                      <p:cNvPr id="2" name="Object 1" hidden="1">
                        <a:extLst>
                          <a:ext uri="{FF2B5EF4-FFF2-40B4-BE49-F238E27FC236}">
                            <a16:creationId xmlns:a16="http://schemas.microsoft.com/office/drawing/2014/main" id="{9AAB7AD6-A81E-C54B-986A-FE808836E638}"/>
                          </a:ext>
                        </a:extLst>
                      </p:cNvPr>
                      <p:cNvPicPr/>
                      <p:nvPr/>
                    </p:nvPicPr>
                    <p:blipFill>
                      <a:blip r:embed="rId16"/>
                      <a:stretch>
                        <a:fillRect/>
                      </a:stretch>
                    </p:blipFill>
                    <p:spPr>
                      <a:xfrm>
                        <a:off x="993" y="1323"/>
                        <a:ext cx="992" cy="1323"/>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AB320BE-912E-6B4E-AF2C-58871F0345AA}"/>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55098969-EFD1-3A44-9E2B-FCEE134427BF}"/>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9" name="Picture 8">
            <a:extLst>
              <a:ext uri="{FF2B5EF4-FFF2-40B4-BE49-F238E27FC236}">
                <a16:creationId xmlns:a16="http://schemas.microsoft.com/office/drawing/2014/main" id="{2FFB57A5-42FF-774A-AEF0-0B5BB510936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3118770919"/>
      </p:ext>
    </p:extLst>
  </p:cSld>
  <p:clrMap bg1="lt1" tx1="dk1" bg2="lt2" tx2="dk2" accent1="accent1" accent2="accent2" accent3="accent3" accent4="accent4" accent5="accent5" accent6="accent6" hlink="hlink" folHlink="folHlink"/>
  <p:sldLayoutIdLst>
    <p:sldLayoutId id="2147484089" r:id="rId1"/>
    <p:sldLayoutId id="2147484093" r:id="rId2"/>
    <p:sldLayoutId id="2147484090" r:id="rId3"/>
    <p:sldLayoutId id="2147484088" r:id="rId4"/>
    <p:sldLayoutId id="2147483944" r:id="rId5"/>
    <p:sldLayoutId id="2147483945" r:id="rId6"/>
    <p:sldLayoutId id="2147483946" r:id="rId7"/>
    <p:sldLayoutId id="2147483947" r:id="rId8"/>
    <p:sldLayoutId id="2147483949" r:id="rId9"/>
    <p:sldLayoutId id="2147484086" r:id="rId10"/>
    <p:sldLayoutId id="2147484087" r:id="rId11"/>
  </p:sldLayoutIdLst>
  <p:hf hdr="0" dt="0"/>
  <p:txStyles>
    <p:titleStyle>
      <a:lvl1pPr algn="l" defTabSz="685783" rtl="0" eaLnBrk="1" latinLnBrk="0" hangingPunct="1">
        <a:lnSpc>
          <a:spcPct val="90000"/>
        </a:lnSpc>
        <a:spcBef>
          <a:spcPct val="0"/>
        </a:spcBef>
        <a:buNone/>
        <a:defRPr sz="3300" b="0" i="0" kern="1200">
          <a:solidFill>
            <a:schemeClr val="tx1"/>
          </a:solidFill>
          <a:latin typeface="Segoe UI" panose="020B0502040204020203" pitchFamily="34"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1"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DE53C"/>
          </p15:clr>
        </p15:guide>
        <p15:guide id="2" orient="horz" pos="2160" userDrawn="1">
          <p15:clr>
            <a:srgbClr val="FDE53C"/>
          </p15:clr>
        </p15:guide>
        <p15:guide id="3" pos="5580" userDrawn="1">
          <p15:clr>
            <a:srgbClr val="FDE53C"/>
          </p15:clr>
        </p15:guide>
        <p15:guide id="4" pos="180" userDrawn="1">
          <p15:clr>
            <a:srgbClr val="FDE53C"/>
          </p15:clr>
        </p15:guide>
        <p15:guide id="5" orient="horz" pos="4080" userDrawn="1">
          <p15:clr>
            <a:srgbClr val="F26B43"/>
          </p15:clr>
        </p15:guide>
        <p15:guide id="6" orient="horz" pos="2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08BFB1-03C0-A54E-81CC-26C645BD8991}"/>
              </a:ext>
            </a:extLst>
          </p:cNvPr>
          <p:cNvGraphicFramePr>
            <a:graphicFrameLocks noChangeAspect="1"/>
          </p:cNvGraphicFramePr>
          <p:nvPr userDrawn="1">
            <p:custDataLst>
              <p:tags r:id="rId26"/>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83249" name="think-cell Slide" r:id="rId27" imgW="7772400" imgH="10058400" progId="TCLayout.ActiveDocument.1">
                  <p:embed/>
                </p:oleObj>
              </mc:Choice>
              <mc:Fallback>
                <p:oleObj name="think-cell Slide" r:id="rId27" imgW="7772400" imgH="10058400" progId="TCLayout.ActiveDocument.1">
                  <p:embed/>
                  <p:pic>
                    <p:nvPicPr>
                      <p:cNvPr id="2" name="Object 1" hidden="1">
                        <a:extLst>
                          <a:ext uri="{FF2B5EF4-FFF2-40B4-BE49-F238E27FC236}">
                            <a16:creationId xmlns:a16="http://schemas.microsoft.com/office/drawing/2014/main" id="{4208BFB1-03C0-A54E-81CC-26C645BD8991}"/>
                          </a:ext>
                        </a:extLst>
                      </p:cNvPr>
                      <p:cNvPicPr/>
                      <p:nvPr/>
                    </p:nvPicPr>
                    <p:blipFill>
                      <a:blip r:embed="rId28"/>
                      <a:stretch>
                        <a:fillRect/>
                      </a:stretch>
                    </p:blipFill>
                    <p:spPr>
                      <a:xfrm>
                        <a:off x="993" y="1323"/>
                        <a:ext cx="992" cy="1323"/>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A790616-0AA7-B34E-99E2-D3D3C3AAC92F}"/>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6" name="Footer Placeholder 3">
            <a:extLst>
              <a:ext uri="{FF2B5EF4-FFF2-40B4-BE49-F238E27FC236}">
                <a16:creationId xmlns:a16="http://schemas.microsoft.com/office/drawing/2014/main" id="{ECEC9741-1493-EA47-837F-1F3A050755AA}"/>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pic>
        <p:nvPicPr>
          <p:cNvPr id="7" name="Picture 6">
            <a:extLst>
              <a:ext uri="{FF2B5EF4-FFF2-40B4-BE49-F238E27FC236}">
                <a16:creationId xmlns:a16="http://schemas.microsoft.com/office/drawing/2014/main" id="{B30AB253-A0EC-0D41-90C5-F636181A7F81}"/>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103232968"/>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 id="2147484119" r:id="rId20"/>
    <p:sldLayoutId id="2147484120" r:id="rId21"/>
    <p:sldLayoutId id="2147484121" r:id="rId22"/>
    <p:sldLayoutId id="2147484122" r:id="rId23"/>
  </p:sldLayoutIdLst>
  <p:hf hdr="0" dt="0"/>
  <p:txStyles>
    <p:titleStyle>
      <a:lvl1pPr algn="l" defTabSz="685783"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1"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80" userDrawn="1">
          <p15:clr>
            <a:srgbClr val="FDE53C"/>
          </p15:clr>
        </p15:guide>
        <p15:guide id="4" pos="5580" userDrawn="1">
          <p15:clr>
            <a:srgbClr val="FDE53C"/>
          </p15:clr>
        </p15:guide>
        <p15:guide id="5" orient="horz" pos="240" userDrawn="1">
          <p15:clr>
            <a:srgbClr val="F26B43"/>
          </p15:clr>
        </p15:guide>
        <p15:guide id="6" orient="horz" pos="4080" userDrawn="1">
          <p15:clr>
            <a:srgbClr val="F26B43"/>
          </p15:clr>
        </p15:guide>
        <p15:guide id="7" orient="horz" pos="2160" userDrawn="1">
          <p15:clr>
            <a:srgbClr val="F26B43"/>
          </p15:clr>
        </p15:guide>
        <p15:guide id="8" pos="1035" userDrawn="1">
          <p15:clr>
            <a:srgbClr val="FDE53C"/>
          </p15:clr>
        </p15:guide>
        <p15:guide id="9" pos="1095" userDrawn="1">
          <p15:clr>
            <a:srgbClr val="FDE53C"/>
          </p15:clr>
        </p15:guide>
        <p15:guide id="10" pos="1493" userDrawn="1">
          <p15:clr>
            <a:srgbClr val="FDE53C"/>
          </p15:clr>
        </p15:guide>
        <p15:guide id="11" pos="1551" userDrawn="1">
          <p15:clr>
            <a:srgbClr val="FDE53C"/>
          </p15:clr>
        </p15:guide>
        <p15:guide id="12" pos="1939" userDrawn="1">
          <p15:clr>
            <a:srgbClr val="FDE53C"/>
          </p15:clr>
        </p15:guide>
        <p15:guide id="13" pos="2002" userDrawn="1">
          <p15:clr>
            <a:srgbClr val="FDE53C"/>
          </p15:clr>
        </p15:guide>
        <p15:guide id="14" pos="2851" userDrawn="1">
          <p15:clr>
            <a:srgbClr val="FDE53C"/>
          </p15:clr>
        </p15:guide>
        <p15:guide id="15" pos="2910" userDrawn="1">
          <p15:clr>
            <a:srgbClr val="FDE53C"/>
          </p15:clr>
        </p15:guide>
        <p15:guide id="16" pos="3758" userDrawn="1">
          <p15:clr>
            <a:srgbClr val="FDE53C"/>
          </p15:clr>
        </p15:guide>
        <p15:guide id="17" pos="3816" userDrawn="1">
          <p15:clr>
            <a:srgbClr val="FDE53C"/>
          </p15:clr>
        </p15:guide>
        <p15:guide id="18" pos="4219" userDrawn="1">
          <p15:clr>
            <a:srgbClr val="FDE53C"/>
          </p15:clr>
        </p15:guide>
        <p15:guide id="19" pos="4282" userDrawn="1">
          <p15:clr>
            <a:srgbClr val="FDE53C"/>
          </p15:clr>
        </p15:guide>
        <p15:guide id="20" pos="4666" userDrawn="1">
          <p15:clr>
            <a:srgbClr val="FDE53C"/>
          </p15:clr>
        </p15:guide>
        <p15:guide id="21" pos="4723" userDrawn="1">
          <p15:clr>
            <a:srgbClr val="FDE53C"/>
          </p15:clr>
        </p15:guide>
        <p15:guide id="22" pos="28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47"/>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07825" name="think-cell Slide" r:id="rId48" imgW="7772400" imgH="10058400" progId="TCLayout.ActiveDocument.1">
                  <p:embed/>
                </p:oleObj>
              </mc:Choice>
              <mc:Fallback>
                <p:oleObj name="think-cell Slide" r:id="rId48"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49"/>
                      <a:stretch>
                        <a:fillRect/>
                      </a:stretch>
                    </p:blipFill>
                    <p:spPr>
                      <a:xfrm>
                        <a:off x="993" y="1323"/>
                        <a:ext cx="992" cy="1323"/>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6054328" y="6346332"/>
            <a:ext cx="2623338"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6" name="Picture 5">
            <a:extLst>
              <a:ext uri="{FF2B5EF4-FFF2-40B4-BE49-F238E27FC236}">
                <a16:creationId xmlns:a16="http://schemas.microsoft.com/office/drawing/2014/main" id="{341BB6BE-8068-8545-8001-237C9C95B735}"/>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224554" y="6304734"/>
            <a:ext cx="1132763" cy="265176"/>
          </a:xfrm>
          <a:prstGeom prst="rect">
            <a:avLst/>
          </a:prstGeom>
        </p:spPr>
      </p:pic>
    </p:spTree>
    <p:extLst>
      <p:ext uri="{BB962C8B-B14F-4D97-AF65-F5344CB8AC3E}">
        <p14:creationId xmlns:p14="http://schemas.microsoft.com/office/powerpoint/2010/main" val="3121800387"/>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81" r:id="rId21"/>
    <p:sldLayoutId id="2147484144" r:id="rId22"/>
    <p:sldLayoutId id="2147484145" r:id="rId23"/>
    <p:sldLayoutId id="2147484179" r:id="rId24"/>
    <p:sldLayoutId id="2147484146" r:id="rId25"/>
    <p:sldLayoutId id="2147484147" r:id="rId26"/>
    <p:sldLayoutId id="2147484148" r:id="rId27"/>
    <p:sldLayoutId id="2147484149" r:id="rId28"/>
    <p:sldLayoutId id="2147484150" r:id="rId29"/>
    <p:sldLayoutId id="2147484151" r:id="rId30"/>
    <p:sldLayoutId id="2147484152" r:id="rId31"/>
    <p:sldLayoutId id="2147484153" r:id="rId32"/>
    <p:sldLayoutId id="2147484154" r:id="rId33"/>
    <p:sldLayoutId id="2147484155" r:id="rId34"/>
    <p:sldLayoutId id="2147484156" r:id="rId35"/>
    <p:sldLayoutId id="2147484157" r:id="rId36"/>
    <p:sldLayoutId id="2147484158" r:id="rId37"/>
    <p:sldLayoutId id="2147484159" r:id="rId38"/>
    <p:sldLayoutId id="2147484160" r:id="rId39"/>
    <p:sldLayoutId id="2147484161" r:id="rId40"/>
    <p:sldLayoutId id="2147484162" r:id="rId41"/>
    <p:sldLayoutId id="2147484163" r:id="rId42"/>
    <p:sldLayoutId id="2147484164" r:id="rId43"/>
    <p:sldLayoutId id="2147484165" r:id="rId44"/>
  </p:sldLayoutIdLst>
  <p:hf hdr="0" dt="0"/>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1" indent="-171438" algn="l" defTabSz="685749" rtl="0" eaLnBrk="1" latinLnBrk="0" hangingPunct="1">
        <a:lnSpc>
          <a:spcPct val="90000"/>
        </a:lnSpc>
        <a:spcBef>
          <a:spcPts val="376"/>
        </a:spcBef>
        <a:buFont typeface="Arial" panose="020B0604020202020204" pitchFamily="34" charset="0"/>
        <a:buChar char="•"/>
        <a:defRPr sz="1800" kern="1200">
          <a:solidFill>
            <a:schemeClr val="tx1"/>
          </a:solidFill>
          <a:latin typeface="+mn-lt"/>
          <a:ea typeface="+mn-ea"/>
          <a:cs typeface="+mn-cs"/>
        </a:defRPr>
      </a:lvl2pPr>
      <a:lvl3pPr marL="857185" indent="-171438" algn="l" defTabSz="685749"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8pPr>
      <a:lvl9pPr marL="2914431"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1" algn="l" defTabSz="685749" rtl="0" eaLnBrk="1" latinLnBrk="0" hangingPunct="1">
        <a:defRPr sz="1350" kern="1200">
          <a:solidFill>
            <a:schemeClr val="tx1"/>
          </a:solidFill>
          <a:latin typeface="+mn-lt"/>
          <a:ea typeface="+mn-ea"/>
          <a:cs typeface="+mn-cs"/>
        </a:defRPr>
      </a:lvl6pPr>
      <a:lvl7pPr marL="2057245"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DE53C"/>
          </p15:clr>
        </p15:guide>
        <p15:guide id="8" pos="1551" userDrawn="1">
          <p15:clr>
            <a:srgbClr val="FDE53C"/>
          </p15:clr>
        </p15:guide>
        <p15:guide id="15" orient="horz" pos="4080" userDrawn="1">
          <p15:clr>
            <a:srgbClr val="F26B43"/>
          </p15:clr>
        </p15:guide>
        <p15:guide id="16" pos="5580" userDrawn="1">
          <p15:clr>
            <a:srgbClr val="FDE53C"/>
          </p15:clr>
        </p15:guide>
        <p15:guide id="17" pos="180" userDrawn="1">
          <p15:clr>
            <a:srgbClr val="FDE53C"/>
          </p15:clr>
        </p15:guide>
        <p15:guide id="19" orient="horz" pos="240" userDrawn="1">
          <p15:clr>
            <a:srgbClr val="F26B43"/>
          </p15:clr>
        </p15:guide>
        <p15:guide id="20" pos="2854" userDrawn="1">
          <p15:clr>
            <a:srgbClr val="FDE53C"/>
          </p15:clr>
        </p15:guide>
        <p15:guide id="21" pos="2914" userDrawn="1">
          <p15:clr>
            <a:srgbClr val="FDE53C"/>
          </p15:clr>
        </p15:guide>
        <p15:guide id="22" pos="4221" userDrawn="1">
          <p15:clr>
            <a:srgbClr val="FDE53C"/>
          </p15:clr>
        </p15:guide>
        <p15:guide id="23" pos="4281" userDrawn="1">
          <p15:clr>
            <a:srgbClr val="FDE53C"/>
          </p15:clr>
        </p15:guide>
        <p15:guide id="24" pos="1500" userDrawn="1">
          <p15:clr>
            <a:srgbClr val="FDE53C"/>
          </p15:clr>
        </p15:guide>
        <p15:guide id="25" pos="1037" userDrawn="1">
          <p15:clr>
            <a:srgbClr val="FDE53C"/>
          </p15:clr>
        </p15:guide>
        <p15:guide id="26" pos="1096" userDrawn="1">
          <p15:clr>
            <a:srgbClr val="FDE53C"/>
          </p15:clr>
        </p15:guide>
        <p15:guide id="27" pos="1944" userDrawn="1">
          <p15:clr>
            <a:srgbClr val="FDE53C"/>
          </p15:clr>
        </p15:guide>
        <p15:guide id="28" pos="2003" userDrawn="1">
          <p15:clr>
            <a:srgbClr val="FDE53C"/>
          </p15:clr>
        </p15:guide>
        <p15:guide id="29" pos="3760" userDrawn="1">
          <p15:clr>
            <a:srgbClr val="FDE53C"/>
          </p15:clr>
        </p15:guide>
        <p15:guide id="30" pos="3814" userDrawn="1">
          <p15:clr>
            <a:srgbClr val="FDE53C"/>
          </p15:clr>
        </p15:guide>
        <p15:guide id="31" pos="4664" userDrawn="1">
          <p15:clr>
            <a:srgbClr val="FDE53C"/>
          </p15:clr>
        </p15:guide>
        <p15:guide id="32" pos="4723" userDrawn="1">
          <p15:clr>
            <a:srgbClr val="FDE53C"/>
          </p15:clr>
        </p15:guide>
        <p15:guide id="33" pos="4528" userDrawn="1">
          <p15:clr>
            <a:srgbClr val="FDE53C"/>
          </p15:clr>
        </p15:guide>
        <p15:guide id="34" orient="horz" pos="2243" userDrawn="1">
          <p15:clr>
            <a:srgbClr val="F26B43"/>
          </p15:clr>
        </p15:guide>
        <p15:guide id="35"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45"/>
            </p:custData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53905" name="think-cell Slide" r:id="rId46" imgW="7772400" imgH="10058400" progId="TCLayout.ActiveDocument.1">
                  <p:embed/>
                </p:oleObj>
              </mc:Choice>
              <mc:Fallback>
                <p:oleObj name="think-cell Slide" r:id="rId46"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47"/>
                      <a:stretch>
                        <a:fillRect/>
                      </a:stretch>
                    </p:blipFill>
                    <p:spPr>
                      <a:xfrm>
                        <a:off x="993" y="1323"/>
                        <a:ext cx="992" cy="1323"/>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6054328" y="6346332"/>
            <a:ext cx="2623338"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7" name="Picture 6">
            <a:extLst>
              <a:ext uri="{FF2B5EF4-FFF2-40B4-BE49-F238E27FC236}">
                <a16:creationId xmlns:a16="http://schemas.microsoft.com/office/drawing/2014/main" id="{20BCC4B1-AA56-8B4C-8F3A-10641785728D}"/>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224554" y="6304734"/>
            <a:ext cx="1132763" cy="265176"/>
          </a:xfrm>
          <a:prstGeom prst="rect">
            <a:avLst/>
          </a:prstGeom>
        </p:spPr>
      </p:pic>
    </p:spTree>
    <p:extLst>
      <p:ext uri="{BB962C8B-B14F-4D97-AF65-F5344CB8AC3E}">
        <p14:creationId xmlns:p14="http://schemas.microsoft.com/office/powerpoint/2010/main" val="3432615150"/>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 id="2147484196" r:id="rId14"/>
    <p:sldLayoutId id="2147484197" r:id="rId15"/>
    <p:sldLayoutId id="2147484198" r:id="rId16"/>
    <p:sldLayoutId id="2147484199" r:id="rId17"/>
    <p:sldLayoutId id="2147484200" r:id="rId18"/>
    <p:sldLayoutId id="2147484201" r:id="rId19"/>
    <p:sldLayoutId id="2147484202" r:id="rId20"/>
    <p:sldLayoutId id="2147484203" r:id="rId21"/>
    <p:sldLayoutId id="2147484204" r:id="rId22"/>
    <p:sldLayoutId id="2147484205" r:id="rId23"/>
    <p:sldLayoutId id="2147484206" r:id="rId24"/>
    <p:sldLayoutId id="2147484207" r:id="rId25"/>
    <p:sldLayoutId id="2147484208" r:id="rId26"/>
    <p:sldLayoutId id="2147484209" r:id="rId27"/>
    <p:sldLayoutId id="2147484210" r:id="rId28"/>
    <p:sldLayoutId id="2147484211" r:id="rId29"/>
    <p:sldLayoutId id="2147484212" r:id="rId30"/>
    <p:sldLayoutId id="2147484213" r:id="rId31"/>
    <p:sldLayoutId id="2147484214" r:id="rId32"/>
    <p:sldLayoutId id="2147484215" r:id="rId33"/>
    <p:sldLayoutId id="2147484216" r:id="rId34"/>
    <p:sldLayoutId id="2147484217" r:id="rId35"/>
    <p:sldLayoutId id="2147484218" r:id="rId36"/>
    <p:sldLayoutId id="2147484219" r:id="rId37"/>
    <p:sldLayoutId id="2147484220" r:id="rId38"/>
    <p:sldLayoutId id="2147484221" r:id="rId39"/>
    <p:sldLayoutId id="2147484222" r:id="rId40"/>
    <p:sldLayoutId id="2147484223" r:id="rId41"/>
    <p:sldLayoutId id="2147484224" r:id="rId42"/>
  </p:sldLayoutIdLst>
  <p:hf hdr="0" dt="0"/>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1" indent="-171438" algn="l" defTabSz="685749" rtl="0" eaLnBrk="1" latinLnBrk="0" hangingPunct="1">
        <a:lnSpc>
          <a:spcPct val="90000"/>
        </a:lnSpc>
        <a:spcBef>
          <a:spcPts val="376"/>
        </a:spcBef>
        <a:buFont typeface="Arial" panose="020B0604020202020204" pitchFamily="34" charset="0"/>
        <a:buChar char="•"/>
        <a:defRPr sz="1800" kern="1200">
          <a:solidFill>
            <a:schemeClr val="tx1"/>
          </a:solidFill>
          <a:latin typeface="+mn-lt"/>
          <a:ea typeface="+mn-ea"/>
          <a:cs typeface="+mn-cs"/>
        </a:defRPr>
      </a:lvl2pPr>
      <a:lvl3pPr marL="857185" indent="-171438" algn="l" defTabSz="685749"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8pPr>
      <a:lvl9pPr marL="2914431" indent="-171438" algn="l" defTabSz="685749"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1" algn="l" defTabSz="685749" rtl="0" eaLnBrk="1" latinLnBrk="0" hangingPunct="1">
        <a:defRPr sz="1350" kern="1200">
          <a:solidFill>
            <a:schemeClr val="tx1"/>
          </a:solidFill>
          <a:latin typeface="+mn-lt"/>
          <a:ea typeface="+mn-ea"/>
          <a:cs typeface="+mn-cs"/>
        </a:defRPr>
      </a:lvl6pPr>
      <a:lvl7pPr marL="2057245"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DE53C"/>
          </p15:clr>
        </p15:guide>
        <p15:guide id="8" pos="1551" userDrawn="1">
          <p15:clr>
            <a:srgbClr val="FDE53C"/>
          </p15:clr>
        </p15:guide>
        <p15:guide id="15" orient="horz" pos="4080" userDrawn="1">
          <p15:clr>
            <a:srgbClr val="F26B43"/>
          </p15:clr>
        </p15:guide>
        <p15:guide id="16" pos="5580" userDrawn="1">
          <p15:clr>
            <a:srgbClr val="FDE53C"/>
          </p15:clr>
        </p15:guide>
        <p15:guide id="17" pos="180" userDrawn="1">
          <p15:clr>
            <a:srgbClr val="FDE53C"/>
          </p15:clr>
        </p15:guide>
        <p15:guide id="19" orient="horz" pos="240" userDrawn="1">
          <p15:clr>
            <a:srgbClr val="F26B43"/>
          </p15:clr>
        </p15:guide>
        <p15:guide id="20" pos="2854" userDrawn="1">
          <p15:clr>
            <a:srgbClr val="FDE53C"/>
          </p15:clr>
        </p15:guide>
        <p15:guide id="21" pos="2914" userDrawn="1">
          <p15:clr>
            <a:srgbClr val="FDE53C"/>
          </p15:clr>
        </p15:guide>
        <p15:guide id="22" pos="4221" userDrawn="1">
          <p15:clr>
            <a:srgbClr val="FDE53C"/>
          </p15:clr>
        </p15:guide>
        <p15:guide id="23" pos="4281" userDrawn="1">
          <p15:clr>
            <a:srgbClr val="FDE53C"/>
          </p15:clr>
        </p15:guide>
        <p15:guide id="24" pos="1500" userDrawn="1">
          <p15:clr>
            <a:srgbClr val="FDE53C"/>
          </p15:clr>
        </p15:guide>
        <p15:guide id="25" pos="1037" userDrawn="1">
          <p15:clr>
            <a:srgbClr val="FDE53C"/>
          </p15:clr>
        </p15:guide>
        <p15:guide id="26" pos="1096" userDrawn="1">
          <p15:clr>
            <a:srgbClr val="FDE53C"/>
          </p15:clr>
        </p15:guide>
        <p15:guide id="27" pos="1944" userDrawn="1">
          <p15:clr>
            <a:srgbClr val="FDE53C"/>
          </p15:clr>
        </p15:guide>
        <p15:guide id="28" pos="2003" userDrawn="1">
          <p15:clr>
            <a:srgbClr val="FDE53C"/>
          </p15:clr>
        </p15:guide>
        <p15:guide id="29" pos="3760" userDrawn="1">
          <p15:clr>
            <a:srgbClr val="FDE53C"/>
          </p15:clr>
        </p15:guide>
        <p15:guide id="30" pos="3814" userDrawn="1">
          <p15:clr>
            <a:srgbClr val="FDE53C"/>
          </p15:clr>
        </p15:guide>
        <p15:guide id="31" pos="4664" userDrawn="1">
          <p15:clr>
            <a:srgbClr val="FDE53C"/>
          </p15:clr>
        </p15:guide>
        <p15:guide id="32" pos="4723" userDrawn="1">
          <p15:clr>
            <a:srgbClr val="FDE53C"/>
          </p15:clr>
        </p15:guide>
        <p15:guide id="33" pos="4528" userDrawn="1">
          <p15:clr>
            <a:srgbClr val="FDE53C"/>
          </p15:clr>
        </p15:guide>
        <p15:guide id="34" orient="horz" pos="2243" userDrawn="1">
          <p15:clr>
            <a:srgbClr val="F26B43"/>
          </p15:clr>
        </p15:guide>
        <p15:guide id="35"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AAB7AD6-A81E-C54B-986A-FE808836E638}"/>
              </a:ext>
            </a:extLst>
          </p:cNvPr>
          <p:cNvGraphicFramePr>
            <a:graphicFrameLocks noChangeAspect="1"/>
          </p:cNvGraphicFramePr>
          <p:nvPr userDrawn="1">
            <p:custDataLst>
              <p:tags r:id="rId14"/>
            </p:custDataLst>
            <p:extLst>
              <p:ext uri="{D42A27DB-BD31-4B8C-83A1-F6EECF244321}">
                <p14:modId xmlns:p14="http://schemas.microsoft.com/office/powerpoint/2010/main" val="1353450342"/>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197937" name="think-cell Slide" r:id="rId15" imgW="7772400" imgH="10058400" progId="TCLayout.ActiveDocument.1">
                  <p:embed/>
                </p:oleObj>
              </mc:Choice>
              <mc:Fallback>
                <p:oleObj name="think-cell Slide" r:id="rId15" imgW="7772400" imgH="10058400" progId="TCLayout.ActiveDocument.1">
                  <p:embed/>
                  <p:pic>
                    <p:nvPicPr>
                      <p:cNvPr id="2" name="Object 1" hidden="1">
                        <a:extLst>
                          <a:ext uri="{FF2B5EF4-FFF2-40B4-BE49-F238E27FC236}">
                            <a16:creationId xmlns:a16="http://schemas.microsoft.com/office/drawing/2014/main" id="{9AAB7AD6-A81E-C54B-986A-FE808836E638}"/>
                          </a:ext>
                        </a:extLst>
                      </p:cNvPr>
                      <p:cNvPicPr/>
                      <p:nvPr/>
                    </p:nvPicPr>
                    <p:blipFill>
                      <a:blip r:embed="rId16"/>
                      <a:stretch>
                        <a:fillRect/>
                      </a:stretch>
                    </p:blipFill>
                    <p:spPr>
                      <a:xfrm>
                        <a:off x="993" y="1323"/>
                        <a:ext cx="992" cy="1323"/>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AB320BE-912E-6B4E-AF2C-58871F0345AA}"/>
              </a:ext>
            </a:extLst>
          </p:cNvPr>
          <p:cNvSpPr>
            <a:spLocks noGrp="1"/>
          </p:cNvSpPr>
          <p:nvPr>
            <p:ph type="sldNum" sz="quarter" idx="4"/>
          </p:nvPr>
        </p:nvSpPr>
        <p:spPr>
          <a:xfrm>
            <a:off x="8682909" y="6343906"/>
            <a:ext cx="231295" cy="145566"/>
          </a:xfrm>
          <a:prstGeom prst="rect">
            <a:avLst/>
          </a:prstGeom>
          <a:noFill/>
        </p:spPr>
        <p:txBody>
          <a:bodyPr/>
          <a:lstStyle>
            <a:lvl1pPr algn="r">
              <a:defRPr sz="60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55098969-EFD1-3A44-9E2B-FCEE134427BF}"/>
              </a:ext>
            </a:extLst>
          </p:cNvPr>
          <p:cNvSpPr>
            <a:spLocks noGrp="1"/>
          </p:cNvSpPr>
          <p:nvPr>
            <p:ph type="ftr" sz="quarter" idx="3"/>
          </p:nvPr>
        </p:nvSpPr>
        <p:spPr>
          <a:xfrm>
            <a:off x="5591566" y="6346332"/>
            <a:ext cx="3086100" cy="182432"/>
          </a:xfrm>
          <a:prstGeom prst="rect">
            <a:avLst/>
          </a:prstGeom>
        </p:spPr>
        <p:txBody>
          <a:bodyPr vert="horz" lIns="91440" tIns="45720" rIns="91440" bIns="45720" rtlCol="0" anchor="ctr"/>
          <a:lstStyle>
            <a:lvl1pPr algn="r">
              <a:defRPr sz="60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9" name="Picture 8">
            <a:extLst>
              <a:ext uri="{FF2B5EF4-FFF2-40B4-BE49-F238E27FC236}">
                <a16:creationId xmlns:a16="http://schemas.microsoft.com/office/drawing/2014/main" id="{7A5BD6A6-67E7-DB43-AF3E-637F12A4EDC9}"/>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28600" y="6300216"/>
            <a:ext cx="1131803" cy="265176"/>
          </a:xfrm>
          <a:prstGeom prst="rect">
            <a:avLst/>
          </a:prstGeom>
        </p:spPr>
      </p:pic>
    </p:spTree>
    <p:extLst>
      <p:ext uri="{BB962C8B-B14F-4D97-AF65-F5344CB8AC3E}">
        <p14:creationId xmlns:p14="http://schemas.microsoft.com/office/powerpoint/2010/main" val="1146285670"/>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hf hdr="0" dt="0"/>
  <p:txStyles>
    <p:titleStyle>
      <a:lvl1pPr algn="l" defTabSz="685783" rtl="0" eaLnBrk="1" latinLnBrk="0" hangingPunct="1">
        <a:lnSpc>
          <a:spcPct val="90000"/>
        </a:lnSpc>
        <a:spcBef>
          <a:spcPct val="0"/>
        </a:spcBef>
        <a:buNone/>
        <a:defRPr sz="3300" b="0" i="0" kern="1200">
          <a:solidFill>
            <a:schemeClr val="tx1"/>
          </a:solidFill>
          <a:latin typeface="Segoe UI" panose="020B0502040204020203" pitchFamily="34"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1"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DE53C"/>
          </p15:clr>
        </p15:guide>
        <p15:guide id="2" orient="horz" pos="2160" userDrawn="1">
          <p15:clr>
            <a:srgbClr val="FDE53C"/>
          </p15:clr>
        </p15:guide>
        <p15:guide id="3" pos="5580" userDrawn="1">
          <p15:clr>
            <a:srgbClr val="FDE53C"/>
          </p15:clr>
        </p15:guide>
        <p15:guide id="4" pos="180" userDrawn="1">
          <p15:clr>
            <a:srgbClr val="FDE53C"/>
          </p15:clr>
        </p15:guide>
        <p15:guide id="5" orient="horz" pos="4080" userDrawn="1">
          <p15:clr>
            <a:srgbClr val="F26B43"/>
          </p15:clr>
        </p15:guide>
        <p15:guide id="6" orient="horz" pos="2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A42DC35-FA95-4A48-8E1B-665324081E32}"/>
              </a:ext>
            </a:extLst>
          </p:cNvPr>
          <p:cNvGraphicFramePr>
            <a:graphicFrameLocks noChangeAspect="1"/>
          </p:cNvGraphicFramePr>
          <p:nvPr userDrawn="1">
            <p:custDataLst>
              <p:tags r:id="rId21"/>
            </p:custDataLst>
            <p:extLst>
              <p:ext uri="{D42A27DB-BD31-4B8C-83A1-F6EECF244321}">
                <p14:modId xmlns:p14="http://schemas.microsoft.com/office/powerpoint/2010/main" val="3402020065"/>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23538" name="think-cell Slide" r:id="rId23" imgW="7772400" imgH="10058400" progId="TCLayout.ActiveDocument.1">
                  <p:embed/>
                </p:oleObj>
              </mc:Choice>
              <mc:Fallback>
                <p:oleObj name="think-cell Slide" r:id="rId23" imgW="7772400" imgH="10058400" progId="TCLayout.ActiveDocument.1">
                  <p:embed/>
                  <p:pic>
                    <p:nvPicPr>
                      <p:cNvPr id="7" name="Object 6" hidden="1">
                        <a:extLst>
                          <a:ext uri="{FF2B5EF4-FFF2-40B4-BE49-F238E27FC236}">
                            <a16:creationId xmlns:a16="http://schemas.microsoft.com/office/drawing/2014/main" id="{0A42DC35-FA95-4A48-8E1B-665324081E32}"/>
                          </a:ext>
                        </a:extLst>
                      </p:cNvPr>
                      <p:cNvPicPr/>
                      <p:nvPr/>
                    </p:nvPicPr>
                    <p:blipFill>
                      <a:blip r:embed="rId24"/>
                      <a:stretch>
                        <a:fillRect/>
                      </a:stretch>
                    </p:blipFill>
                    <p:spPr>
                      <a:xfrm>
                        <a:off x="993" y="1323"/>
                        <a:ext cx="992" cy="1323"/>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3921D510-A05D-45E6-A58E-B7BDB1FF56B1}"/>
              </a:ext>
            </a:extLst>
          </p:cNvPr>
          <p:cNvSpPr/>
          <p:nvPr userDrawn="1">
            <p:custDataLst>
              <p:tags r:id="rId2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latin typeface="Calibri Light" panose="020F0302020204030204" pitchFamily="34" charset="0"/>
              <a:ea typeface="+mj-ea"/>
              <a:cs typeface="+mj-cs"/>
              <a:sym typeface="Calibri Light" panose="020F0302020204030204" pitchFamily="34" charset="0"/>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 Here – Month 00, 000</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AFF3D-0B71-614B-ACB6-7F45BDA6A838}" type="slidenum">
              <a:rPr lang="en-US" smtClean="0"/>
              <a:pPr/>
              <a:t>‹#›</a:t>
            </a:fld>
            <a:endParaRPr lang="en-US" dirty="0"/>
          </a:p>
        </p:txBody>
      </p:sp>
      <p:pic>
        <p:nvPicPr>
          <p:cNvPr id="10" name="Picture 9">
            <a:extLst>
              <a:ext uri="{FF2B5EF4-FFF2-40B4-BE49-F238E27FC236}">
                <a16:creationId xmlns:a16="http://schemas.microsoft.com/office/drawing/2014/main" id="{B0E33432-51A3-304A-BA54-56D94FD020F0}"/>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24554" y="6304734"/>
            <a:ext cx="1132763" cy="265176"/>
          </a:xfrm>
          <a:prstGeom prst="rect">
            <a:avLst/>
          </a:prstGeom>
        </p:spPr>
      </p:pic>
    </p:spTree>
    <p:extLst>
      <p:ext uri="{BB962C8B-B14F-4D97-AF65-F5344CB8AC3E}">
        <p14:creationId xmlns:p14="http://schemas.microsoft.com/office/powerpoint/2010/main" val="3055264795"/>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358" r:id="rId12"/>
    <p:sldLayoutId id="2147484359" r:id="rId13"/>
    <p:sldLayoutId id="2147484257" r:id="rId14"/>
    <p:sldLayoutId id="2147484260" r:id="rId15"/>
    <p:sldLayoutId id="2147484354" r:id="rId16"/>
    <p:sldLayoutId id="2147484360" r:id="rId17"/>
    <p:sldLayoutId id="2147484361"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userDrawn="1">
          <p15:clr>
            <a:srgbClr val="FDE53C"/>
          </p15:clr>
        </p15:guide>
        <p15:guide id="2" pos="5580" userDrawn="1">
          <p15:clr>
            <a:srgbClr val="FDE53C"/>
          </p15:clr>
        </p15:guide>
        <p15:guide id="3" orient="horz" pos="240" userDrawn="1">
          <p15:clr>
            <a:srgbClr val="F26B43"/>
          </p15:clr>
        </p15:guide>
        <p15:guide id="4" orient="horz" pos="4080" userDrawn="1">
          <p15:clr>
            <a:srgbClr val="F26B43"/>
          </p15:clr>
        </p15:guide>
        <p15:guide id="5" orient="horz" pos="2160" userDrawn="1">
          <p15:clr>
            <a:srgbClr val="F26B43"/>
          </p15:clr>
        </p15:guide>
        <p15:guide id="6" pos="1035" userDrawn="1">
          <p15:clr>
            <a:srgbClr val="FDE53C"/>
          </p15:clr>
        </p15:guide>
        <p15:guide id="7" pos="1095" userDrawn="1">
          <p15:clr>
            <a:srgbClr val="FDE53C"/>
          </p15:clr>
        </p15:guide>
        <p15:guide id="8" pos="1493" userDrawn="1">
          <p15:clr>
            <a:srgbClr val="FDE53C"/>
          </p15:clr>
        </p15:guide>
        <p15:guide id="9" pos="1551" userDrawn="1">
          <p15:clr>
            <a:srgbClr val="FDE53C"/>
          </p15:clr>
        </p15:guide>
        <p15:guide id="10" pos="1939" userDrawn="1">
          <p15:clr>
            <a:srgbClr val="FDE53C"/>
          </p15:clr>
        </p15:guide>
        <p15:guide id="11" pos="2002" userDrawn="1">
          <p15:clr>
            <a:srgbClr val="FDE53C"/>
          </p15:clr>
        </p15:guide>
        <p15:guide id="12" pos="2851" userDrawn="1">
          <p15:clr>
            <a:srgbClr val="FDE53C"/>
          </p15:clr>
        </p15:guide>
        <p15:guide id="13" pos="2910" userDrawn="1">
          <p15:clr>
            <a:srgbClr val="FDE53C"/>
          </p15:clr>
        </p15:guide>
        <p15:guide id="14" pos="3758" userDrawn="1">
          <p15:clr>
            <a:srgbClr val="FDE53C"/>
          </p15:clr>
        </p15:guide>
        <p15:guide id="15" pos="3816" userDrawn="1">
          <p15:clr>
            <a:srgbClr val="FDE53C"/>
          </p15:clr>
        </p15:guide>
        <p15:guide id="16" pos="4219" userDrawn="1">
          <p15:clr>
            <a:srgbClr val="FDE53C"/>
          </p15:clr>
        </p15:guide>
        <p15:guide id="17" pos="4282" userDrawn="1">
          <p15:clr>
            <a:srgbClr val="FDE53C"/>
          </p15:clr>
        </p15:guide>
        <p15:guide id="18" pos="4666" userDrawn="1">
          <p15:clr>
            <a:srgbClr val="FDE53C"/>
          </p15:clr>
        </p15:guide>
        <p15:guide id="19" pos="4723" userDrawn="1">
          <p15:clr>
            <a:srgbClr val="FDE53C"/>
          </p15:clr>
        </p15:guide>
        <p15:guide id="20" pos="288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97621F1-BF0C-3744-9406-EF7E48F85429}"/>
              </a:ext>
            </a:extLst>
          </p:cNvPr>
          <p:cNvGraphicFramePr>
            <a:graphicFrameLocks noChangeAspect="1"/>
          </p:cNvGraphicFramePr>
          <p:nvPr userDrawn="1">
            <p:custDataLst>
              <p:tags r:id="rId28"/>
            </p:custDataLst>
            <p:extLst>
              <p:ext uri="{D42A27DB-BD31-4B8C-83A1-F6EECF244321}">
                <p14:modId xmlns:p14="http://schemas.microsoft.com/office/powerpoint/2010/main" val="3287210"/>
              </p:ext>
            </p:extLst>
          </p:nvPr>
        </p:nvGraphicFramePr>
        <p:xfrm>
          <a:off x="993" y="1323"/>
          <a:ext cx="992" cy="1323"/>
        </p:xfrm>
        <a:graphic>
          <a:graphicData uri="http://schemas.openxmlformats.org/presentationml/2006/ole">
            <mc:AlternateContent xmlns:mc="http://schemas.openxmlformats.org/markup-compatibility/2006">
              <mc:Choice xmlns:v="urn:schemas-microsoft-com:vml" Requires="v">
                <p:oleObj spid="_x0000_s244017" name="think-cell Slide" r:id="rId30" imgW="7772400" imgH="10058400" progId="TCLayout.ActiveDocument.1">
                  <p:embed/>
                </p:oleObj>
              </mc:Choice>
              <mc:Fallback>
                <p:oleObj name="think-cell Slide" r:id="rId30" imgW="7772400" imgH="10058400" progId="TCLayout.ActiveDocument.1">
                  <p:embed/>
                  <p:pic>
                    <p:nvPicPr>
                      <p:cNvPr id="7" name="Object 6" hidden="1">
                        <a:extLst>
                          <a:ext uri="{FF2B5EF4-FFF2-40B4-BE49-F238E27FC236}">
                            <a16:creationId xmlns:a16="http://schemas.microsoft.com/office/drawing/2014/main" id="{B97621F1-BF0C-3744-9406-EF7E48F85429}"/>
                          </a:ext>
                        </a:extLst>
                      </p:cNvPr>
                      <p:cNvPicPr/>
                      <p:nvPr/>
                    </p:nvPicPr>
                    <p:blipFill>
                      <a:blip r:embed="rId31"/>
                      <a:stretch>
                        <a:fillRect/>
                      </a:stretch>
                    </p:blipFill>
                    <p:spPr>
                      <a:xfrm>
                        <a:off x="993" y="1323"/>
                        <a:ext cx="992" cy="1323"/>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C191EF06-CC2B-4060-9249-C19B6F1F728B}"/>
              </a:ext>
            </a:extLst>
          </p:cNvPr>
          <p:cNvSpPr/>
          <p:nvPr userDrawn="1">
            <p:custDataLst>
              <p:tags r:id="rId2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latin typeface="Calibri Light" panose="020F0302020204030204" pitchFamily="34" charset="0"/>
              <a:ea typeface="+mj-ea"/>
              <a:cs typeface="+mj-cs"/>
              <a:sym typeface="Calibri Light" panose="020F0302020204030204" pitchFamily="34" charset="0"/>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94895F8E-A7BF-974B-A6D2-04C1E96B0225}"/>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224554" y="6304734"/>
            <a:ext cx="1132763" cy="265176"/>
          </a:xfrm>
          <a:prstGeom prst="rect">
            <a:avLst/>
          </a:prstGeom>
        </p:spPr>
      </p:pic>
      <p:sp>
        <p:nvSpPr>
          <p:cNvPr id="11" name="Slide Number Placeholder 5">
            <a:extLst>
              <a:ext uri="{FF2B5EF4-FFF2-40B4-BE49-F238E27FC236}">
                <a16:creationId xmlns:a16="http://schemas.microsoft.com/office/drawing/2014/main" id="{7D1879E2-BA60-2641-AACB-2D24D963000E}"/>
              </a:ext>
            </a:extLst>
          </p:cNvPr>
          <p:cNvSpPr>
            <a:spLocks noGrp="1"/>
          </p:cNvSpPr>
          <p:nvPr>
            <p:ph type="sldNum" sz="quarter" idx="4"/>
          </p:nvPr>
        </p:nvSpPr>
        <p:spPr>
          <a:xfrm>
            <a:off x="8682518" y="6343906"/>
            <a:ext cx="264181" cy="182432"/>
          </a:xfrm>
          <a:prstGeom prst="rect">
            <a:avLst/>
          </a:prstGeom>
          <a:noFill/>
        </p:spPr>
        <p:txBody>
          <a:bodyPr/>
          <a:lstStyle>
            <a:lvl1pPr algn="r">
              <a:defRPr sz="60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065E4EB0-20DF-9F4A-A378-C53222FB3225}"/>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0000</a:t>
            </a:r>
          </a:p>
        </p:txBody>
      </p:sp>
    </p:spTree>
    <p:extLst>
      <p:ext uri="{BB962C8B-B14F-4D97-AF65-F5344CB8AC3E}">
        <p14:creationId xmlns:p14="http://schemas.microsoft.com/office/powerpoint/2010/main" val="4250357995"/>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7" r:id="rId12"/>
    <p:sldLayoutId id="2147484278" r:id="rId13"/>
    <p:sldLayoutId id="2147484280" r:id="rId14"/>
    <p:sldLayoutId id="2147484281" r:id="rId15"/>
    <p:sldLayoutId id="2147484298" r:id="rId16"/>
    <p:sldLayoutId id="2147484355" r:id="rId17"/>
    <p:sldLayoutId id="2147484300" r:id="rId18"/>
    <p:sldLayoutId id="2147484357" r:id="rId19"/>
    <p:sldLayoutId id="2147484362" r:id="rId20"/>
    <p:sldLayoutId id="2147484365" r:id="rId21"/>
    <p:sldLayoutId id="2147484366" r:id="rId22"/>
    <p:sldLayoutId id="2147484367" r:id="rId23"/>
    <p:sldLayoutId id="2147484368" r:id="rId24"/>
    <p:sldLayoutId id="2147484369" r:id="rId2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DE53C"/>
          </p15:clr>
        </p15:guide>
        <p15:guide id="2" pos="1551" userDrawn="1">
          <p15:clr>
            <a:srgbClr val="FDE53C"/>
          </p15:clr>
        </p15:guide>
        <p15:guide id="3" orient="horz" pos="4080" userDrawn="1">
          <p15:clr>
            <a:srgbClr val="F26B43"/>
          </p15:clr>
        </p15:guide>
        <p15:guide id="4" pos="5580" userDrawn="1">
          <p15:clr>
            <a:srgbClr val="FDE53C"/>
          </p15:clr>
        </p15:guide>
        <p15:guide id="5" pos="180" userDrawn="1">
          <p15:clr>
            <a:srgbClr val="FDE53C"/>
          </p15:clr>
        </p15:guide>
        <p15:guide id="6" orient="horz" pos="240" userDrawn="1">
          <p15:clr>
            <a:srgbClr val="F26B43"/>
          </p15:clr>
        </p15:guide>
        <p15:guide id="7" pos="2854" userDrawn="1">
          <p15:clr>
            <a:srgbClr val="FDE53C"/>
          </p15:clr>
        </p15:guide>
        <p15:guide id="8" pos="2914" userDrawn="1">
          <p15:clr>
            <a:srgbClr val="FDE53C"/>
          </p15:clr>
        </p15:guide>
        <p15:guide id="9" pos="4221" userDrawn="1">
          <p15:clr>
            <a:srgbClr val="FDE53C"/>
          </p15:clr>
        </p15:guide>
        <p15:guide id="10" pos="4281" userDrawn="1">
          <p15:clr>
            <a:srgbClr val="FDE53C"/>
          </p15:clr>
        </p15:guide>
        <p15:guide id="11" pos="1500" userDrawn="1">
          <p15:clr>
            <a:srgbClr val="FDE53C"/>
          </p15:clr>
        </p15:guide>
        <p15:guide id="12" pos="1037" userDrawn="1">
          <p15:clr>
            <a:srgbClr val="FDE53C"/>
          </p15:clr>
        </p15:guide>
        <p15:guide id="13" pos="1096" userDrawn="1">
          <p15:clr>
            <a:srgbClr val="FDE53C"/>
          </p15:clr>
        </p15:guide>
        <p15:guide id="14" pos="1944" userDrawn="1">
          <p15:clr>
            <a:srgbClr val="FDE53C"/>
          </p15:clr>
        </p15:guide>
        <p15:guide id="15" pos="2003" userDrawn="1">
          <p15:clr>
            <a:srgbClr val="FDE53C"/>
          </p15:clr>
        </p15:guide>
        <p15:guide id="16" pos="3760" userDrawn="1">
          <p15:clr>
            <a:srgbClr val="FDE53C"/>
          </p15:clr>
        </p15:guide>
        <p15:guide id="17" pos="3814" userDrawn="1">
          <p15:clr>
            <a:srgbClr val="FDE53C"/>
          </p15:clr>
        </p15:guide>
        <p15:guide id="18" pos="4664" userDrawn="1">
          <p15:clr>
            <a:srgbClr val="FDE53C"/>
          </p15:clr>
        </p15:guide>
        <p15:guide id="19" pos="4723" userDrawn="1">
          <p15:clr>
            <a:srgbClr val="FDE53C"/>
          </p15:clr>
        </p15:guide>
        <p15:guide id="20" pos="4528" userDrawn="1">
          <p15:clr>
            <a:srgbClr val="FDE53C"/>
          </p15:clr>
        </p15:guide>
        <p15:guide id="21" orient="horz" pos="2243" userDrawn="1">
          <p15:clr>
            <a:srgbClr val="F26B43"/>
          </p15:clr>
        </p15:guide>
        <p15:guide id="2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9.xml"/><Relationship Id="rId2" Type="http://schemas.openxmlformats.org/officeDocument/2006/relationships/tags" Target="../tags/tag228.xml"/><Relationship Id="rId1" Type="http://schemas.openxmlformats.org/officeDocument/2006/relationships/vmlDrawing" Target="../drawings/vmlDrawing223.vml"/><Relationship Id="rId6" Type="http://schemas.openxmlformats.org/officeDocument/2006/relationships/image" Target="../media/image89.emf"/><Relationship Id="rId5" Type="http://schemas.openxmlformats.org/officeDocument/2006/relationships/oleObject" Target="../embeddings/oleObject22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slideLayout" Target="../slideLayouts/slideLayout215.xml"/><Relationship Id="rId7" Type="http://schemas.openxmlformats.org/officeDocument/2006/relationships/image" Target="../media/image106.png"/><Relationship Id="rId2" Type="http://schemas.openxmlformats.org/officeDocument/2006/relationships/tags" Target="../tags/tag237.xml"/><Relationship Id="rId1" Type="http://schemas.openxmlformats.org/officeDocument/2006/relationships/vmlDrawing" Target="../drawings/vmlDrawing232.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slideLayout" Target="../slideLayouts/slideLayout215.xml"/><Relationship Id="rId7" Type="http://schemas.openxmlformats.org/officeDocument/2006/relationships/image" Target="../media/image106.png"/><Relationship Id="rId2" Type="http://schemas.openxmlformats.org/officeDocument/2006/relationships/tags" Target="../tags/tag238.xml"/><Relationship Id="rId1" Type="http://schemas.openxmlformats.org/officeDocument/2006/relationships/vmlDrawing" Target="../drawings/vmlDrawing233.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slideLayout" Target="../slideLayouts/slideLayout214.xml"/><Relationship Id="rId7" Type="http://schemas.openxmlformats.org/officeDocument/2006/relationships/image" Target="../media/image108.png"/><Relationship Id="rId2" Type="http://schemas.openxmlformats.org/officeDocument/2006/relationships/tags" Target="../tags/tag239.xml"/><Relationship Id="rId1" Type="http://schemas.openxmlformats.org/officeDocument/2006/relationships/vmlDrawing" Target="../drawings/vmlDrawing234.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slideLayout" Target="../slideLayouts/slideLayout211.xml"/><Relationship Id="rId7" Type="http://schemas.openxmlformats.org/officeDocument/2006/relationships/oleObject" Target="../embeddings/oleObject223.bin"/><Relationship Id="rId2" Type="http://schemas.openxmlformats.org/officeDocument/2006/relationships/tags" Target="../tags/tag240.xml"/><Relationship Id="rId1" Type="http://schemas.openxmlformats.org/officeDocument/2006/relationships/vmlDrawing" Target="../drawings/vmlDrawing235.vml"/><Relationship Id="rId6" Type="http://schemas.openxmlformats.org/officeDocument/2006/relationships/image" Target="../media/image93.png"/><Relationship Id="rId5" Type="http://schemas.openxmlformats.org/officeDocument/2006/relationships/image" Target="../media/image11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4.xml"/><Relationship Id="rId7" Type="http://schemas.openxmlformats.org/officeDocument/2006/relationships/image" Target="../media/image111.jpeg"/><Relationship Id="rId2" Type="http://schemas.openxmlformats.org/officeDocument/2006/relationships/tags" Target="../tags/tag241.xml"/><Relationship Id="rId1" Type="http://schemas.openxmlformats.org/officeDocument/2006/relationships/vmlDrawing" Target="../drawings/vmlDrawing236.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slideLayout" Target="../slideLayouts/slideLayout215.xml"/><Relationship Id="rId7" Type="http://schemas.openxmlformats.org/officeDocument/2006/relationships/oleObject" Target="../embeddings/oleObject226.bin"/><Relationship Id="rId2" Type="http://schemas.openxmlformats.org/officeDocument/2006/relationships/tags" Target="../tags/tag242.xml"/><Relationship Id="rId1" Type="http://schemas.openxmlformats.org/officeDocument/2006/relationships/vmlDrawing" Target="../drawings/vmlDrawing237.v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115.svg"/><Relationship Id="rId4" Type="http://schemas.openxmlformats.org/officeDocument/2006/relationships/notesSlide" Target="../notesSlides/notesSlide15.xml"/><Relationship Id="rId9" Type="http://schemas.openxmlformats.org/officeDocument/2006/relationships/image" Target="../media/image114.png"/></Relationships>
</file>

<file path=ppt/slides/_rels/slide16.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slideLayout" Target="../slideLayouts/slideLayout214.xml"/><Relationship Id="rId7" Type="http://schemas.openxmlformats.org/officeDocument/2006/relationships/image" Target="../media/image116.png"/><Relationship Id="rId2" Type="http://schemas.openxmlformats.org/officeDocument/2006/relationships/tags" Target="../tags/tag243.xml"/><Relationship Id="rId1" Type="http://schemas.openxmlformats.org/officeDocument/2006/relationships/vmlDrawing" Target="../drawings/vmlDrawing238.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3" Type="http://schemas.openxmlformats.org/officeDocument/2006/relationships/slideLayout" Target="../slideLayouts/slideLayout227.xml"/><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tags" Target="../tags/tag244.xml"/><Relationship Id="rId1" Type="http://schemas.openxmlformats.org/officeDocument/2006/relationships/vmlDrawing" Target="../drawings/vmlDrawing239.vml"/><Relationship Id="rId6" Type="http://schemas.openxmlformats.org/officeDocument/2006/relationships/image" Target="../media/image118.emf"/><Relationship Id="rId11" Type="http://schemas.openxmlformats.org/officeDocument/2006/relationships/image" Target="../media/image123.svg"/><Relationship Id="rId5" Type="http://schemas.openxmlformats.org/officeDocument/2006/relationships/oleObject" Target="../embeddings/oleObject227.bin"/><Relationship Id="rId15" Type="http://schemas.openxmlformats.org/officeDocument/2006/relationships/image" Target="../media/image127.svg"/><Relationship Id="rId10" Type="http://schemas.openxmlformats.org/officeDocument/2006/relationships/image" Target="../media/image122.png"/><Relationship Id="rId4" Type="http://schemas.openxmlformats.org/officeDocument/2006/relationships/notesSlide" Target="../notesSlides/notesSlide17.xml"/><Relationship Id="rId9" Type="http://schemas.openxmlformats.org/officeDocument/2006/relationships/image" Target="../media/image121.svg"/><Relationship Id="rId14" Type="http://schemas.openxmlformats.org/officeDocument/2006/relationships/image" Target="../media/image1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5.xml"/><Relationship Id="rId2" Type="http://schemas.openxmlformats.org/officeDocument/2006/relationships/tags" Target="../tags/tag245.xml"/><Relationship Id="rId1" Type="http://schemas.openxmlformats.org/officeDocument/2006/relationships/vmlDrawing" Target="../drawings/vmlDrawing240.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5.xml"/><Relationship Id="rId7" Type="http://schemas.openxmlformats.org/officeDocument/2006/relationships/image" Target="../media/image119.png"/><Relationship Id="rId2" Type="http://schemas.openxmlformats.org/officeDocument/2006/relationships/tags" Target="../tags/tag246.xml"/><Relationship Id="rId1" Type="http://schemas.openxmlformats.org/officeDocument/2006/relationships/vmlDrawing" Target="../drawings/vmlDrawing241.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8.xml"/><Relationship Id="rId2" Type="http://schemas.openxmlformats.org/officeDocument/2006/relationships/tags" Target="../tags/tag229.xml"/><Relationship Id="rId1" Type="http://schemas.openxmlformats.org/officeDocument/2006/relationships/vmlDrawing" Target="../drawings/vmlDrawing224.vml"/><Relationship Id="rId6" Type="http://schemas.openxmlformats.org/officeDocument/2006/relationships/image" Target="../media/image90.emf"/><Relationship Id="rId5" Type="http://schemas.openxmlformats.org/officeDocument/2006/relationships/oleObject" Target="../embeddings/oleObject222.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5.xml"/><Relationship Id="rId7" Type="http://schemas.openxmlformats.org/officeDocument/2006/relationships/image" Target="../media/image119.png"/><Relationship Id="rId2" Type="http://schemas.openxmlformats.org/officeDocument/2006/relationships/tags" Target="../tags/tag247.xml"/><Relationship Id="rId1" Type="http://schemas.openxmlformats.org/officeDocument/2006/relationships/vmlDrawing" Target="../drawings/vmlDrawing242.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5.xml"/><Relationship Id="rId7" Type="http://schemas.openxmlformats.org/officeDocument/2006/relationships/image" Target="../media/image119.png"/><Relationship Id="rId2" Type="http://schemas.openxmlformats.org/officeDocument/2006/relationships/tags" Target="../tags/tag248.xml"/><Relationship Id="rId1" Type="http://schemas.openxmlformats.org/officeDocument/2006/relationships/vmlDrawing" Target="../drawings/vmlDrawing243.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slideLayout" Target="../slideLayouts/slideLayout214.xml"/><Relationship Id="rId7" Type="http://schemas.openxmlformats.org/officeDocument/2006/relationships/oleObject" Target="../embeddings/oleObject224.bin"/><Relationship Id="rId2" Type="http://schemas.openxmlformats.org/officeDocument/2006/relationships/tags" Target="../tags/tag249.xml"/><Relationship Id="rId1" Type="http://schemas.openxmlformats.org/officeDocument/2006/relationships/vmlDrawing" Target="../drawings/vmlDrawing244.vml"/><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notesSlide" Target="../notesSlides/notesSlide22.xml"/><Relationship Id="rId9" Type="http://schemas.openxmlformats.org/officeDocument/2006/relationships/image" Target="../media/image119.png"/></Relationships>
</file>

<file path=ppt/slides/_rels/slide23.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slideLayout" Target="../slideLayouts/slideLayout211.xml"/><Relationship Id="rId7" Type="http://schemas.openxmlformats.org/officeDocument/2006/relationships/oleObject" Target="../embeddings/oleObject223.bin"/><Relationship Id="rId2" Type="http://schemas.openxmlformats.org/officeDocument/2006/relationships/tags" Target="../tags/tag250.xml"/><Relationship Id="rId1" Type="http://schemas.openxmlformats.org/officeDocument/2006/relationships/vmlDrawing" Target="../drawings/vmlDrawing245.vml"/><Relationship Id="rId6" Type="http://schemas.openxmlformats.org/officeDocument/2006/relationships/image" Target="../media/image93.png"/><Relationship Id="rId5" Type="http://schemas.openxmlformats.org/officeDocument/2006/relationships/image" Target="../media/image130.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31.emf"/><Relationship Id="rId13" Type="http://schemas.openxmlformats.org/officeDocument/2006/relationships/image" Target="../media/image138.png"/><Relationship Id="rId3" Type="http://schemas.openxmlformats.org/officeDocument/2006/relationships/slideLayout" Target="../slideLayouts/slideLayout252.xml"/><Relationship Id="rId7" Type="http://schemas.openxmlformats.org/officeDocument/2006/relationships/oleObject" Target="../embeddings/oleObject228.bin"/><Relationship Id="rId12" Type="http://schemas.openxmlformats.org/officeDocument/2006/relationships/image" Target="../media/image137.svg"/><Relationship Id="rId2" Type="http://schemas.openxmlformats.org/officeDocument/2006/relationships/tags" Target="../tags/tag251.xml"/><Relationship Id="rId1" Type="http://schemas.openxmlformats.org/officeDocument/2006/relationships/vmlDrawing" Target="../drawings/vmlDrawing246.vml"/><Relationship Id="rId6" Type="http://schemas.openxmlformats.org/officeDocument/2006/relationships/image" Target="../media/image133.svg"/><Relationship Id="rId11" Type="http://schemas.openxmlformats.org/officeDocument/2006/relationships/image" Target="../media/image136.png"/><Relationship Id="rId5" Type="http://schemas.openxmlformats.org/officeDocument/2006/relationships/image" Target="../media/image132.png"/><Relationship Id="rId10" Type="http://schemas.openxmlformats.org/officeDocument/2006/relationships/image" Target="../media/image135.svg"/><Relationship Id="rId4" Type="http://schemas.openxmlformats.org/officeDocument/2006/relationships/notesSlide" Target="../notesSlides/notesSlide24.xml"/><Relationship Id="rId9" Type="http://schemas.openxmlformats.org/officeDocument/2006/relationships/image" Target="../media/image134.png"/><Relationship Id="rId14" Type="http://schemas.openxmlformats.org/officeDocument/2006/relationships/image" Target="../media/image139.svg"/></Relationships>
</file>

<file path=ppt/slides/_rels/slide2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Layout" Target="../slideLayouts/slideLayout214.xml"/><Relationship Id="rId7" Type="http://schemas.openxmlformats.org/officeDocument/2006/relationships/image" Target="../media/image140.jpeg"/><Relationship Id="rId2" Type="http://schemas.openxmlformats.org/officeDocument/2006/relationships/tags" Target="../tags/tag252.xml"/><Relationship Id="rId1" Type="http://schemas.openxmlformats.org/officeDocument/2006/relationships/vmlDrawing" Target="../drawings/vmlDrawing247.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slideLayout" Target="../slideLayouts/slideLayout214.xml"/><Relationship Id="rId7" Type="http://schemas.openxmlformats.org/officeDocument/2006/relationships/oleObject" Target="../embeddings/oleObject224.bin"/><Relationship Id="rId2" Type="http://schemas.openxmlformats.org/officeDocument/2006/relationships/tags" Target="../tags/tag253.xml"/><Relationship Id="rId1" Type="http://schemas.openxmlformats.org/officeDocument/2006/relationships/vmlDrawing" Target="../drawings/vmlDrawing248.v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15.xml"/><Relationship Id="rId2" Type="http://schemas.openxmlformats.org/officeDocument/2006/relationships/tags" Target="../tags/tag254.xml"/><Relationship Id="rId1" Type="http://schemas.openxmlformats.org/officeDocument/2006/relationships/vmlDrawing" Target="../drawings/vmlDrawing249.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15.xml"/><Relationship Id="rId2" Type="http://schemas.openxmlformats.org/officeDocument/2006/relationships/tags" Target="../tags/tag255.xml"/><Relationship Id="rId1" Type="http://schemas.openxmlformats.org/officeDocument/2006/relationships/vmlDrawing" Target="../drawings/vmlDrawing250.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15.xml"/><Relationship Id="rId2" Type="http://schemas.openxmlformats.org/officeDocument/2006/relationships/tags" Target="../tags/tag256.xml"/><Relationship Id="rId1" Type="http://schemas.openxmlformats.org/officeDocument/2006/relationships/vmlDrawing" Target="../drawings/vmlDrawing251.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slideLayout" Target="../slideLayouts/slideLayout211.xml"/><Relationship Id="rId7" Type="http://schemas.openxmlformats.org/officeDocument/2006/relationships/oleObject" Target="../embeddings/oleObject223.bin"/><Relationship Id="rId2" Type="http://schemas.openxmlformats.org/officeDocument/2006/relationships/tags" Target="../tags/tag230.xml"/><Relationship Id="rId1" Type="http://schemas.openxmlformats.org/officeDocument/2006/relationships/vmlDrawing" Target="../drawings/vmlDrawing225.v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slideLayout" Target="../slideLayouts/slideLayout214.xml"/><Relationship Id="rId7" Type="http://schemas.openxmlformats.org/officeDocument/2006/relationships/image" Target="../media/image143.jpeg"/><Relationship Id="rId2" Type="http://schemas.openxmlformats.org/officeDocument/2006/relationships/tags" Target="../tags/tag257.xml"/><Relationship Id="rId1" Type="http://schemas.openxmlformats.org/officeDocument/2006/relationships/vmlDrawing" Target="../drawings/vmlDrawing252.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slideLayout" Target="../slideLayouts/slideLayout214.xml"/><Relationship Id="rId7" Type="http://schemas.openxmlformats.org/officeDocument/2006/relationships/image" Target="../media/image145.png"/><Relationship Id="rId2" Type="http://schemas.openxmlformats.org/officeDocument/2006/relationships/tags" Target="../tags/tag258.xml"/><Relationship Id="rId1" Type="http://schemas.openxmlformats.org/officeDocument/2006/relationships/vmlDrawing" Target="../drawings/vmlDrawing253.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slideLayout" Target="../slideLayouts/slideLayout215.xml"/><Relationship Id="rId7" Type="http://schemas.openxmlformats.org/officeDocument/2006/relationships/oleObject" Target="../embeddings/oleObject226.bin"/><Relationship Id="rId2" Type="http://schemas.openxmlformats.org/officeDocument/2006/relationships/tags" Target="../tags/tag259.xml"/><Relationship Id="rId1" Type="http://schemas.openxmlformats.org/officeDocument/2006/relationships/vmlDrawing" Target="../drawings/vmlDrawing254.v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slideLayout" Target="../slideLayouts/slideLayout214.xml"/><Relationship Id="rId7" Type="http://schemas.openxmlformats.org/officeDocument/2006/relationships/image" Target="../media/image94.emf"/><Relationship Id="rId2" Type="http://schemas.openxmlformats.org/officeDocument/2006/relationships/tags" Target="../tags/tag260.xml"/><Relationship Id="rId1" Type="http://schemas.openxmlformats.org/officeDocument/2006/relationships/vmlDrawing" Target="../drawings/vmlDrawing255.vml"/><Relationship Id="rId6" Type="http://schemas.openxmlformats.org/officeDocument/2006/relationships/oleObject" Target="../embeddings/oleObject224.bin"/><Relationship Id="rId5" Type="http://schemas.openxmlformats.org/officeDocument/2006/relationships/image" Target="../media/image149.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15.xml"/><Relationship Id="rId2" Type="http://schemas.openxmlformats.org/officeDocument/2006/relationships/tags" Target="../tags/tag261.xml"/><Relationship Id="rId1" Type="http://schemas.openxmlformats.org/officeDocument/2006/relationships/vmlDrawing" Target="../drawings/vmlDrawing256.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15.xml"/><Relationship Id="rId2" Type="http://schemas.openxmlformats.org/officeDocument/2006/relationships/tags" Target="../tags/tag262.xml"/><Relationship Id="rId1" Type="http://schemas.openxmlformats.org/officeDocument/2006/relationships/vmlDrawing" Target="../drawings/vmlDrawing257.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4.xml"/><Relationship Id="rId7" Type="http://schemas.openxmlformats.org/officeDocument/2006/relationships/image" Target="../media/image143.jpeg"/><Relationship Id="rId2" Type="http://schemas.openxmlformats.org/officeDocument/2006/relationships/tags" Target="../tags/tag263.xml"/><Relationship Id="rId1" Type="http://schemas.openxmlformats.org/officeDocument/2006/relationships/vmlDrawing" Target="../drawings/vmlDrawing258.vml"/><Relationship Id="rId6" Type="http://schemas.openxmlformats.org/officeDocument/2006/relationships/image" Target="../media/image94.emf"/><Relationship Id="rId5" Type="http://schemas.openxmlformats.org/officeDocument/2006/relationships/oleObject" Target="../embeddings/oleObject225.bin"/><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slideLayout" Target="../slideLayouts/slideLayout240.xml"/><Relationship Id="rId7" Type="http://schemas.openxmlformats.org/officeDocument/2006/relationships/oleObject" Target="../embeddings/oleObject223.bin"/><Relationship Id="rId2" Type="http://schemas.openxmlformats.org/officeDocument/2006/relationships/tags" Target="../tags/tag264.xml"/><Relationship Id="rId1" Type="http://schemas.openxmlformats.org/officeDocument/2006/relationships/vmlDrawing" Target="../drawings/vmlDrawing259.vml"/><Relationship Id="rId6" Type="http://schemas.openxmlformats.org/officeDocument/2006/relationships/image" Target="../media/image93.png"/><Relationship Id="rId5" Type="http://schemas.openxmlformats.org/officeDocument/2006/relationships/image" Target="../media/image151.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34.xml"/><Relationship Id="rId7" Type="http://schemas.openxmlformats.org/officeDocument/2006/relationships/image" Target="../media/image152.jpeg"/><Relationship Id="rId2" Type="http://schemas.openxmlformats.org/officeDocument/2006/relationships/tags" Target="../tags/tag265.xml"/><Relationship Id="rId1" Type="http://schemas.openxmlformats.org/officeDocument/2006/relationships/vmlDrawing" Target="../drawings/vmlDrawing260.vml"/><Relationship Id="rId6" Type="http://schemas.openxmlformats.org/officeDocument/2006/relationships/image" Target="../media/image94.emf"/><Relationship Id="rId5" Type="http://schemas.openxmlformats.org/officeDocument/2006/relationships/oleObject" Target="../embeddings/oleObject225.bin"/><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35.xml"/><Relationship Id="rId7" Type="http://schemas.openxmlformats.org/officeDocument/2006/relationships/image" Target="../media/image119.png"/><Relationship Id="rId2" Type="http://schemas.openxmlformats.org/officeDocument/2006/relationships/tags" Target="../tags/tag266.xml"/><Relationship Id="rId1" Type="http://schemas.openxmlformats.org/officeDocument/2006/relationships/vmlDrawing" Target="../drawings/vmlDrawing261.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slideLayout" Target="../slideLayouts/slideLayout214.xml"/><Relationship Id="rId7" Type="http://schemas.openxmlformats.org/officeDocument/2006/relationships/image" Target="../media/image95.png"/><Relationship Id="rId2" Type="http://schemas.openxmlformats.org/officeDocument/2006/relationships/tags" Target="../tags/tag231.xml"/><Relationship Id="rId1" Type="http://schemas.openxmlformats.org/officeDocument/2006/relationships/vmlDrawing" Target="../drawings/vmlDrawing226.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34.xml"/><Relationship Id="rId7" Type="http://schemas.openxmlformats.org/officeDocument/2006/relationships/image" Target="../media/image153.jpeg"/><Relationship Id="rId2" Type="http://schemas.openxmlformats.org/officeDocument/2006/relationships/tags" Target="../tags/tag267.xml"/><Relationship Id="rId1" Type="http://schemas.openxmlformats.org/officeDocument/2006/relationships/vmlDrawing" Target="../drawings/vmlDrawing262.vml"/><Relationship Id="rId6" Type="http://schemas.openxmlformats.org/officeDocument/2006/relationships/image" Target="../media/image94.emf"/><Relationship Id="rId5" Type="http://schemas.openxmlformats.org/officeDocument/2006/relationships/oleObject" Target="../embeddings/oleObject225.bin"/><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15.xml"/><Relationship Id="rId2" Type="http://schemas.openxmlformats.org/officeDocument/2006/relationships/tags" Target="../tags/tag268.xml"/><Relationship Id="rId1" Type="http://schemas.openxmlformats.org/officeDocument/2006/relationships/vmlDrawing" Target="../drawings/vmlDrawing263.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slideLayout" Target="../slideLayouts/slideLayout215.xml"/><Relationship Id="rId7" Type="http://schemas.openxmlformats.org/officeDocument/2006/relationships/image" Target="../media/image154.png"/><Relationship Id="rId2" Type="http://schemas.openxmlformats.org/officeDocument/2006/relationships/tags" Target="../tags/tag269.xml"/><Relationship Id="rId1" Type="http://schemas.openxmlformats.org/officeDocument/2006/relationships/vmlDrawing" Target="../drawings/vmlDrawing264.vml"/><Relationship Id="rId6" Type="http://schemas.openxmlformats.org/officeDocument/2006/relationships/image" Target="../media/image100.emf"/><Relationship Id="rId5" Type="http://schemas.openxmlformats.org/officeDocument/2006/relationships/oleObject" Target="../embeddings/oleObject226.bin"/><Relationship Id="rId10" Type="http://schemas.openxmlformats.org/officeDocument/2006/relationships/image" Target="../media/image157.svg"/><Relationship Id="rId4" Type="http://schemas.openxmlformats.org/officeDocument/2006/relationships/notesSlide" Target="../notesSlides/notesSlide42.xml"/><Relationship Id="rId9" Type="http://schemas.openxmlformats.org/officeDocument/2006/relationships/image" Target="../media/image156.png"/></Relationships>
</file>

<file path=ppt/slides/_rels/slide43.xml.rels><?xml version="1.0" encoding="UTF-8" standalone="yes"?>
<Relationships xmlns="http://schemas.openxmlformats.org/package/2006/relationships"><Relationship Id="rId8" Type="http://schemas.openxmlformats.org/officeDocument/2006/relationships/image" Target="../media/image159.svg"/><Relationship Id="rId3" Type="http://schemas.openxmlformats.org/officeDocument/2006/relationships/slideLayout" Target="../slideLayouts/slideLayout214.xml"/><Relationship Id="rId7" Type="http://schemas.openxmlformats.org/officeDocument/2006/relationships/image" Target="../media/image158.png"/><Relationship Id="rId2" Type="http://schemas.openxmlformats.org/officeDocument/2006/relationships/tags" Target="../tags/tag270.xml"/><Relationship Id="rId1" Type="http://schemas.openxmlformats.org/officeDocument/2006/relationships/vmlDrawing" Target="../drawings/vmlDrawing265.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slideLayout" Target="../slideLayouts/slideLayout214.xml"/><Relationship Id="rId7" Type="http://schemas.openxmlformats.org/officeDocument/2006/relationships/image" Target="../media/image101.png"/><Relationship Id="rId2" Type="http://schemas.openxmlformats.org/officeDocument/2006/relationships/tags" Target="../tags/tag271.xml"/><Relationship Id="rId1" Type="http://schemas.openxmlformats.org/officeDocument/2006/relationships/vmlDrawing" Target="../drawings/vmlDrawing266.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slideLayout" Target="../slideLayouts/slideLayout214.xml"/><Relationship Id="rId7" Type="http://schemas.openxmlformats.org/officeDocument/2006/relationships/image" Target="../media/image108.png"/><Relationship Id="rId2" Type="http://schemas.openxmlformats.org/officeDocument/2006/relationships/tags" Target="../tags/tag272.xml"/><Relationship Id="rId1" Type="http://schemas.openxmlformats.org/officeDocument/2006/relationships/vmlDrawing" Target="../drawings/vmlDrawing267.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slideLayout" Target="../slideLayouts/slideLayout211.xml"/><Relationship Id="rId7" Type="http://schemas.openxmlformats.org/officeDocument/2006/relationships/oleObject" Target="../embeddings/oleObject223.bin"/><Relationship Id="rId2" Type="http://schemas.openxmlformats.org/officeDocument/2006/relationships/tags" Target="../tags/tag273.xml"/><Relationship Id="rId1" Type="http://schemas.openxmlformats.org/officeDocument/2006/relationships/vmlDrawing" Target="../drawings/vmlDrawing268.vml"/><Relationship Id="rId6" Type="http://schemas.openxmlformats.org/officeDocument/2006/relationships/image" Target="../media/image93.png"/><Relationship Id="rId5" Type="http://schemas.openxmlformats.org/officeDocument/2006/relationships/image" Target="../media/image160.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14.xml"/><Relationship Id="rId7" Type="http://schemas.openxmlformats.org/officeDocument/2006/relationships/image" Target="../media/image161.jpeg"/><Relationship Id="rId2" Type="http://schemas.openxmlformats.org/officeDocument/2006/relationships/tags" Target="../tags/tag274.xml"/><Relationship Id="rId1" Type="http://schemas.openxmlformats.org/officeDocument/2006/relationships/vmlDrawing" Target="../drawings/vmlDrawing269.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163.svg"/><Relationship Id="rId3" Type="http://schemas.openxmlformats.org/officeDocument/2006/relationships/slideLayout" Target="../slideLayouts/slideLayout214.xml"/><Relationship Id="rId7" Type="http://schemas.openxmlformats.org/officeDocument/2006/relationships/image" Target="../media/image162.png"/><Relationship Id="rId2" Type="http://schemas.openxmlformats.org/officeDocument/2006/relationships/tags" Target="../tags/tag275.xml"/><Relationship Id="rId1" Type="http://schemas.openxmlformats.org/officeDocument/2006/relationships/vmlDrawing" Target="../drawings/vmlDrawing270.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15.xml"/><Relationship Id="rId7" Type="http://schemas.openxmlformats.org/officeDocument/2006/relationships/image" Target="../media/image119.png"/><Relationship Id="rId2" Type="http://schemas.openxmlformats.org/officeDocument/2006/relationships/tags" Target="../tags/tag276.xml"/><Relationship Id="rId1" Type="http://schemas.openxmlformats.org/officeDocument/2006/relationships/vmlDrawing" Target="../drawings/vmlDrawing271.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slideLayout" Target="../slideLayouts/slideLayout214.xml"/><Relationship Id="rId7" Type="http://schemas.openxmlformats.org/officeDocument/2006/relationships/oleObject" Target="../embeddings/oleObject224.bin"/><Relationship Id="rId2" Type="http://schemas.openxmlformats.org/officeDocument/2006/relationships/tags" Target="../tags/tag232.xml"/><Relationship Id="rId1" Type="http://schemas.openxmlformats.org/officeDocument/2006/relationships/vmlDrawing" Target="../drawings/vmlDrawing227.v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15.xml"/><Relationship Id="rId7" Type="http://schemas.openxmlformats.org/officeDocument/2006/relationships/image" Target="../media/image119.png"/><Relationship Id="rId2" Type="http://schemas.openxmlformats.org/officeDocument/2006/relationships/tags" Target="../tags/tag277.xml"/><Relationship Id="rId1" Type="http://schemas.openxmlformats.org/officeDocument/2006/relationships/vmlDrawing" Target="../drawings/vmlDrawing272.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29.xml"/><Relationship Id="rId7" Type="http://schemas.openxmlformats.org/officeDocument/2006/relationships/image" Target="../media/image119.png"/><Relationship Id="rId2" Type="http://schemas.openxmlformats.org/officeDocument/2006/relationships/tags" Target="../tags/tag278.xml"/><Relationship Id="rId1" Type="http://schemas.openxmlformats.org/officeDocument/2006/relationships/vmlDrawing" Target="../drawings/vmlDrawing273.vml"/><Relationship Id="rId6" Type="http://schemas.openxmlformats.org/officeDocument/2006/relationships/image" Target="../media/image164.emf"/><Relationship Id="rId5" Type="http://schemas.openxmlformats.org/officeDocument/2006/relationships/oleObject" Target="../embeddings/oleObject229.bin"/><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35.xml"/><Relationship Id="rId2" Type="http://schemas.openxmlformats.org/officeDocument/2006/relationships/tags" Target="../tags/tag279.xml"/><Relationship Id="rId1" Type="http://schemas.openxmlformats.org/officeDocument/2006/relationships/vmlDrawing" Target="../drawings/vmlDrawing274.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slideLayout" Target="../slideLayouts/slideLayout233.xml"/><Relationship Id="rId7" Type="http://schemas.openxmlformats.org/officeDocument/2006/relationships/image" Target="../media/image108.png"/><Relationship Id="rId2" Type="http://schemas.openxmlformats.org/officeDocument/2006/relationships/tags" Target="../tags/tag280.xml"/><Relationship Id="rId1" Type="http://schemas.openxmlformats.org/officeDocument/2006/relationships/vmlDrawing" Target="../drawings/vmlDrawing275.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8" Type="http://schemas.openxmlformats.org/officeDocument/2006/relationships/image" Target="../media/image131.emf"/><Relationship Id="rId3" Type="http://schemas.openxmlformats.org/officeDocument/2006/relationships/slideLayout" Target="../slideLayouts/slideLayout236.xml"/><Relationship Id="rId7" Type="http://schemas.openxmlformats.org/officeDocument/2006/relationships/oleObject" Target="../embeddings/oleObject230.bin"/><Relationship Id="rId2" Type="http://schemas.openxmlformats.org/officeDocument/2006/relationships/tags" Target="../tags/tag281.xml"/><Relationship Id="rId1" Type="http://schemas.openxmlformats.org/officeDocument/2006/relationships/vmlDrawing" Target="../drawings/vmlDrawing276.v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notesSlide" Target="../notesSlides/notesSlide54.xml"/><Relationship Id="rId9" Type="http://schemas.openxmlformats.org/officeDocument/2006/relationships/image" Target="../media/image16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36.xml"/><Relationship Id="rId2" Type="http://schemas.openxmlformats.org/officeDocument/2006/relationships/tags" Target="../tags/tag282.xml"/><Relationship Id="rId1" Type="http://schemas.openxmlformats.org/officeDocument/2006/relationships/vmlDrawing" Target="../drawings/vmlDrawing277.vml"/><Relationship Id="rId6" Type="http://schemas.openxmlformats.org/officeDocument/2006/relationships/image" Target="../media/image131.emf"/><Relationship Id="rId5" Type="http://schemas.openxmlformats.org/officeDocument/2006/relationships/oleObject" Target="../embeddings/oleObject230.bin"/><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37.xml"/><Relationship Id="rId2" Type="http://schemas.openxmlformats.org/officeDocument/2006/relationships/tags" Target="../tags/tag283.xml"/><Relationship Id="rId1" Type="http://schemas.openxmlformats.org/officeDocument/2006/relationships/vmlDrawing" Target="../drawings/vmlDrawing278.vml"/><Relationship Id="rId6" Type="http://schemas.openxmlformats.org/officeDocument/2006/relationships/image" Target="../media/image168.emf"/><Relationship Id="rId5" Type="http://schemas.openxmlformats.org/officeDocument/2006/relationships/oleObject" Target="../embeddings/oleObject231.bin"/><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38.xml"/><Relationship Id="rId2" Type="http://schemas.openxmlformats.org/officeDocument/2006/relationships/tags" Target="../tags/tag284.xml"/><Relationship Id="rId1" Type="http://schemas.openxmlformats.org/officeDocument/2006/relationships/vmlDrawing" Target="../drawings/vmlDrawing279.vml"/><Relationship Id="rId6" Type="http://schemas.openxmlformats.org/officeDocument/2006/relationships/image" Target="../media/image169.emf"/><Relationship Id="rId5" Type="http://schemas.openxmlformats.org/officeDocument/2006/relationships/oleObject" Target="../embeddings/oleObject232.bin"/><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4.xml"/><Relationship Id="rId7" Type="http://schemas.openxmlformats.org/officeDocument/2006/relationships/image" Target="../media/image99.jpeg"/><Relationship Id="rId2" Type="http://schemas.openxmlformats.org/officeDocument/2006/relationships/tags" Target="../tags/tag233.xml"/><Relationship Id="rId1" Type="http://schemas.openxmlformats.org/officeDocument/2006/relationships/vmlDrawing" Target="../drawings/vmlDrawing228.vml"/><Relationship Id="rId6" Type="http://schemas.openxmlformats.org/officeDocument/2006/relationships/image" Target="../media/image94.emf"/><Relationship Id="rId5" Type="http://schemas.openxmlformats.org/officeDocument/2006/relationships/oleObject" Target="../embeddings/oleObject225.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slideLayout" Target="../slideLayouts/slideLayout215.xml"/><Relationship Id="rId7" Type="http://schemas.openxmlformats.org/officeDocument/2006/relationships/image" Target="../media/image101.png"/><Relationship Id="rId2" Type="http://schemas.openxmlformats.org/officeDocument/2006/relationships/tags" Target="../tags/tag234.xml"/><Relationship Id="rId1" Type="http://schemas.openxmlformats.org/officeDocument/2006/relationships/vmlDrawing" Target="../drawings/vmlDrawing229.vml"/><Relationship Id="rId6" Type="http://schemas.openxmlformats.org/officeDocument/2006/relationships/image" Target="../media/image100.emf"/><Relationship Id="rId5" Type="http://schemas.openxmlformats.org/officeDocument/2006/relationships/oleObject" Target="../embeddings/oleObject226.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slideLayout" Target="../slideLayouts/slideLayout214.xml"/><Relationship Id="rId7" Type="http://schemas.openxmlformats.org/officeDocument/2006/relationships/image" Target="../media/image103.png"/><Relationship Id="rId2" Type="http://schemas.openxmlformats.org/officeDocument/2006/relationships/tags" Target="../tags/tag235.xml"/><Relationship Id="rId1" Type="http://schemas.openxmlformats.org/officeDocument/2006/relationships/vmlDrawing" Target="../drawings/vmlDrawing230.vml"/><Relationship Id="rId6" Type="http://schemas.openxmlformats.org/officeDocument/2006/relationships/image" Target="../media/image94.emf"/><Relationship Id="rId5" Type="http://schemas.openxmlformats.org/officeDocument/2006/relationships/oleObject" Target="../embeddings/oleObject224.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4.xml"/><Relationship Id="rId7" Type="http://schemas.openxmlformats.org/officeDocument/2006/relationships/image" Target="../media/image105.jpeg"/><Relationship Id="rId2" Type="http://schemas.openxmlformats.org/officeDocument/2006/relationships/tags" Target="../tags/tag236.xml"/><Relationship Id="rId1" Type="http://schemas.openxmlformats.org/officeDocument/2006/relationships/vmlDrawing" Target="../drawings/vmlDrawing231.vml"/><Relationship Id="rId6" Type="http://schemas.openxmlformats.org/officeDocument/2006/relationships/image" Target="../media/image94.emf"/><Relationship Id="rId5" Type="http://schemas.openxmlformats.org/officeDocument/2006/relationships/oleObject" Target="../embeddings/oleObject225.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8D034E1-67D1-B84F-A1EC-DBC6E7BE4B77}"/>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518261"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78D034E1-67D1-B84F-A1EC-DBC6E7BE4B77}"/>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3" name="Text Placeholder 3">
            <a:extLst>
              <a:ext uri="{FF2B5EF4-FFF2-40B4-BE49-F238E27FC236}">
                <a16:creationId xmlns:a16="http://schemas.microsoft.com/office/drawing/2014/main" id="{6B77AF45-E35B-594F-9A8F-A395D1211172}"/>
              </a:ext>
            </a:extLst>
          </p:cNvPr>
          <p:cNvSpPr>
            <a:spLocks noGrp="1"/>
          </p:cNvSpPr>
          <p:nvPr>
            <p:ph type="body" sz="quarter" idx="14"/>
          </p:nvPr>
        </p:nvSpPr>
        <p:spPr>
          <a:xfrm>
            <a:off x="3401674" y="5881430"/>
            <a:ext cx="2353388" cy="261460"/>
          </a:xfrm>
        </p:spPr>
        <p:txBody>
          <a:bodyPr/>
          <a:lstStyle/>
          <a:p>
            <a:r>
              <a:rPr lang="en-US" dirty="0">
                <a:latin typeface="Segoe UI" panose="020B0502040204020203" pitchFamily="34" charset="0"/>
                <a:sym typeface="Segoe UI" panose="020B0502040204020203" pitchFamily="34" charset="0"/>
              </a:rPr>
              <a:t>Month 00, 2020</a:t>
            </a:r>
          </a:p>
        </p:txBody>
      </p:sp>
      <p:sp>
        <p:nvSpPr>
          <p:cNvPr id="8" name="Text Placeholder 2">
            <a:extLst>
              <a:ext uri="{FF2B5EF4-FFF2-40B4-BE49-F238E27FC236}">
                <a16:creationId xmlns:a16="http://schemas.microsoft.com/office/drawing/2014/main" id="{EA30A5EC-B70D-634D-A628-A6B3B0C01FFB}"/>
              </a:ext>
            </a:extLst>
          </p:cNvPr>
          <p:cNvSpPr>
            <a:spLocks noGrp="1"/>
          </p:cNvSpPr>
          <p:nvPr>
            <p:ph type="body" sz="quarter" idx="12"/>
          </p:nvPr>
        </p:nvSpPr>
        <p:spPr>
          <a:xfrm>
            <a:off x="285750" y="2479972"/>
            <a:ext cx="8572500" cy="1898069"/>
          </a:xfrm>
        </p:spPr>
        <p:txBody>
          <a:bodyPr/>
          <a:lstStyle/>
          <a:p>
            <a:r>
              <a:rPr lang="en-US" dirty="0"/>
              <a:t>Owning life insurance</a:t>
            </a:r>
          </a:p>
          <a:p>
            <a:r>
              <a:rPr lang="en-US" dirty="0"/>
              <a:t>inside qualified plans:</a:t>
            </a:r>
          </a:p>
        </p:txBody>
      </p:sp>
      <p:sp>
        <p:nvSpPr>
          <p:cNvPr id="9" name="Text Placeholder 1">
            <a:extLst>
              <a:ext uri="{FF2B5EF4-FFF2-40B4-BE49-F238E27FC236}">
                <a16:creationId xmlns:a16="http://schemas.microsoft.com/office/drawing/2014/main" id="{4DFC320E-A4E8-4D47-900B-33A32B656B09}"/>
              </a:ext>
            </a:extLst>
          </p:cNvPr>
          <p:cNvSpPr txBox="1">
            <a:spLocks/>
          </p:cNvSpPr>
          <p:nvPr/>
        </p:nvSpPr>
        <p:spPr>
          <a:xfrm>
            <a:off x="2705793" y="4384327"/>
            <a:ext cx="3735208" cy="2614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125"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73C0FF"/>
                </a:solidFill>
              </a:rPr>
              <a:t>an overview</a:t>
            </a:r>
          </a:p>
        </p:txBody>
      </p:sp>
      <p:sp>
        <p:nvSpPr>
          <p:cNvPr id="2" name="TextBox 1">
            <a:extLst>
              <a:ext uri="{FF2B5EF4-FFF2-40B4-BE49-F238E27FC236}">
                <a16:creationId xmlns:a16="http://schemas.microsoft.com/office/drawing/2014/main" id="{8CABAA0B-F5B2-A44B-A962-3868A5AC2548}"/>
              </a:ext>
            </a:extLst>
          </p:cNvPr>
          <p:cNvSpPr txBox="1"/>
          <p:nvPr/>
        </p:nvSpPr>
        <p:spPr>
          <a:xfrm>
            <a:off x="12952071" y="5243332"/>
            <a:ext cx="184731" cy="2862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8931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43684"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1" y="382885"/>
            <a:ext cx="7283922" cy="755633"/>
          </a:xfrm>
        </p:spPr>
        <p:txBody>
          <a:bodyPr/>
          <a:lstStyle/>
          <a:p>
            <a:r>
              <a:rPr lang="en-US" dirty="0">
                <a:cs typeface="Segoe UI" panose="020B0502040204020203" pitchFamily="34" charset="0"/>
              </a:rPr>
              <a:t>Advantages of life insurance in a qualified plan </a:t>
            </a:r>
          </a:p>
          <a:p>
            <a:endParaRPr lang="en-US" dirty="0">
              <a:cs typeface="Segoe UI" panose="020B0502040204020203" pitchFamily="34" charset="0"/>
            </a:endParaRPr>
          </a:p>
        </p:txBody>
      </p:sp>
      <p:cxnSp>
        <p:nvCxnSpPr>
          <p:cNvPr id="31" name="Straight Connector 30">
            <a:extLst>
              <a:ext uri="{FF2B5EF4-FFF2-40B4-BE49-F238E27FC236}">
                <a16:creationId xmlns:a16="http://schemas.microsoft.com/office/drawing/2014/main" id="{B68EE459-5F19-D74B-91C9-FE6CF67445B4}"/>
              </a:ext>
            </a:extLst>
          </p:cNvPr>
          <p:cNvCxnSpPr>
            <a:cxnSpLocks/>
          </p:cNvCxnSpPr>
          <p:nvPr/>
        </p:nvCxnSpPr>
        <p:spPr>
          <a:xfrm>
            <a:off x="285751" y="2508250"/>
            <a:ext cx="857249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73289806-C778-3442-AE07-18589C17EA5E}"/>
              </a:ext>
            </a:extLst>
          </p:cNvPr>
          <p:cNvSpPr txBox="1">
            <a:spLocks/>
          </p:cNvSpPr>
          <p:nvPr/>
        </p:nvSpPr>
        <p:spPr>
          <a:xfrm>
            <a:off x="200527" y="2605297"/>
            <a:ext cx="3860486" cy="2024910"/>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31775" indent="-231775">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Impact on personal cash flow is limited</a:t>
            </a:r>
          </a:p>
          <a:p>
            <a:pPr marL="231775" indent="-231775">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Premiums are tax-deductible</a:t>
            </a:r>
          </a:p>
          <a:p>
            <a:pPr marL="231775" indent="-231775">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Availability does not increase employer costs in profit-sharing or other defined contribution plans</a:t>
            </a:r>
          </a:p>
          <a:p>
            <a:pPr marL="231775" indent="-231775">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Surviving spouse has self-completing retirement fund</a:t>
            </a:r>
          </a:p>
          <a:p>
            <a:pPr marL="231775" indent="-231775">
              <a:spcBef>
                <a:spcPts val="1000"/>
              </a:spcBef>
            </a:pPr>
            <a:endParaRPr lang="en-US" sz="1400" noProof="1">
              <a:solidFill>
                <a:srgbClr val="002577"/>
              </a:solidFill>
              <a:latin typeface="Segoe UI" panose="020B0502040204020203" pitchFamily="34" charset="0"/>
              <a:cs typeface="Segoe UI" panose="020B0502040204020203" pitchFamily="34" charset="0"/>
            </a:endParaRPr>
          </a:p>
          <a:p>
            <a:pPr marL="230188" indent="-230188">
              <a:spcBef>
                <a:spcPts val="1000"/>
              </a:spcBef>
            </a:pPr>
            <a:endParaRPr lang="en-US" sz="1400" noProof="1">
              <a:solidFill>
                <a:srgbClr val="002577"/>
              </a:solidFill>
              <a:latin typeface="Arial" charset="0"/>
            </a:endParaRP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10</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18" name="Text Placeholder 3">
            <a:extLst>
              <a:ext uri="{FF2B5EF4-FFF2-40B4-BE49-F238E27FC236}">
                <a16:creationId xmlns:a16="http://schemas.microsoft.com/office/drawing/2014/main" id="{14DEE341-DA00-8847-B553-E9F6B55C096B}"/>
              </a:ext>
            </a:extLst>
          </p:cNvPr>
          <p:cNvSpPr txBox="1">
            <a:spLocks/>
          </p:cNvSpPr>
          <p:nvPr/>
        </p:nvSpPr>
        <p:spPr>
          <a:xfrm>
            <a:off x="4779818" y="2604997"/>
            <a:ext cx="4156364" cy="2385844"/>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31775" indent="-231775">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Income tax-free death benefit equal to policy’s net amount at risk </a:t>
            </a:r>
          </a:p>
          <a:p>
            <a:pPr marL="231775" indent="-231775">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Employees in poor health are not subjected to increased economic benefit taxes</a:t>
            </a:r>
          </a:p>
          <a:p>
            <a:pPr marL="231775" indent="-231775">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Portability of life insurance at </a:t>
            </a:r>
            <a:br>
              <a:rPr lang="en-US" sz="1400" noProof="1">
                <a:solidFill>
                  <a:srgbClr val="002577"/>
                </a:solidFill>
                <a:latin typeface="Segoe UI" panose="020B0502040204020203" pitchFamily="34" charset="0"/>
                <a:cs typeface="Segoe UI" panose="020B0502040204020203" pitchFamily="34" charset="0"/>
              </a:rPr>
            </a:br>
            <a:r>
              <a:rPr lang="en-US" sz="1400" noProof="1">
                <a:solidFill>
                  <a:srgbClr val="002577"/>
                </a:solidFill>
                <a:latin typeface="Segoe UI" panose="020B0502040204020203" pitchFamily="34" charset="0"/>
                <a:cs typeface="Segoe UI" panose="020B0502040204020203" pitchFamily="34" charset="0"/>
              </a:rPr>
              <a:t>employee termination</a:t>
            </a:r>
          </a:p>
        </p:txBody>
      </p:sp>
      <p:sp>
        <p:nvSpPr>
          <p:cNvPr id="12" name="Oval 11">
            <a:extLst>
              <a:ext uri="{FF2B5EF4-FFF2-40B4-BE49-F238E27FC236}">
                <a16:creationId xmlns:a16="http://schemas.microsoft.com/office/drawing/2014/main" id="{5EA758DF-223E-2C48-8089-2333B3335CB6}"/>
              </a:ext>
            </a:extLst>
          </p:cNvPr>
          <p:cNvSpPr/>
          <p:nvPr/>
        </p:nvSpPr>
        <p:spPr>
          <a:xfrm>
            <a:off x="313075" y="1753394"/>
            <a:ext cx="646906" cy="646906"/>
          </a:xfrm>
          <a:prstGeom prst="ellipse">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pic>
        <p:nvPicPr>
          <p:cNvPr id="3" name="Graphic 2">
            <a:extLst>
              <a:ext uri="{FF2B5EF4-FFF2-40B4-BE49-F238E27FC236}">
                <a16:creationId xmlns:a16="http://schemas.microsoft.com/office/drawing/2014/main" id="{947CD942-AC32-2D4D-89CC-B3F917F76E6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674" y="1858159"/>
            <a:ext cx="381000" cy="379432"/>
          </a:xfrm>
          <a:prstGeom prst="rect">
            <a:avLst/>
          </a:prstGeom>
        </p:spPr>
      </p:pic>
    </p:spTree>
    <p:extLst>
      <p:ext uri="{BB962C8B-B14F-4D97-AF65-F5344CB8AC3E}">
        <p14:creationId xmlns:p14="http://schemas.microsoft.com/office/powerpoint/2010/main" val="1836731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44706"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1" y="382885"/>
            <a:ext cx="7283922" cy="755633"/>
          </a:xfrm>
        </p:spPr>
        <p:txBody>
          <a:bodyPr/>
          <a:lstStyle/>
          <a:p>
            <a:r>
              <a:rPr lang="en-US" dirty="0">
                <a:cs typeface="Segoe UI" panose="020B0502040204020203" pitchFamily="34" charset="0"/>
              </a:rPr>
              <a:t>Disadvantages of life insurance in a qualified plan </a:t>
            </a:r>
          </a:p>
          <a:p>
            <a:endParaRPr lang="en-US" dirty="0">
              <a:cs typeface="Segoe UI" panose="020B0502040204020203" pitchFamily="34" charset="0"/>
            </a:endParaRPr>
          </a:p>
        </p:txBody>
      </p:sp>
      <p:cxnSp>
        <p:nvCxnSpPr>
          <p:cNvPr id="31" name="Straight Connector 30">
            <a:extLst>
              <a:ext uri="{FF2B5EF4-FFF2-40B4-BE49-F238E27FC236}">
                <a16:creationId xmlns:a16="http://schemas.microsoft.com/office/drawing/2014/main" id="{B68EE459-5F19-D74B-91C9-FE6CF67445B4}"/>
              </a:ext>
            </a:extLst>
          </p:cNvPr>
          <p:cNvCxnSpPr>
            <a:cxnSpLocks/>
          </p:cNvCxnSpPr>
          <p:nvPr/>
        </p:nvCxnSpPr>
        <p:spPr>
          <a:xfrm>
            <a:off x="285751" y="2508250"/>
            <a:ext cx="857249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73289806-C778-3442-AE07-18589C17EA5E}"/>
              </a:ext>
            </a:extLst>
          </p:cNvPr>
          <p:cNvSpPr txBox="1">
            <a:spLocks/>
          </p:cNvSpPr>
          <p:nvPr/>
        </p:nvSpPr>
        <p:spPr>
          <a:xfrm>
            <a:off x="200526" y="2605297"/>
            <a:ext cx="4371473" cy="2177310"/>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31775" indent="-231775">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Pure term insurance cost is taxable to </a:t>
            </a:r>
            <a:br>
              <a:rPr lang="en-US" sz="1400" noProof="1">
                <a:solidFill>
                  <a:srgbClr val="002577"/>
                </a:solidFill>
                <a:latin typeface="Segoe UI" panose="020B0502040204020203" pitchFamily="34" charset="0"/>
                <a:cs typeface="Segoe UI" panose="020B0502040204020203" pitchFamily="34" charset="0"/>
              </a:rPr>
            </a:br>
            <a:r>
              <a:rPr lang="en-US" sz="1400" noProof="1">
                <a:solidFill>
                  <a:srgbClr val="002577"/>
                </a:solidFill>
                <a:latin typeface="Segoe UI" panose="020B0502040204020203" pitchFamily="34" charset="0"/>
                <a:cs typeface="Segoe UI" panose="020B0502040204020203" pitchFamily="34" charset="0"/>
              </a:rPr>
              <a:t>employee annually</a:t>
            </a:r>
          </a:p>
          <a:p>
            <a:pPr marL="231775" indent="-231775">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Insurance costs subtract from accumulation value </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noProof="1">
                <a:solidFill>
                  <a:srgbClr val="002577"/>
                </a:solidFill>
                <a:latin typeface="Segoe UI" panose="020B0502040204020203" pitchFamily="34" charset="0"/>
                <a:cs typeface="Segoe UI" panose="020B0502040204020203" pitchFamily="34" charset="0"/>
              </a:rPr>
              <a:t>in a defined contribution plan</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endParaRPr lang="en-US" sz="1400" noProof="1">
              <a:solidFill>
                <a:srgbClr val="002577"/>
              </a:solidFill>
              <a:latin typeface="Segoe UI" panose="020B0502040204020203" pitchFamily="34" charset="0"/>
              <a:cs typeface="Segoe UI" panose="020B0502040204020203" pitchFamily="34" charset="0"/>
            </a:endParaRPr>
          </a:p>
          <a:p>
            <a:pPr marL="231775" indent="-231775">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Amount of insurance that can be purchased is subject to contribution limits</a:t>
            </a:r>
          </a:p>
          <a:p>
            <a:pPr marL="230188" indent="-230188">
              <a:lnSpc>
                <a:spcPct val="100000"/>
              </a:lnSpc>
              <a:spcBef>
                <a:spcPts val="1000"/>
              </a:spcBef>
            </a:pPr>
            <a:endParaRPr lang="en-US" sz="1400" noProof="1">
              <a:solidFill>
                <a:srgbClr val="002577"/>
              </a:solidFill>
              <a:latin typeface="Arial" charset="0"/>
            </a:endParaRP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11</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18" name="Text Placeholder 3">
            <a:extLst>
              <a:ext uri="{FF2B5EF4-FFF2-40B4-BE49-F238E27FC236}">
                <a16:creationId xmlns:a16="http://schemas.microsoft.com/office/drawing/2014/main" id="{14DEE341-DA00-8847-B553-E9F6B55C096B}"/>
              </a:ext>
            </a:extLst>
          </p:cNvPr>
          <p:cNvSpPr txBox="1">
            <a:spLocks/>
          </p:cNvSpPr>
          <p:nvPr/>
        </p:nvSpPr>
        <p:spPr>
          <a:xfrm>
            <a:off x="4779818" y="2604997"/>
            <a:ext cx="3727688" cy="138199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31775" indent="-231775">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Proportional taxable death benefit equal to policy cash value </a:t>
            </a:r>
          </a:p>
          <a:p>
            <a:pPr marL="231775" indent="-231775">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Death benefit proceeds are includable in taxable estate if policy beneficiary is not surviving spouse</a:t>
            </a:r>
          </a:p>
        </p:txBody>
      </p:sp>
      <p:sp>
        <p:nvSpPr>
          <p:cNvPr id="12" name="Oval 11">
            <a:extLst>
              <a:ext uri="{FF2B5EF4-FFF2-40B4-BE49-F238E27FC236}">
                <a16:creationId xmlns:a16="http://schemas.microsoft.com/office/drawing/2014/main" id="{5EA758DF-223E-2C48-8089-2333B3335CB6}"/>
              </a:ext>
            </a:extLst>
          </p:cNvPr>
          <p:cNvSpPr/>
          <p:nvPr/>
        </p:nvSpPr>
        <p:spPr>
          <a:xfrm>
            <a:off x="313075" y="1753394"/>
            <a:ext cx="646906" cy="646906"/>
          </a:xfrm>
          <a:prstGeom prst="ellipse">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pic>
        <p:nvPicPr>
          <p:cNvPr id="14" name="Graphic 13">
            <a:extLst>
              <a:ext uri="{FF2B5EF4-FFF2-40B4-BE49-F238E27FC236}">
                <a16:creationId xmlns:a16="http://schemas.microsoft.com/office/drawing/2014/main" id="{9DF58BC0-0449-E34B-BDF7-E2CFB456A9F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447674" y="1920073"/>
            <a:ext cx="381000" cy="379432"/>
          </a:xfrm>
          <a:prstGeom prst="rect">
            <a:avLst/>
          </a:prstGeom>
        </p:spPr>
      </p:pic>
    </p:spTree>
    <p:extLst>
      <p:ext uri="{BB962C8B-B14F-4D97-AF65-F5344CB8AC3E}">
        <p14:creationId xmlns:p14="http://schemas.microsoft.com/office/powerpoint/2010/main" val="2266944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65DDAF-2386-064D-B155-D12265FDB0D2}"/>
              </a:ext>
            </a:extLst>
          </p:cNvPr>
          <p:cNvSpPr/>
          <p:nvPr/>
        </p:nvSpPr>
        <p:spPr>
          <a:xfrm>
            <a:off x="4572000" y="0"/>
            <a:ext cx="4572000" cy="6858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45729"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12</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8" name="Title 5">
            <a:extLst>
              <a:ext uri="{FF2B5EF4-FFF2-40B4-BE49-F238E27FC236}">
                <a16:creationId xmlns:a16="http://schemas.microsoft.com/office/drawing/2014/main" id="{573F4BBF-8407-5E47-AA80-580A6BB96F38}"/>
              </a:ext>
            </a:extLst>
          </p:cNvPr>
          <p:cNvSpPr txBox="1">
            <a:spLocks/>
          </p:cNvSpPr>
          <p:nvPr/>
        </p:nvSpPr>
        <p:spPr>
          <a:xfrm>
            <a:off x="194154" y="1836821"/>
            <a:ext cx="4108905" cy="2354179"/>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1775" indent="-231775">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Life insurance as a financial planning tool</a:t>
            </a:r>
          </a:p>
          <a:p>
            <a:pPr marL="231775" indent="-231775">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Implications of dying with qualified plan assets</a:t>
            </a:r>
          </a:p>
          <a:p>
            <a:pPr marL="231775" indent="-231775">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Attributes of prospects for life insurance in qualified plans</a:t>
            </a:r>
          </a:p>
          <a:p>
            <a:pPr marL="231775" indent="-231775">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Advantages and disadvantages of purchasing life insurance in a qualified plan</a:t>
            </a:r>
          </a:p>
          <a:p>
            <a:pPr marL="230188" lvl="1" indent="-225425">
              <a:spcBef>
                <a:spcPts val="750"/>
              </a:spcBef>
              <a:buClr>
                <a:srgbClr val="002577"/>
              </a:buClr>
              <a:buFont typeface="Courier New" panose="02070309020205020404" pitchFamily="49" charset="0"/>
              <a:buChar char="o"/>
            </a:pPr>
            <a:endParaRPr lang="en-US" sz="14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230188" indent="-225425">
              <a:lnSpc>
                <a:spcPct val="150000"/>
              </a:lnSpc>
              <a:buFont typeface="Courier New" panose="02070309020205020404" pitchFamily="49" charset="0"/>
              <a:buChar char="o"/>
            </a:pPr>
            <a:endParaRPr lang="en-US" sz="1400" b="1" dirty="0">
              <a:solidFill>
                <a:srgbClr val="3369FF"/>
              </a:solidFill>
              <a:latin typeface="Segoe UI" panose="020B0502040204020203" pitchFamily="34" charset="0"/>
              <a:cs typeface="Segoe UI" panose="020B0502040204020203" pitchFamily="34" charset="0"/>
            </a:endParaRP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312122" cy="1114221"/>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Summary</a:t>
            </a:r>
          </a:p>
        </p:txBody>
      </p:sp>
      <p:pic>
        <p:nvPicPr>
          <p:cNvPr id="4" name="Graphic 3">
            <a:extLst>
              <a:ext uri="{FF2B5EF4-FFF2-40B4-BE49-F238E27FC236}">
                <a16:creationId xmlns:a16="http://schemas.microsoft.com/office/drawing/2014/main" id="{31FBDE25-5960-5843-A468-3288E5DA6F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189841" y="2464590"/>
            <a:ext cx="1341178" cy="1726410"/>
          </a:xfrm>
          <a:prstGeom prst="rect">
            <a:avLst/>
          </a:prstGeom>
        </p:spPr>
      </p:pic>
    </p:spTree>
    <p:extLst>
      <p:ext uri="{BB962C8B-B14F-4D97-AF65-F5344CB8AC3E}">
        <p14:creationId xmlns:p14="http://schemas.microsoft.com/office/powerpoint/2010/main" val="4205508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2" descr="A picture containing indoor, person, person, table&#10;&#10;Description automatically generated">
            <a:extLst>
              <a:ext uri="{FF2B5EF4-FFF2-40B4-BE49-F238E27FC236}">
                <a16:creationId xmlns:a16="http://schemas.microsoft.com/office/drawing/2014/main" id="{3BE20832-B20B-BC43-AD00-945D76CA3F73}"/>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1985" y="1"/>
            <a:ext cx="9142016" cy="4939220"/>
          </a:xfrm>
        </p:spPr>
      </p:pic>
      <p:pic>
        <p:nvPicPr>
          <p:cNvPr id="21" name="Picture 20">
            <a:extLst>
              <a:ext uri="{FF2B5EF4-FFF2-40B4-BE49-F238E27FC236}">
                <a16:creationId xmlns:a16="http://schemas.microsoft.com/office/drawing/2014/main" id="{30B27C0A-2298-44AF-BCEE-CC7F03D460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3889375"/>
            <a:ext cx="9144000" cy="2111375"/>
          </a:xfrm>
          <a:prstGeom prst="rect">
            <a:avLst/>
          </a:prstGeom>
        </p:spPr>
      </p:pic>
      <p:sp>
        <p:nvSpPr>
          <p:cNvPr id="2" name="Slide Number Placeholder 1">
            <a:extLst>
              <a:ext uri="{FF2B5EF4-FFF2-40B4-BE49-F238E27FC236}">
                <a16:creationId xmlns:a16="http://schemas.microsoft.com/office/drawing/2014/main" id="{8BC19A1D-932A-F348-84C9-F98EECDF1DF0}"/>
              </a:ext>
            </a:extLst>
          </p:cNvPr>
          <p:cNvSpPr>
            <a:spLocks noGrp="1"/>
          </p:cNvSpPr>
          <p:nvPr>
            <p:ph type="sldNum" sz="quarter" idx="4"/>
          </p:nvPr>
        </p:nvSpPr>
        <p:spPr>
          <a:xfrm>
            <a:off x="8585201" y="6343906"/>
            <a:ext cx="329004" cy="162054"/>
          </a:xfrm>
        </p:spPr>
        <p:txBody>
          <a:bodyPr/>
          <a:lstStyle/>
          <a:p>
            <a:fld id="{2C7AFF3D-0B71-614B-ACB6-7F45BDA6A838}" type="slidenum">
              <a:rPr lang="en-US" smtClean="0">
                <a:sym typeface="Segoe UI" panose="020B0502040204020203" pitchFamily="34" charset="0"/>
              </a:rPr>
              <a:pPr/>
              <a:t>13</a:t>
            </a:fld>
            <a:endParaRPr lang="en-US" dirty="0">
              <a:sym typeface="Segoe UI" panose="020B0502040204020203" pitchFamily="34" charset="0"/>
            </a:endParaRPr>
          </a:p>
        </p:txBody>
      </p:sp>
      <p:sp>
        <p:nvSpPr>
          <p:cNvPr id="4" name="Text Placeholder 3">
            <a:extLst>
              <a:ext uri="{FF2B5EF4-FFF2-40B4-BE49-F238E27FC236}">
                <a16:creationId xmlns:a16="http://schemas.microsoft.com/office/drawing/2014/main" id="{E2D10BFA-428E-B648-83F6-56564C95CA9D}"/>
              </a:ext>
            </a:extLst>
          </p:cNvPr>
          <p:cNvSpPr>
            <a:spLocks noGrp="1"/>
          </p:cNvSpPr>
          <p:nvPr>
            <p:ph type="body" sz="quarter" idx="13"/>
          </p:nvPr>
        </p:nvSpPr>
        <p:spPr/>
        <p:txBody>
          <a:bodyPr/>
          <a:lstStyle/>
          <a:p>
            <a:r>
              <a:rPr lang="en-US" dirty="0"/>
              <a:t>Plan guidelines</a:t>
            </a:r>
          </a:p>
        </p:txBody>
      </p:sp>
      <p:graphicFrame>
        <p:nvGraphicFramePr>
          <p:cNvPr id="5" name="Object 4" hidden="1">
            <a:extLst>
              <a:ext uri="{FF2B5EF4-FFF2-40B4-BE49-F238E27FC236}">
                <a16:creationId xmlns:a16="http://schemas.microsoft.com/office/drawing/2014/main" id="{A71829E2-2419-4F48-9A9A-54103976B735}"/>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519241" name="think-cell Slide" r:id="rId7" imgW="7772400" imgH="10058400" progId="TCLayout.ActiveDocument.1">
                  <p:embed/>
                </p:oleObj>
              </mc:Choice>
              <mc:Fallback>
                <p:oleObj name="think-cell Slide" r:id="rId7" imgW="7772400" imgH="10058400" progId="TCLayout.ActiveDocument.1">
                  <p:embed/>
                  <p:pic>
                    <p:nvPicPr>
                      <p:cNvPr id="5" name="Object 4" hidden="1">
                        <a:extLst>
                          <a:ext uri="{FF2B5EF4-FFF2-40B4-BE49-F238E27FC236}">
                            <a16:creationId xmlns:a16="http://schemas.microsoft.com/office/drawing/2014/main" id="{A71829E2-2419-4F48-9A9A-54103976B735}"/>
                          </a:ext>
                        </a:extLst>
                      </p:cNvPr>
                      <p:cNvPicPr/>
                      <p:nvPr/>
                    </p:nvPicPr>
                    <p:blipFill>
                      <a:blip r:embed="rId8"/>
                      <a:stretch>
                        <a:fillRect/>
                      </a:stretch>
                    </p:blipFill>
                    <p:spPr>
                      <a:xfrm>
                        <a:off x="993" y="858243"/>
                        <a:ext cx="992" cy="992"/>
                      </a:xfrm>
                      <a:prstGeom prst="rect">
                        <a:avLst/>
                      </a:prstGeom>
                    </p:spPr>
                  </p:pic>
                </p:oleObj>
              </mc:Fallback>
            </mc:AlternateContent>
          </a:graphicData>
        </a:graphic>
      </p:graphicFrame>
      <p:sp>
        <p:nvSpPr>
          <p:cNvPr id="9" name="Footer Placeholder 3">
            <a:extLst>
              <a:ext uri="{FF2B5EF4-FFF2-40B4-BE49-F238E27FC236}">
                <a16:creationId xmlns:a16="http://schemas.microsoft.com/office/drawing/2014/main" id="{9BD03015-F273-504C-A44B-3EF5C38EA883}"/>
              </a:ext>
            </a:extLst>
          </p:cNvPr>
          <p:cNvSpPr>
            <a:spLocks noGrp="1"/>
          </p:cNvSpPr>
          <p:nvPr>
            <p:ph type="ftr" sz="quarter" idx="11"/>
          </p:nvPr>
        </p:nvSpPr>
        <p:spPr>
          <a:xfrm>
            <a:off x="5591566" y="6346332"/>
            <a:ext cx="3086100" cy="182432"/>
          </a:xfrm>
        </p:spPr>
        <p:txBody>
          <a:bodyPr/>
          <a:lstStyle>
            <a:lvl1pPr algn="r">
              <a:defRPr sz="600" b="1" i="0">
                <a:solidFill>
                  <a:srgbClr val="FFFFFF"/>
                </a:solidFill>
                <a:latin typeface="Segoe UI" panose="020B0502040204020203" pitchFamily="34" charset="0"/>
                <a:cs typeface="Segoe UI" panose="020B0502040204020203" pitchFamily="34" charset="0"/>
              </a:defRPr>
            </a:lvl1pPr>
          </a:lstStyle>
          <a:p>
            <a:pPr defTabSz="285750">
              <a:defRPr/>
            </a:pPr>
            <a:r>
              <a:rPr lang="en-US" dirty="0"/>
              <a:t>Owning life insurance inside qualified plans – Month 00, 2020</a:t>
            </a:r>
          </a:p>
        </p:txBody>
      </p:sp>
    </p:spTree>
    <p:extLst>
      <p:ext uri="{BB962C8B-B14F-4D97-AF65-F5344CB8AC3E}">
        <p14:creationId xmlns:p14="http://schemas.microsoft.com/office/powerpoint/2010/main" val="581505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47775"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14</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316884" cy="747415"/>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Segoe UI" panose="020B0502040204020203" pitchFamily="34" charset="0"/>
              </a:rPr>
              <a:t>Plan guidelines</a:t>
            </a:r>
          </a:p>
        </p:txBody>
      </p:sp>
      <p:sp>
        <p:nvSpPr>
          <p:cNvPr id="12" name="Title 5">
            <a:extLst>
              <a:ext uri="{FF2B5EF4-FFF2-40B4-BE49-F238E27FC236}">
                <a16:creationId xmlns:a16="http://schemas.microsoft.com/office/drawing/2014/main" id="{21FDE55A-00AB-9242-8BDF-1F4EDCCB7CD1}"/>
              </a:ext>
            </a:extLst>
          </p:cNvPr>
          <p:cNvSpPr txBox="1">
            <a:spLocks/>
          </p:cNvSpPr>
          <p:nvPr/>
        </p:nvSpPr>
        <p:spPr>
          <a:xfrm>
            <a:off x="191313" y="1836821"/>
            <a:ext cx="4307925" cy="2354179"/>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5953" lvl="1" indent="0">
              <a:lnSpc>
                <a:spcPct val="100000"/>
              </a:lnSpc>
              <a:spcBef>
                <a:spcPts val="750"/>
              </a:spcBef>
              <a:buClr>
                <a:srgbClr val="002677"/>
              </a:buClr>
              <a:buNone/>
            </a:pPr>
            <a:r>
              <a:rPr lang="en-US" altLang="en-US" sz="1600" b="1" spc="-10" dirty="0">
                <a:solidFill>
                  <a:srgbClr val="3369FF"/>
                </a:solidFill>
                <a:latin typeface="Segoe UI" panose="020B0502040204020203" pitchFamily="34" charset="0"/>
                <a:cs typeface="Segoe UI" panose="020B0502040204020203" pitchFamily="34" charset="0"/>
              </a:rPr>
              <a:t>Incidental death benefit rules</a:t>
            </a:r>
          </a:p>
          <a:p>
            <a:pPr marL="231775" indent="-223838">
              <a:lnSpc>
                <a:spcPct val="100000"/>
              </a:lnSpc>
              <a:spcBef>
                <a:spcPts val="1000"/>
              </a:spcBef>
              <a:buClr>
                <a:srgbClr val="002577"/>
              </a:buClr>
              <a:buFont typeface="Courier New" panose="02070309020205020404" pitchFamily="49" charset="0"/>
              <a:buChar char="o"/>
            </a:pPr>
            <a:r>
              <a:rPr lang="en-US" sz="1400" spc="-10" dirty="0">
                <a:solidFill>
                  <a:srgbClr val="002577"/>
                </a:solidFill>
                <a:latin typeface="Segoe UI" panose="020B0502040204020203" pitchFamily="34" charset="0"/>
                <a:cs typeface="Segoe UI" panose="020B0502040204020203" pitchFamily="34" charset="0"/>
              </a:rPr>
              <a:t>Qualified plan’s primary role is retirement income</a:t>
            </a:r>
          </a:p>
          <a:p>
            <a:pPr marL="231775" indent="-223838">
              <a:lnSpc>
                <a:spcPct val="100000"/>
              </a:lnSpc>
              <a:spcBef>
                <a:spcPts val="1000"/>
              </a:spcBef>
              <a:buClr>
                <a:srgbClr val="002577"/>
              </a:buClr>
              <a:buFont typeface="Courier New" panose="02070309020205020404" pitchFamily="49" charset="0"/>
              <a:buChar char="o"/>
            </a:pPr>
            <a:r>
              <a:rPr lang="en-US" sz="1400" dirty="0">
                <a:solidFill>
                  <a:srgbClr val="002577"/>
                </a:solidFill>
                <a:latin typeface="Segoe UI" panose="020B0502040204020203" pitchFamily="34" charset="0"/>
                <a:cs typeface="Segoe UI" panose="020B0502040204020203" pitchFamily="34" charset="0"/>
              </a:rPr>
              <a:t>Life insurance must be incidental to the retirement benefit</a:t>
            </a:r>
          </a:p>
          <a:p>
            <a:pPr marL="180578" lvl="1" indent="-175618">
              <a:spcBef>
                <a:spcPts val="750"/>
              </a:spcBef>
              <a:buClr>
                <a:srgbClr val="002577"/>
              </a:buClr>
              <a:buFont typeface="Courier New" panose="02070309020205020404" pitchFamily="49" charset="0"/>
              <a:buChar char="o"/>
            </a:pPr>
            <a:endParaRPr lang="en-US" sz="14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180578" lvl="1" indent="-175618">
              <a:spcBef>
                <a:spcPts val="750"/>
              </a:spcBef>
              <a:buClr>
                <a:srgbClr val="002577"/>
              </a:buClr>
              <a:buFont typeface="Courier New" panose="02070309020205020404" pitchFamily="49" charset="0"/>
              <a:buChar char="o"/>
            </a:pPr>
            <a:endParaRPr lang="en-US" sz="14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50000"/>
              </a:lnSpc>
            </a:pPr>
            <a:endParaRPr lang="en-US" sz="1400" b="1" dirty="0">
              <a:solidFill>
                <a:srgbClr val="3369FF"/>
              </a:solidFill>
              <a:latin typeface="Segoe UI" panose="020B0502040204020203" pitchFamily="34" charset="0"/>
              <a:cs typeface="Segoe UI" panose="020B0502040204020203" pitchFamily="34" charset="0"/>
            </a:endParaRPr>
          </a:p>
        </p:txBody>
      </p:sp>
      <p:pic>
        <p:nvPicPr>
          <p:cNvPr id="7" name="Picture Placeholder 6" descr="A picture containing person, indoor, building, table&#10;&#10;Description automatically generated">
            <a:extLst>
              <a:ext uri="{FF2B5EF4-FFF2-40B4-BE49-F238E27FC236}">
                <a16:creationId xmlns:a16="http://schemas.microsoft.com/office/drawing/2014/main" id="{A4846FBE-A89B-ED4F-985E-A54AAFAF1E35}"/>
              </a:ext>
            </a:extLst>
          </p:cNvPr>
          <p:cNvPicPr>
            <a:picLocks noGrp="1" noChangeAspect="1"/>
          </p:cNvPicPr>
          <p:nvPr>
            <p:ph type="pic" sz="quarter" idx="23"/>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52329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3">
            <a:extLst>
              <a:ext uri="{FF2B5EF4-FFF2-40B4-BE49-F238E27FC236}">
                <a16:creationId xmlns:a16="http://schemas.microsoft.com/office/drawing/2014/main" id="{45C04A47-6C4B-9B49-8329-A1BC9CFED91E}"/>
              </a:ext>
            </a:extLst>
          </p:cNvPr>
          <p:cNvSpPr txBox="1">
            <a:spLocks/>
          </p:cNvSpPr>
          <p:nvPr/>
        </p:nvSpPr>
        <p:spPr>
          <a:xfrm>
            <a:off x="1253379" y="4468433"/>
            <a:ext cx="6650119" cy="759759"/>
          </a:xfrm>
          <a:prstGeom prst="rect">
            <a:avLst/>
          </a:prstGeom>
          <a:solidFill>
            <a:srgbClr val="002677"/>
          </a:solidFill>
        </p:spPr>
        <p:txBody>
          <a:bodyPr lIns="914400" tIns="0" bIns="0" anchor="ctr" anchorCtr="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None/>
            </a:pPr>
            <a:r>
              <a:rPr lang="en-US" sz="1300" noProof="1">
                <a:solidFill>
                  <a:srgbClr val="FFFFFF"/>
                </a:solidFill>
                <a:latin typeface="Segoe UI" panose="020B0502040204020203" pitchFamily="34" charset="0"/>
                <a:cs typeface="Segoe UI" panose="020B0502040204020203" pitchFamily="34" charset="0"/>
              </a:rPr>
              <a:t>If either of the above is utilized, the plan may also provide for the payout </a:t>
            </a:r>
            <a:br>
              <a:rPr lang="en-US" sz="1300" noProof="1">
                <a:solidFill>
                  <a:srgbClr val="FFFFFF"/>
                </a:solidFill>
                <a:latin typeface="Segoe UI" panose="020B0502040204020203" pitchFamily="34" charset="0"/>
                <a:cs typeface="Segoe UI" panose="020B0502040204020203" pitchFamily="34" charset="0"/>
              </a:rPr>
            </a:br>
            <a:r>
              <a:rPr lang="en-US" sz="1300" noProof="1">
                <a:solidFill>
                  <a:srgbClr val="FFFFFF"/>
                </a:solidFill>
                <a:latin typeface="Segoe UI" panose="020B0502040204020203" pitchFamily="34" charset="0"/>
                <a:cs typeface="Segoe UI" panose="020B0502040204020203" pitchFamily="34" charset="0"/>
              </a:rPr>
              <a:t>of the accumulated plan value </a:t>
            </a:r>
            <a:r>
              <a:rPr lang="en-US" sz="1300" noProof="1">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noProof="1">
                <a:solidFill>
                  <a:srgbClr val="FFFFFF"/>
                </a:solidFill>
                <a:latin typeface="Segoe UI" panose="020B0502040204020203" pitchFamily="34" charset="0"/>
                <a:cs typeface="Segoe UI" panose="020B0502040204020203" pitchFamily="34" charset="0"/>
              </a:rPr>
              <a:t>or value of the accrued vested benefit </a:t>
            </a:r>
            <a:br>
              <a:rPr lang="en-US" sz="1300" noProof="1">
                <a:solidFill>
                  <a:srgbClr val="FFFFFF"/>
                </a:solidFill>
                <a:latin typeface="Segoe UI" panose="020B0502040204020203" pitchFamily="34" charset="0"/>
                <a:cs typeface="Segoe UI" panose="020B0502040204020203" pitchFamily="34" charset="0"/>
              </a:rPr>
            </a:br>
            <a:r>
              <a:rPr lang="en-US" sz="1300" noProof="1">
                <a:solidFill>
                  <a:srgbClr val="FFFFFF"/>
                </a:solidFill>
                <a:latin typeface="Segoe UI" panose="020B0502040204020203" pitchFamily="34" charset="0"/>
                <a:cs typeface="Segoe UI" panose="020B0502040204020203" pitchFamily="34" charset="0"/>
              </a:rPr>
              <a:t>in the case of DB plans</a:t>
            </a:r>
            <a:r>
              <a:rPr lang="en-US" sz="1300" noProof="1">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 </a:t>
            </a:r>
            <a:r>
              <a:rPr lang="en-US" sz="1300" b="1" noProof="1">
                <a:solidFill>
                  <a:srgbClr val="73C0FF"/>
                </a:solidFill>
                <a:latin typeface="Segoe UI" panose="020B0502040204020203" pitchFamily="34" charset="0"/>
                <a:cs typeface="Segoe UI" panose="020B0502040204020203" pitchFamily="34" charset="0"/>
              </a:rPr>
              <a:t>in addition </a:t>
            </a:r>
            <a:r>
              <a:rPr lang="en-US" sz="1300" noProof="1">
                <a:solidFill>
                  <a:srgbClr val="FFFFFF"/>
                </a:solidFill>
                <a:latin typeface="Segoe UI" panose="020B0502040204020203" pitchFamily="34" charset="0"/>
                <a:cs typeface="Segoe UI" panose="020B0502040204020203" pitchFamily="34" charset="0"/>
              </a:rPr>
              <a:t>to the life insurance death benefit. </a:t>
            </a:r>
          </a:p>
        </p:txBody>
      </p:sp>
      <p:pic>
        <p:nvPicPr>
          <p:cNvPr id="37" name="Graphic 36">
            <a:extLst>
              <a:ext uri="{FF2B5EF4-FFF2-40B4-BE49-F238E27FC236}">
                <a16:creationId xmlns:a16="http://schemas.microsoft.com/office/drawing/2014/main" id="{3AFD0588-B29E-8B4B-8C90-DF30682FF67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78556" y="4575001"/>
            <a:ext cx="519514" cy="519514"/>
          </a:xfrm>
          <a:prstGeom prst="rect">
            <a:avLst/>
          </a:prstGeom>
        </p:spPr>
      </p:pic>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48797" name="think-cell Slide" r:id="rId7" imgW="7772400" imgH="10058400" progId="TCLayout.ActiveDocument.1">
                  <p:embed/>
                </p:oleObj>
              </mc:Choice>
              <mc:Fallback>
                <p:oleObj name="think-cell Slide" r:id="rId7"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8"/>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5"/>
            <a:ext cx="8358659" cy="760115"/>
          </a:xfrm>
        </p:spPr>
        <p:txBody>
          <a:bodyPr/>
          <a:lstStyle/>
          <a:p>
            <a:r>
              <a:rPr lang="en-US" dirty="0">
                <a:cs typeface="Segoe UI" panose="020B0502040204020203" pitchFamily="34" charset="0"/>
              </a:rPr>
              <a:t>Incidental death benefit rules </a:t>
            </a:r>
            <a:r>
              <a:rPr lang="en-US" dirty="0">
                <a:latin typeface="Segoe UI Historic" panose="020B0502040204020203" pitchFamily="34" charset="0"/>
                <a:ea typeface="Segoe UI Historic" panose="020B0502040204020203" pitchFamily="34" charset="0"/>
                <a:cs typeface="Segoe UI Historic" panose="020B0502040204020203" pitchFamily="34" charset="0"/>
              </a:rPr>
              <a:t>(</a:t>
            </a:r>
            <a:r>
              <a:rPr lang="en-US" dirty="0">
                <a:cs typeface="Segoe UI" panose="020B0502040204020203" pitchFamily="34" charset="0"/>
              </a:rPr>
              <a:t>Rev. </a:t>
            </a:r>
            <a:r>
              <a:rPr lang="en-US" dirty="0" err="1">
                <a:cs typeface="Segoe UI" panose="020B0502040204020203" pitchFamily="34" charset="0"/>
              </a:rPr>
              <a:t>Rul</a:t>
            </a:r>
            <a:r>
              <a:rPr lang="en-US" dirty="0">
                <a:cs typeface="Segoe UI" panose="020B0502040204020203" pitchFamily="34" charset="0"/>
              </a:rPr>
              <a:t> 74-307</a:t>
            </a:r>
            <a:r>
              <a:rPr lang="en-US" dirty="0">
                <a:latin typeface="Segoe UI Historic" panose="020B0502040204020203" pitchFamily="34" charset="0"/>
                <a:ea typeface="Segoe UI Historic" panose="020B0502040204020203" pitchFamily="34" charset="0"/>
                <a:cs typeface="Segoe UI Historic" panose="020B0502040204020203" pitchFamily="34" charset="0"/>
              </a:rPr>
              <a:t>)</a:t>
            </a:r>
            <a:endParaRPr lang="en-US" dirty="0">
              <a:latin typeface="Segoe UI Historic" panose="020B0502040204020203" pitchFamily="34" charset="0"/>
              <a:ea typeface="Segoe UI Historic" panose="020B0502040204020203" pitchFamily="34" charset="0"/>
              <a:cs typeface="Segoe UI Historic" panose="020B0502040204020203" pitchFamily="34" charset="0"/>
              <a:sym typeface="Segoe UI" panose="020B0502040204020203" pitchFamily="34" charset="0"/>
            </a:endParaRP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15</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cxnSp>
        <p:nvCxnSpPr>
          <p:cNvPr id="23" name="Straight Connector 22">
            <a:extLst>
              <a:ext uri="{FF2B5EF4-FFF2-40B4-BE49-F238E27FC236}">
                <a16:creationId xmlns:a16="http://schemas.microsoft.com/office/drawing/2014/main" id="{9BBBAB21-EBBF-974B-82EF-9E96329DFD98}"/>
              </a:ext>
            </a:extLst>
          </p:cNvPr>
          <p:cNvCxnSpPr>
            <a:cxnSpLocks/>
          </p:cNvCxnSpPr>
          <p:nvPr/>
        </p:nvCxnSpPr>
        <p:spPr>
          <a:xfrm>
            <a:off x="285751" y="2512375"/>
            <a:ext cx="424557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E84287-8E54-4D47-9E5C-85CC9AB186E8}"/>
              </a:ext>
            </a:extLst>
          </p:cNvPr>
          <p:cNvCxnSpPr>
            <a:cxnSpLocks/>
          </p:cNvCxnSpPr>
          <p:nvPr/>
        </p:nvCxnSpPr>
        <p:spPr>
          <a:xfrm>
            <a:off x="4626571" y="2512375"/>
            <a:ext cx="424557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AB261482-9B35-9946-AC1B-7B475ADB0EF9}"/>
              </a:ext>
            </a:extLst>
          </p:cNvPr>
          <p:cNvSpPr txBox="1">
            <a:spLocks/>
          </p:cNvSpPr>
          <p:nvPr/>
        </p:nvSpPr>
        <p:spPr>
          <a:xfrm>
            <a:off x="208253" y="2617386"/>
            <a:ext cx="3636091" cy="1500124"/>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1400" b="1" noProof="1">
                <a:solidFill>
                  <a:srgbClr val="002677"/>
                </a:solidFill>
                <a:latin typeface="Segoe UI" panose="020B0502040204020203" pitchFamily="34" charset="0"/>
                <a:cs typeface="Segoe UI" panose="020B0502040204020203" pitchFamily="34" charset="0"/>
              </a:rPr>
              <a:t>Variable/Term/UL</a:t>
            </a:r>
          </a:p>
          <a:p>
            <a:pPr marL="231775" lvl="1" indent="-223838">
              <a:lnSpc>
                <a:spcPct val="100000"/>
              </a:lnSpc>
              <a:spcBef>
                <a:spcPts val="1000"/>
              </a:spcBef>
              <a:buClr>
                <a:srgbClr val="0025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Any amount up to but less than 25% of aggregate employer contributions may go toward life insurance premiums</a:t>
            </a:r>
          </a:p>
        </p:txBody>
      </p:sp>
      <p:sp>
        <p:nvSpPr>
          <p:cNvPr id="28" name="Text Placeholder 4">
            <a:extLst>
              <a:ext uri="{FF2B5EF4-FFF2-40B4-BE49-F238E27FC236}">
                <a16:creationId xmlns:a16="http://schemas.microsoft.com/office/drawing/2014/main" id="{01AB008C-77A3-794E-A43B-E329AFFBCA09}"/>
              </a:ext>
            </a:extLst>
          </p:cNvPr>
          <p:cNvSpPr txBox="1">
            <a:spLocks/>
          </p:cNvSpPr>
          <p:nvPr/>
        </p:nvSpPr>
        <p:spPr>
          <a:xfrm>
            <a:off x="971905" y="1903116"/>
            <a:ext cx="7877380" cy="311165"/>
          </a:xfrm>
          <a:prstGeom prst="rect">
            <a:avLst/>
          </a:prstGeom>
        </p:spPr>
        <p:txBody>
          <a:bodyPr lIns="18288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1600" noProof="1">
                <a:solidFill>
                  <a:srgbClr val="002677"/>
                </a:solidFill>
              </a:rPr>
              <a:t>For defined benefit and defined contribution plans alike</a:t>
            </a:r>
          </a:p>
        </p:txBody>
      </p:sp>
      <p:sp>
        <p:nvSpPr>
          <p:cNvPr id="29" name="Text Placeholder 3">
            <a:extLst>
              <a:ext uri="{FF2B5EF4-FFF2-40B4-BE49-F238E27FC236}">
                <a16:creationId xmlns:a16="http://schemas.microsoft.com/office/drawing/2014/main" id="{9F034956-712B-5C40-8150-825BBB65A845}"/>
              </a:ext>
            </a:extLst>
          </p:cNvPr>
          <p:cNvSpPr txBox="1">
            <a:spLocks/>
          </p:cNvSpPr>
          <p:nvPr/>
        </p:nvSpPr>
        <p:spPr>
          <a:xfrm>
            <a:off x="4575968" y="2621721"/>
            <a:ext cx="3685829" cy="14834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90000"/>
              </a:lnSpc>
              <a:spcBef>
                <a:spcPct val="40000"/>
              </a:spcBef>
              <a:buClr>
                <a:srgbClr val="FF3300"/>
              </a:buClr>
              <a:buNone/>
              <a:defRPr/>
            </a:pPr>
            <a:r>
              <a:rPr lang="en-US" altLang="en-US" sz="1400" b="1" dirty="0">
                <a:solidFill>
                  <a:srgbClr val="002677"/>
                </a:solidFill>
                <a:latin typeface="Segoe UI" panose="020B0502040204020203" pitchFamily="34" charset="0"/>
                <a:cs typeface="Segoe UI" panose="020B0502040204020203" pitchFamily="34" charset="0"/>
              </a:rPr>
              <a:t>Whole Life</a:t>
            </a:r>
          </a:p>
          <a:p>
            <a:pPr marL="231775" lvl="1" indent="-223838">
              <a:lnSpc>
                <a:spcPct val="100000"/>
              </a:lnSpc>
              <a:spcBef>
                <a:spcPts val="1000"/>
              </a:spcBef>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Any amount less than 50% of aggregate employer contributions may go toward life insurance premiums</a:t>
            </a:r>
          </a:p>
          <a:p>
            <a:pPr marL="0" indent="0">
              <a:spcBef>
                <a:spcPts val="375"/>
              </a:spcBef>
              <a:buClr>
                <a:srgbClr val="002577"/>
              </a:buClr>
              <a:buNone/>
            </a:pPr>
            <a:endParaRPr lang="en-US" sz="1200" dirty="0">
              <a:solidFill>
                <a:srgbClr val="002677"/>
              </a:solidFill>
            </a:endParaRPr>
          </a:p>
        </p:txBody>
      </p:sp>
      <p:sp>
        <p:nvSpPr>
          <p:cNvPr id="31" name="Oval 30">
            <a:extLst>
              <a:ext uri="{FF2B5EF4-FFF2-40B4-BE49-F238E27FC236}">
                <a16:creationId xmlns:a16="http://schemas.microsoft.com/office/drawing/2014/main" id="{FE28955A-08D1-1C47-AD35-DFBE35F14F9F}"/>
              </a:ext>
            </a:extLst>
          </p:cNvPr>
          <p:cNvSpPr/>
          <p:nvPr/>
        </p:nvSpPr>
        <p:spPr>
          <a:xfrm>
            <a:off x="313075" y="1717534"/>
            <a:ext cx="646906" cy="646906"/>
          </a:xfrm>
          <a:prstGeom prst="ellipse">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pic>
        <p:nvPicPr>
          <p:cNvPr id="32" name="Graphic 31">
            <a:extLst>
              <a:ext uri="{FF2B5EF4-FFF2-40B4-BE49-F238E27FC236}">
                <a16:creationId xmlns:a16="http://schemas.microsoft.com/office/drawing/2014/main" id="{FA15C559-11B4-5C4A-A7DC-86A091759C5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80572" y="1868453"/>
            <a:ext cx="444138" cy="444138"/>
          </a:xfrm>
          <a:prstGeom prst="rect">
            <a:avLst/>
          </a:prstGeom>
        </p:spPr>
      </p:pic>
    </p:spTree>
    <p:extLst>
      <p:ext uri="{BB962C8B-B14F-4D97-AF65-F5344CB8AC3E}">
        <p14:creationId xmlns:p14="http://schemas.microsoft.com/office/powerpoint/2010/main" val="1519610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65DDAF-2386-064D-B155-D12265FDB0D2}"/>
              </a:ext>
            </a:extLst>
          </p:cNvPr>
          <p:cNvSpPr/>
          <p:nvPr/>
        </p:nvSpPr>
        <p:spPr>
          <a:xfrm>
            <a:off x="4572000" y="0"/>
            <a:ext cx="4572000" cy="6858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49819"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16</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312122" cy="1114221"/>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Incidental death benefit rules</a:t>
            </a:r>
          </a:p>
          <a:p>
            <a:pPr>
              <a:spcBef>
                <a:spcPts val="400"/>
              </a:spcBef>
            </a:pPr>
            <a:r>
              <a:rPr lang="en-US" dirty="0">
                <a:latin typeface="Segoe UI Historic" panose="020B0502040204020203" pitchFamily="34" charset="0"/>
                <a:ea typeface="Segoe UI Historic" panose="020B0502040204020203" pitchFamily="34" charset="0"/>
                <a:cs typeface="Segoe UI Historic" panose="020B0502040204020203" pitchFamily="34" charset="0"/>
              </a:rPr>
              <a:t>(</a:t>
            </a:r>
            <a:r>
              <a:rPr lang="en-US" dirty="0">
                <a:cs typeface="Segoe UI" panose="020B0502040204020203" pitchFamily="34" charset="0"/>
              </a:rPr>
              <a:t>Rev. </a:t>
            </a:r>
            <a:r>
              <a:rPr lang="en-US" dirty="0" err="1">
                <a:cs typeface="Segoe UI" panose="020B0502040204020203" pitchFamily="34" charset="0"/>
              </a:rPr>
              <a:t>Rul</a:t>
            </a:r>
            <a:r>
              <a:rPr lang="en-US" dirty="0">
                <a:cs typeface="Segoe UI" panose="020B0502040204020203" pitchFamily="34" charset="0"/>
              </a:rPr>
              <a:t> 74-307</a:t>
            </a:r>
            <a:r>
              <a:rPr lang="en-US" dirty="0">
                <a:latin typeface="Segoe UI Historic" panose="020B0502040204020203" pitchFamily="34" charset="0"/>
                <a:ea typeface="Segoe UI Historic" panose="020B0502040204020203" pitchFamily="34" charset="0"/>
                <a:cs typeface="Segoe UI Historic" panose="020B0502040204020203" pitchFamily="34" charset="0"/>
              </a:rPr>
              <a:t>)</a:t>
            </a:r>
          </a:p>
        </p:txBody>
      </p:sp>
      <p:sp>
        <p:nvSpPr>
          <p:cNvPr id="10" name="Title 5">
            <a:extLst>
              <a:ext uri="{FF2B5EF4-FFF2-40B4-BE49-F238E27FC236}">
                <a16:creationId xmlns:a16="http://schemas.microsoft.com/office/drawing/2014/main" id="{0C356847-C3BE-C549-8F36-6B3B79151FAD}"/>
              </a:ext>
            </a:extLst>
          </p:cNvPr>
          <p:cNvSpPr txBox="1">
            <a:spLocks/>
          </p:cNvSpPr>
          <p:nvPr/>
        </p:nvSpPr>
        <p:spPr>
          <a:xfrm>
            <a:off x="191313" y="1836821"/>
            <a:ext cx="4380687" cy="3751179"/>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5953" lvl="1" indent="0">
              <a:lnSpc>
                <a:spcPct val="100000"/>
              </a:lnSpc>
              <a:spcBef>
                <a:spcPts val="750"/>
              </a:spcBef>
              <a:buClr>
                <a:srgbClr val="002677"/>
              </a:buClr>
              <a:buNone/>
            </a:pPr>
            <a:r>
              <a:rPr lang="en-US" altLang="en-US" sz="1600" b="1" spc="-20" dirty="0">
                <a:solidFill>
                  <a:srgbClr val="3369FF"/>
                </a:solidFill>
                <a:latin typeface="Segoe UI" panose="020B0502040204020203" pitchFamily="34" charset="0"/>
                <a:cs typeface="Segoe UI" panose="020B0502040204020203" pitchFamily="34" charset="0"/>
              </a:rPr>
              <a:t>Alternate rule for defined benefit plans only</a:t>
            </a:r>
          </a:p>
          <a:p>
            <a:pPr marL="231775" indent="-231775">
              <a:lnSpc>
                <a:spcPct val="100000"/>
              </a:lnSpc>
              <a:spcBef>
                <a:spcPts val="1000"/>
              </a:spcBef>
              <a:buClr>
                <a:srgbClr val="002577"/>
              </a:buClr>
              <a:buFont typeface="Courier New" panose="02070309020205020404" pitchFamily="49" charset="0"/>
              <a:buChar char="o"/>
            </a:pPr>
            <a:r>
              <a:rPr lang="en-US" sz="1400" b="1" noProof="1">
                <a:solidFill>
                  <a:srgbClr val="002577"/>
                </a:solidFill>
                <a:latin typeface="Segoe UI" panose="020B0502040204020203" pitchFamily="34" charset="0"/>
                <a:cs typeface="Segoe UI" panose="020B0502040204020203" pitchFamily="34" charset="0"/>
              </a:rPr>
              <a:t>The “100 times</a:t>
            </a:r>
            <a:r>
              <a:rPr lang="en-US" sz="1400" b="1"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US" sz="1400" b="1" noProof="1">
                <a:solidFill>
                  <a:srgbClr val="002577"/>
                </a:solidFill>
                <a:latin typeface="Segoe UI" panose="020B0502040204020203" pitchFamily="34" charset="0"/>
                <a:cs typeface="Segoe UI" panose="020B0502040204020203" pitchFamily="34" charset="0"/>
              </a:rPr>
              <a:t>the projected monthly </a:t>
            </a:r>
            <a:br>
              <a:rPr lang="en-US" sz="1400" b="1" noProof="1">
                <a:solidFill>
                  <a:srgbClr val="002577"/>
                </a:solidFill>
                <a:latin typeface="Segoe UI" panose="020B0502040204020203" pitchFamily="34" charset="0"/>
                <a:cs typeface="Segoe UI" panose="020B0502040204020203" pitchFamily="34" charset="0"/>
              </a:rPr>
            </a:br>
            <a:r>
              <a:rPr lang="en-US" sz="1400" b="1" noProof="1">
                <a:solidFill>
                  <a:srgbClr val="002577"/>
                </a:solidFill>
                <a:latin typeface="Segoe UI" panose="020B0502040204020203" pitchFamily="34" charset="0"/>
                <a:cs typeface="Segoe UI" panose="020B0502040204020203" pitchFamily="34" charset="0"/>
              </a:rPr>
              <a:t>benefit</a:t>
            </a:r>
            <a:r>
              <a:rPr lang="en-US" sz="1400" b="1"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US" sz="1400" b="1" noProof="1">
                <a:solidFill>
                  <a:srgbClr val="002577"/>
                </a:solidFill>
                <a:latin typeface="Segoe UI" panose="020B0502040204020203" pitchFamily="34" charset="0"/>
                <a:cs typeface="Segoe UI" panose="020B0502040204020203" pitchFamily="34" charset="0"/>
              </a:rPr>
              <a:t>rule”  </a:t>
            </a:r>
          </a:p>
          <a:p>
            <a:pPr marL="463550" lvl="1" indent="-231775">
              <a:spcBef>
                <a:spcPts val="800"/>
              </a:spcBef>
              <a:buFont typeface="Courier New" panose="02070309020205020404" pitchFamily="49" charset="0"/>
              <a:buChar char="o"/>
            </a:pPr>
            <a:r>
              <a:rPr lang="en-US" sz="1300" noProof="1">
                <a:solidFill>
                  <a:srgbClr val="002577"/>
                </a:solidFill>
                <a:latin typeface="Segoe UI" panose="020B0502040204020203" pitchFamily="34" charset="0"/>
                <a:cs typeface="Segoe UI" panose="020B0502040204020203" pitchFamily="34" charset="0"/>
              </a:rPr>
              <a:t>This rule used to be the “standard” for </a:t>
            </a:r>
            <a:br>
              <a:rPr lang="en-US" sz="1300" noProof="1">
                <a:solidFill>
                  <a:srgbClr val="002577"/>
                </a:solidFill>
                <a:latin typeface="Segoe UI" panose="020B0502040204020203" pitchFamily="34" charset="0"/>
                <a:cs typeface="Segoe UI" panose="020B0502040204020203" pitchFamily="34" charset="0"/>
              </a:rPr>
            </a:br>
            <a:r>
              <a:rPr lang="en-US" sz="1300" noProof="1">
                <a:solidFill>
                  <a:srgbClr val="002577"/>
                </a:solidFill>
                <a:latin typeface="Segoe UI" panose="020B0502040204020203" pitchFamily="34" charset="0"/>
                <a:cs typeface="Segoe UI" panose="020B0502040204020203" pitchFamily="34" charset="0"/>
              </a:rPr>
              <a:t>DB plans, but the percent of cumulative contributions rules are more flexible</a:t>
            </a:r>
          </a:p>
          <a:p>
            <a:pPr marL="463550" lvl="1" indent="-231775">
              <a:spcBef>
                <a:spcPts val="800"/>
              </a:spcBef>
              <a:buFont typeface="Courier New" panose="02070309020205020404" pitchFamily="49" charset="0"/>
              <a:buChar char="o"/>
            </a:pPr>
            <a:r>
              <a:rPr lang="en-US" sz="1300" noProof="1">
                <a:solidFill>
                  <a:srgbClr val="002577"/>
                </a:solidFill>
                <a:latin typeface="Segoe UI" panose="020B0502040204020203" pitchFamily="34" charset="0"/>
                <a:cs typeface="Segoe UI" panose="020B0502040204020203" pitchFamily="34" charset="0"/>
              </a:rPr>
              <a:t>Plan may not distribute value of accrued </a:t>
            </a:r>
            <a:br>
              <a:rPr lang="en-US" sz="1300" noProof="1">
                <a:solidFill>
                  <a:srgbClr val="002577"/>
                </a:solidFill>
                <a:latin typeface="Segoe UI" panose="020B0502040204020203" pitchFamily="34" charset="0"/>
                <a:cs typeface="Segoe UI" panose="020B0502040204020203" pitchFamily="34" charset="0"/>
              </a:rPr>
            </a:br>
            <a:r>
              <a:rPr lang="en-US" sz="1300" noProof="1">
                <a:solidFill>
                  <a:srgbClr val="002577"/>
                </a:solidFill>
                <a:latin typeface="Segoe UI" panose="020B0502040204020203" pitchFamily="34" charset="0"/>
                <a:cs typeface="Segoe UI" panose="020B0502040204020203" pitchFamily="34" charset="0"/>
              </a:rPr>
              <a:t>vested benefit in addition to life insurance </a:t>
            </a:r>
            <a:br>
              <a:rPr lang="en-US" sz="1300" noProof="1">
                <a:solidFill>
                  <a:srgbClr val="002577"/>
                </a:solidFill>
                <a:latin typeface="Segoe UI" panose="020B0502040204020203" pitchFamily="34" charset="0"/>
                <a:cs typeface="Segoe UI" panose="020B0502040204020203" pitchFamily="34" charset="0"/>
              </a:rPr>
            </a:br>
            <a:r>
              <a:rPr lang="en-US" sz="1300" noProof="1">
                <a:solidFill>
                  <a:srgbClr val="002577"/>
                </a:solidFill>
                <a:latin typeface="Segoe UI" panose="020B0502040204020203" pitchFamily="34" charset="0"/>
                <a:cs typeface="Segoe UI" panose="020B0502040204020203" pitchFamily="34" charset="0"/>
              </a:rPr>
              <a:t>if the 100 times rule is employed</a:t>
            </a:r>
          </a:p>
          <a:p>
            <a:pPr marL="463550" lvl="1" indent="-231775">
              <a:spcBef>
                <a:spcPts val="800"/>
              </a:spcBef>
              <a:buFont typeface="Courier New" panose="02070309020205020404" pitchFamily="49" charset="0"/>
              <a:buChar char="o"/>
            </a:pPr>
            <a:r>
              <a:rPr lang="en-US" sz="1300" noProof="1">
                <a:solidFill>
                  <a:srgbClr val="002577"/>
                </a:solidFill>
                <a:latin typeface="Segoe UI" panose="020B0502040204020203" pitchFamily="34" charset="0"/>
                <a:cs typeface="Segoe UI" panose="020B0502040204020203" pitchFamily="34" charset="0"/>
              </a:rPr>
              <a:t>There may still be some situations </a:t>
            </a: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noProof="1">
                <a:solidFill>
                  <a:srgbClr val="002577"/>
                </a:solidFill>
                <a:latin typeface="Segoe UI" panose="020B0502040204020203" pitchFamily="34" charset="0"/>
                <a:cs typeface="Segoe UI" panose="020B0502040204020203" pitchFamily="34" charset="0"/>
              </a:rPr>
              <a:t>depending </a:t>
            </a:r>
            <a:br>
              <a:rPr lang="en-US" sz="1300" noProof="1">
                <a:solidFill>
                  <a:srgbClr val="002577"/>
                </a:solidFill>
                <a:latin typeface="Segoe UI" panose="020B0502040204020203" pitchFamily="34" charset="0"/>
                <a:cs typeface="Segoe UI" panose="020B0502040204020203" pitchFamily="34" charset="0"/>
              </a:rPr>
            </a:br>
            <a:r>
              <a:rPr lang="en-US" sz="1300" noProof="1">
                <a:solidFill>
                  <a:srgbClr val="002577"/>
                </a:solidFill>
                <a:latin typeface="Segoe UI" panose="020B0502040204020203" pitchFamily="34" charset="0"/>
                <a:cs typeface="Segoe UI" panose="020B0502040204020203" pitchFamily="34" charset="0"/>
              </a:rPr>
              <a:t>on number of participants</a:t>
            </a: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 </a:t>
            </a:r>
            <a:r>
              <a:rPr lang="en-US" sz="1300" noProof="1">
                <a:solidFill>
                  <a:srgbClr val="002577"/>
                </a:solidFill>
                <a:latin typeface="Segoe UI" panose="020B0502040204020203" pitchFamily="34" charset="0"/>
                <a:cs typeface="Segoe UI" panose="020B0502040204020203" pitchFamily="34" charset="0"/>
              </a:rPr>
              <a:t>where this rule </a:t>
            </a:r>
            <a:br>
              <a:rPr lang="en-US" sz="1300" noProof="1">
                <a:solidFill>
                  <a:srgbClr val="002577"/>
                </a:solidFill>
                <a:latin typeface="Segoe UI" panose="020B0502040204020203" pitchFamily="34" charset="0"/>
                <a:cs typeface="Segoe UI" panose="020B0502040204020203" pitchFamily="34" charset="0"/>
              </a:rPr>
            </a:br>
            <a:r>
              <a:rPr lang="en-US" sz="1300" noProof="1">
                <a:solidFill>
                  <a:srgbClr val="002577"/>
                </a:solidFill>
                <a:latin typeface="Segoe UI" panose="020B0502040204020203" pitchFamily="34" charset="0"/>
                <a:cs typeface="Segoe UI" panose="020B0502040204020203" pitchFamily="34" charset="0"/>
              </a:rPr>
              <a:t>may be more suitable</a:t>
            </a:r>
          </a:p>
          <a:p>
            <a:pPr marL="463550" lvl="1" indent="-231775">
              <a:spcBef>
                <a:spcPts val="800"/>
              </a:spcBef>
              <a:buFont typeface="Courier New" panose="02070309020205020404" pitchFamily="49" charset="0"/>
              <a:buChar char="o"/>
            </a:pPr>
            <a:r>
              <a:rPr lang="en-US" sz="1300" noProof="1">
                <a:solidFill>
                  <a:srgbClr val="002577"/>
                </a:solidFill>
                <a:latin typeface="Segoe UI" panose="020B0502040204020203" pitchFamily="34" charset="0"/>
                <a:cs typeface="Segoe UI" panose="020B0502040204020203" pitchFamily="34" charset="0"/>
              </a:rPr>
              <a:t>100 times rule is less costly to administer than </a:t>
            </a:r>
            <a:br>
              <a:rPr lang="en-US" sz="1300" noProof="1">
                <a:solidFill>
                  <a:srgbClr val="002577"/>
                </a:solidFill>
                <a:latin typeface="Segoe UI" panose="020B0502040204020203" pitchFamily="34" charset="0"/>
                <a:cs typeface="Segoe UI" panose="020B0502040204020203" pitchFamily="34" charset="0"/>
              </a:rPr>
            </a:br>
            <a:r>
              <a:rPr lang="en-US" sz="1300" noProof="1">
                <a:solidFill>
                  <a:srgbClr val="002577"/>
                </a:solidFill>
                <a:latin typeface="Segoe UI" panose="020B0502040204020203" pitchFamily="34" charset="0"/>
                <a:cs typeface="Segoe UI" panose="020B0502040204020203" pitchFamily="34" charset="0"/>
              </a:rPr>
              <a:t>the percent of aggregate contributions rule</a:t>
            </a:r>
          </a:p>
          <a:p>
            <a:pPr marL="180578" lvl="1" indent="-175618">
              <a:spcBef>
                <a:spcPts val="750"/>
              </a:spcBef>
              <a:buClr>
                <a:srgbClr val="002577"/>
              </a:buClr>
              <a:buFont typeface="Courier New" panose="02070309020205020404" pitchFamily="49" charset="0"/>
              <a:buChar char="o"/>
            </a:pPr>
            <a:endParaRPr lang="en-US" sz="14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180578" lvl="1" indent="-175618">
              <a:spcBef>
                <a:spcPts val="750"/>
              </a:spcBef>
              <a:buClr>
                <a:srgbClr val="002577"/>
              </a:buClr>
              <a:buFont typeface="Courier New" panose="02070309020205020404" pitchFamily="49" charset="0"/>
              <a:buChar char="o"/>
            </a:pPr>
            <a:endParaRPr lang="en-US" sz="14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50000"/>
              </a:lnSpc>
            </a:pPr>
            <a:endParaRPr lang="en-US" sz="1400" b="1" dirty="0">
              <a:solidFill>
                <a:srgbClr val="3369FF"/>
              </a:solidFill>
              <a:latin typeface="Segoe UI" panose="020B0502040204020203" pitchFamily="34" charset="0"/>
              <a:cs typeface="Segoe UI" panose="020B0502040204020203" pitchFamily="34" charset="0"/>
            </a:endParaRPr>
          </a:p>
        </p:txBody>
      </p:sp>
      <p:pic>
        <p:nvPicPr>
          <p:cNvPr id="12" name="Graphic 11">
            <a:extLst>
              <a:ext uri="{FF2B5EF4-FFF2-40B4-BE49-F238E27FC236}">
                <a16:creationId xmlns:a16="http://schemas.microsoft.com/office/drawing/2014/main" id="{AEFBF977-E996-A04D-BAF9-0A6C87719C5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64078" y="2461840"/>
            <a:ext cx="1592580" cy="1592580"/>
          </a:xfrm>
          <a:prstGeom prst="rect">
            <a:avLst/>
          </a:prstGeom>
        </p:spPr>
      </p:pic>
    </p:spTree>
    <p:extLst>
      <p:ext uri="{BB962C8B-B14F-4D97-AF65-F5344CB8AC3E}">
        <p14:creationId xmlns:p14="http://schemas.microsoft.com/office/powerpoint/2010/main" val="1690511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578FB135-3F82-AB46-B1DC-54D7A75D03B1}"/>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50840" name="think-cell Slide" r:id="rId5" imgW="7772400" imgH="10058400" progId="TCLayout.ActiveDocument.1">
                  <p:embed/>
                </p:oleObj>
              </mc:Choice>
              <mc:Fallback>
                <p:oleObj name="think-cell Slide" r:id="rId5" imgW="7772400" imgH="10058400" progId="TCLayout.ActiveDocument.1">
                  <p:embed/>
                  <p:pic>
                    <p:nvPicPr>
                      <p:cNvPr id="13" name="Object 12" hidden="1">
                        <a:extLst>
                          <a:ext uri="{FF2B5EF4-FFF2-40B4-BE49-F238E27FC236}">
                            <a16:creationId xmlns:a16="http://schemas.microsoft.com/office/drawing/2014/main" id="{578FB135-3F82-AB46-B1DC-54D7A75D03B1}"/>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A87AF513-0E59-0843-AE2C-D5422E966134}"/>
              </a:ext>
            </a:extLst>
          </p:cNvPr>
          <p:cNvSpPr>
            <a:spLocks noGrp="1"/>
          </p:cNvSpPr>
          <p:nvPr>
            <p:ph type="ftr" sz="quarter" idx="3"/>
          </p:nvPr>
        </p:nvSpPr>
        <p:spPr/>
        <p:txBody>
          <a:bodyPr/>
          <a:lstStyle/>
          <a:p>
            <a:pPr defTabSz="285750">
              <a:defRPr/>
            </a:pPr>
            <a:r>
              <a:rPr lang="en-US" dirty="0"/>
              <a:t>Owning life insurance inside qualified plans – Month 00, 2020</a:t>
            </a:r>
          </a:p>
        </p:txBody>
      </p:sp>
      <p:sp>
        <p:nvSpPr>
          <p:cNvPr id="4" name="Title 3">
            <a:extLst>
              <a:ext uri="{FF2B5EF4-FFF2-40B4-BE49-F238E27FC236}">
                <a16:creationId xmlns:a16="http://schemas.microsoft.com/office/drawing/2014/main" id="{ED05C76B-9866-044C-BFFA-6CE314D880CD}"/>
              </a:ext>
            </a:extLst>
          </p:cNvPr>
          <p:cNvSpPr>
            <a:spLocks noGrp="1"/>
          </p:cNvSpPr>
          <p:nvPr>
            <p:ph type="ctrTitle"/>
          </p:nvPr>
        </p:nvSpPr>
        <p:spPr>
          <a:xfrm>
            <a:off x="184793" y="333737"/>
            <a:ext cx="7965701" cy="479861"/>
          </a:xfrm>
        </p:spPr>
        <p:txBody>
          <a:bodyPr/>
          <a:lstStyle/>
          <a:p>
            <a:r>
              <a:rPr lang="en-US" dirty="0">
                <a:cs typeface="Segoe UI" panose="020B0502040204020203" pitchFamily="34" charset="0"/>
              </a:rPr>
              <a:t>Profit-sharing plans provide greater funding flexibility</a:t>
            </a:r>
          </a:p>
        </p:txBody>
      </p:sp>
      <p:sp>
        <p:nvSpPr>
          <p:cNvPr id="5" name="Text Placeholder 4">
            <a:extLst>
              <a:ext uri="{FF2B5EF4-FFF2-40B4-BE49-F238E27FC236}">
                <a16:creationId xmlns:a16="http://schemas.microsoft.com/office/drawing/2014/main" id="{FB3D32FE-6B6C-914E-B681-985A5FB85856}"/>
              </a:ext>
            </a:extLst>
          </p:cNvPr>
          <p:cNvSpPr>
            <a:spLocks noGrp="1"/>
          </p:cNvSpPr>
          <p:nvPr>
            <p:ph type="body" sz="quarter" idx="12"/>
          </p:nvPr>
        </p:nvSpPr>
        <p:spPr>
          <a:xfrm>
            <a:off x="199138" y="2951055"/>
            <a:ext cx="2042038" cy="2275367"/>
          </a:xfrm>
        </p:spPr>
        <p:txBody>
          <a:bodyPr>
            <a:normAutofit/>
          </a:bodyPr>
          <a:lstStyle/>
          <a:p>
            <a:pPr>
              <a:lnSpc>
                <a:spcPct val="100000"/>
              </a:lnSpc>
              <a:spcBef>
                <a:spcPts val="0"/>
              </a:spcBef>
              <a:buClr>
                <a:srgbClr val="FFFFFF"/>
              </a:buClr>
            </a:pPr>
            <a:r>
              <a:rPr lang="en-US" altLang="en-US" sz="1400" dirty="0">
                <a:ea typeface="ＭＳ Ｐゴシック" panose="020B0600070205080204" pitchFamily="34" charset="-128"/>
                <a:cs typeface="Segoe UI" panose="020B0502040204020203" pitchFamily="34" charset="0"/>
              </a:rPr>
              <a:t>Current contributions</a:t>
            </a:r>
          </a:p>
          <a:p>
            <a:pPr marL="231775" lvl="1" indent="-223838">
              <a:lnSpc>
                <a:spcPct val="100000"/>
              </a:lnSpc>
              <a:spcBef>
                <a:spcPts val="1000"/>
              </a:spcBef>
              <a:buFont typeface="Courier New" panose="02070309020205020404" pitchFamily="49" charset="0"/>
              <a:buChar char="o"/>
            </a:pPr>
            <a:r>
              <a:rPr lang="en-US" sz="1300" noProof="1">
                <a:solidFill>
                  <a:srgbClr val="FFFFFF"/>
                </a:solidFill>
                <a:latin typeface="Segoe UI" panose="020B0502040204020203" pitchFamily="34" charset="0"/>
                <a:cs typeface="Segoe UI" panose="020B0502040204020203" pitchFamily="34" charset="0"/>
              </a:rPr>
              <a:t>50% limitation</a:t>
            </a:r>
          </a:p>
          <a:p>
            <a:pPr marL="231775" lvl="1" indent="-223838">
              <a:lnSpc>
                <a:spcPct val="100000"/>
              </a:lnSpc>
              <a:spcBef>
                <a:spcPts val="1000"/>
              </a:spcBef>
              <a:buFont typeface="Courier New" panose="02070309020205020404" pitchFamily="49" charset="0"/>
              <a:buChar char="o"/>
            </a:pPr>
            <a:r>
              <a:rPr lang="en-US" sz="1300" noProof="1">
                <a:solidFill>
                  <a:srgbClr val="FFFFFF"/>
                </a:solidFill>
                <a:latin typeface="Segoe UI" panose="020B0502040204020203" pitchFamily="34" charset="0"/>
                <a:cs typeface="Segoe UI" panose="020B0502040204020203" pitchFamily="34" charset="0"/>
              </a:rPr>
              <a:t>25% limitation for </a:t>
            </a:r>
            <a:br>
              <a:rPr lang="en-US" sz="1300" noProof="1">
                <a:solidFill>
                  <a:srgbClr val="FFFFFF"/>
                </a:solidFill>
                <a:latin typeface="Segoe UI" panose="020B0502040204020203" pitchFamily="34" charset="0"/>
                <a:cs typeface="Segoe UI" panose="020B0502040204020203" pitchFamily="34" charset="0"/>
              </a:rPr>
            </a:br>
            <a:r>
              <a:rPr lang="en-US" sz="1300" noProof="1">
                <a:solidFill>
                  <a:srgbClr val="FFFFFF"/>
                </a:solidFill>
                <a:latin typeface="Segoe UI" panose="020B0502040204020203" pitchFamily="34" charset="0"/>
                <a:cs typeface="Segoe UI" panose="020B0502040204020203" pitchFamily="34" charset="0"/>
              </a:rPr>
              <a:t>UL and term policies</a:t>
            </a:r>
          </a:p>
          <a:p>
            <a:pPr>
              <a:lnSpc>
                <a:spcPct val="100000"/>
              </a:lnSpc>
              <a:spcBef>
                <a:spcPts val="0"/>
              </a:spcBef>
              <a:buClr>
                <a:srgbClr val="FFFFFF"/>
              </a:buClr>
            </a:pPr>
            <a:endParaRPr lang="en-US" altLang="en-US" sz="1200" dirty="0">
              <a:ea typeface="ＭＳ Ｐゴシック" panose="020B0600070205080204" pitchFamily="34" charset="-128"/>
              <a:cs typeface="Segoe UI" panose="020B0502040204020203" pitchFamily="34" charset="0"/>
            </a:endParaRPr>
          </a:p>
          <a:p>
            <a:pPr>
              <a:lnSpc>
                <a:spcPct val="100000"/>
              </a:lnSpc>
              <a:spcBef>
                <a:spcPts val="0"/>
              </a:spcBef>
              <a:buClr>
                <a:srgbClr val="FFFFFF"/>
              </a:buClr>
            </a:pPr>
            <a:endParaRPr lang="en-US" altLang="en-US" sz="1200" dirty="0">
              <a:ea typeface="ＭＳ Ｐゴシック" panose="020B0600070205080204" pitchFamily="34" charset="-128"/>
              <a:cs typeface="Segoe UI" panose="020B0502040204020203" pitchFamily="34" charset="0"/>
            </a:endParaRPr>
          </a:p>
          <a:p>
            <a:endParaRPr lang="en-US" dirty="0"/>
          </a:p>
        </p:txBody>
      </p:sp>
      <p:sp>
        <p:nvSpPr>
          <p:cNvPr id="7" name="Text Placeholder 6">
            <a:extLst>
              <a:ext uri="{FF2B5EF4-FFF2-40B4-BE49-F238E27FC236}">
                <a16:creationId xmlns:a16="http://schemas.microsoft.com/office/drawing/2014/main" id="{11667218-8BF3-A74B-B752-5ADE90CF0A1B}"/>
              </a:ext>
            </a:extLst>
          </p:cNvPr>
          <p:cNvSpPr>
            <a:spLocks noGrp="1"/>
          </p:cNvSpPr>
          <p:nvPr>
            <p:ph type="body" sz="quarter" idx="23"/>
          </p:nvPr>
        </p:nvSpPr>
        <p:spPr>
          <a:xfrm>
            <a:off x="2444282" y="2967368"/>
            <a:ext cx="2086443" cy="3090532"/>
          </a:xfrm>
        </p:spPr>
        <p:txBody>
          <a:bodyPr>
            <a:normAutofit/>
          </a:bodyPr>
          <a:lstStyle/>
          <a:p>
            <a:pPr>
              <a:lnSpc>
                <a:spcPct val="100000"/>
              </a:lnSpc>
              <a:spcBef>
                <a:spcPts val="400"/>
              </a:spcBef>
            </a:pPr>
            <a:r>
              <a:rPr lang="en-US" sz="1400" noProof="1">
                <a:cs typeface="Segoe UI" panose="020B0502040204020203" pitchFamily="34" charset="0"/>
              </a:rPr>
              <a:t>Seasoned money </a:t>
            </a:r>
            <a:br>
              <a:rPr lang="en-US" sz="1400" noProof="1">
                <a:cs typeface="Segoe UI" panose="020B0502040204020203" pitchFamily="34" charset="0"/>
              </a:rPr>
            </a:br>
            <a:r>
              <a:rPr lang="en-US" sz="1400" noProof="1">
                <a:cs typeface="Segoe UI" panose="020B0502040204020203" pitchFamily="34" charset="0"/>
              </a:rPr>
              <a:t>if plan allows</a:t>
            </a:r>
          </a:p>
          <a:p>
            <a:pPr marL="231775" lvl="1" indent="-223838">
              <a:lnSpc>
                <a:spcPct val="100000"/>
              </a:lnSpc>
              <a:spcBef>
                <a:spcPts val="1000"/>
              </a:spcBef>
              <a:buFont typeface="Courier New" panose="02070309020205020404" pitchFamily="49" charset="0"/>
              <a:buChar char="o"/>
            </a:pPr>
            <a:r>
              <a:rPr lang="en-US" sz="1300" noProof="1">
                <a:solidFill>
                  <a:srgbClr val="FFFFFF"/>
                </a:solidFill>
                <a:latin typeface="Segoe UI" panose="020B0502040204020203" pitchFamily="34" charset="0"/>
                <a:cs typeface="Segoe UI" panose="020B0502040204020203" pitchFamily="34" charset="0"/>
              </a:rPr>
              <a:t>After 2 years, </a:t>
            </a:r>
            <a:br>
              <a:rPr lang="en-US" sz="1300" noProof="1">
                <a:solidFill>
                  <a:srgbClr val="FFFFFF"/>
                </a:solidFill>
                <a:latin typeface="Segoe UI" panose="020B0502040204020203" pitchFamily="34" charset="0"/>
                <a:cs typeface="Segoe UI" panose="020B0502040204020203" pitchFamily="34" charset="0"/>
              </a:rPr>
            </a:br>
            <a:r>
              <a:rPr lang="en-US" sz="1300" noProof="1">
                <a:solidFill>
                  <a:srgbClr val="FFFFFF"/>
                </a:solidFill>
                <a:latin typeface="Segoe UI" panose="020B0502040204020203" pitchFamily="34" charset="0"/>
                <a:cs typeface="Segoe UI" panose="020B0502040204020203" pitchFamily="34" charset="0"/>
              </a:rPr>
              <a:t>100% of employer contributions available</a:t>
            </a:r>
          </a:p>
          <a:p>
            <a:pPr marL="231775" lvl="1" indent="-223838">
              <a:lnSpc>
                <a:spcPct val="100000"/>
              </a:lnSpc>
              <a:spcBef>
                <a:spcPts val="1000"/>
              </a:spcBef>
              <a:buFont typeface="Courier New" panose="02070309020205020404" pitchFamily="49" charset="0"/>
              <a:buChar char="o"/>
            </a:pPr>
            <a:r>
              <a:rPr lang="en-US" sz="1300" noProof="1">
                <a:solidFill>
                  <a:srgbClr val="FFFFFF"/>
                </a:solidFill>
                <a:latin typeface="Segoe UI" panose="020B0502040204020203" pitchFamily="34" charset="0"/>
                <a:cs typeface="Segoe UI" panose="020B0502040204020203" pitchFamily="34" charset="0"/>
              </a:rPr>
              <a:t>After 5 years, </a:t>
            </a:r>
            <a:br>
              <a:rPr lang="en-US" sz="1300" noProof="1">
                <a:solidFill>
                  <a:srgbClr val="FFFFFF"/>
                </a:solidFill>
                <a:latin typeface="Segoe UI" panose="020B0502040204020203" pitchFamily="34" charset="0"/>
                <a:cs typeface="Segoe UI" panose="020B0502040204020203" pitchFamily="34" charset="0"/>
              </a:rPr>
            </a:br>
            <a:r>
              <a:rPr lang="en-US" sz="1300" noProof="1">
                <a:solidFill>
                  <a:srgbClr val="FFFFFF"/>
                </a:solidFill>
                <a:latin typeface="Segoe UI" panose="020B0502040204020203" pitchFamily="34" charset="0"/>
                <a:cs typeface="Segoe UI" panose="020B0502040204020203" pitchFamily="34" charset="0"/>
              </a:rPr>
              <a:t>100% of the total participant’s account </a:t>
            </a:r>
            <a:br>
              <a:rPr lang="en-US" sz="1300" noProof="1">
                <a:solidFill>
                  <a:srgbClr val="FFFFFF"/>
                </a:solidFill>
                <a:latin typeface="Segoe UI" panose="020B0502040204020203" pitchFamily="34" charset="0"/>
                <a:cs typeface="Segoe UI" panose="020B0502040204020203" pitchFamily="34" charset="0"/>
              </a:rPr>
            </a:br>
            <a:r>
              <a:rPr lang="en-US" sz="1300" noProof="1">
                <a:solidFill>
                  <a:srgbClr val="FFFFFF"/>
                </a:solidFill>
                <a:latin typeface="Segoe UI" panose="020B0502040204020203" pitchFamily="34" charset="0"/>
                <a:cs typeface="Segoe UI" panose="020B0502040204020203" pitchFamily="34" charset="0"/>
              </a:rPr>
              <a:t>is available</a:t>
            </a:r>
          </a:p>
          <a:p>
            <a:endParaRPr lang="en-US" dirty="0"/>
          </a:p>
        </p:txBody>
      </p:sp>
      <p:sp>
        <p:nvSpPr>
          <p:cNvPr id="8" name="Text Placeholder 7">
            <a:extLst>
              <a:ext uri="{FF2B5EF4-FFF2-40B4-BE49-F238E27FC236}">
                <a16:creationId xmlns:a16="http://schemas.microsoft.com/office/drawing/2014/main" id="{D240EDFF-044E-1A44-9304-AAA2BD139334}"/>
              </a:ext>
            </a:extLst>
          </p:cNvPr>
          <p:cNvSpPr>
            <a:spLocks noGrp="1"/>
          </p:cNvSpPr>
          <p:nvPr>
            <p:ph type="body" sz="quarter" idx="27"/>
          </p:nvPr>
        </p:nvSpPr>
        <p:spPr>
          <a:xfrm>
            <a:off x="4767947" y="2967368"/>
            <a:ext cx="2045228" cy="2328532"/>
          </a:xfrm>
        </p:spPr>
        <p:txBody>
          <a:bodyPr/>
          <a:lstStyle/>
          <a:p>
            <a:pPr>
              <a:lnSpc>
                <a:spcPct val="100000"/>
              </a:lnSpc>
              <a:spcBef>
                <a:spcPts val="0"/>
              </a:spcBef>
              <a:buClr>
                <a:srgbClr val="FFFFFF"/>
              </a:buClr>
            </a:pPr>
            <a:r>
              <a:rPr lang="en-US" altLang="en-US" sz="1400" dirty="0">
                <a:ea typeface="ＭＳ Ｐゴシック" panose="020B0600070205080204" pitchFamily="34" charset="-128"/>
                <a:cs typeface="Segoe UI" panose="020B0502040204020203" pitchFamily="34" charset="0"/>
              </a:rPr>
              <a:t>Seeded money</a:t>
            </a:r>
          </a:p>
          <a:p>
            <a:pPr marL="231775" lvl="1" indent="-223838">
              <a:lnSpc>
                <a:spcPct val="100000"/>
              </a:lnSpc>
              <a:spcBef>
                <a:spcPts val="1000"/>
              </a:spcBef>
              <a:buFont typeface="Courier New" panose="02070309020205020404" pitchFamily="49" charset="0"/>
              <a:buChar char="o"/>
            </a:pPr>
            <a:r>
              <a:rPr lang="en-US" sz="1300" noProof="1">
                <a:solidFill>
                  <a:srgbClr val="002577"/>
                </a:solidFill>
                <a:latin typeface="Segoe UI" panose="020B0502040204020203" pitchFamily="34" charset="0"/>
                <a:cs typeface="Segoe UI" panose="020B0502040204020203" pitchFamily="34" charset="0"/>
              </a:rPr>
              <a:t>Funds rolled from other plans</a:t>
            </a:r>
          </a:p>
        </p:txBody>
      </p:sp>
      <p:sp>
        <p:nvSpPr>
          <p:cNvPr id="9" name="Text Placeholder 8">
            <a:extLst>
              <a:ext uri="{FF2B5EF4-FFF2-40B4-BE49-F238E27FC236}">
                <a16:creationId xmlns:a16="http://schemas.microsoft.com/office/drawing/2014/main" id="{824FCA7B-1375-E34D-A07D-930676ABF90D}"/>
              </a:ext>
            </a:extLst>
          </p:cNvPr>
          <p:cNvSpPr>
            <a:spLocks noGrp="1"/>
          </p:cNvSpPr>
          <p:nvPr>
            <p:ph type="body" sz="quarter" idx="31"/>
          </p:nvPr>
        </p:nvSpPr>
        <p:spPr>
          <a:xfrm>
            <a:off x="7053947" y="2967368"/>
            <a:ext cx="2188663" cy="2328532"/>
          </a:xfrm>
        </p:spPr>
        <p:txBody>
          <a:bodyPr>
            <a:normAutofit/>
          </a:bodyPr>
          <a:lstStyle/>
          <a:p>
            <a:pPr>
              <a:lnSpc>
                <a:spcPct val="100000"/>
              </a:lnSpc>
              <a:spcBef>
                <a:spcPts val="0"/>
              </a:spcBef>
              <a:buClr>
                <a:srgbClr val="FFFFFF"/>
              </a:buClr>
            </a:pPr>
            <a:r>
              <a:rPr lang="en-US" altLang="en-US" sz="1400" spc="-30" dirty="0">
                <a:ea typeface="ＭＳ Ｐゴシック" panose="020B0600070205080204" pitchFamily="34" charset="-128"/>
                <a:cs typeface="Segoe UI" panose="020B0502040204020203" pitchFamily="34" charset="0"/>
              </a:rPr>
              <a:t>Employee contribution, </a:t>
            </a:r>
            <a:r>
              <a:rPr lang="en-US" altLang="en-US" sz="1400" dirty="0">
                <a:ea typeface="ＭＳ Ｐゴシック" panose="020B0600070205080204" pitchFamily="34" charset="-128"/>
                <a:cs typeface="Segoe UI" panose="020B0502040204020203" pitchFamily="34" charset="0"/>
              </a:rPr>
              <a:t>if plan allows</a:t>
            </a:r>
          </a:p>
          <a:p>
            <a:pPr marL="231775" lvl="1" indent="-223838">
              <a:lnSpc>
                <a:spcPct val="100000"/>
              </a:lnSpc>
              <a:spcBef>
                <a:spcPts val="1000"/>
              </a:spcBef>
              <a:buFont typeface="Courier New" panose="02070309020205020404" pitchFamily="49" charset="0"/>
              <a:buChar char="o"/>
            </a:pPr>
            <a:r>
              <a:rPr lang="en-US" sz="1300" noProof="1">
                <a:solidFill>
                  <a:srgbClr val="002577"/>
                </a:solidFill>
                <a:latin typeface="Segoe UI" panose="020B0502040204020203" pitchFamily="34" charset="0"/>
                <a:cs typeface="Segoe UI" panose="020B0502040204020203" pitchFamily="34" charset="0"/>
              </a:rPr>
              <a:t>Immediately, 100% </a:t>
            </a:r>
            <a:br>
              <a:rPr lang="en-US" sz="1300" noProof="1">
                <a:solidFill>
                  <a:srgbClr val="002577"/>
                </a:solidFill>
                <a:latin typeface="Segoe UI" panose="020B0502040204020203" pitchFamily="34" charset="0"/>
                <a:cs typeface="Segoe UI" panose="020B0502040204020203" pitchFamily="34" charset="0"/>
              </a:rPr>
            </a:br>
            <a:r>
              <a:rPr lang="en-US" sz="1300" noProof="1">
                <a:solidFill>
                  <a:srgbClr val="002577"/>
                </a:solidFill>
                <a:latin typeface="Segoe UI" panose="020B0502040204020203" pitchFamily="34" charset="0"/>
                <a:cs typeface="Segoe UI" panose="020B0502040204020203" pitchFamily="34" charset="0"/>
              </a:rPr>
              <a:t>is available</a:t>
            </a:r>
          </a:p>
        </p:txBody>
      </p:sp>
      <p:sp>
        <p:nvSpPr>
          <p:cNvPr id="14" name="Text Box 4">
            <a:extLst>
              <a:ext uri="{FF2B5EF4-FFF2-40B4-BE49-F238E27FC236}">
                <a16:creationId xmlns:a16="http://schemas.microsoft.com/office/drawing/2014/main" id="{D8A1D8A6-4703-FD48-A78C-BE88143A3B8B}"/>
              </a:ext>
            </a:extLst>
          </p:cNvPr>
          <p:cNvSpPr txBox="1">
            <a:spLocks noChangeArrowheads="1"/>
          </p:cNvSpPr>
          <p:nvPr/>
        </p:nvSpPr>
        <p:spPr bwMode="auto">
          <a:xfrm>
            <a:off x="285750" y="5883519"/>
            <a:ext cx="4245570" cy="18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28568" rIns="57136" bIns="28568">
            <a:spAutoFit/>
          </a:bodyPr>
          <a:lstStyle>
            <a:lvl1pPr defTabSz="1019175" eaLnBrk="0" hangingPunct="0">
              <a:spcBef>
                <a:spcPct val="20000"/>
              </a:spcBef>
              <a:buBlip>
                <a:blip r:embed="rId7"/>
              </a:buBlip>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1019175" eaLnBrk="0" hangingPunct="0">
              <a:spcBef>
                <a:spcPct val="20000"/>
              </a:spcBef>
              <a:buFont typeface="Arial" panose="020B0604020202020204" pitchFamily="34" charset="0"/>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1019175" eaLnBrk="0" hangingPunct="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defTabSz="1019175" eaLnBrk="0" hangingPunct="0">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1019175" eaLnBrk="0" hangingPunct="0">
              <a:spcBef>
                <a:spcPct val="200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buNone/>
            </a:pPr>
            <a:r>
              <a:rPr lang="en-US" sz="800" b="1" dirty="0">
                <a:solidFill>
                  <a:srgbClr val="75787B"/>
                </a:solidFill>
                <a:latin typeface="Segoe UI" panose="020B0502040204020203" pitchFamily="34" charset="0"/>
                <a:cs typeface="Segoe UI" panose="020B0502040204020203" pitchFamily="34" charset="0"/>
              </a:rPr>
              <a:t>Note: </a:t>
            </a:r>
            <a:r>
              <a:rPr lang="en-US" sz="800" dirty="0">
                <a:solidFill>
                  <a:srgbClr val="75787B"/>
                </a:solidFill>
                <a:latin typeface="Segoe UI" panose="020B0502040204020203" pitchFamily="34" charset="0"/>
                <a:cs typeface="Segoe UI" panose="020B0502040204020203" pitchFamily="34" charset="0"/>
              </a:rPr>
              <a:t>Profit-sharing plans must provide for the liquidation of life insurance at retirement.</a:t>
            </a:r>
          </a:p>
        </p:txBody>
      </p:sp>
      <p:sp>
        <p:nvSpPr>
          <p:cNvPr id="15" name="Slide Number Placeholder 1">
            <a:extLst>
              <a:ext uri="{FF2B5EF4-FFF2-40B4-BE49-F238E27FC236}">
                <a16:creationId xmlns:a16="http://schemas.microsoft.com/office/drawing/2014/main" id="{7CB3B0F2-D25D-AF43-9BC2-55C04EC8AD0E}"/>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17</a:t>
            </a:fld>
            <a:endParaRPr lang="en-US" sz="600" b="1" dirty="0">
              <a:solidFill>
                <a:srgbClr val="002577"/>
              </a:solidFill>
              <a:latin typeface="Segoe UI" panose="020B0502040204020203" pitchFamily="34" charset="0"/>
              <a:cs typeface="Segoe UI" panose="020B0502040204020203" pitchFamily="34" charset="0"/>
            </a:endParaRPr>
          </a:p>
        </p:txBody>
      </p:sp>
      <p:pic>
        <p:nvPicPr>
          <p:cNvPr id="16" name="Graphic 15">
            <a:extLst>
              <a:ext uri="{FF2B5EF4-FFF2-40B4-BE49-F238E27FC236}">
                <a16:creationId xmlns:a16="http://schemas.microsoft.com/office/drawing/2014/main" id="{A1E3ECC0-9B2C-B140-AA93-CB17E01ED49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04284" y="2142414"/>
            <a:ext cx="600785" cy="600785"/>
          </a:xfrm>
          <a:prstGeom prst="rect">
            <a:avLst/>
          </a:prstGeom>
        </p:spPr>
      </p:pic>
      <p:pic>
        <p:nvPicPr>
          <p:cNvPr id="19" name="Graphic 18">
            <a:extLst>
              <a:ext uri="{FF2B5EF4-FFF2-40B4-BE49-F238E27FC236}">
                <a16:creationId xmlns:a16="http://schemas.microsoft.com/office/drawing/2014/main" id="{AA74F7A2-61B8-B246-B2B5-37EE4763B34F}"/>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557849" y="2142016"/>
            <a:ext cx="621914" cy="601184"/>
          </a:xfrm>
          <a:prstGeom prst="rect">
            <a:avLst/>
          </a:prstGeom>
        </p:spPr>
      </p:pic>
      <p:pic>
        <p:nvPicPr>
          <p:cNvPr id="22" name="Graphic 21">
            <a:extLst>
              <a:ext uri="{FF2B5EF4-FFF2-40B4-BE49-F238E27FC236}">
                <a16:creationId xmlns:a16="http://schemas.microsoft.com/office/drawing/2014/main" id="{A0B5ACEC-B8BC-BD4C-9227-F3E4490B2C4F}"/>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876800" y="2146299"/>
            <a:ext cx="649959" cy="596901"/>
          </a:xfrm>
          <a:prstGeom prst="rect">
            <a:avLst/>
          </a:prstGeom>
        </p:spPr>
      </p:pic>
      <p:pic>
        <p:nvPicPr>
          <p:cNvPr id="25" name="Graphic 24">
            <a:extLst>
              <a:ext uri="{FF2B5EF4-FFF2-40B4-BE49-F238E27FC236}">
                <a16:creationId xmlns:a16="http://schemas.microsoft.com/office/drawing/2014/main" id="{C52A4C8C-08B5-8F4B-8086-2414EEB76787}"/>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124700" y="2146300"/>
            <a:ext cx="596900" cy="596900"/>
          </a:xfrm>
          <a:prstGeom prst="rect">
            <a:avLst/>
          </a:prstGeom>
        </p:spPr>
      </p:pic>
    </p:spTree>
    <p:extLst>
      <p:ext uri="{BB962C8B-B14F-4D97-AF65-F5344CB8AC3E}">
        <p14:creationId xmlns:p14="http://schemas.microsoft.com/office/powerpoint/2010/main" val="2621716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52882"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5"/>
            <a:ext cx="8358659" cy="760115"/>
          </a:xfrm>
        </p:spPr>
        <p:txBody>
          <a:bodyPr/>
          <a:lstStyle/>
          <a:p>
            <a:r>
              <a:rPr lang="en-US" dirty="0">
                <a:cs typeface="Segoe UI" panose="020B0502040204020203" pitchFamily="34" charset="0"/>
              </a:rPr>
              <a:t>Life insurance in a profit-sharing plan</a:t>
            </a: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18</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graphicFrame>
        <p:nvGraphicFramePr>
          <p:cNvPr id="12" name="Table Placeholder 4">
            <a:extLst>
              <a:ext uri="{FF2B5EF4-FFF2-40B4-BE49-F238E27FC236}">
                <a16:creationId xmlns:a16="http://schemas.microsoft.com/office/drawing/2014/main" id="{96F9065A-0EEF-F64F-9924-F9256DC7732F}"/>
              </a:ext>
            </a:extLst>
          </p:cNvPr>
          <p:cNvGraphicFramePr>
            <a:graphicFrameLocks/>
          </p:cNvGraphicFramePr>
          <p:nvPr>
            <p:extLst>
              <p:ext uri="{D42A27DB-BD31-4B8C-83A1-F6EECF244321}">
                <p14:modId xmlns:p14="http://schemas.microsoft.com/office/powerpoint/2010/main" val="841108026"/>
              </p:ext>
            </p:extLst>
          </p:nvPr>
        </p:nvGraphicFramePr>
        <p:xfrm>
          <a:off x="285750" y="1828800"/>
          <a:ext cx="8572500" cy="3437382"/>
        </p:xfrm>
        <a:graphic>
          <a:graphicData uri="http://schemas.openxmlformats.org/drawingml/2006/table">
            <a:tbl>
              <a:tblPr firstRow="1" bandRow="1">
                <a:tableStyleId>{5C22544A-7EE6-4342-B048-85BDC9FD1C3A}</a:tableStyleId>
              </a:tblPr>
              <a:tblGrid>
                <a:gridCol w="2862532">
                  <a:extLst>
                    <a:ext uri="{9D8B030D-6E8A-4147-A177-3AD203B41FA5}">
                      <a16:colId xmlns:a16="http://schemas.microsoft.com/office/drawing/2014/main" val="1181051350"/>
                    </a:ext>
                  </a:extLst>
                </a:gridCol>
                <a:gridCol w="2854984">
                  <a:extLst>
                    <a:ext uri="{9D8B030D-6E8A-4147-A177-3AD203B41FA5}">
                      <a16:colId xmlns:a16="http://schemas.microsoft.com/office/drawing/2014/main" val="344917258"/>
                    </a:ext>
                  </a:extLst>
                </a:gridCol>
                <a:gridCol w="2854984">
                  <a:extLst>
                    <a:ext uri="{9D8B030D-6E8A-4147-A177-3AD203B41FA5}">
                      <a16:colId xmlns:a16="http://schemas.microsoft.com/office/drawing/2014/main" val="2749277642"/>
                    </a:ext>
                  </a:extLst>
                </a:gridCol>
              </a:tblGrid>
              <a:tr h="428514">
                <a:tc>
                  <a:txBody>
                    <a:bodyPr/>
                    <a:lstStyle/>
                    <a:p>
                      <a:pPr algn="ct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Year</a:t>
                      </a:r>
                      <a:endParaRPr lang="en-US" sz="1400" b="1" i="0" dirty="0">
                        <a:solidFill>
                          <a:srgbClr val="FFFFFF"/>
                        </a:solidFill>
                        <a:latin typeface="Segoe UI" panose="020B0502040204020203" pitchFamily="34" charset="0"/>
                        <a:cs typeface="Segoe UI" panose="020B0502040204020203" pitchFamily="34" charset="0"/>
                      </a:endParaRPr>
                    </a:p>
                  </a:txBody>
                  <a:tcPr marL="0" marR="0" marT="57150" marB="27432" anchor="b" horzOverflow="overflow">
                    <a:lnL w="635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Contribution amount</a:t>
                      </a:r>
                      <a:endParaRPr lang="en-US" sz="1400" b="1" i="0" dirty="0">
                        <a:solidFill>
                          <a:srgbClr val="FFFFFF"/>
                        </a:solidFill>
                        <a:latin typeface="Segoe UI" panose="020B0502040204020203" pitchFamily="34" charset="0"/>
                        <a:cs typeface="Segoe UI" panose="020B0502040204020203" pitchFamily="34" charset="0"/>
                      </a:endParaRPr>
                    </a:p>
                  </a:txBody>
                  <a:tcPr marL="0" marR="0" marT="57150" marB="27432" anchor="b"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tc>
                  <a:txBody>
                    <a:bodyPr/>
                    <a:lstStyle/>
                    <a:p>
                      <a:pPr algn="ct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Available to purchase and </a:t>
                      </a:r>
                      <a:b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b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fund universal life policy</a:t>
                      </a:r>
                      <a:endParaRPr lang="en-US" sz="1400" b="1" i="0" dirty="0">
                        <a:solidFill>
                          <a:srgbClr val="FFFFFF"/>
                        </a:solidFill>
                        <a:latin typeface="Segoe UI" panose="020B0502040204020203" pitchFamily="34" charset="0"/>
                        <a:cs typeface="Segoe UI" panose="020B0502040204020203" pitchFamily="34" charset="0"/>
                      </a:endParaRPr>
                    </a:p>
                  </a:txBody>
                  <a:tcPr marL="0" marR="0" marT="57150" marB="27432" anchor="b" horzOverflow="overflow">
                    <a:lnL w="6350"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extLst>
                  <a:ext uri="{0D108BD9-81ED-4DB2-BD59-A6C34878D82A}">
                    <a16:rowId xmlns:a16="http://schemas.microsoft.com/office/drawing/2014/main" val="4134292087"/>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4214203913"/>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2</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a:ln>
                            <a:noFill/>
                          </a:ln>
                          <a:solidFill>
                            <a:srgbClr val="002577"/>
                          </a:solidFill>
                          <a:effectLst/>
                          <a:latin typeface="Segoe UI" panose="020B0502040204020203" pitchFamily="34" charset="0"/>
                          <a:cs typeface="Segoe UI" panose="020B0502040204020203" pitchFamily="34" charset="0"/>
                        </a:rPr>
                        <a:t>$10,000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200909392"/>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3</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534749069"/>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123030748"/>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5</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2441607475"/>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6</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65332328"/>
                  </a:ext>
                </a:extLst>
              </a:tr>
            </a:tbl>
          </a:graphicData>
        </a:graphic>
      </p:graphicFrame>
    </p:spTree>
    <p:extLst>
      <p:ext uri="{BB962C8B-B14F-4D97-AF65-F5344CB8AC3E}">
        <p14:creationId xmlns:p14="http://schemas.microsoft.com/office/powerpoint/2010/main" val="4019494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53903"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5"/>
            <a:ext cx="8358659" cy="760115"/>
          </a:xfrm>
        </p:spPr>
        <p:txBody>
          <a:bodyPr/>
          <a:lstStyle/>
          <a:p>
            <a:r>
              <a:rPr lang="en-US" dirty="0">
                <a:cs typeface="Segoe UI" panose="020B0502040204020203" pitchFamily="34" charset="0"/>
              </a:rPr>
              <a:t>Life insurance in a profit-sharing plan</a:t>
            </a: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19</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graphicFrame>
        <p:nvGraphicFramePr>
          <p:cNvPr id="12" name="Table Placeholder 4">
            <a:extLst>
              <a:ext uri="{FF2B5EF4-FFF2-40B4-BE49-F238E27FC236}">
                <a16:creationId xmlns:a16="http://schemas.microsoft.com/office/drawing/2014/main" id="{96F9065A-0EEF-F64F-9924-F9256DC7732F}"/>
              </a:ext>
            </a:extLst>
          </p:cNvPr>
          <p:cNvGraphicFramePr>
            <a:graphicFrameLocks/>
          </p:cNvGraphicFramePr>
          <p:nvPr>
            <p:extLst>
              <p:ext uri="{D42A27DB-BD31-4B8C-83A1-F6EECF244321}">
                <p14:modId xmlns:p14="http://schemas.microsoft.com/office/powerpoint/2010/main" val="4074784976"/>
              </p:ext>
            </p:extLst>
          </p:nvPr>
        </p:nvGraphicFramePr>
        <p:xfrm>
          <a:off x="285750" y="1828800"/>
          <a:ext cx="8572500" cy="3437382"/>
        </p:xfrm>
        <a:graphic>
          <a:graphicData uri="http://schemas.openxmlformats.org/drawingml/2006/table">
            <a:tbl>
              <a:tblPr firstRow="1" bandRow="1">
                <a:tableStyleId>{5C22544A-7EE6-4342-B048-85BDC9FD1C3A}</a:tableStyleId>
              </a:tblPr>
              <a:tblGrid>
                <a:gridCol w="2862532">
                  <a:extLst>
                    <a:ext uri="{9D8B030D-6E8A-4147-A177-3AD203B41FA5}">
                      <a16:colId xmlns:a16="http://schemas.microsoft.com/office/drawing/2014/main" val="1181051350"/>
                    </a:ext>
                  </a:extLst>
                </a:gridCol>
                <a:gridCol w="2854984">
                  <a:extLst>
                    <a:ext uri="{9D8B030D-6E8A-4147-A177-3AD203B41FA5}">
                      <a16:colId xmlns:a16="http://schemas.microsoft.com/office/drawing/2014/main" val="344917258"/>
                    </a:ext>
                  </a:extLst>
                </a:gridCol>
                <a:gridCol w="2854984">
                  <a:extLst>
                    <a:ext uri="{9D8B030D-6E8A-4147-A177-3AD203B41FA5}">
                      <a16:colId xmlns:a16="http://schemas.microsoft.com/office/drawing/2014/main" val="2749277642"/>
                    </a:ext>
                  </a:extLst>
                </a:gridCol>
              </a:tblGrid>
              <a:tr h="428514">
                <a:tc>
                  <a:txBody>
                    <a:bodyPr/>
                    <a:lstStyle/>
                    <a:p>
                      <a:pPr algn="ct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Year</a:t>
                      </a:r>
                      <a:endParaRPr lang="en-US" sz="1400" b="1" i="0" dirty="0">
                        <a:solidFill>
                          <a:srgbClr val="FFFFFF"/>
                        </a:solidFill>
                        <a:latin typeface="Segoe UI" panose="020B0502040204020203" pitchFamily="34" charset="0"/>
                        <a:cs typeface="Segoe UI" panose="020B0502040204020203" pitchFamily="34" charset="0"/>
                      </a:endParaRPr>
                    </a:p>
                  </a:txBody>
                  <a:tcPr marL="0" marR="0" marT="57150" marB="27432" anchor="b" horzOverflow="overflow">
                    <a:lnL w="635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Contribution amount</a:t>
                      </a:r>
                      <a:endParaRPr lang="en-US" sz="1400" b="1" i="0" dirty="0">
                        <a:solidFill>
                          <a:srgbClr val="FFFFFF"/>
                        </a:solidFill>
                        <a:latin typeface="Segoe UI" panose="020B0502040204020203" pitchFamily="34" charset="0"/>
                        <a:cs typeface="Segoe UI" panose="020B0502040204020203" pitchFamily="34" charset="0"/>
                      </a:endParaRPr>
                    </a:p>
                  </a:txBody>
                  <a:tcPr marL="0" marR="0" marT="57150" marB="27432" anchor="b"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tc>
                  <a:txBody>
                    <a:bodyPr/>
                    <a:lstStyle/>
                    <a:p>
                      <a:pPr algn="ct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Available to purchase and </a:t>
                      </a:r>
                      <a:b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b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fund universal life policy</a:t>
                      </a:r>
                      <a:endParaRPr lang="en-US" sz="1400" b="1" i="0" dirty="0">
                        <a:solidFill>
                          <a:srgbClr val="FFFFFF"/>
                        </a:solidFill>
                        <a:latin typeface="Segoe UI" panose="020B0502040204020203" pitchFamily="34" charset="0"/>
                        <a:cs typeface="Segoe UI" panose="020B0502040204020203" pitchFamily="34" charset="0"/>
                      </a:endParaRPr>
                    </a:p>
                  </a:txBody>
                  <a:tcPr marL="0" marR="0" marT="57150" marB="27432" anchor="b" horzOverflow="overflow">
                    <a:lnL w="6350"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extLst>
                  <a:ext uri="{0D108BD9-81ED-4DB2-BD59-A6C34878D82A}">
                    <a16:rowId xmlns:a16="http://schemas.microsoft.com/office/drawing/2014/main" val="4134292087"/>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4214203913"/>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2</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a:ln>
                            <a:noFill/>
                          </a:ln>
                          <a:solidFill>
                            <a:srgbClr val="002577"/>
                          </a:solidFill>
                          <a:effectLst/>
                          <a:latin typeface="Segoe UI" panose="020B0502040204020203" pitchFamily="34" charset="0"/>
                          <a:cs typeface="Segoe UI" panose="020B0502040204020203" pitchFamily="34" charset="0"/>
                        </a:rPr>
                        <a:t>$10,000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200909392"/>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3</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$50,000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534749069"/>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$90,000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123030748"/>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5</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$130,000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2441607475"/>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6</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$170,000</a:t>
                      </a:r>
                      <a:r>
                        <a:rPr kumimoji="0" lang="en-US" sz="1400" b="0" i="0" u="none" strike="noStrike" cap="none" normalizeH="0" baseline="30000" dirty="0">
                          <a:ln>
                            <a:noFill/>
                          </a:ln>
                          <a:solidFill>
                            <a:srgbClr val="002577"/>
                          </a:solidFill>
                          <a:effectLst/>
                          <a:latin typeface="Segoe UI" panose="020B0502040204020203" pitchFamily="34" charset="0"/>
                          <a:cs typeface="Segoe UI" panose="020B0502040204020203" pitchFamily="34" charset="0"/>
                        </a:rPr>
                        <a:t>1</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65332328"/>
                  </a:ext>
                </a:extLst>
              </a:tr>
            </a:tbl>
          </a:graphicData>
        </a:graphic>
      </p:graphicFrame>
      <p:sp>
        <p:nvSpPr>
          <p:cNvPr id="7" name="Text Box 4">
            <a:extLst>
              <a:ext uri="{FF2B5EF4-FFF2-40B4-BE49-F238E27FC236}">
                <a16:creationId xmlns:a16="http://schemas.microsoft.com/office/drawing/2014/main" id="{85DAD018-A27C-5E40-B32B-495E07939555}"/>
              </a:ext>
            </a:extLst>
          </p:cNvPr>
          <p:cNvSpPr txBox="1">
            <a:spLocks noChangeArrowheads="1"/>
          </p:cNvSpPr>
          <p:nvPr/>
        </p:nvSpPr>
        <p:spPr bwMode="auto">
          <a:xfrm>
            <a:off x="285750" y="5738238"/>
            <a:ext cx="4629150" cy="32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28568" rIns="57136" bIns="28568">
            <a:spAutoFit/>
          </a:bodyPr>
          <a:lstStyle>
            <a:lvl1pPr defTabSz="1019175" eaLnBrk="0" hangingPunct="0">
              <a:spcBef>
                <a:spcPct val="20000"/>
              </a:spcBef>
              <a:buBlip>
                <a:blip r:embed="rId7"/>
              </a:buBlip>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1019175" eaLnBrk="0" hangingPunct="0">
              <a:spcBef>
                <a:spcPct val="20000"/>
              </a:spcBef>
              <a:buFont typeface="Arial" panose="020B0604020202020204" pitchFamily="34" charset="0"/>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1019175" eaLnBrk="0" hangingPunct="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defTabSz="1019175" eaLnBrk="0" hangingPunct="0">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1019175" eaLnBrk="0" hangingPunct="0">
              <a:spcBef>
                <a:spcPct val="200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ts val="400"/>
              </a:spcBef>
              <a:buNone/>
            </a:pPr>
            <a:r>
              <a:rPr lang="en-US" sz="700" dirty="0">
                <a:solidFill>
                  <a:srgbClr val="75787B"/>
                </a:solidFill>
                <a:latin typeface="Segoe UI" panose="020B0502040204020203" pitchFamily="34" charset="0"/>
                <a:cs typeface="Segoe UI" panose="020B0502040204020203" pitchFamily="34" charset="0"/>
              </a:rPr>
              <a:t>Assuming insurance had not been purchased in an earlier year. </a:t>
            </a:r>
          </a:p>
          <a:p>
            <a:pPr marL="115888" indent="-115888" eaLnBrk="1" hangingPunct="1">
              <a:spcBef>
                <a:spcPts val="400"/>
              </a:spcBef>
              <a:buNone/>
            </a:pPr>
            <a:r>
              <a:rPr lang="en-US" sz="700" dirty="0">
                <a:solidFill>
                  <a:srgbClr val="75787B"/>
                </a:solidFill>
                <a:latin typeface="Segoe UI" panose="020B0502040204020203" pitchFamily="34" charset="0"/>
                <a:cs typeface="Segoe UI" panose="020B0502040204020203" pitchFamily="34" charset="0"/>
              </a:rPr>
              <a:t>1	Plus earnings on the account become available.</a:t>
            </a:r>
          </a:p>
        </p:txBody>
      </p:sp>
    </p:spTree>
    <p:extLst>
      <p:ext uri="{BB962C8B-B14F-4D97-AF65-F5344CB8AC3E}">
        <p14:creationId xmlns:p14="http://schemas.microsoft.com/office/powerpoint/2010/main" val="2793475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E1A2EE2A-93EA-4F4C-9CAF-97E06189937A}"/>
              </a:ext>
            </a:extLst>
          </p:cNvPr>
          <p:cNvGraphicFramePr>
            <a:graphicFrameLocks noChangeAspect="1"/>
          </p:cNvGraphicFramePr>
          <p:nvPr>
            <p:custDataLst>
              <p:tags r:id="rId2"/>
            </p:custDataLst>
            <p:extLst>
              <p:ext uri="{D42A27DB-BD31-4B8C-83A1-F6EECF244321}">
                <p14:modId xmlns:p14="http://schemas.microsoft.com/office/powerpoint/2010/main" val="965114934"/>
              </p:ext>
            </p:ext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347442" name="think-cell Slide" r:id="rId5" imgW="7772400" imgH="10058400" progId="TCLayout.ActiveDocument.1">
                  <p:embed/>
                </p:oleObj>
              </mc:Choice>
              <mc:Fallback>
                <p:oleObj name="think-cell Slide" r:id="rId5" imgW="7772400" imgH="10058400" progId="TCLayout.ActiveDocument.1">
                  <p:embed/>
                  <p:pic>
                    <p:nvPicPr>
                      <p:cNvPr id="20" name="Object 19" hidden="1">
                        <a:extLst>
                          <a:ext uri="{FF2B5EF4-FFF2-40B4-BE49-F238E27FC236}">
                            <a16:creationId xmlns:a16="http://schemas.microsoft.com/office/drawing/2014/main" id="{E1A2EE2A-93EA-4F4C-9CAF-97E06189937A}"/>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C81D7284-B4AC-594C-A200-A0C55A85A5FF}"/>
              </a:ext>
            </a:extLst>
          </p:cNvPr>
          <p:cNvSpPr>
            <a:spLocks noGrp="1"/>
          </p:cNvSpPr>
          <p:nvPr>
            <p:ph type="body" sz="quarter" idx="12"/>
          </p:nvPr>
        </p:nvSpPr>
        <p:spPr/>
        <p:txBody>
          <a:bodyPr/>
          <a:lstStyle/>
          <a:p>
            <a:pPr>
              <a:spcBef>
                <a:spcPts val="400"/>
              </a:spcBef>
            </a:pPr>
            <a:r>
              <a:rPr lang="en-US" dirty="0">
                <a:latin typeface="Segoe UI" panose="020B0502040204020203" pitchFamily="34" charset="0"/>
                <a:sym typeface="Segoe UI" panose="020B0502040204020203" pitchFamily="34" charset="0"/>
              </a:rPr>
              <a:t>Basic considerations</a:t>
            </a:r>
          </a:p>
        </p:txBody>
      </p:sp>
      <p:sp>
        <p:nvSpPr>
          <p:cNvPr id="3" name="Slide Number Placeholder 2">
            <a:extLst>
              <a:ext uri="{FF2B5EF4-FFF2-40B4-BE49-F238E27FC236}">
                <a16:creationId xmlns:a16="http://schemas.microsoft.com/office/drawing/2014/main" id="{FA12F8CA-6401-8C47-9D1D-DD4E41F7BAEA}"/>
              </a:ext>
            </a:extLst>
          </p:cNvPr>
          <p:cNvSpPr>
            <a:spLocks noGrp="1"/>
          </p:cNvSpPr>
          <p:nvPr>
            <p:ph type="sldNum" sz="quarter" idx="4"/>
          </p:nvPr>
        </p:nvSpPr>
        <p:spPr>
          <a:xfrm>
            <a:off x="8682518" y="6343906"/>
            <a:ext cx="231295" cy="145566"/>
          </a:xfrm>
        </p:spPr>
        <p:txBody>
          <a:bodyPr/>
          <a:lstStyle/>
          <a:p>
            <a:pPr defTabSz="285750">
              <a:defRPr/>
            </a:pPr>
            <a:fld id="{2C7AFF3D-0B71-614B-ACB6-7F45BDA6A838}" type="slidenum">
              <a:rPr lang="en-US"/>
              <a:pPr defTabSz="285750">
                <a:defRPr/>
              </a:pPr>
              <a:t>2</a:t>
            </a:fld>
            <a:endParaRPr lang="en-US" dirty="0"/>
          </a:p>
        </p:txBody>
      </p:sp>
      <p:sp>
        <p:nvSpPr>
          <p:cNvPr id="4" name="Footer Placeholder 3">
            <a:extLst>
              <a:ext uri="{FF2B5EF4-FFF2-40B4-BE49-F238E27FC236}">
                <a16:creationId xmlns:a16="http://schemas.microsoft.com/office/drawing/2014/main" id="{55926218-3ECE-4A48-9943-7E449E6393AA}"/>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5" name="Title 4">
            <a:extLst>
              <a:ext uri="{FF2B5EF4-FFF2-40B4-BE49-F238E27FC236}">
                <a16:creationId xmlns:a16="http://schemas.microsoft.com/office/drawing/2014/main" id="{607F9F02-746C-CF48-B1DE-31D5C97BA840}"/>
              </a:ext>
            </a:extLst>
          </p:cNvPr>
          <p:cNvSpPr>
            <a:spLocks noGrp="1"/>
          </p:cNvSpPr>
          <p:nvPr>
            <p:ph type="ctrTitle"/>
          </p:nvPr>
        </p:nvSpPr>
        <p:spPr/>
        <p:txBody>
          <a:bodyPr/>
          <a:lstStyle/>
          <a:p>
            <a:r>
              <a:rPr lang="en-US" dirty="0">
                <a:latin typeface="Segoe UI" panose="020B0502040204020203" pitchFamily="34" charset="0"/>
                <a:sym typeface="Segoe UI" panose="020B0502040204020203" pitchFamily="34" charset="0"/>
              </a:rPr>
              <a:t>Contents</a:t>
            </a:r>
          </a:p>
        </p:txBody>
      </p:sp>
      <p:sp>
        <p:nvSpPr>
          <p:cNvPr id="6" name="Text Placeholder 5">
            <a:extLst>
              <a:ext uri="{FF2B5EF4-FFF2-40B4-BE49-F238E27FC236}">
                <a16:creationId xmlns:a16="http://schemas.microsoft.com/office/drawing/2014/main" id="{DDF5DCD9-70A0-624A-8018-89498E2BECB9}"/>
              </a:ext>
            </a:extLst>
          </p:cNvPr>
          <p:cNvSpPr>
            <a:spLocks noGrp="1"/>
          </p:cNvSpPr>
          <p:nvPr>
            <p:ph type="body" sz="quarter" idx="13"/>
          </p:nvPr>
        </p:nvSpPr>
        <p:spPr/>
        <p:txBody>
          <a:bodyPr/>
          <a:lstStyle/>
          <a:p>
            <a:pPr>
              <a:spcBef>
                <a:spcPts val="400"/>
              </a:spcBef>
            </a:pPr>
            <a:r>
              <a:rPr lang="en-US" dirty="0">
                <a:latin typeface="Segoe UI" panose="020B0502040204020203" pitchFamily="34" charset="0"/>
                <a:sym typeface="Segoe UI" panose="020B0502040204020203" pitchFamily="34" charset="0"/>
              </a:rPr>
              <a:t>Plan guidelines</a:t>
            </a:r>
          </a:p>
        </p:txBody>
      </p:sp>
      <p:sp>
        <p:nvSpPr>
          <p:cNvPr id="7" name="Text Placeholder 6">
            <a:extLst>
              <a:ext uri="{FF2B5EF4-FFF2-40B4-BE49-F238E27FC236}">
                <a16:creationId xmlns:a16="http://schemas.microsoft.com/office/drawing/2014/main" id="{6CEB4DD9-4D56-4043-848E-376889406C5C}"/>
              </a:ext>
            </a:extLst>
          </p:cNvPr>
          <p:cNvSpPr>
            <a:spLocks noGrp="1"/>
          </p:cNvSpPr>
          <p:nvPr>
            <p:ph type="body" sz="quarter" idx="14"/>
          </p:nvPr>
        </p:nvSpPr>
        <p:spPr>
          <a:xfrm>
            <a:off x="6157913" y="2969950"/>
            <a:ext cx="2693193" cy="544883"/>
          </a:xfrm>
        </p:spPr>
        <p:txBody>
          <a:bodyPr/>
          <a:lstStyle/>
          <a:p>
            <a:pPr>
              <a:spcBef>
                <a:spcPts val="2000"/>
              </a:spcBef>
            </a:pPr>
            <a:r>
              <a:rPr lang="en-US" dirty="0">
                <a:cs typeface="Segoe UI" panose="020B0502040204020203" pitchFamily="34" charset="0"/>
              </a:rPr>
              <a:t>Removing the policy from the plan</a:t>
            </a:r>
          </a:p>
          <a:p>
            <a:pPr>
              <a:spcBef>
                <a:spcPts val="400"/>
              </a:spcBef>
            </a:pPr>
            <a:endParaRPr lang="en-US" dirty="0">
              <a:cs typeface="Segoe UI" panose="020B0502040204020203" pitchFamily="34" charset="0"/>
            </a:endParaRPr>
          </a:p>
        </p:txBody>
      </p:sp>
      <p:sp>
        <p:nvSpPr>
          <p:cNvPr id="8" name="Text Placeholder 7">
            <a:extLst>
              <a:ext uri="{FF2B5EF4-FFF2-40B4-BE49-F238E27FC236}">
                <a16:creationId xmlns:a16="http://schemas.microsoft.com/office/drawing/2014/main" id="{D2AED7B2-3114-D845-B4CC-9D0C428BC350}"/>
              </a:ext>
            </a:extLst>
          </p:cNvPr>
          <p:cNvSpPr>
            <a:spLocks noGrp="1"/>
          </p:cNvSpPr>
          <p:nvPr>
            <p:ph type="body" sz="quarter" idx="15"/>
          </p:nvPr>
        </p:nvSpPr>
        <p:spPr/>
        <p:txBody>
          <a:bodyPr/>
          <a:lstStyle/>
          <a:p>
            <a:pPr>
              <a:spcBef>
                <a:spcPts val="2000"/>
              </a:spcBef>
            </a:pPr>
            <a:r>
              <a:rPr lang="en-US" dirty="0">
                <a:cs typeface="Segoe UI" panose="020B0502040204020203" pitchFamily="34" charset="0"/>
              </a:rPr>
              <a:t>Advanced planning</a:t>
            </a:r>
          </a:p>
        </p:txBody>
      </p:sp>
      <p:sp>
        <p:nvSpPr>
          <p:cNvPr id="10" name="Text Placeholder 9">
            <a:extLst>
              <a:ext uri="{FF2B5EF4-FFF2-40B4-BE49-F238E27FC236}">
                <a16:creationId xmlns:a16="http://schemas.microsoft.com/office/drawing/2014/main" id="{4319F0E4-09CA-CD48-A0CD-315251113A79}"/>
              </a:ext>
            </a:extLst>
          </p:cNvPr>
          <p:cNvSpPr>
            <a:spLocks noGrp="1"/>
          </p:cNvSpPr>
          <p:nvPr>
            <p:ph type="body" sz="quarter" idx="17"/>
          </p:nvPr>
        </p:nvSpPr>
        <p:spPr/>
        <p:txBody>
          <a:bodyPr anchor="ctr" anchorCtr="0">
            <a:normAutofit/>
          </a:bodyPr>
          <a:lstStyle/>
          <a:p>
            <a:r>
              <a:rPr lang="en-US" dirty="0">
                <a:latin typeface="Segoe UI" panose="020B0502040204020203" pitchFamily="34" charset="0"/>
                <a:sym typeface="Segoe UI" panose="020B0502040204020203" pitchFamily="34" charset="0"/>
              </a:rPr>
              <a:t>1</a:t>
            </a:r>
          </a:p>
        </p:txBody>
      </p:sp>
      <p:sp>
        <p:nvSpPr>
          <p:cNvPr id="11" name="Text Placeholder 10">
            <a:extLst>
              <a:ext uri="{FF2B5EF4-FFF2-40B4-BE49-F238E27FC236}">
                <a16:creationId xmlns:a16="http://schemas.microsoft.com/office/drawing/2014/main" id="{AFADBF5B-D028-C64D-BB4F-6B2D8D7B73B4}"/>
              </a:ext>
            </a:extLst>
          </p:cNvPr>
          <p:cNvSpPr>
            <a:spLocks noGrp="1"/>
          </p:cNvSpPr>
          <p:nvPr>
            <p:ph type="body" sz="quarter" idx="18"/>
          </p:nvPr>
        </p:nvSpPr>
        <p:spPr/>
        <p:txBody>
          <a:bodyPr anchor="ctr" anchorCtr="0">
            <a:normAutofit/>
          </a:bodyPr>
          <a:lstStyle/>
          <a:p>
            <a:r>
              <a:rPr lang="en-US" dirty="0">
                <a:latin typeface="Segoe UI" panose="020B0502040204020203" pitchFamily="34" charset="0"/>
                <a:sym typeface="Segoe UI" panose="020B0502040204020203" pitchFamily="34" charset="0"/>
              </a:rPr>
              <a:t>2</a:t>
            </a:r>
          </a:p>
        </p:txBody>
      </p:sp>
      <p:sp>
        <p:nvSpPr>
          <p:cNvPr id="12" name="Text Placeholder 11">
            <a:extLst>
              <a:ext uri="{FF2B5EF4-FFF2-40B4-BE49-F238E27FC236}">
                <a16:creationId xmlns:a16="http://schemas.microsoft.com/office/drawing/2014/main" id="{B6D85155-9414-EB4E-A004-897177C640C2}"/>
              </a:ext>
            </a:extLst>
          </p:cNvPr>
          <p:cNvSpPr>
            <a:spLocks noGrp="1"/>
          </p:cNvSpPr>
          <p:nvPr>
            <p:ph type="body" sz="quarter" idx="19"/>
          </p:nvPr>
        </p:nvSpPr>
        <p:spPr/>
        <p:txBody>
          <a:bodyPr anchor="ctr" anchorCtr="0">
            <a:normAutofit/>
          </a:bodyPr>
          <a:lstStyle/>
          <a:p>
            <a:r>
              <a:rPr lang="en-US" dirty="0">
                <a:latin typeface="Segoe UI" panose="020B0502040204020203" pitchFamily="34" charset="0"/>
                <a:sym typeface="Segoe UI" panose="020B0502040204020203" pitchFamily="34" charset="0"/>
              </a:rPr>
              <a:t>3</a:t>
            </a:r>
          </a:p>
        </p:txBody>
      </p:sp>
      <p:sp>
        <p:nvSpPr>
          <p:cNvPr id="13" name="Text Placeholder 12">
            <a:extLst>
              <a:ext uri="{FF2B5EF4-FFF2-40B4-BE49-F238E27FC236}">
                <a16:creationId xmlns:a16="http://schemas.microsoft.com/office/drawing/2014/main" id="{1EEF1288-A99D-544B-8BFD-0EF3D1169B2F}"/>
              </a:ext>
            </a:extLst>
          </p:cNvPr>
          <p:cNvSpPr>
            <a:spLocks noGrp="1"/>
          </p:cNvSpPr>
          <p:nvPr>
            <p:ph type="body" sz="quarter" idx="20"/>
          </p:nvPr>
        </p:nvSpPr>
        <p:spPr/>
        <p:txBody>
          <a:bodyPr anchor="ctr" anchorCtr="0">
            <a:normAutofit/>
          </a:bodyPr>
          <a:lstStyle/>
          <a:p>
            <a:r>
              <a:rPr lang="en-US" dirty="0">
                <a:latin typeface="Segoe UI" panose="020B0502040204020203" pitchFamily="34" charset="0"/>
                <a:sym typeface="Segoe UI" panose="020B0502040204020203" pitchFamily="34" charset="0"/>
              </a:rPr>
              <a:t>4</a:t>
            </a:r>
          </a:p>
        </p:txBody>
      </p:sp>
      <p:cxnSp>
        <p:nvCxnSpPr>
          <p:cNvPr id="15" name="Straight Connector 14">
            <a:extLst>
              <a:ext uri="{FF2B5EF4-FFF2-40B4-BE49-F238E27FC236}">
                <a16:creationId xmlns:a16="http://schemas.microsoft.com/office/drawing/2014/main" id="{E57882E3-63AB-D64E-BDA6-FF439614697A}"/>
              </a:ext>
            </a:extLst>
          </p:cNvPr>
          <p:cNvCxnSpPr>
            <a:cxnSpLocks/>
          </p:cNvCxnSpPr>
          <p:nvPr/>
        </p:nvCxnSpPr>
        <p:spPr>
          <a:xfrm flipH="1">
            <a:off x="5230813" y="603131"/>
            <a:ext cx="3627526"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6B12618-D0EF-C74B-927E-B65AD0A74DB7}"/>
              </a:ext>
            </a:extLst>
          </p:cNvPr>
          <p:cNvCxnSpPr>
            <a:cxnSpLocks/>
          </p:cNvCxnSpPr>
          <p:nvPr/>
        </p:nvCxnSpPr>
        <p:spPr>
          <a:xfrm flipH="1">
            <a:off x="5230813" y="1703991"/>
            <a:ext cx="3627526"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ABF4B06A-ACC8-2D47-91D1-86AA6B693CB6}"/>
              </a:ext>
            </a:extLst>
          </p:cNvPr>
          <p:cNvCxnSpPr>
            <a:cxnSpLocks/>
          </p:cNvCxnSpPr>
          <p:nvPr/>
        </p:nvCxnSpPr>
        <p:spPr>
          <a:xfrm flipH="1">
            <a:off x="5230813" y="2899981"/>
            <a:ext cx="3627526"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4CEE762-48FD-D046-B0B3-CE8067400EC5}"/>
              </a:ext>
            </a:extLst>
          </p:cNvPr>
          <p:cNvCxnSpPr>
            <a:cxnSpLocks/>
          </p:cNvCxnSpPr>
          <p:nvPr/>
        </p:nvCxnSpPr>
        <p:spPr>
          <a:xfrm flipH="1">
            <a:off x="5227206" y="3989991"/>
            <a:ext cx="3627526"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64327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57997"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5"/>
            <a:ext cx="8358659" cy="760115"/>
          </a:xfrm>
        </p:spPr>
        <p:txBody>
          <a:bodyPr/>
          <a:lstStyle/>
          <a:p>
            <a:r>
              <a:rPr lang="en-US" dirty="0">
                <a:cs typeface="Segoe UI" panose="020B0502040204020203" pitchFamily="34" charset="0"/>
              </a:rPr>
              <a:t>Life insurance in a profit-sharing plan</a:t>
            </a: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20</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graphicFrame>
        <p:nvGraphicFramePr>
          <p:cNvPr id="12" name="Table Placeholder 4">
            <a:extLst>
              <a:ext uri="{FF2B5EF4-FFF2-40B4-BE49-F238E27FC236}">
                <a16:creationId xmlns:a16="http://schemas.microsoft.com/office/drawing/2014/main" id="{96F9065A-0EEF-F64F-9924-F9256DC7732F}"/>
              </a:ext>
            </a:extLst>
          </p:cNvPr>
          <p:cNvGraphicFramePr>
            <a:graphicFrameLocks/>
          </p:cNvGraphicFramePr>
          <p:nvPr>
            <p:extLst>
              <p:ext uri="{D42A27DB-BD31-4B8C-83A1-F6EECF244321}">
                <p14:modId xmlns:p14="http://schemas.microsoft.com/office/powerpoint/2010/main" val="2917840657"/>
              </p:ext>
            </p:extLst>
          </p:nvPr>
        </p:nvGraphicFramePr>
        <p:xfrm>
          <a:off x="285750" y="1827213"/>
          <a:ext cx="8572500" cy="3437382"/>
        </p:xfrm>
        <a:graphic>
          <a:graphicData uri="http://schemas.openxmlformats.org/drawingml/2006/table">
            <a:tbl>
              <a:tblPr firstRow="1" bandRow="1">
                <a:tableStyleId>{5C22544A-7EE6-4342-B048-85BDC9FD1C3A}</a:tableStyleId>
              </a:tblPr>
              <a:tblGrid>
                <a:gridCol w="2862532">
                  <a:extLst>
                    <a:ext uri="{9D8B030D-6E8A-4147-A177-3AD203B41FA5}">
                      <a16:colId xmlns:a16="http://schemas.microsoft.com/office/drawing/2014/main" val="1181051350"/>
                    </a:ext>
                  </a:extLst>
                </a:gridCol>
                <a:gridCol w="2854984">
                  <a:extLst>
                    <a:ext uri="{9D8B030D-6E8A-4147-A177-3AD203B41FA5}">
                      <a16:colId xmlns:a16="http://schemas.microsoft.com/office/drawing/2014/main" val="344917258"/>
                    </a:ext>
                  </a:extLst>
                </a:gridCol>
                <a:gridCol w="2854984">
                  <a:extLst>
                    <a:ext uri="{9D8B030D-6E8A-4147-A177-3AD203B41FA5}">
                      <a16:colId xmlns:a16="http://schemas.microsoft.com/office/drawing/2014/main" val="2749277642"/>
                    </a:ext>
                  </a:extLst>
                </a:gridCol>
              </a:tblGrid>
              <a:tr h="428514">
                <a:tc>
                  <a:txBody>
                    <a:bodyPr/>
                    <a:lstStyle/>
                    <a:p>
                      <a:pPr algn="ct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Year</a:t>
                      </a:r>
                      <a:endParaRPr lang="en-US" sz="1400" b="1" i="0" dirty="0">
                        <a:solidFill>
                          <a:srgbClr val="FFFFFF"/>
                        </a:solidFill>
                        <a:latin typeface="Segoe UI" panose="020B0502040204020203" pitchFamily="34" charset="0"/>
                        <a:cs typeface="Segoe UI" panose="020B0502040204020203" pitchFamily="34" charset="0"/>
                      </a:endParaRPr>
                    </a:p>
                  </a:txBody>
                  <a:tcPr marL="0" marR="0" marT="57150" marB="27432" anchor="b" horzOverflow="overflow">
                    <a:lnL w="635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Contribution amount</a:t>
                      </a:r>
                      <a:endParaRPr lang="en-US" sz="1400" b="1" i="0" dirty="0">
                        <a:solidFill>
                          <a:srgbClr val="FFFFFF"/>
                        </a:solidFill>
                        <a:latin typeface="Segoe UI" panose="020B0502040204020203" pitchFamily="34" charset="0"/>
                        <a:cs typeface="Segoe UI" panose="020B0502040204020203" pitchFamily="34" charset="0"/>
                      </a:endParaRPr>
                    </a:p>
                  </a:txBody>
                  <a:tcPr marL="0" marR="0" marT="57150" marB="27432" anchor="b"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tc>
                  <a:txBody>
                    <a:bodyPr/>
                    <a:lstStyle/>
                    <a:p>
                      <a:pPr algn="ct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Available to purchase and </a:t>
                      </a:r>
                      <a:b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b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fund universal life policy</a:t>
                      </a:r>
                      <a:endParaRPr lang="en-US" sz="1400" b="1" i="0" dirty="0">
                        <a:solidFill>
                          <a:srgbClr val="FFFFFF"/>
                        </a:solidFill>
                        <a:latin typeface="Segoe UI" panose="020B0502040204020203" pitchFamily="34" charset="0"/>
                        <a:cs typeface="Segoe UI" panose="020B0502040204020203" pitchFamily="34" charset="0"/>
                      </a:endParaRPr>
                    </a:p>
                  </a:txBody>
                  <a:tcPr marL="0" marR="0" marT="57150" marB="27432" anchor="b" horzOverflow="overflow">
                    <a:lnL w="6350"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extLst>
                  <a:ext uri="{0D108BD9-81ED-4DB2-BD59-A6C34878D82A}">
                    <a16:rowId xmlns:a16="http://schemas.microsoft.com/office/drawing/2014/main" val="4134292087"/>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4214203913"/>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2</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a:ln>
                            <a:noFill/>
                          </a:ln>
                          <a:solidFill>
                            <a:srgbClr val="002577"/>
                          </a:solidFill>
                          <a:effectLst/>
                          <a:latin typeface="Segoe UI" panose="020B0502040204020203" pitchFamily="34" charset="0"/>
                          <a:cs typeface="Segoe UI" panose="020B0502040204020203" pitchFamily="34" charset="0"/>
                        </a:rPr>
                        <a:t>$10,000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200909392"/>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3</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$50,000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534749069"/>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$90,000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123030748"/>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5</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$330,000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2441607475"/>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6</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a:ln>
                            <a:noFill/>
                          </a:ln>
                          <a:solidFill>
                            <a:srgbClr val="002577"/>
                          </a:solidFill>
                          <a:effectLst/>
                          <a:latin typeface="Segoe UI" panose="020B0502040204020203" pitchFamily="34" charset="0"/>
                          <a:cs typeface="Segoe UI" panose="020B0502040204020203" pitchFamily="34" charset="0"/>
                        </a:rPr>
                        <a:t>$40,000</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$370,000+</a:t>
                      </a:r>
                      <a:endParaRPr kumimoji="0" lang="en-US" sz="1400" b="0" i="0" u="none" strike="noStrike" cap="none" normalizeH="0" baseline="30000" dirty="0">
                        <a:ln>
                          <a:noFill/>
                        </a:ln>
                        <a:solidFill>
                          <a:srgbClr val="002577"/>
                        </a:solidFill>
                        <a:effectLst/>
                        <a:latin typeface="Segoe UI" panose="020B0502040204020203" pitchFamily="34" charset="0"/>
                        <a:cs typeface="Segoe UI" panose="020B0502040204020203" pitchFamily="34" charset="0"/>
                      </a:endParaRP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65332328"/>
                  </a:ext>
                </a:extLst>
              </a:tr>
            </a:tbl>
          </a:graphicData>
        </a:graphic>
      </p:graphicFrame>
      <p:sp>
        <p:nvSpPr>
          <p:cNvPr id="7" name="Text Box 4">
            <a:extLst>
              <a:ext uri="{FF2B5EF4-FFF2-40B4-BE49-F238E27FC236}">
                <a16:creationId xmlns:a16="http://schemas.microsoft.com/office/drawing/2014/main" id="{85DAD018-A27C-5E40-B32B-495E07939555}"/>
              </a:ext>
            </a:extLst>
          </p:cNvPr>
          <p:cNvSpPr txBox="1">
            <a:spLocks noChangeArrowheads="1"/>
          </p:cNvSpPr>
          <p:nvPr/>
        </p:nvSpPr>
        <p:spPr bwMode="auto">
          <a:xfrm>
            <a:off x="285749" y="5542647"/>
            <a:ext cx="8593931" cy="242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28568" rIns="57136" bIns="28568">
            <a:spAutoFit/>
          </a:bodyPr>
          <a:lstStyle>
            <a:lvl1pPr defTabSz="1019175" eaLnBrk="0" hangingPunct="0">
              <a:spcBef>
                <a:spcPct val="20000"/>
              </a:spcBef>
              <a:buBlip>
                <a:blip r:embed="rId7"/>
              </a:buBlip>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1019175" eaLnBrk="0" hangingPunct="0">
              <a:spcBef>
                <a:spcPct val="20000"/>
              </a:spcBef>
              <a:buFont typeface="Arial" panose="020B0604020202020204" pitchFamily="34" charset="0"/>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1019175" eaLnBrk="0" hangingPunct="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defTabSz="1019175" eaLnBrk="0" hangingPunct="0">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1019175" eaLnBrk="0" hangingPunct="0">
              <a:spcBef>
                <a:spcPct val="200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914608">
              <a:spcBef>
                <a:spcPct val="50000"/>
              </a:spcBef>
              <a:buNone/>
            </a:pPr>
            <a:r>
              <a:rPr lang="en-US" sz="1200"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rPr>
              <a:t>Assumes $200,000 is rolled over to the profit-sharing plan in the fifth year.</a:t>
            </a:r>
          </a:p>
        </p:txBody>
      </p:sp>
    </p:spTree>
    <p:extLst>
      <p:ext uri="{BB962C8B-B14F-4D97-AF65-F5344CB8AC3E}">
        <p14:creationId xmlns:p14="http://schemas.microsoft.com/office/powerpoint/2010/main" val="275775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59020"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5"/>
            <a:ext cx="8358659" cy="760115"/>
          </a:xfrm>
        </p:spPr>
        <p:txBody>
          <a:bodyPr/>
          <a:lstStyle/>
          <a:p>
            <a:r>
              <a:rPr lang="en-US" dirty="0">
                <a:cs typeface="Segoe UI" panose="020B0502040204020203" pitchFamily="34" charset="0"/>
              </a:rPr>
              <a:t>Life insurance in a profit-sharing plan</a:t>
            </a: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21</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graphicFrame>
        <p:nvGraphicFramePr>
          <p:cNvPr id="12" name="Table Placeholder 4">
            <a:extLst>
              <a:ext uri="{FF2B5EF4-FFF2-40B4-BE49-F238E27FC236}">
                <a16:creationId xmlns:a16="http://schemas.microsoft.com/office/drawing/2014/main" id="{96F9065A-0EEF-F64F-9924-F9256DC7732F}"/>
              </a:ext>
            </a:extLst>
          </p:cNvPr>
          <p:cNvGraphicFramePr>
            <a:graphicFrameLocks/>
          </p:cNvGraphicFramePr>
          <p:nvPr>
            <p:extLst>
              <p:ext uri="{D42A27DB-BD31-4B8C-83A1-F6EECF244321}">
                <p14:modId xmlns:p14="http://schemas.microsoft.com/office/powerpoint/2010/main" val="213233411"/>
              </p:ext>
            </p:extLst>
          </p:nvPr>
        </p:nvGraphicFramePr>
        <p:xfrm>
          <a:off x="4572000" y="1827732"/>
          <a:ext cx="4286251" cy="2949702"/>
        </p:xfrm>
        <a:graphic>
          <a:graphicData uri="http://schemas.openxmlformats.org/drawingml/2006/table">
            <a:tbl>
              <a:tblPr firstRow="1" bandRow="1">
                <a:tableStyleId>{5C22544A-7EE6-4342-B048-85BDC9FD1C3A}</a:tableStyleId>
              </a:tblPr>
              <a:tblGrid>
                <a:gridCol w="1147482">
                  <a:extLst>
                    <a:ext uri="{9D8B030D-6E8A-4147-A177-3AD203B41FA5}">
                      <a16:colId xmlns:a16="http://schemas.microsoft.com/office/drawing/2014/main" val="1181051350"/>
                    </a:ext>
                  </a:extLst>
                </a:gridCol>
                <a:gridCol w="1602110">
                  <a:extLst>
                    <a:ext uri="{9D8B030D-6E8A-4147-A177-3AD203B41FA5}">
                      <a16:colId xmlns:a16="http://schemas.microsoft.com/office/drawing/2014/main" val="344917258"/>
                    </a:ext>
                  </a:extLst>
                </a:gridCol>
                <a:gridCol w="1536659">
                  <a:extLst>
                    <a:ext uri="{9D8B030D-6E8A-4147-A177-3AD203B41FA5}">
                      <a16:colId xmlns:a16="http://schemas.microsoft.com/office/drawing/2014/main" val="2749277642"/>
                    </a:ext>
                  </a:extLst>
                </a:gridCol>
              </a:tblGrid>
              <a:tr h="428514">
                <a:tc>
                  <a:txBody>
                    <a:bodyPr/>
                    <a:lstStyle/>
                    <a:p>
                      <a:pPr algn="ct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Age</a:t>
                      </a:r>
                      <a:endParaRPr lang="en-US" sz="1400" b="1" i="0" dirty="0">
                        <a:solidFill>
                          <a:srgbClr val="FFFFFF"/>
                        </a:solidFill>
                        <a:latin typeface="Segoe UI" panose="020B0502040204020203" pitchFamily="34" charset="0"/>
                        <a:cs typeface="Segoe UI" panose="020B0502040204020203" pitchFamily="34" charset="0"/>
                      </a:endParaRPr>
                    </a:p>
                  </a:txBody>
                  <a:tcPr marL="0" marR="0" marT="57150" marB="27432" anchor="b" horzOverflow="overflow">
                    <a:lnL w="635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Equitable alternative rates</a:t>
                      </a:r>
                      <a:endParaRPr lang="en-US" sz="1400" b="1" i="0" dirty="0">
                        <a:solidFill>
                          <a:srgbClr val="FFFFFF"/>
                        </a:solidFill>
                        <a:latin typeface="Segoe UI" panose="020B0502040204020203" pitchFamily="34" charset="0"/>
                        <a:cs typeface="Segoe UI" panose="020B0502040204020203" pitchFamily="34" charset="0"/>
                      </a:endParaRPr>
                    </a:p>
                  </a:txBody>
                  <a:tcPr marL="0" marR="0" marT="57150" marB="27432" anchor="b"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tc>
                  <a:txBody>
                    <a:bodyPr/>
                    <a:lstStyle/>
                    <a:p>
                      <a:pPr algn="ct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Table 2001</a:t>
                      </a:r>
                      <a:endParaRPr lang="en-US" sz="1400" b="1" i="0" dirty="0">
                        <a:solidFill>
                          <a:srgbClr val="FFFFFF"/>
                        </a:solidFill>
                        <a:latin typeface="Segoe UI" panose="020B0502040204020203" pitchFamily="34" charset="0"/>
                        <a:cs typeface="Segoe UI" panose="020B0502040204020203" pitchFamily="34" charset="0"/>
                      </a:endParaRPr>
                    </a:p>
                  </a:txBody>
                  <a:tcPr marL="0" marR="0" marT="57150" marB="27432" anchor="b" horzOverflow="overflow">
                    <a:lnL w="6350"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extLst>
                  <a:ext uri="{0D108BD9-81ED-4DB2-BD59-A6C34878D82A}">
                    <a16:rowId xmlns:a16="http://schemas.microsoft.com/office/drawing/2014/main" val="4134292087"/>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40</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$0.49</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$1.10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4214203913"/>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45</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$0.63</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$1.53</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200909392"/>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50</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$0.89</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$2.30</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534749069"/>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55</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$1.16</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$4.15</a:t>
                      </a: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2441607475"/>
                  </a:ext>
                </a:extLst>
              </a:tr>
              <a:tr h="0">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60</a:t>
                      </a:r>
                    </a:p>
                  </a:txBody>
                  <a:tcPr marL="9262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$1.59</a:t>
                      </a:r>
                    </a:p>
                  </a:txBody>
                  <a:tcPr marL="92620" marR="92620" marT="137160" marB="137160" anchor="ctr" horzOverflow="overflow">
                    <a:lnL w="6350" cap="flat" cmpd="sng" algn="ctr">
                      <a:solidFill>
                        <a:srgbClr val="002577"/>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$6.51</a:t>
                      </a:r>
                      <a:endParaRPr kumimoji="0" lang="en-US" sz="1400" b="0" i="0" u="none" strike="noStrike" cap="none" normalizeH="0" baseline="30000" dirty="0">
                        <a:ln>
                          <a:noFill/>
                        </a:ln>
                        <a:solidFill>
                          <a:srgbClr val="002577"/>
                        </a:solidFill>
                        <a:effectLst/>
                        <a:latin typeface="Segoe UI" panose="020B0502040204020203" pitchFamily="34" charset="0"/>
                        <a:cs typeface="Segoe UI" panose="020B0502040204020203" pitchFamily="34" charset="0"/>
                      </a:endParaRPr>
                    </a:p>
                  </a:txBody>
                  <a:tcPr marL="92620" marR="92620" marT="137160" marB="137160" anchor="ctr" horzOverflow="overflow">
                    <a:lnL w="6350" cap="flat" cmpd="sng" algn="ctr">
                      <a:solidFill>
                        <a:srgbClr val="002577"/>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65332328"/>
                  </a:ext>
                </a:extLst>
              </a:tr>
            </a:tbl>
          </a:graphicData>
        </a:graphic>
      </p:graphicFrame>
      <p:sp>
        <p:nvSpPr>
          <p:cNvPr id="7" name="Text Box 4">
            <a:extLst>
              <a:ext uri="{FF2B5EF4-FFF2-40B4-BE49-F238E27FC236}">
                <a16:creationId xmlns:a16="http://schemas.microsoft.com/office/drawing/2014/main" id="{85DAD018-A27C-5E40-B32B-495E07939555}"/>
              </a:ext>
            </a:extLst>
          </p:cNvPr>
          <p:cNvSpPr txBox="1">
            <a:spLocks noChangeArrowheads="1"/>
          </p:cNvSpPr>
          <p:nvPr/>
        </p:nvSpPr>
        <p:spPr bwMode="auto">
          <a:xfrm>
            <a:off x="285750" y="5896412"/>
            <a:ext cx="4629150" cy="16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28568" rIns="57136" bIns="28568">
            <a:spAutoFit/>
          </a:bodyPr>
          <a:lstStyle>
            <a:lvl1pPr defTabSz="1019175" eaLnBrk="0" hangingPunct="0">
              <a:spcBef>
                <a:spcPct val="20000"/>
              </a:spcBef>
              <a:buBlip>
                <a:blip r:embed="rId7"/>
              </a:buBlip>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1019175" eaLnBrk="0" hangingPunct="0">
              <a:spcBef>
                <a:spcPct val="20000"/>
              </a:spcBef>
              <a:buFont typeface="Arial" panose="020B0604020202020204" pitchFamily="34" charset="0"/>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1019175" eaLnBrk="0" hangingPunct="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defTabSz="1019175" eaLnBrk="0" hangingPunct="0">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1019175" eaLnBrk="0" hangingPunct="0">
              <a:spcBef>
                <a:spcPct val="200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115888" indent="-115888" eaLnBrk="1" hangingPunct="1">
              <a:spcBef>
                <a:spcPct val="50000"/>
              </a:spcBef>
              <a:buNone/>
            </a:pPr>
            <a:r>
              <a:rPr lang="en-US" sz="700" dirty="0">
                <a:solidFill>
                  <a:srgbClr val="75787B"/>
                </a:solidFill>
                <a:latin typeface="Segoe UI" panose="020B0502040204020203" pitchFamily="34" charset="0"/>
                <a:cs typeface="Segoe UI" panose="020B0502040204020203" pitchFamily="34" charset="0"/>
              </a:rPr>
              <a:t>2	Assumes participant is NOT the owner of a “pass-through” entity.</a:t>
            </a:r>
          </a:p>
        </p:txBody>
      </p:sp>
      <p:cxnSp>
        <p:nvCxnSpPr>
          <p:cNvPr id="9" name="Straight Connector 8">
            <a:extLst>
              <a:ext uri="{FF2B5EF4-FFF2-40B4-BE49-F238E27FC236}">
                <a16:creationId xmlns:a16="http://schemas.microsoft.com/office/drawing/2014/main" id="{3C995903-3903-A24F-B8CF-A3A40A328541}"/>
              </a:ext>
            </a:extLst>
          </p:cNvPr>
          <p:cNvCxnSpPr>
            <a:cxnSpLocks/>
          </p:cNvCxnSpPr>
          <p:nvPr/>
        </p:nvCxnSpPr>
        <p:spPr>
          <a:xfrm>
            <a:off x="266700" y="1830815"/>
            <a:ext cx="418875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FA80E6BF-C599-F04C-BB5A-44EA3C4C3978}"/>
              </a:ext>
            </a:extLst>
          </p:cNvPr>
          <p:cNvSpPr txBox="1">
            <a:spLocks/>
          </p:cNvSpPr>
          <p:nvPr/>
        </p:nvSpPr>
        <p:spPr>
          <a:xfrm>
            <a:off x="186018" y="1854627"/>
            <a:ext cx="4137393" cy="2491564"/>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31775" indent="-223838">
              <a:buFont typeface="Courier New" panose="02070309020205020404" pitchFamily="49" charset="0"/>
              <a:buChar char="o"/>
            </a:pPr>
            <a:r>
              <a:rPr lang="en-US" sz="1400" b="0" noProof="1"/>
              <a:t>Participant age 50</a:t>
            </a:r>
            <a:r>
              <a:rPr lang="en-US" sz="1400" b="0" baseline="30000" noProof="1"/>
              <a:t>2</a:t>
            </a:r>
          </a:p>
          <a:p>
            <a:pPr marL="231775" indent="-223838">
              <a:buFont typeface="Courier New" panose="02070309020205020404" pitchFamily="49" charset="0"/>
              <a:buChar char="o"/>
            </a:pPr>
            <a:r>
              <a:rPr lang="en-US" sz="1400" b="0" noProof="1"/>
              <a:t>$1,000,000, UL option B</a:t>
            </a:r>
          </a:p>
          <a:p>
            <a:pPr marL="231775" indent="-223838">
              <a:buFont typeface="Courier New" panose="02070309020205020404" pitchFamily="49" charset="0"/>
              <a:buChar char="o"/>
            </a:pPr>
            <a:r>
              <a:rPr lang="en-US" sz="1400" b="0" noProof="1"/>
              <a:t>DB divided by $1,000 x rate</a:t>
            </a:r>
          </a:p>
          <a:p>
            <a:pPr marL="231775" indent="-223838">
              <a:buFont typeface="Courier New" panose="02070309020205020404" pitchFamily="49" charset="0"/>
              <a:buChar char="o"/>
            </a:pPr>
            <a:r>
              <a:rPr lang="en-US" sz="1400" b="0" noProof="1"/>
              <a:t>Taxable: [$1,000,000/1,000] x $0.89 = $890</a:t>
            </a:r>
          </a:p>
          <a:p>
            <a:pPr marL="231775" indent="-223838">
              <a:buFont typeface="Courier New" panose="02070309020205020404" pitchFamily="49" charset="0"/>
              <a:buChar char="o"/>
            </a:pPr>
            <a:r>
              <a:rPr lang="en-US" sz="1400" b="0" noProof="1"/>
              <a:t>After-tax cost: $890 x .35 = $312</a:t>
            </a:r>
          </a:p>
          <a:p>
            <a:pPr marL="5953">
              <a:lnSpc>
                <a:spcPct val="100000"/>
              </a:lnSpc>
              <a:spcBef>
                <a:spcPts val="625"/>
              </a:spcBef>
              <a:defRPr/>
            </a:pPr>
            <a:endParaRPr lang="en-US" sz="1250" dirty="0">
              <a:solidFill>
                <a:srgbClr val="002677"/>
              </a:solidFill>
            </a:endParaRPr>
          </a:p>
        </p:txBody>
      </p:sp>
    </p:spTree>
    <p:extLst>
      <p:ext uri="{BB962C8B-B14F-4D97-AF65-F5344CB8AC3E}">
        <p14:creationId xmlns:p14="http://schemas.microsoft.com/office/powerpoint/2010/main" val="3692184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65DDAF-2386-064D-B155-D12265FDB0D2}"/>
              </a:ext>
            </a:extLst>
          </p:cNvPr>
          <p:cNvSpPr/>
          <p:nvPr/>
        </p:nvSpPr>
        <p:spPr>
          <a:xfrm>
            <a:off x="4572000" y="0"/>
            <a:ext cx="4572000" cy="6858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1CF0BBC5-D861-D241-BC9F-161F1722797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34100" y="2437720"/>
            <a:ext cx="1363663" cy="1753280"/>
          </a:xfrm>
          <a:prstGeom prst="rect">
            <a:avLst/>
          </a:prstGeom>
        </p:spPr>
      </p:pic>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60042" name="think-cell Slide" r:id="rId7" imgW="7772400" imgH="10058400" progId="TCLayout.ActiveDocument.1">
                  <p:embed/>
                </p:oleObj>
              </mc:Choice>
              <mc:Fallback>
                <p:oleObj name="think-cell Slide" r:id="rId7"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8"/>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22</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6"/>
            <a:ext cx="4312122" cy="750456"/>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Plan limitations summary</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0" name="Title 5">
            <a:extLst>
              <a:ext uri="{FF2B5EF4-FFF2-40B4-BE49-F238E27FC236}">
                <a16:creationId xmlns:a16="http://schemas.microsoft.com/office/drawing/2014/main" id="{0C356847-C3BE-C549-8F36-6B3B79151FAD}"/>
              </a:ext>
            </a:extLst>
          </p:cNvPr>
          <p:cNvSpPr txBox="1">
            <a:spLocks/>
          </p:cNvSpPr>
          <p:nvPr/>
        </p:nvSpPr>
        <p:spPr>
          <a:xfrm>
            <a:off x="191314" y="1828800"/>
            <a:ext cx="3251134" cy="3759200"/>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0188" indent="-230188">
              <a:lnSpc>
                <a:spcPct val="100000"/>
              </a:lnSpc>
              <a:spcBef>
                <a:spcPts val="1000"/>
              </a:spcBef>
              <a:buClr>
                <a:srgbClr val="002577"/>
              </a:buClr>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The purchase of life insurance must be “incidental”</a:t>
            </a:r>
          </a:p>
          <a:p>
            <a:pPr marL="230188" indent="-230188">
              <a:lnSpc>
                <a:spcPct val="100000"/>
              </a:lnSpc>
              <a:spcBef>
                <a:spcPts val="1000"/>
              </a:spcBef>
              <a:buClr>
                <a:srgbClr val="002577"/>
              </a:buClr>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Funds from a profit-sharing plan can be used for life insurance after “seasoning” for 2 or 5 years</a:t>
            </a:r>
          </a:p>
          <a:p>
            <a:pPr marL="230188" indent="-230188">
              <a:lnSpc>
                <a:spcPct val="100000"/>
              </a:lnSpc>
              <a:spcBef>
                <a:spcPts val="1000"/>
              </a:spcBef>
              <a:buClr>
                <a:srgbClr val="002577"/>
              </a:buClr>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Funds rolled over from other plans into a profit-sharing plan may be immediately available</a:t>
            </a:r>
          </a:p>
          <a:p>
            <a:pPr marL="230188" indent="-230188">
              <a:lnSpc>
                <a:spcPct val="100000"/>
              </a:lnSpc>
              <a:spcBef>
                <a:spcPts val="1000"/>
              </a:spcBef>
              <a:buClr>
                <a:srgbClr val="002577"/>
              </a:buClr>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Employee contributions, if plan allows, are immediately available</a:t>
            </a:r>
          </a:p>
          <a:p>
            <a:pPr marL="230188" indent="-230188">
              <a:lnSpc>
                <a:spcPct val="100000"/>
              </a:lnSpc>
              <a:spcBef>
                <a:spcPts val="1000"/>
              </a:spcBef>
              <a:buClr>
                <a:srgbClr val="002577"/>
              </a:buClr>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Economic benefit costs</a:t>
            </a:r>
          </a:p>
          <a:p>
            <a:pPr marL="180578" lvl="1" indent="-175618">
              <a:spcBef>
                <a:spcPts val="750"/>
              </a:spcBef>
              <a:buClr>
                <a:srgbClr val="002577"/>
              </a:buClr>
              <a:buFont typeface="Courier New" panose="02070309020205020404" pitchFamily="49" charset="0"/>
              <a:buChar char="o"/>
            </a:pPr>
            <a:endParaRPr lang="en-US" sz="14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50000"/>
              </a:lnSpc>
            </a:pPr>
            <a:endParaRPr lang="en-US" sz="1400" b="1" dirty="0">
              <a:solidFill>
                <a:srgbClr val="3369FF"/>
              </a:solidFill>
              <a:latin typeface="Segoe UI" panose="020B0502040204020203" pitchFamily="34" charset="0"/>
              <a:cs typeface="Segoe UI" panose="020B0502040204020203" pitchFamily="34" charset="0"/>
            </a:endParaRPr>
          </a:p>
        </p:txBody>
      </p:sp>
      <p:sp>
        <p:nvSpPr>
          <p:cNvPr id="12" name="Text Box 4">
            <a:extLst>
              <a:ext uri="{FF2B5EF4-FFF2-40B4-BE49-F238E27FC236}">
                <a16:creationId xmlns:a16="http://schemas.microsoft.com/office/drawing/2014/main" id="{3C85A9A6-BD53-5449-B57D-D6871AAD911E}"/>
              </a:ext>
            </a:extLst>
          </p:cNvPr>
          <p:cNvSpPr txBox="1">
            <a:spLocks noChangeArrowheads="1"/>
          </p:cNvSpPr>
          <p:nvPr/>
        </p:nvSpPr>
        <p:spPr bwMode="auto">
          <a:xfrm>
            <a:off x="285750" y="5896412"/>
            <a:ext cx="4629150" cy="16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28568" rIns="57136" bIns="28568">
            <a:spAutoFit/>
          </a:bodyPr>
          <a:lstStyle>
            <a:lvl1pPr defTabSz="1019175" eaLnBrk="0" hangingPunct="0">
              <a:spcBef>
                <a:spcPct val="20000"/>
              </a:spcBef>
              <a:buBlip>
                <a:blip r:embed="rId9"/>
              </a:buBlip>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1019175" eaLnBrk="0" hangingPunct="0">
              <a:spcBef>
                <a:spcPct val="20000"/>
              </a:spcBef>
              <a:buFont typeface="Arial" panose="020B0604020202020204" pitchFamily="34" charset="0"/>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1019175" eaLnBrk="0" hangingPunct="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defTabSz="1019175" eaLnBrk="0" hangingPunct="0">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1019175" eaLnBrk="0" hangingPunct="0">
              <a:spcBef>
                <a:spcPct val="200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buNone/>
            </a:pPr>
            <a:r>
              <a:rPr lang="en-US" sz="700" dirty="0">
                <a:solidFill>
                  <a:srgbClr val="75787B"/>
                </a:solidFill>
                <a:latin typeface="Segoe UI" panose="020B0502040204020203" pitchFamily="34" charset="0"/>
                <a:cs typeface="Segoe UI" panose="020B0502040204020203" pitchFamily="34" charset="0"/>
              </a:rPr>
              <a:t>Note: When a profit-sharing plan allows the purchase of life insurance, it must be offered to all employees.</a:t>
            </a:r>
          </a:p>
        </p:txBody>
      </p:sp>
    </p:spTree>
    <p:extLst>
      <p:ext uri="{BB962C8B-B14F-4D97-AF65-F5344CB8AC3E}">
        <p14:creationId xmlns:p14="http://schemas.microsoft.com/office/powerpoint/2010/main" val="4160194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20" descr="A group of people sitting at a table&#10;&#10;Description automatically generated">
            <a:extLst>
              <a:ext uri="{FF2B5EF4-FFF2-40B4-BE49-F238E27FC236}">
                <a16:creationId xmlns:a16="http://schemas.microsoft.com/office/drawing/2014/main" id="{57EB13DF-2DBD-1349-8089-8CDA32DADFFE}"/>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1985" y="-2519"/>
            <a:ext cx="9142016" cy="4933273"/>
          </a:xfrm>
        </p:spPr>
      </p:pic>
      <p:pic>
        <p:nvPicPr>
          <p:cNvPr id="21" name="Picture 20">
            <a:extLst>
              <a:ext uri="{FF2B5EF4-FFF2-40B4-BE49-F238E27FC236}">
                <a16:creationId xmlns:a16="http://schemas.microsoft.com/office/drawing/2014/main" id="{30B27C0A-2298-44AF-BCEE-CC7F03D460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3889375"/>
            <a:ext cx="9144000" cy="2111375"/>
          </a:xfrm>
          <a:prstGeom prst="rect">
            <a:avLst/>
          </a:prstGeom>
        </p:spPr>
      </p:pic>
      <p:sp>
        <p:nvSpPr>
          <p:cNvPr id="4" name="Text Placeholder 3">
            <a:extLst>
              <a:ext uri="{FF2B5EF4-FFF2-40B4-BE49-F238E27FC236}">
                <a16:creationId xmlns:a16="http://schemas.microsoft.com/office/drawing/2014/main" id="{E2D10BFA-428E-B648-83F6-56564C95CA9D}"/>
              </a:ext>
            </a:extLst>
          </p:cNvPr>
          <p:cNvSpPr>
            <a:spLocks noGrp="1"/>
          </p:cNvSpPr>
          <p:nvPr>
            <p:ph type="body" sz="quarter" idx="13"/>
          </p:nvPr>
        </p:nvSpPr>
        <p:spPr/>
        <p:txBody>
          <a:bodyPr/>
          <a:lstStyle/>
          <a:p>
            <a:r>
              <a:rPr lang="en-US" dirty="0"/>
              <a:t>Removing the policy from the plan</a:t>
            </a:r>
          </a:p>
        </p:txBody>
      </p:sp>
      <p:graphicFrame>
        <p:nvGraphicFramePr>
          <p:cNvPr id="5" name="Object 4" hidden="1">
            <a:extLst>
              <a:ext uri="{FF2B5EF4-FFF2-40B4-BE49-F238E27FC236}">
                <a16:creationId xmlns:a16="http://schemas.microsoft.com/office/drawing/2014/main" id="{A71829E2-2419-4F48-9A9A-54103976B735}"/>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520265" name="think-cell Slide" r:id="rId7" imgW="7772400" imgH="10058400" progId="TCLayout.ActiveDocument.1">
                  <p:embed/>
                </p:oleObj>
              </mc:Choice>
              <mc:Fallback>
                <p:oleObj name="think-cell Slide" r:id="rId7" imgW="7772400" imgH="10058400" progId="TCLayout.ActiveDocument.1">
                  <p:embed/>
                  <p:pic>
                    <p:nvPicPr>
                      <p:cNvPr id="5" name="Object 4" hidden="1">
                        <a:extLst>
                          <a:ext uri="{FF2B5EF4-FFF2-40B4-BE49-F238E27FC236}">
                            <a16:creationId xmlns:a16="http://schemas.microsoft.com/office/drawing/2014/main" id="{A71829E2-2419-4F48-9A9A-54103976B735}"/>
                          </a:ext>
                        </a:extLst>
                      </p:cNvPr>
                      <p:cNvPicPr/>
                      <p:nvPr/>
                    </p:nvPicPr>
                    <p:blipFill>
                      <a:blip r:embed="rId8"/>
                      <a:stretch>
                        <a:fillRect/>
                      </a:stretch>
                    </p:blipFill>
                    <p:spPr>
                      <a:xfrm>
                        <a:off x="993" y="858243"/>
                        <a:ext cx="992" cy="992"/>
                      </a:xfrm>
                      <a:prstGeom prst="rect">
                        <a:avLst/>
                      </a:prstGeom>
                    </p:spPr>
                  </p:pic>
                </p:oleObj>
              </mc:Fallback>
            </mc:AlternateContent>
          </a:graphicData>
        </a:graphic>
      </p:graphicFrame>
      <p:sp>
        <p:nvSpPr>
          <p:cNvPr id="9" name="Footer Placeholder 3">
            <a:extLst>
              <a:ext uri="{FF2B5EF4-FFF2-40B4-BE49-F238E27FC236}">
                <a16:creationId xmlns:a16="http://schemas.microsoft.com/office/drawing/2014/main" id="{9BD03015-F273-504C-A44B-3EF5C38EA883}"/>
              </a:ext>
            </a:extLst>
          </p:cNvPr>
          <p:cNvSpPr>
            <a:spLocks noGrp="1"/>
          </p:cNvSpPr>
          <p:nvPr>
            <p:ph type="ftr" sz="quarter" idx="11"/>
          </p:nvPr>
        </p:nvSpPr>
        <p:spPr>
          <a:xfrm>
            <a:off x="5591566" y="6346332"/>
            <a:ext cx="3086100" cy="182432"/>
          </a:xfrm>
        </p:spPr>
        <p:txBody>
          <a:bodyPr/>
          <a:lstStyle>
            <a:lvl1pPr algn="r">
              <a:defRPr sz="600" b="1" i="0">
                <a:solidFill>
                  <a:srgbClr val="FFFFFF"/>
                </a:solidFill>
                <a:latin typeface="Segoe UI" panose="020B0502040204020203" pitchFamily="34" charset="0"/>
                <a:cs typeface="Segoe UI" panose="020B0502040204020203" pitchFamily="34" charset="0"/>
              </a:defRPr>
            </a:lvl1pPr>
          </a:lstStyle>
          <a:p>
            <a:pPr defTabSz="285750">
              <a:defRPr/>
            </a:pPr>
            <a:r>
              <a:rPr lang="en-US" dirty="0"/>
              <a:t>Owning life insurance inside qualified plans – Month 00, 2020</a:t>
            </a:r>
          </a:p>
        </p:txBody>
      </p:sp>
      <p:sp>
        <p:nvSpPr>
          <p:cNvPr id="13" name="Slide Number Placeholder 1">
            <a:extLst>
              <a:ext uri="{FF2B5EF4-FFF2-40B4-BE49-F238E27FC236}">
                <a16:creationId xmlns:a16="http://schemas.microsoft.com/office/drawing/2014/main" id="{9BB0E8BD-CD07-4D47-856D-D885B0B29155}"/>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23</a:t>
            </a:fld>
            <a:endParaRPr lang="en-US" sz="600" b="1" dirty="0">
              <a:solidFill>
                <a:srgbClr val="FFFFFF"/>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86230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AC7DDCB-C97F-844B-A478-F91DE5E74A4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0341" y="2762250"/>
            <a:ext cx="919088" cy="919088"/>
          </a:xfrm>
          <a:prstGeom prst="rect">
            <a:avLst/>
          </a:prstGeom>
        </p:spPr>
      </p:pic>
      <p:graphicFrame>
        <p:nvGraphicFramePr>
          <p:cNvPr id="9" name="Object 8" hidden="1">
            <a:extLst>
              <a:ext uri="{FF2B5EF4-FFF2-40B4-BE49-F238E27FC236}">
                <a16:creationId xmlns:a16="http://schemas.microsoft.com/office/drawing/2014/main" id="{B14CBAED-6964-3E42-8C87-593841CCA7C5}"/>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62087" name="think-cell Slide" r:id="rId7" imgW="7772400" imgH="10058400" progId="TCLayout.ActiveDocument.1">
                  <p:embed/>
                </p:oleObj>
              </mc:Choice>
              <mc:Fallback>
                <p:oleObj name="think-cell Slide" r:id="rId7" imgW="7772400" imgH="10058400" progId="TCLayout.ActiveDocument.1">
                  <p:embed/>
                  <p:pic>
                    <p:nvPicPr>
                      <p:cNvPr id="9" name="Object 8" hidden="1">
                        <a:extLst>
                          <a:ext uri="{FF2B5EF4-FFF2-40B4-BE49-F238E27FC236}">
                            <a16:creationId xmlns:a16="http://schemas.microsoft.com/office/drawing/2014/main" id="{B14CBAED-6964-3E42-8C87-593841CCA7C5}"/>
                          </a:ext>
                        </a:extLst>
                      </p:cNvPr>
                      <p:cNvPicPr/>
                      <p:nvPr/>
                    </p:nvPicPr>
                    <p:blipFill>
                      <a:blip r:embed="rId8"/>
                      <a:stretch>
                        <a:fillRect/>
                      </a:stretch>
                    </p:blipFill>
                    <p:spPr>
                      <a:xfrm>
                        <a:off x="993" y="858243"/>
                        <a:ext cx="992" cy="992"/>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7E188350-5876-B34A-8EF6-2E5ABD24B39C}"/>
              </a:ext>
            </a:extLst>
          </p:cNvPr>
          <p:cNvSpPr>
            <a:spLocks noGrp="1"/>
          </p:cNvSpPr>
          <p:nvPr>
            <p:ph type="body" sz="quarter" idx="15"/>
          </p:nvPr>
        </p:nvSpPr>
        <p:spPr>
          <a:xfrm>
            <a:off x="213840" y="382885"/>
            <a:ext cx="8644409" cy="1166343"/>
          </a:xfrm>
        </p:spPr>
        <p:txBody>
          <a:bodyPr/>
          <a:lstStyle/>
          <a:p>
            <a:r>
              <a:rPr lang="en-US" dirty="0">
                <a:latin typeface="Segoe UI" panose="020B0502040204020203" pitchFamily="34" charset="0"/>
                <a:sym typeface="Segoe UI" panose="020B0502040204020203" pitchFamily="34" charset="0"/>
              </a:rPr>
              <a:t>What if the participant dies with a policy inside the plan? </a:t>
            </a:r>
          </a:p>
          <a:p>
            <a:endParaRPr lang="en-US" dirty="0"/>
          </a:p>
        </p:txBody>
      </p:sp>
      <p:sp>
        <p:nvSpPr>
          <p:cNvPr id="13" name="Text Placeholder 12">
            <a:extLst>
              <a:ext uri="{FF2B5EF4-FFF2-40B4-BE49-F238E27FC236}">
                <a16:creationId xmlns:a16="http://schemas.microsoft.com/office/drawing/2014/main" id="{C1F52A43-E444-9C42-AB6F-A02DAA16F731}"/>
              </a:ext>
            </a:extLst>
          </p:cNvPr>
          <p:cNvSpPr>
            <a:spLocks noGrp="1"/>
          </p:cNvSpPr>
          <p:nvPr>
            <p:ph type="body" sz="quarter" idx="71"/>
          </p:nvPr>
        </p:nvSpPr>
        <p:spPr>
          <a:xfrm>
            <a:off x="2505504" y="4016865"/>
            <a:ext cx="1811949" cy="1228235"/>
          </a:xfrm>
        </p:spPr>
        <p:txBody>
          <a:bodyPr lIns="0" rIns="0">
            <a:normAutofit/>
          </a:bodyPr>
          <a:lstStyle/>
          <a:p>
            <a:pPr algn="ctr">
              <a:lnSpc>
                <a:spcPct val="100000"/>
              </a:lnSpc>
            </a:pPr>
            <a:r>
              <a:rPr lang="en-US" sz="1200" noProof="1">
                <a:latin typeface="Segoe UI" panose="020B0502040204020203" pitchFamily="34" charset="0"/>
                <a:cs typeface="Segoe UI" panose="020B0502040204020203" pitchFamily="34" charset="0"/>
              </a:rPr>
              <a:t>Beneficiaries are taxed </a:t>
            </a:r>
            <a:br>
              <a:rPr lang="en-US" sz="1200" noProof="1">
                <a:latin typeface="Segoe UI" panose="020B0502040204020203" pitchFamily="34" charset="0"/>
                <a:cs typeface="Segoe UI" panose="020B0502040204020203" pitchFamily="34" charset="0"/>
              </a:rPr>
            </a:br>
            <a:r>
              <a:rPr lang="en-US" sz="1200" noProof="1">
                <a:latin typeface="Segoe UI" panose="020B0502040204020203" pitchFamily="34" charset="0"/>
                <a:cs typeface="Segoe UI" panose="020B0502040204020203" pitchFamily="34" charset="0"/>
              </a:rPr>
              <a:t>on the cash value </a:t>
            </a:r>
          </a:p>
          <a:p>
            <a:pPr lvl="0" algn="ctr">
              <a:defRPr/>
            </a:pPr>
            <a:endParaRPr lang="en-US" sz="1200" dirty="0">
              <a:solidFill>
                <a:srgbClr val="002677"/>
              </a:solidFill>
              <a:latin typeface="Segoe UI" panose="020B0502040204020203" pitchFamily="34" charset="0"/>
              <a:cs typeface="Segoe UI" panose="020B0502040204020203" pitchFamily="34" charset="0"/>
            </a:endParaRPr>
          </a:p>
        </p:txBody>
      </p:sp>
      <p:sp>
        <p:nvSpPr>
          <p:cNvPr id="14" name="Text Placeholder 13">
            <a:extLst>
              <a:ext uri="{FF2B5EF4-FFF2-40B4-BE49-F238E27FC236}">
                <a16:creationId xmlns:a16="http://schemas.microsoft.com/office/drawing/2014/main" id="{392D86E9-D39D-DD47-840D-9CA710139B61}"/>
              </a:ext>
            </a:extLst>
          </p:cNvPr>
          <p:cNvSpPr>
            <a:spLocks noGrp="1"/>
          </p:cNvSpPr>
          <p:nvPr>
            <p:ph type="body" sz="quarter" idx="72"/>
          </p:nvPr>
        </p:nvSpPr>
        <p:spPr>
          <a:xfrm>
            <a:off x="379826" y="4016866"/>
            <a:ext cx="1740217" cy="1228234"/>
          </a:xfrm>
        </p:spPr>
        <p:txBody>
          <a:bodyPr lIns="0" rIns="0">
            <a:normAutofit/>
          </a:bodyPr>
          <a:lstStyle/>
          <a:p>
            <a:pPr algn="ctr">
              <a:lnSpc>
                <a:spcPct val="100000"/>
              </a:lnSpc>
            </a:pPr>
            <a:r>
              <a:rPr lang="en-US" sz="1200" noProof="1">
                <a:latin typeface="Segoe UI" panose="020B0502040204020203" pitchFamily="34" charset="0"/>
                <a:cs typeface="Segoe UI" panose="020B0502040204020203" pitchFamily="34" charset="0"/>
              </a:rPr>
              <a:t>Life insurance death benefit, in excess of </a:t>
            </a:r>
            <a:br>
              <a:rPr lang="en-US" sz="1200" noProof="1">
                <a:latin typeface="Segoe UI" panose="020B0502040204020203" pitchFamily="34" charset="0"/>
                <a:cs typeface="Segoe UI" panose="020B0502040204020203" pitchFamily="34" charset="0"/>
              </a:rPr>
            </a:br>
            <a:r>
              <a:rPr lang="en-US" sz="1200" noProof="1">
                <a:latin typeface="Segoe UI" panose="020B0502040204020203" pitchFamily="34" charset="0"/>
                <a:cs typeface="Segoe UI" panose="020B0502040204020203" pitchFamily="34" charset="0"/>
              </a:rPr>
              <a:t>cash value, is received income tax-free</a:t>
            </a:r>
          </a:p>
          <a:p>
            <a:pPr lvl="0" algn="ctr">
              <a:defRPr/>
            </a:pPr>
            <a:endParaRPr lang="en-US" sz="1200" dirty="0">
              <a:solidFill>
                <a:srgbClr val="002677"/>
              </a:solidFill>
              <a:latin typeface="Segoe UI" panose="020B0502040204020203" pitchFamily="34" charset="0"/>
              <a:cs typeface="Segoe UI" panose="020B0502040204020203" pitchFamily="34" charset="0"/>
            </a:endParaRPr>
          </a:p>
        </p:txBody>
      </p:sp>
      <p:sp>
        <p:nvSpPr>
          <p:cNvPr id="15" name="Text Placeholder 14">
            <a:extLst>
              <a:ext uri="{FF2B5EF4-FFF2-40B4-BE49-F238E27FC236}">
                <a16:creationId xmlns:a16="http://schemas.microsoft.com/office/drawing/2014/main" id="{1F2EF20E-8D53-E744-BA7A-5E87AE240059}"/>
              </a:ext>
            </a:extLst>
          </p:cNvPr>
          <p:cNvSpPr>
            <a:spLocks noGrp="1"/>
          </p:cNvSpPr>
          <p:nvPr>
            <p:ph type="body" sz="quarter" idx="73"/>
          </p:nvPr>
        </p:nvSpPr>
        <p:spPr>
          <a:xfrm>
            <a:off x="4704678" y="4016863"/>
            <a:ext cx="1953030" cy="1228237"/>
          </a:xfrm>
        </p:spPr>
        <p:txBody>
          <a:bodyPr lIns="0" rIns="0">
            <a:normAutofit/>
          </a:bodyPr>
          <a:lstStyle/>
          <a:p>
            <a:pPr algn="ctr">
              <a:lnSpc>
                <a:spcPct val="100000"/>
              </a:lnSpc>
            </a:pPr>
            <a:r>
              <a:rPr lang="en-US" sz="1200" noProof="1">
                <a:latin typeface="Segoe UI" panose="020B0502040204020203" pitchFamily="34" charset="0"/>
                <a:cs typeface="Segoe UI" panose="020B0502040204020203" pitchFamily="34" charset="0"/>
              </a:rPr>
              <a:t>A credit for </a:t>
            </a:r>
            <a:br>
              <a:rPr lang="en-US" sz="1200" noProof="1">
                <a:latin typeface="Segoe UI" panose="020B0502040204020203" pitchFamily="34" charset="0"/>
                <a:cs typeface="Segoe UI" panose="020B0502040204020203" pitchFamily="34" charset="0"/>
              </a:rPr>
            </a:br>
            <a:r>
              <a:rPr lang="en-US" sz="1200" noProof="1">
                <a:latin typeface="Segoe UI" panose="020B0502040204020203" pitchFamily="34" charset="0"/>
                <a:cs typeface="Segoe UI" panose="020B0502040204020203" pitchFamily="34" charset="0"/>
              </a:rPr>
              <a:t>economic benefit </a:t>
            </a:r>
            <a:br>
              <a:rPr lang="en-US" sz="1200" noProof="1">
                <a:latin typeface="Segoe UI" panose="020B0502040204020203" pitchFamily="34" charset="0"/>
                <a:cs typeface="Segoe UI" panose="020B0502040204020203" pitchFamily="34" charset="0"/>
              </a:rPr>
            </a:br>
            <a:r>
              <a:rPr lang="en-US" sz="1200" noProof="1">
                <a:latin typeface="Segoe UI" panose="020B0502040204020203" pitchFamily="34" charset="0"/>
                <a:cs typeface="Segoe UI" panose="020B0502040204020203" pitchFamily="34" charset="0"/>
              </a:rPr>
              <a:t>amounts taxed may </a:t>
            </a:r>
            <a:br>
              <a:rPr lang="en-US" sz="1200" noProof="1">
                <a:latin typeface="Segoe UI" panose="020B0502040204020203" pitchFamily="34" charset="0"/>
                <a:cs typeface="Segoe UI" panose="020B0502040204020203" pitchFamily="34" charset="0"/>
              </a:rPr>
            </a:br>
            <a:r>
              <a:rPr lang="en-US" sz="1200" noProof="1">
                <a:latin typeface="Segoe UI" panose="020B0502040204020203" pitchFamily="34" charset="0"/>
                <a:cs typeface="Segoe UI" panose="020B0502040204020203" pitchFamily="34" charset="0"/>
              </a:rPr>
              <a:t>be available</a:t>
            </a:r>
          </a:p>
          <a:p>
            <a:pPr lvl="0" algn="ctr">
              <a:defRPr/>
            </a:pPr>
            <a:endParaRPr lang="en-US" sz="1200" dirty="0">
              <a:solidFill>
                <a:srgbClr val="002677"/>
              </a:solidFill>
              <a:latin typeface="Segoe UI" panose="020B0502040204020203" pitchFamily="34" charset="0"/>
              <a:cs typeface="Segoe UI" panose="020B0502040204020203" pitchFamily="34" charset="0"/>
            </a:endParaRPr>
          </a:p>
        </p:txBody>
      </p:sp>
      <p:sp>
        <p:nvSpPr>
          <p:cNvPr id="16" name="Text Placeholder 15">
            <a:extLst>
              <a:ext uri="{FF2B5EF4-FFF2-40B4-BE49-F238E27FC236}">
                <a16:creationId xmlns:a16="http://schemas.microsoft.com/office/drawing/2014/main" id="{E8158C35-A496-7F4E-ACC9-9AA539D91260}"/>
              </a:ext>
            </a:extLst>
          </p:cNvPr>
          <p:cNvSpPr>
            <a:spLocks noGrp="1"/>
          </p:cNvSpPr>
          <p:nvPr>
            <p:ph type="body" sz="quarter" idx="74"/>
          </p:nvPr>
        </p:nvSpPr>
        <p:spPr>
          <a:xfrm>
            <a:off x="6949149" y="4016863"/>
            <a:ext cx="1916946" cy="1228237"/>
          </a:xfrm>
        </p:spPr>
        <p:txBody>
          <a:bodyPr lIns="0" rIns="0">
            <a:normAutofit/>
          </a:bodyPr>
          <a:lstStyle/>
          <a:p>
            <a:pPr algn="ctr">
              <a:lnSpc>
                <a:spcPct val="100000"/>
              </a:lnSpc>
            </a:pPr>
            <a:r>
              <a:rPr lang="en-US" sz="1200" noProof="1">
                <a:latin typeface="Segoe UI" panose="020B0502040204020203" pitchFamily="34" charset="0"/>
                <a:cs typeface="Segoe UI" panose="020B0502040204020203" pitchFamily="34" charset="0"/>
              </a:rPr>
              <a:t>Death benefits may </a:t>
            </a:r>
            <a:br>
              <a:rPr lang="en-US" sz="1200" noProof="1">
                <a:latin typeface="Segoe UI" panose="020B0502040204020203" pitchFamily="34" charset="0"/>
                <a:cs typeface="Segoe UI" panose="020B0502040204020203" pitchFamily="34" charset="0"/>
              </a:rPr>
            </a:br>
            <a:r>
              <a:rPr lang="en-US" sz="1200" noProof="1">
                <a:latin typeface="Segoe UI" panose="020B0502040204020203" pitchFamily="34" charset="0"/>
                <a:cs typeface="Segoe UI" panose="020B0502040204020203" pitchFamily="34" charset="0"/>
              </a:rPr>
              <a:t>be subject to </a:t>
            </a:r>
            <a:br>
              <a:rPr lang="en-US" sz="1200" noProof="1">
                <a:latin typeface="Segoe UI" panose="020B0502040204020203" pitchFamily="34" charset="0"/>
                <a:cs typeface="Segoe UI" panose="020B0502040204020203" pitchFamily="34" charset="0"/>
              </a:rPr>
            </a:br>
            <a:r>
              <a:rPr lang="en-US" sz="1200" noProof="1">
                <a:latin typeface="Segoe UI" panose="020B0502040204020203" pitchFamily="34" charset="0"/>
                <a:cs typeface="Segoe UI" panose="020B0502040204020203" pitchFamily="34" charset="0"/>
              </a:rPr>
              <a:t>estate taxes</a:t>
            </a:r>
          </a:p>
          <a:p>
            <a:pPr lvl="0" algn="ctr">
              <a:defRPr/>
            </a:pPr>
            <a:endParaRPr lang="en-US" sz="1200" dirty="0">
              <a:solidFill>
                <a:srgbClr val="002677"/>
              </a:solidFill>
              <a:latin typeface="Segoe UI" panose="020B0502040204020203" pitchFamily="34" charset="0"/>
              <a:cs typeface="Segoe UI" panose="020B0502040204020203" pitchFamily="34" charset="0"/>
            </a:endParaRPr>
          </a:p>
        </p:txBody>
      </p:sp>
      <p:sp>
        <p:nvSpPr>
          <p:cNvPr id="26" name="Slide Number Placeholder 1">
            <a:extLst>
              <a:ext uri="{FF2B5EF4-FFF2-40B4-BE49-F238E27FC236}">
                <a16:creationId xmlns:a16="http://schemas.microsoft.com/office/drawing/2014/main" id="{2C7191A1-EBD2-0443-91D0-62E747D580D4}"/>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24</a:t>
            </a:fld>
            <a:endParaRPr lang="en-US" sz="600" b="1" dirty="0">
              <a:solidFill>
                <a:srgbClr val="002577"/>
              </a:solidFill>
              <a:latin typeface="Segoe UI" panose="020B0502040204020203" pitchFamily="34" charset="0"/>
              <a:cs typeface="Segoe UI" panose="020B0502040204020203" pitchFamily="34" charset="0"/>
            </a:endParaRPr>
          </a:p>
        </p:txBody>
      </p:sp>
      <p:sp>
        <p:nvSpPr>
          <p:cNvPr id="27" name="Footer Placeholder 2">
            <a:extLst>
              <a:ext uri="{FF2B5EF4-FFF2-40B4-BE49-F238E27FC236}">
                <a16:creationId xmlns:a16="http://schemas.microsoft.com/office/drawing/2014/main" id="{00C84D1D-E5BD-634B-9EF9-2AA04D6C25D2}"/>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pic>
        <p:nvPicPr>
          <p:cNvPr id="31" name="Graphic 30">
            <a:extLst>
              <a:ext uri="{FF2B5EF4-FFF2-40B4-BE49-F238E27FC236}">
                <a16:creationId xmlns:a16="http://schemas.microsoft.com/office/drawing/2014/main" id="{E1A64D2D-3B86-7A45-B80D-D8BF057B909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347174" y="2895600"/>
            <a:ext cx="665163" cy="665163"/>
          </a:xfrm>
          <a:prstGeom prst="rect">
            <a:avLst/>
          </a:prstGeom>
        </p:spPr>
      </p:pic>
      <p:pic>
        <p:nvPicPr>
          <p:cNvPr id="32" name="Graphic 31">
            <a:extLst>
              <a:ext uri="{FF2B5EF4-FFF2-40B4-BE49-F238E27FC236}">
                <a16:creationId xmlns:a16="http://schemas.microsoft.com/office/drawing/2014/main" id="{85DCB543-654D-4E45-8D2E-3D4D8BDE28B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589838" y="2895600"/>
            <a:ext cx="628650" cy="628650"/>
          </a:xfrm>
          <a:prstGeom prst="rect">
            <a:avLst/>
          </a:prstGeom>
        </p:spPr>
      </p:pic>
      <p:pic>
        <p:nvPicPr>
          <p:cNvPr id="41" name="Graphic 40">
            <a:extLst>
              <a:ext uri="{FF2B5EF4-FFF2-40B4-BE49-F238E27FC236}">
                <a16:creationId xmlns:a16="http://schemas.microsoft.com/office/drawing/2014/main" id="{F084527C-D856-8B40-9FE8-710F8C6C0DD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067941" y="2905193"/>
            <a:ext cx="674301" cy="655570"/>
          </a:xfrm>
          <a:prstGeom prst="rect">
            <a:avLst/>
          </a:prstGeom>
        </p:spPr>
      </p:pic>
    </p:spTree>
    <p:extLst>
      <p:ext uri="{BB962C8B-B14F-4D97-AF65-F5344CB8AC3E}">
        <p14:creationId xmlns:p14="http://schemas.microsoft.com/office/powerpoint/2010/main" val="40807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63108"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25</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316884" cy="747415"/>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cs typeface="Segoe UI" panose="020B0502040204020203" pitchFamily="34" charset="0"/>
            </a:endParaRPr>
          </a:p>
        </p:txBody>
      </p:sp>
      <p:sp>
        <p:nvSpPr>
          <p:cNvPr id="12" name="Title 5">
            <a:extLst>
              <a:ext uri="{FF2B5EF4-FFF2-40B4-BE49-F238E27FC236}">
                <a16:creationId xmlns:a16="http://schemas.microsoft.com/office/drawing/2014/main" id="{21FDE55A-00AB-9242-8BDF-1F4EDCCB7CD1}"/>
              </a:ext>
            </a:extLst>
          </p:cNvPr>
          <p:cNvSpPr txBox="1">
            <a:spLocks/>
          </p:cNvSpPr>
          <p:nvPr/>
        </p:nvSpPr>
        <p:spPr>
          <a:xfrm>
            <a:off x="191313" y="1836821"/>
            <a:ext cx="4245459" cy="3751179"/>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0188" indent="-225425">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Life insurance death benefit is $1,000,000</a:t>
            </a:r>
          </a:p>
          <a:p>
            <a:pPr marL="230188" indent="-225425">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Cash value at date of death is $100,000</a:t>
            </a:r>
          </a:p>
          <a:p>
            <a:pPr marL="230188" indent="-225425">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Economic benefit amount taxed to him </a:t>
            </a:r>
            <a:br>
              <a:rPr lang="en-US" sz="1400" noProof="1">
                <a:solidFill>
                  <a:srgbClr val="002577"/>
                </a:solidFill>
                <a:latin typeface="Segoe UI" panose="020B0502040204020203" pitchFamily="34" charset="0"/>
                <a:cs typeface="Segoe UI" panose="020B0502040204020203" pitchFamily="34" charset="0"/>
              </a:rPr>
            </a:br>
            <a:r>
              <a:rPr lang="en-US" sz="1400" noProof="1">
                <a:solidFill>
                  <a:srgbClr val="002577"/>
                </a:solidFill>
                <a:latin typeface="Segoe UI" panose="020B0502040204020203" pitchFamily="34" charset="0"/>
                <a:cs typeface="Segoe UI" panose="020B0502040204020203" pitchFamily="34" charset="0"/>
              </a:rPr>
              <a:t>over the life of plan is $10,000</a:t>
            </a:r>
          </a:p>
          <a:p>
            <a:pPr marL="230188" indent="-225425">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Cash surrender value, less paid economic </a:t>
            </a:r>
            <a:br>
              <a:rPr lang="en-US" sz="1400" noProof="1">
                <a:solidFill>
                  <a:srgbClr val="002577"/>
                </a:solidFill>
                <a:latin typeface="Segoe UI" panose="020B0502040204020203" pitchFamily="34" charset="0"/>
                <a:cs typeface="Segoe UI" panose="020B0502040204020203" pitchFamily="34" charset="0"/>
              </a:rPr>
            </a:br>
            <a:r>
              <a:rPr lang="en-US" sz="1400" noProof="1">
                <a:solidFill>
                  <a:srgbClr val="002577"/>
                </a:solidFill>
                <a:latin typeface="Segoe UI" panose="020B0502040204020203" pitchFamily="34" charset="0"/>
                <a:cs typeface="Segoe UI" panose="020B0502040204020203" pitchFamily="34" charset="0"/>
              </a:rPr>
              <a:t>benefit costs, is taxable</a:t>
            </a:r>
          </a:p>
          <a:p>
            <a:pPr marL="460375" lvl="1" indent="-230188">
              <a:spcBef>
                <a:spcPts val="700"/>
              </a:spcBef>
              <a:buFont typeface="Courier New" panose="02070309020205020404" pitchFamily="49" charset="0"/>
              <a:buChar char="o"/>
            </a:pPr>
            <a:r>
              <a:rPr lang="en-US" sz="1200" b="1" noProof="1">
                <a:solidFill>
                  <a:srgbClr val="002577"/>
                </a:solidFill>
                <a:latin typeface="Segoe UI" panose="020B0502040204020203" pitchFamily="34" charset="0"/>
                <a:cs typeface="Segoe UI" panose="020B0502040204020203" pitchFamily="34" charset="0"/>
              </a:rPr>
              <a:t>Tax-free life insurance death benefit is $900,000</a:t>
            </a:r>
          </a:p>
          <a:p>
            <a:pPr marL="460375" lvl="1" indent="-230188">
              <a:spcBef>
                <a:spcPts val="700"/>
              </a:spcBef>
              <a:buFont typeface="Courier New" panose="02070309020205020404" pitchFamily="49" charset="0"/>
              <a:buChar char="o"/>
            </a:pPr>
            <a:r>
              <a:rPr lang="en-US" sz="1200" b="1" noProof="1">
                <a:solidFill>
                  <a:srgbClr val="002577"/>
                </a:solidFill>
                <a:latin typeface="Segoe UI" panose="020B0502040204020203" pitchFamily="34" charset="0"/>
                <a:cs typeface="Segoe UI" panose="020B0502040204020203" pitchFamily="34" charset="0"/>
              </a:rPr>
              <a:t>Of the remaining $100,000, $90,000 is taxable </a:t>
            </a:r>
            <a:br>
              <a:rPr lang="en-US" sz="1200" b="1" noProof="1">
                <a:solidFill>
                  <a:srgbClr val="002577"/>
                </a:solidFill>
                <a:latin typeface="Segoe UI" panose="020B0502040204020203" pitchFamily="34" charset="0"/>
                <a:cs typeface="Segoe UI" panose="020B0502040204020203" pitchFamily="34" charset="0"/>
              </a:rPr>
            </a:br>
            <a:r>
              <a:rPr lang="en-US" sz="1200" b="1" noProof="1">
                <a:solidFill>
                  <a:srgbClr val="002577"/>
                </a:solidFill>
                <a:latin typeface="Segoe UI" panose="020B0502040204020203" pitchFamily="34" charset="0"/>
                <a:cs typeface="Segoe UI" panose="020B0502040204020203" pitchFamily="34" charset="0"/>
              </a:rPr>
              <a:t>as a payment from the retirement plan</a:t>
            </a:r>
          </a:p>
          <a:p>
            <a:pPr marL="685800" lvl="2" indent="-225425">
              <a:spcBef>
                <a:spcPts val="700"/>
              </a:spcBef>
              <a:buFont typeface="Courier New" panose="02070309020205020404" pitchFamily="49" charset="0"/>
              <a:buChar char="o"/>
            </a:pPr>
            <a:r>
              <a:rPr lang="en-US" sz="1200" noProof="1">
                <a:solidFill>
                  <a:srgbClr val="002577"/>
                </a:solidFill>
                <a:latin typeface="Segoe UI" panose="020B0502040204020203" pitchFamily="34" charset="0"/>
                <a:cs typeface="Segoe UI" panose="020B0502040204020203" pitchFamily="34" charset="0"/>
              </a:rPr>
              <a:t>$100,000 – $10,000 = $90,000 taxable amount</a:t>
            </a:r>
          </a:p>
          <a:p>
            <a:pPr marL="685800" lvl="2" indent="-225425">
              <a:spcBef>
                <a:spcPts val="700"/>
              </a:spcBef>
              <a:buFont typeface="Courier New" panose="02070309020205020404" pitchFamily="49" charset="0"/>
              <a:buChar char="o"/>
            </a:pPr>
            <a:r>
              <a:rPr lang="en-US" sz="1200" noProof="1">
                <a:solidFill>
                  <a:srgbClr val="002577"/>
                </a:solidFill>
                <a:latin typeface="Segoe UI" panose="020B0502040204020203" pitchFamily="34" charset="0"/>
                <a:cs typeface="Segoe UI" panose="020B0502040204020203" pitchFamily="34" charset="0"/>
              </a:rPr>
              <a:t>$1,000,000 – $90,000 = $910,000 income tax-free to the qualified plan beneficiaries</a:t>
            </a:r>
          </a:p>
        </p:txBody>
      </p:sp>
      <p:pic>
        <p:nvPicPr>
          <p:cNvPr id="7" name="Picture Placeholder 6" descr="A picture containing person, person, indoor, sitting&#10;&#10;Description automatically generated">
            <a:extLst>
              <a:ext uri="{FF2B5EF4-FFF2-40B4-BE49-F238E27FC236}">
                <a16:creationId xmlns:a16="http://schemas.microsoft.com/office/drawing/2014/main" id="{8FE0A8DF-C9FB-2044-BE01-0CF0C6C73C91}"/>
              </a:ext>
            </a:extLst>
          </p:cNvPr>
          <p:cNvPicPr>
            <a:picLocks noGrp="1" noChangeAspect="1"/>
          </p:cNvPicPr>
          <p:nvPr>
            <p:ph type="pic" sz="quarter" idx="23"/>
          </p:nvPr>
        </p:nvPicPr>
        <p:blipFill>
          <a:blip r:embed="rId7" cstate="print">
            <a:extLst>
              <a:ext uri="{28A0092B-C50C-407E-A947-70E740481C1C}">
                <a14:useLocalDpi xmlns:a14="http://schemas.microsoft.com/office/drawing/2010/main"/>
              </a:ext>
            </a:extLst>
          </a:blip>
          <a:srcRect/>
          <a:stretch>
            <a:fillRect/>
          </a:stretch>
        </p:blipFill>
        <p:spPr/>
      </p:pic>
      <p:sp>
        <p:nvSpPr>
          <p:cNvPr id="8" name="Text Placeholder 2">
            <a:extLst>
              <a:ext uri="{FF2B5EF4-FFF2-40B4-BE49-F238E27FC236}">
                <a16:creationId xmlns:a16="http://schemas.microsoft.com/office/drawing/2014/main" id="{40C8D057-8309-8843-A87C-EB26F440735D}"/>
              </a:ext>
            </a:extLst>
          </p:cNvPr>
          <p:cNvSpPr>
            <a:spLocks noGrp="1"/>
          </p:cNvSpPr>
          <p:nvPr>
            <p:ph type="body" sz="quarter" idx="24"/>
          </p:nvPr>
        </p:nvSpPr>
        <p:spPr>
          <a:xfrm>
            <a:off x="5026347" y="3949972"/>
            <a:ext cx="3828577" cy="1581702"/>
          </a:xfrm>
        </p:spPr>
        <p:txBody>
          <a:bodyPr/>
          <a:lstStyle/>
          <a:p>
            <a:r>
              <a:rPr lang="en-US" noProof="1">
                <a:cs typeface="Segoe UI" panose="020B0502040204020203" pitchFamily="34" charset="0"/>
              </a:rPr>
              <a:t>John dies at age 55 with a life insurance policy in his PSP.</a:t>
            </a:r>
            <a:r>
              <a:rPr lang="en-US" sz="1200" baseline="40000" noProof="1">
                <a:cs typeface="Segoe UI" panose="020B0502040204020203" pitchFamily="34" charset="0"/>
              </a:rPr>
              <a:t>3</a:t>
            </a:r>
            <a:endParaRPr lang="en-US" baseline="40000" noProof="1">
              <a:cs typeface="Segoe UI" panose="020B0502040204020203" pitchFamily="34" charset="0"/>
            </a:endParaRPr>
          </a:p>
        </p:txBody>
      </p:sp>
      <p:sp>
        <p:nvSpPr>
          <p:cNvPr id="10" name="Text Placeholder 3">
            <a:extLst>
              <a:ext uri="{FF2B5EF4-FFF2-40B4-BE49-F238E27FC236}">
                <a16:creationId xmlns:a16="http://schemas.microsoft.com/office/drawing/2014/main" id="{5D502B9F-0FC2-0A4F-869F-FB7F5FD7D95B}"/>
              </a:ext>
            </a:extLst>
          </p:cNvPr>
          <p:cNvSpPr txBox="1">
            <a:spLocks/>
          </p:cNvSpPr>
          <p:nvPr/>
        </p:nvSpPr>
        <p:spPr>
          <a:xfrm>
            <a:off x="213841" y="382886"/>
            <a:ext cx="3224818" cy="750456"/>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Removing the policy</a:t>
            </a:r>
          </a:p>
          <a:p>
            <a:pPr>
              <a:spcBef>
                <a:spcPts val="400"/>
              </a:spcBef>
            </a:pPr>
            <a:r>
              <a:rPr lang="en-US" dirty="0">
                <a:cs typeface="Segoe UI" panose="020B0502040204020203" pitchFamily="34" charset="0"/>
              </a:rPr>
              <a:t>from the plan</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1" name="Text Box 4">
            <a:extLst>
              <a:ext uri="{FF2B5EF4-FFF2-40B4-BE49-F238E27FC236}">
                <a16:creationId xmlns:a16="http://schemas.microsoft.com/office/drawing/2014/main" id="{A4BBDFB5-2458-9C46-A5FA-CF2ABDDE3CE8}"/>
              </a:ext>
            </a:extLst>
          </p:cNvPr>
          <p:cNvSpPr txBox="1">
            <a:spLocks noChangeArrowheads="1"/>
          </p:cNvSpPr>
          <p:nvPr/>
        </p:nvSpPr>
        <p:spPr bwMode="auto">
          <a:xfrm>
            <a:off x="285750" y="5896412"/>
            <a:ext cx="3835489" cy="16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28568" rIns="57136" bIns="28568">
            <a:spAutoFit/>
          </a:bodyPr>
          <a:lstStyle>
            <a:lvl1pPr defTabSz="1019175" eaLnBrk="0" hangingPunct="0">
              <a:spcBef>
                <a:spcPct val="20000"/>
              </a:spcBef>
              <a:buBlip>
                <a:blip r:embed="rId8"/>
              </a:buBlip>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1019175" eaLnBrk="0" hangingPunct="0">
              <a:spcBef>
                <a:spcPct val="20000"/>
              </a:spcBef>
              <a:buFont typeface="Arial" panose="020B0604020202020204" pitchFamily="34" charset="0"/>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1019175" eaLnBrk="0" hangingPunct="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defTabSz="1019175" eaLnBrk="0" hangingPunct="0">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1019175" eaLnBrk="0" hangingPunct="0">
              <a:spcBef>
                <a:spcPct val="200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115888" indent="-115888" eaLnBrk="1" hangingPunct="1">
              <a:spcBef>
                <a:spcPct val="50000"/>
              </a:spcBef>
              <a:buNone/>
            </a:pPr>
            <a:r>
              <a:rPr lang="en-US" sz="700" dirty="0">
                <a:solidFill>
                  <a:srgbClr val="75787B"/>
                </a:solidFill>
                <a:latin typeface="Segoe UI" panose="020B0502040204020203" pitchFamily="34" charset="0"/>
                <a:cs typeface="Segoe UI" panose="020B0502040204020203" pitchFamily="34" charset="0"/>
              </a:rPr>
              <a:t>3	John was not a self-employed owner employee.</a:t>
            </a:r>
          </a:p>
        </p:txBody>
      </p:sp>
    </p:spTree>
    <p:extLst>
      <p:ext uri="{BB962C8B-B14F-4D97-AF65-F5344CB8AC3E}">
        <p14:creationId xmlns:p14="http://schemas.microsoft.com/office/powerpoint/2010/main" val="3791390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65DDAF-2386-064D-B155-D12265FDB0D2}"/>
              </a:ext>
            </a:extLst>
          </p:cNvPr>
          <p:cNvSpPr/>
          <p:nvPr/>
        </p:nvSpPr>
        <p:spPr>
          <a:xfrm>
            <a:off x="4572000" y="0"/>
            <a:ext cx="4572000" cy="6858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8B4FA9F-78B2-5C40-965D-E8FB4B082F0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18200" y="2286000"/>
            <a:ext cx="1818640" cy="1818640"/>
          </a:xfrm>
          <a:prstGeom prst="rect">
            <a:avLst/>
          </a:prstGeom>
        </p:spPr>
      </p:pic>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64128" name="think-cell Slide" r:id="rId7" imgW="7772400" imgH="10058400" progId="TCLayout.ActiveDocument.1">
                  <p:embed/>
                </p:oleObj>
              </mc:Choice>
              <mc:Fallback>
                <p:oleObj name="think-cell Slide" r:id="rId7"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8"/>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26</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312122" cy="1001593"/>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Exit strategies: options for </a:t>
            </a:r>
          </a:p>
          <a:p>
            <a:pPr>
              <a:spcBef>
                <a:spcPts val="400"/>
              </a:spcBef>
            </a:pPr>
            <a:r>
              <a:rPr lang="en-US" dirty="0">
                <a:cs typeface="Segoe UI" panose="020B0502040204020203" pitchFamily="34" charset="0"/>
              </a:rPr>
              <a:t>removing the policy </a:t>
            </a:r>
          </a:p>
          <a:p>
            <a:pPr>
              <a:spcBef>
                <a:spcPts val="400"/>
              </a:spcBef>
            </a:pPr>
            <a:r>
              <a:rPr lang="en-US" dirty="0">
                <a:cs typeface="Segoe UI" panose="020B0502040204020203" pitchFamily="34" charset="0"/>
              </a:rPr>
              <a:t>from the plan</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0" name="Title 5">
            <a:extLst>
              <a:ext uri="{FF2B5EF4-FFF2-40B4-BE49-F238E27FC236}">
                <a16:creationId xmlns:a16="http://schemas.microsoft.com/office/drawing/2014/main" id="{0C356847-C3BE-C549-8F36-6B3B79151FAD}"/>
              </a:ext>
            </a:extLst>
          </p:cNvPr>
          <p:cNvSpPr txBox="1">
            <a:spLocks/>
          </p:cNvSpPr>
          <p:nvPr/>
        </p:nvSpPr>
        <p:spPr>
          <a:xfrm>
            <a:off x="191314" y="1838425"/>
            <a:ext cx="4155306" cy="3416300"/>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0188" indent="-230188">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Terminate the policy</a:t>
            </a:r>
          </a:p>
          <a:p>
            <a:pPr marL="230188" indent="-230188">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Distribute the policy to the plan participant</a:t>
            </a:r>
          </a:p>
          <a:p>
            <a:pPr marL="460375" lvl="1" indent="-230188">
              <a:spcBef>
                <a:spcPts val="1000"/>
              </a:spcBef>
              <a:buFont typeface="Courier New" panose="02070309020205020404" pitchFamily="49" charset="0"/>
              <a:buChar char="o"/>
            </a:pPr>
            <a:r>
              <a:rPr lang="en-US" sz="1300" b="1" noProof="1">
                <a:solidFill>
                  <a:srgbClr val="002577"/>
                </a:solidFill>
                <a:latin typeface="Segoe UI" panose="020B0502040204020203" pitchFamily="34" charset="0"/>
                <a:cs typeface="Segoe UI" panose="020B0502040204020203" pitchFamily="34" charset="0"/>
              </a:rPr>
              <a:t>10% penalty if below age 59½</a:t>
            </a:r>
          </a:p>
          <a:p>
            <a:pPr marL="230188" indent="-230188">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Trustee takes a maximum policy loan and transfers the policy to the plan participant </a:t>
            </a:r>
          </a:p>
          <a:p>
            <a:pPr marL="230188" indent="-230188">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Sell the policy to the participant</a:t>
            </a:r>
          </a:p>
          <a:p>
            <a:pPr marL="230188" indent="-230188">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Sell the policy to the participant’s grantor trust</a:t>
            </a:r>
          </a:p>
          <a:p>
            <a:pPr marL="180578" lvl="1" indent="-175618">
              <a:spcBef>
                <a:spcPts val="750"/>
              </a:spcBef>
              <a:buClr>
                <a:srgbClr val="002577"/>
              </a:buClr>
              <a:buFont typeface="Courier New" panose="02070309020205020404" pitchFamily="49" charset="0"/>
              <a:buChar char="o"/>
            </a:pPr>
            <a:endParaRPr lang="en-US" sz="1400" dirty="0">
              <a:solidFill>
                <a:srgbClr val="002577"/>
              </a:solidFill>
              <a:latin typeface="Segoe UI" panose="020B0502040204020203" pitchFamily="34" charset="0"/>
              <a:ea typeface="Segoe UI Historic" panose="020B0502040204020203" pitchFamily="34" charset="0"/>
              <a:cs typeface="Segoe UI" panose="020B0502040204020203" pitchFamily="34" charset="0"/>
            </a:endParaRPr>
          </a:p>
          <a:p>
            <a:pPr>
              <a:lnSpc>
                <a:spcPct val="150000"/>
              </a:lnSpc>
            </a:pPr>
            <a:endParaRPr lang="en-US" sz="1400" dirty="0">
              <a:solidFill>
                <a:srgbClr val="002577"/>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39537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65144"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6"/>
            <a:ext cx="8358659" cy="541140"/>
          </a:xfrm>
        </p:spPr>
        <p:txBody>
          <a:bodyPr/>
          <a:lstStyle/>
          <a:p>
            <a:r>
              <a:rPr lang="en-US" dirty="0">
                <a:cs typeface="Segoe UI" panose="020B0502040204020203" pitchFamily="34" charset="0"/>
              </a:rPr>
              <a:t>Exit strategies: distributing the policy from the plan</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27</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grpSp>
        <p:nvGrpSpPr>
          <p:cNvPr id="14" name="Group 13">
            <a:extLst>
              <a:ext uri="{FF2B5EF4-FFF2-40B4-BE49-F238E27FC236}">
                <a16:creationId xmlns:a16="http://schemas.microsoft.com/office/drawing/2014/main" id="{7112B318-D52A-2C4C-BBE4-2448FA336D19}"/>
              </a:ext>
            </a:extLst>
          </p:cNvPr>
          <p:cNvGrpSpPr/>
          <p:nvPr/>
        </p:nvGrpSpPr>
        <p:grpSpPr>
          <a:xfrm>
            <a:off x="2536717" y="2708880"/>
            <a:ext cx="2086083" cy="138012"/>
            <a:chOff x="7333453" y="3897968"/>
            <a:chExt cx="2492508" cy="159169"/>
          </a:xfrm>
        </p:grpSpPr>
        <p:cxnSp>
          <p:nvCxnSpPr>
            <p:cNvPr id="15" name="Straight Arrow Connector 14">
              <a:extLst>
                <a:ext uri="{FF2B5EF4-FFF2-40B4-BE49-F238E27FC236}">
                  <a16:creationId xmlns:a16="http://schemas.microsoft.com/office/drawing/2014/main" id="{57C1FA86-C756-5A46-B8B2-71815EB5032F}"/>
                </a:ext>
              </a:extLst>
            </p:cNvPr>
            <p:cNvCxnSpPr>
              <a:cxnSpLocks/>
            </p:cNvCxnSpPr>
            <p:nvPr/>
          </p:nvCxnSpPr>
          <p:spPr>
            <a:xfrm>
              <a:off x="7333453" y="3977389"/>
              <a:ext cx="2484921" cy="0"/>
            </a:xfrm>
            <a:prstGeom prst="straightConnector1">
              <a:avLst/>
            </a:prstGeom>
            <a:ln w="12700" cap="rnd">
              <a:solidFill>
                <a:srgbClr val="002677"/>
              </a:solidFill>
              <a:prstDash val="solid"/>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DADF9AB1-3E8B-D341-85D5-7E59DD9A259E}"/>
                </a:ext>
              </a:extLst>
            </p:cNvPr>
            <p:cNvGrpSpPr/>
            <p:nvPr/>
          </p:nvGrpSpPr>
          <p:grpSpPr>
            <a:xfrm>
              <a:off x="9748194" y="3897968"/>
              <a:ext cx="77767" cy="159169"/>
              <a:chOff x="3942927" y="3135544"/>
              <a:chExt cx="172123" cy="347008"/>
            </a:xfrm>
          </p:grpSpPr>
          <p:cxnSp>
            <p:nvCxnSpPr>
              <p:cNvPr id="20" name="Straight Connector 19">
                <a:extLst>
                  <a:ext uri="{FF2B5EF4-FFF2-40B4-BE49-F238E27FC236}">
                    <a16:creationId xmlns:a16="http://schemas.microsoft.com/office/drawing/2014/main" id="{7EC4A919-974B-A244-BF7C-338D5D47B98F}"/>
                  </a:ext>
                </a:extLst>
              </p:cNvPr>
              <p:cNvCxnSpPr/>
              <p:nvPr userDrawn="1"/>
            </p:nvCxnSpPr>
            <p:spPr>
              <a:xfrm flipH="1" flipV="1">
                <a:off x="3942927" y="3135544"/>
                <a:ext cx="172123" cy="172121"/>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F42BD4-9D2D-C242-A4B6-FACC4885C8AE}"/>
                  </a:ext>
                </a:extLst>
              </p:cNvPr>
              <p:cNvCxnSpPr/>
              <p:nvPr userDrawn="1"/>
            </p:nvCxnSpPr>
            <p:spPr>
              <a:xfrm flipH="1">
                <a:off x="3942949" y="3310904"/>
                <a:ext cx="171649" cy="171648"/>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grpSp>
      </p:grpSp>
      <p:sp>
        <p:nvSpPr>
          <p:cNvPr id="22" name="Text Placeholder 5">
            <a:extLst>
              <a:ext uri="{FF2B5EF4-FFF2-40B4-BE49-F238E27FC236}">
                <a16:creationId xmlns:a16="http://schemas.microsoft.com/office/drawing/2014/main" id="{5A06EDED-FE92-A748-B72B-60216C98D0D1}"/>
              </a:ext>
            </a:extLst>
          </p:cNvPr>
          <p:cNvSpPr txBox="1">
            <a:spLocks/>
          </p:cNvSpPr>
          <p:nvPr/>
        </p:nvSpPr>
        <p:spPr>
          <a:xfrm>
            <a:off x="285751" y="2508250"/>
            <a:ext cx="2084388" cy="558185"/>
          </a:xfrm>
          <a:prstGeom prst="rect">
            <a:avLst/>
          </a:prstGeom>
          <a:solidFill>
            <a:srgbClr val="3369FF"/>
          </a:solidFill>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125" b="1" i="0" kern="1200">
                <a:solidFill>
                  <a:srgbClr val="0025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noProof="1">
                <a:solidFill>
                  <a:srgbClr val="FFFFFF"/>
                </a:solidFill>
                <a:cs typeface="Segoe UI" panose="020B0502040204020203" pitchFamily="34" charset="0"/>
              </a:rPr>
              <a:t>Profit-sharing plan</a:t>
            </a:r>
          </a:p>
        </p:txBody>
      </p:sp>
      <p:sp>
        <p:nvSpPr>
          <p:cNvPr id="26" name="Text Placeholder 5">
            <a:extLst>
              <a:ext uri="{FF2B5EF4-FFF2-40B4-BE49-F238E27FC236}">
                <a16:creationId xmlns:a16="http://schemas.microsoft.com/office/drawing/2014/main" id="{DF492955-1480-1F4A-9971-2DFCCD5EF32B}"/>
              </a:ext>
            </a:extLst>
          </p:cNvPr>
          <p:cNvSpPr txBox="1">
            <a:spLocks/>
          </p:cNvSpPr>
          <p:nvPr/>
        </p:nvSpPr>
        <p:spPr>
          <a:xfrm>
            <a:off x="2547785" y="2226281"/>
            <a:ext cx="1985839" cy="554404"/>
          </a:xfrm>
          <a:prstGeom prst="rect">
            <a:avLst/>
          </a:prstGeom>
          <a:noFill/>
        </p:spPr>
        <p:txBody>
          <a:bodyPr lIns="0" tIns="0" rIns="0" bIns="118872" anchor="b"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r>
              <a:rPr lang="en-US" sz="1300" b="0" dirty="0">
                <a:cs typeface="Segoe UI" panose="020B0502040204020203" pitchFamily="34" charset="0"/>
              </a:rPr>
              <a:t>Participant is taxed fair market value</a:t>
            </a:r>
          </a:p>
        </p:txBody>
      </p:sp>
      <p:sp>
        <p:nvSpPr>
          <p:cNvPr id="41" name="Text Placeholder 5">
            <a:extLst>
              <a:ext uri="{FF2B5EF4-FFF2-40B4-BE49-F238E27FC236}">
                <a16:creationId xmlns:a16="http://schemas.microsoft.com/office/drawing/2014/main" id="{614CAEB5-F07C-3A46-B86A-68300C0B23CF}"/>
              </a:ext>
            </a:extLst>
          </p:cNvPr>
          <p:cNvSpPr txBox="1">
            <a:spLocks/>
          </p:cNvSpPr>
          <p:nvPr/>
        </p:nvSpPr>
        <p:spPr>
          <a:xfrm>
            <a:off x="2547785" y="2786742"/>
            <a:ext cx="1985839" cy="399938"/>
          </a:xfrm>
          <a:prstGeom prst="rect">
            <a:avLst/>
          </a:prstGeom>
          <a:noFill/>
        </p:spPr>
        <p:txBody>
          <a:bodyPr lIns="0" tIns="118872" rIns="0" bIns="0" anchor="t"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1300" b="0" dirty="0">
                <a:cs typeface="Segoe UI" panose="020B0502040204020203" pitchFamily="34" charset="0"/>
              </a:rPr>
              <a:t>Policy</a:t>
            </a:r>
          </a:p>
        </p:txBody>
      </p:sp>
      <p:sp>
        <p:nvSpPr>
          <p:cNvPr id="62" name="Text Placeholder 5">
            <a:extLst>
              <a:ext uri="{FF2B5EF4-FFF2-40B4-BE49-F238E27FC236}">
                <a16:creationId xmlns:a16="http://schemas.microsoft.com/office/drawing/2014/main" id="{85B2393A-A0DC-5240-92A9-F5944E8B2B8E}"/>
              </a:ext>
            </a:extLst>
          </p:cNvPr>
          <p:cNvSpPr txBox="1">
            <a:spLocks/>
          </p:cNvSpPr>
          <p:nvPr/>
        </p:nvSpPr>
        <p:spPr>
          <a:xfrm>
            <a:off x="4769745" y="3892912"/>
            <a:ext cx="2058093" cy="558185"/>
          </a:xfrm>
          <a:prstGeom prst="rect">
            <a:avLst/>
          </a:prstGeom>
          <a:solidFill>
            <a:srgbClr val="73C0FF"/>
          </a:solidFill>
        </p:spPr>
        <p:txBody>
          <a:bodyPr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1400" noProof="1">
                <a:cs typeface="Segoe UI" panose="020B0502040204020203" pitchFamily="34" charset="0"/>
              </a:rPr>
              <a:t>ILIT</a:t>
            </a:r>
          </a:p>
        </p:txBody>
      </p:sp>
      <p:sp>
        <p:nvSpPr>
          <p:cNvPr id="63" name="Text Placeholder 5">
            <a:extLst>
              <a:ext uri="{FF2B5EF4-FFF2-40B4-BE49-F238E27FC236}">
                <a16:creationId xmlns:a16="http://schemas.microsoft.com/office/drawing/2014/main" id="{62FCECEC-670B-824C-B455-DC09F7E89A38}"/>
              </a:ext>
            </a:extLst>
          </p:cNvPr>
          <p:cNvSpPr txBox="1">
            <a:spLocks/>
          </p:cNvSpPr>
          <p:nvPr/>
        </p:nvSpPr>
        <p:spPr>
          <a:xfrm>
            <a:off x="6975567" y="3886199"/>
            <a:ext cx="1882684" cy="563564"/>
          </a:xfrm>
          <a:prstGeom prst="rect">
            <a:avLst/>
          </a:prstGeom>
          <a:noFill/>
        </p:spPr>
        <p:txBody>
          <a:bodyPr lIns="0" tIns="0" rIns="0" bIns="73152" anchor="b"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1000"/>
              </a:spcBef>
            </a:pPr>
            <a:r>
              <a:rPr lang="en-US" sz="1300" b="0" dirty="0">
                <a:cs typeface="Segoe UI" panose="020B0502040204020203" pitchFamily="34" charset="0"/>
              </a:rPr>
              <a:t>3-year “look back” applies to participant’s estate</a:t>
            </a:r>
          </a:p>
        </p:txBody>
      </p:sp>
      <p:sp>
        <p:nvSpPr>
          <p:cNvPr id="64" name="Text Placeholder 5">
            <a:extLst>
              <a:ext uri="{FF2B5EF4-FFF2-40B4-BE49-F238E27FC236}">
                <a16:creationId xmlns:a16="http://schemas.microsoft.com/office/drawing/2014/main" id="{86FED54F-4F41-7C4C-9AC7-244287BEA5CD}"/>
              </a:ext>
            </a:extLst>
          </p:cNvPr>
          <p:cNvSpPr txBox="1">
            <a:spLocks/>
          </p:cNvSpPr>
          <p:nvPr/>
        </p:nvSpPr>
        <p:spPr>
          <a:xfrm>
            <a:off x="4762500" y="2501631"/>
            <a:ext cx="2065338" cy="558185"/>
          </a:xfrm>
          <a:prstGeom prst="rect">
            <a:avLst/>
          </a:prstGeom>
          <a:solidFill>
            <a:srgbClr val="002677"/>
          </a:solidFill>
        </p:spPr>
        <p:txBody>
          <a:bodyPr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1400" noProof="1">
                <a:solidFill>
                  <a:srgbClr val="FFFFFF"/>
                </a:solidFill>
                <a:cs typeface="Segoe UI" panose="020B0502040204020203" pitchFamily="34" charset="0"/>
              </a:rPr>
              <a:t>Participant</a:t>
            </a:r>
          </a:p>
        </p:txBody>
      </p:sp>
      <p:sp>
        <p:nvSpPr>
          <p:cNvPr id="23" name="Text Placeholder 5">
            <a:extLst>
              <a:ext uri="{FF2B5EF4-FFF2-40B4-BE49-F238E27FC236}">
                <a16:creationId xmlns:a16="http://schemas.microsoft.com/office/drawing/2014/main" id="{11BABDB4-7AE6-104A-B33E-3DF53DFC159C}"/>
              </a:ext>
            </a:extLst>
          </p:cNvPr>
          <p:cNvSpPr txBox="1">
            <a:spLocks/>
          </p:cNvSpPr>
          <p:nvPr/>
        </p:nvSpPr>
        <p:spPr>
          <a:xfrm>
            <a:off x="4762500" y="3249147"/>
            <a:ext cx="990600" cy="430678"/>
          </a:xfrm>
          <a:prstGeom prst="rect">
            <a:avLst/>
          </a:prstGeom>
          <a:noFill/>
        </p:spPr>
        <p:txBody>
          <a:bodyPr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1000"/>
              </a:spcBef>
            </a:pPr>
            <a:r>
              <a:rPr lang="en-US" sz="1300" b="0" dirty="0">
                <a:cs typeface="Segoe UI" panose="020B0502040204020203" pitchFamily="34" charset="0"/>
              </a:rPr>
              <a:t>Gift of policy </a:t>
            </a:r>
            <a:br>
              <a:rPr lang="en-US" sz="1300" b="0" dirty="0">
                <a:cs typeface="Segoe UI" panose="020B0502040204020203" pitchFamily="34" charset="0"/>
              </a:rPr>
            </a:br>
            <a:r>
              <a:rPr lang="en-US" sz="1300" b="0" dirty="0">
                <a:cs typeface="Segoe UI" panose="020B0502040204020203" pitchFamily="34" charset="0"/>
              </a:rPr>
              <a:t>to ILIT </a:t>
            </a:r>
          </a:p>
        </p:txBody>
      </p:sp>
      <p:grpSp>
        <p:nvGrpSpPr>
          <p:cNvPr id="57" name="Group 56">
            <a:extLst>
              <a:ext uri="{FF2B5EF4-FFF2-40B4-BE49-F238E27FC236}">
                <a16:creationId xmlns:a16="http://schemas.microsoft.com/office/drawing/2014/main" id="{699E2C59-9B43-2542-A483-181A4DBD9327}"/>
              </a:ext>
            </a:extLst>
          </p:cNvPr>
          <p:cNvGrpSpPr/>
          <p:nvPr/>
        </p:nvGrpSpPr>
        <p:grpSpPr>
          <a:xfrm>
            <a:off x="5722194" y="3224210"/>
            <a:ext cx="138012" cy="515389"/>
            <a:chOff x="4806817" y="4056553"/>
            <a:chExt cx="138012" cy="515389"/>
          </a:xfrm>
        </p:grpSpPr>
        <p:cxnSp>
          <p:nvCxnSpPr>
            <p:cNvPr id="58" name="Straight Arrow Connector 57">
              <a:extLst>
                <a:ext uri="{FF2B5EF4-FFF2-40B4-BE49-F238E27FC236}">
                  <a16:creationId xmlns:a16="http://schemas.microsoft.com/office/drawing/2014/main" id="{F6E70048-2FA2-5F4C-9A78-B6F00EEB08CA}"/>
                </a:ext>
              </a:extLst>
            </p:cNvPr>
            <p:cNvCxnSpPr>
              <a:cxnSpLocks/>
            </p:cNvCxnSpPr>
            <p:nvPr/>
          </p:nvCxnSpPr>
          <p:spPr>
            <a:xfrm>
              <a:off x="4878997" y="4056553"/>
              <a:ext cx="0" cy="503240"/>
            </a:xfrm>
            <a:prstGeom prst="straightConnector1">
              <a:avLst/>
            </a:prstGeom>
            <a:ln w="12700" cap="rnd">
              <a:solidFill>
                <a:srgbClr val="002677"/>
              </a:solidFill>
              <a:prstDash val="solid"/>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59" name="Group 58">
              <a:extLst>
                <a:ext uri="{FF2B5EF4-FFF2-40B4-BE49-F238E27FC236}">
                  <a16:creationId xmlns:a16="http://schemas.microsoft.com/office/drawing/2014/main" id="{DA7C4763-EC41-CB42-BEA5-E72590AF4F8B}"/>
                </a:ext>
              </a:extLst>
            </p:cNvPr>
            <p:cNvGrpSpPr/>
            <p:nvPr/>
          </p:nvGrpSpPr>
          <p:grpSpPr>
            <a:xfrm rot="5400000">
              <a:off x="4843280" y="4470393"/>
              <a:ext cx="65086" cy="138012"/>
              <a:chOff x="3934531" y="3135544"/>
              <a:chExt cx="172123" cy="347008"/>
            </a:xfrm>
          </p:grpSpPr>
          <p:cxnSp>
            <p:nvCxnSpPr>
              <p:cNvPr id="60" name="Straight Connector 59">
                <a:extLst>
                  <a:ext uri="{FF2B5EF4-FFF2-40B4-BE49-F238E27FC236}">
                    <a16:creationId xmlns:a16="http://schemas.microsoft.com/office/drawing/2014/main" id="{5F5063D0-F0DF-D742-BF63-4803B6144405}"/>
                  </a:ext>
                </a:extLst>
              </p:cNvPr>
              <p:cNvCxnSpPr/>
              <p:nvPr userDrawn="1"/>
            </p:nvCxnSpPr>
            <p:spPr>
              <a:xfrm flipH="1" flipV="1">
                <a:off x="3934531" y="3135544"/>
                <a:ext cx="172123" cy="172122"/>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6690325-3692-004E-976F-B191623F3F3B}"/>
                  </a:ext>
                </a:extLst>
              </p:cNvPr>
              <p:cNvCxnSpPr/>
              <p:nvPr userDrawn="1"/>
            </p:nvCxnSpPr>
            <p:spPr>
              <a:xfrm flipH="1">
                <a:off x="3934531" y="3310903"/>
                <a:ext cx="171650" cy="171649"/>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36485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F2C227E-D316-9F44-B70E-3E5B83B86E28}"/>
              </a:ext>
            </a:extLst>
          </p:cNvPr>
          <p:cNvGrpSpPr/>
          <p:nvPr/>
        </p:nvGrpSpPr>
        <p:grpSpPr>
          <a:xfrm rot="10800000">
            <a:off x="2539890" y="2784564"/>
            <a:ext cx="2073383" cy="138012"/>
            <a:chOff x="7344835" y="3897968"/>
            <a:chExt cx="2477333" cy="159169"/>
          </a:xfrm>
        </p:grpSpPr>
        <p:cxnSp>
          <p:nvCxnSpPr>
            <p:cNvPr id="27" name="Straight Arrow Connector 26">
              <a:extLst>
                <a:ext uri="{FF2B5EF4-FFF2-40B4-BE49-F238E27FC236}">
                  <a16:creationId xmlns:a16="http://schemas.microsoft.com/office/drawing/2014/main" id="{96F5C179-11F7-074B-A86D-A46681ECA04F}"/>
                </a:ext>
              </a:extLst>
            </p:cNvPr>
            <p:cNvCxnSpPr>
              <a:cxnSpLocks/>
            </p:cNvCxnSpPr>
            <p:nvPr/>
          </p:nvCxnSpPr>
          <p:spPr>
            <a:xfrm>
              <a:off x="7344835" y="3981050"/>
              <a:ext cx="2460641" cy="0"/>
            </a:xfrm>
            <a:prstGeom prst="straightConnector1">
              <a:avLst/>
            </a:prstGeom>
            <a:ln w="12700" cap="rnd">
              <a:solidFill>
                <a:srgbClr val="002677"/>
              </a:solidFill>
              <a:prstDash val="solid"/>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D22A5912-6041-1547-AE38-BFBCFA3B97B3}"/>
                </a:ext>
              </a:extLst>
            </p:cNvPr>
            <p:cNvGrpSpPr/>
            <p:nvPr/>
          </p:nvGrpSpPr>
          <p:grpSpPr>
            <a:xfrm>
              <a:off x="9744401" y="3897968"/>
              <a:ext cx="77767" cy="159169"/>
              <a:chOff x="3934531" y="3135544"/>
              <a:chExt cx="172123" cy="347008"/>
            </a:xfrm>
          </p:grpSpPr>
          <p:cxnSp>
            <p:nvCxnSpPr>
              <p:cNvPr id="29" name="Straight Connector 28">
                <a:extLst>
                  <a:ext uri="{FF2B5EF4-FFF2-40B4-BE49-F238E27FC236}">
                    <a16:creationId xmlns:a16="http://schemas.microsoft.com/office/drawing/2014/main" id="{82729237-6C66-EE4D-B3BE-4652BD7F6B28}"/>
                  </a:ext>
                </a:extLst>
              </p:cNvPr>
              <p:cNvCxnSpPr/>
              <p:nvPr userDrawn="1"/>
            </p:nvCxnSpPr>
            <p:spPr>
              <a:xfrm flipH="1" flipV="1">
                <a:off x="3934531" y="3135544"/>
                <a:ext cx="172123" cy="172122"/>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3E2C4A5-C224-E147-AAB6-74B63794DCE7}"/>
                  </a:ext>
                </a:extLst>
              </p:cNvPr>
              <p:cNvCxnSpPr/>
              <p:nvPr userDrawn="1"/>
            </p:nvCxnSpPr>
            <p:spPr>
              <a:xfrm flipH="1">
                <a:off x="3934531" y="3310903"/>
                <a:ext cx="171650" cy="171649"/>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grpSp>
      </p:grpSp>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66164"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6"/>
            <a:ext cx="8358659" cy="541140"/>
          </a:xfrm>
        </p:spPr>
        <p:txBody>
          <a:bodyPr/>
          <a:lstStyle/>
          <a:p>
            <a:r>
              <a:rPr lang="en-US" dirty="0">
                <a:cs typeface="Segoe UI" panose="020B0502040204020203" pitchFamily="34" charset="0"/>
              </a:rPr>
              <a:t>Exit strategies: participant purchases the policy</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28</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grpSp>
        <p:nvGrpSpPr>
          <p:cNvPr id="14" name="Group 13">
            <a:extLst>
              <a:ext uri="{FF2B5EF4-FFF2-40B4-BE49-F238E27FC236}">
                <a16:creationId xmlns:a16="http://schemas.microsoft.com/office/drawing/2014/main" id="{7112B318-D52A-2C4C-BBE4-2448FA336D19}"/>
              </a:ext>
            </a:extLst>
          </p:cNvPr>
          <p:cNvGrpSpPr/>
          <p:nvPr/>
        </p:nvGrpSpPr>
        <p:grpSpPr>
          <a:xfrm>
            <a:off x="2546244" y="2595663"/>
            <a:ext cx="2073383" cy="138012"/>
            <a:chOff x="7344835" y="3897968"/>
            <a:chExt cx="2477333" cy="159169"/>
          </a:xfrm>
        </p:grpSpPr>
        <p:cxnSp>
          <p:nvCxnSpPr>
            <p:cNvPr id="15" name="Straight Arrow Connector 14">
              <a:extLst>
                <a:ext uri="{FF2B5EF4-FFF2-40B4-BE49-F238E27FC236}">
                  <a16:creationId xmlns:a16="http://schemas.microsoft.com/office/drawing/2014/main" id="{57C1FA86-C756-5A46-B8B2-71815EB5032F}"/>
                </a:ext>
              </a:extLst>
            </p:cNvPr>
            <p:cNvCxnSpPr>
              <a:cxnSpLocks/>
            </p:cNvCxnSpPr>
            <p:nvPr/>
          </p:nvCxnSpPr>
          <p:spPr>
            <a:xfrm>
              <a:off x="7344835" y="3977389"/>
              <a:ext cx="2460641" cy="0"/>
            </a:xfrm>
            <a:prstGeom prst="straightConnector1">
              <a:avLst/>
            </a:prstGeom>
            <a:ln w="12700" cap="rnd">
              <a:solidFill>
                <a:srgbClr val="002677"/>
              </a:solidFill>
              <a:prstDash val="solid"/>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DADF9AB1-3E8B-D341-85D5-7E59DD9A259E}"/>
                </a:ext>
              </a:extLst>
            </p:cNvPr>
            <p:cNvGrpSpPr/>
            <p:nvPr/>
          </p:nvGrpSpPr>
          <p:grpSpPr>
            <a:xfrm>
              <a:off x="9744401" y="3897968"/>
              <a:ext cx="77767" cy="159169"/>
              <a:chOff x="3934531" y="3135544"/>
              <a:chExt cx="172123" cy="347008"/>
            </a:xfrm>
          </p:grpSpPr>
          <p:cxnSp>
            <p:nvCxnSpPr>
              <p:cNvPr id="20" name="Straight Connector 19">
                <a:extLst>
                  <a:ext uri="{FF2B5EF4-FFF2-40B4-BE49-F238E27FC236}">
                    <a16:creationId xmlns:a16="http://schemas.microsoft.com/office/drawing/2014/main" id="{7EC4A919-974B-A244-BF7C-338D5D47B98F}"/>
                  </a:ext>
                </a:extLst>
              </p:cNvPr>
              <p:cNvCxnSpPr/>
              <p:nvPr userDrawn="1"/>
            </p:nvCxnSpPr>
            <p:spPr>
              <a:xfrm flipH="1" flipV="1">
                <a:off x="3934531" y="3135544"/>
                <a:ext cx="172123" cy="172122"/>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F42BD4-9D2D-C242-A4B6-FACC4885C8AE}"/>
                  </a:ext>
                </a:extLst>
              </p:cNvPr>
              <p:cNvCxnSpPr/>
              <p:nvPr userDrawn="1"/>
            </p:nvCxnSpPr>
            <p:spPr>
              <a:xfrm flipH="1">
                <a:off x="3934531" y="3310903"/>
                <a:ext cx="171650" cy="171649"/>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grpSp>
      </p:grpSp>
      <p:sp>
        <p:nvSpPr>
          <p:cNvPr id="22" name="Text Placeholder 5">
            <a:extLst>
              <a:ext uri="{FF2B5EF4-FFF2-40B4-BE49-F238E27FC236}">
                <a16:creationId xmlns:a16="http://schemas.microsoft.com/office/drawing/2014/main" id="{5A06EDED-FE92-A748-B72B-60216C98D0D1}"/>
              </a:ext>
            </a:extLst>
          </p:cNvPr>
          <p:cNvSpPr txBox="1">
            <a:spLocks/>
          </p:cNvSpPr>
          <p:nvPr/>
        </p:nvSpPr>
        <p:spPr>
          <a:xfrm>
            <a:off x="285751" y="2508250"/>
            <a:ext cx="2084388" cy="558185"/>
          </a:xfrm>
          <a:prstGeom prst="rect">
            <a:avLst/>
          </a:prstGeom>
          <a:solidFill>
            <a:srgbClr val="3369FF"/>
          </a:solidFill>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125" b="1" i="0" kern="1200">
                <a:solidFill>
                  <a:srgbClr val="0025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noProof="1">
                <a:solidFill>
                  <a:srgbClr val="FFFFFF"/>
                </a:solidFill>
                <a:cs typeface="Segoe UI" panose="020B0502040204020203" pitchFamily="34" charset="0"/>
              </a:rPr>
              <a:t>Profit-sharing plan</a:t>
            </a:r>
          </a:p>
        </p:txBody>
      </p:sp>
      <p:sp>
        <p:nvSpPr>
          <p:cNvPr id="26" name="Text Placeholder 5">
            <a:extLst>
              <a:ext uri="{FF2B5EF4-FFF2-40B4-BE49-F238E27FC236}">
                <a16:creationId xmlns:a16="http://schemas.microsoft.com/office/drawing/2014/main" id="{DF492955-1480-1F4A-9971-2DFCCD5EF32B}"/>
              </a:ext>
            </a:extLst>
          </p:cNvPr>
          <p:cNvSpPr txBox="1">
            <a:spLocks/>
          </p:cNvSpPr>
          <p:nvPr/>
        </p:nvSpPr>
        <p:spPr>
          <a:xfrm>
            <a:off x="2547785" y="2113064"/>
            <a:ext cx="1996837" cy="554404"/>
          </a:xfrm>
          <a:prstGeom prst="rect">
            <a:avLst/>
          </a:prstGeom>
          <a:noFill/>
        </p:spPr>
        <p:txBody>
          <a:bodyPr lIns="0" tIns="0" rIns="0" bIns="118872" anchor="b"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r>
              <a:rPr lang="en-US" sz="1300" b="0" dirty="0">
                <a:cs typeface="Segoe UI" panose="020B0502040204020203" pitchFamily="34" charset="0"/>
              </a:rPr>
              <a:t>Fair market value</a:t>
            </a:r>
          </a:p>
        </p:txBody>
      </p:sp>
      <p:sp>
        <p:nvSpPr>
          <p:cNvPr id="53" name="Text Placeholder 5">
            <a:extLst>
              <a:ext uri="{FF2B5EF4-FFF2-40B4-BE49-F238E27FC236}">
                <a16:creationId xmlns:a16="http://schemas.microsoft.com/office/drawing/2014/main" id="{57480F44-637D-554A-884D-40036C1F852B}"/>
              </a:ext>
            </a:extLst>
          </p:cNvPr>
          <p:cNvSpPr txBox="1">
            <a:spLocks/>
          </p:cNvSpPr>
          <p:nvPr/>
        </p:nvSpPr>
        <p:spPr>
          <a:xfrm>
            <a:off x="4769745" y="3892912"/>
            <a:ext cx="2058093" cy="558185"/>
          </a:xfrm>
          <a:prstGeom prst="rect">
            <a:avLst/>
          </a:prstGeom>
          <a:solidFill>
            <a:srgbClr val="73C0FF"/>
          </a:solidFill>
        </p:spPr>
        <p:txBody>
          <a:bodyPr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1400" noProof="1">
                <a:cs typeface="Segoe UI" panose="020B0502040204020203" pitchFamily="34" charset="0"/>
              </a:rPr>
              <a:t>ILIT</a:t>
            </a:r>
          </a:p>
        </p:txBody>
      </p:sp>
      <p:sp>
        <p:nvSpPr>
          <p:cNvPr id="54" name="Text Placeholder 5">
            <a:extLst>
              <a:ext uri="{FF2B5EF4-FFF2-40B4-BE49-F238E27FC236}">
                <a16:creationId xmlns:a16="http://schemas.microsoft.com/office/drawing/2014/main" id="{631806D8-6FD5-4A44-924A-941C64A6F28B}"/>
              </a:ext>
            </a:extLst>
          </p:cNvPr>
          <p:cNvSpPr txBox="1">
            <a:spLocks/>
          </p:cNvSpPr>
          <p:nvPr/>
        </p:nvSpPr>
        <p:spPr>
          <a:xfrm>
            <a:off x="6975567" y="3886199"/>
            <a:ext cx="1882684" cy="563564"/>
          </a:xfrm>
          <a:prstGeom prst="rect">
            <a:avLst/>
          </a:prstGeom>
          <a:noFill/>
        </p:spPr>
        <p:txBody>
          <a:bodyPr lIns="0" tIns="0" rIns="0" bIns="73152" anchor="b"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1000"/>
              </a:spcBef>
            </a:pPr>
            <a:r>
              <a:rPr lang="en-US" sz="1300" b="0" dirty="0">
                <a:cs typeface="Segoe UI" panose="020B0502040204020203" pitchFamily="34" charset="0"/>
              </a:rPr>
              <a:t>3-year “look back” applies to participant’s estate</a:t>
            </a:r>
          </a:p>
        </p:txBody>
      </p:sp>
      <p:sp>
        <p:nvSpPr>
          <p:cNvPr id="33" name="Text Placeholder 5">
            <a:extLst>
              <a:ext uri="{FF2B5EF4-FFF2-40B4-BE49-F238E27FC236}">
                <a16:creationId xmlns:a16="http://schemas.microsoft.com/office/drawing/2014/main" id="{002EFDC6-7374-474E-B419-1EC59635F7FE}"/>
              </a:ext>
            </a:extLst>
          </p:cNvPr>
          <p:cNvSpPr txBox="1">
            <a:spLocks/>
          </p:cNvSpPr>
          <p:nvPr/>
        </p:nvSpPr>
        <p:spPr>
          <a:xfrm>
            <a:off x="4762500" y="2501631"/>
            <a:ext cx="2065338" cy="558185"/>
          </a:xfrm>
          <a:prstGeom prst="rect">
            <a:avLst/>
          </a:prstGeom>
          <a:solidFill>
            <a:srgbClr val="002677"/>
          </a:solidFill>
        </p:spPr>
        <p:txBody>
          <a:bodyPr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1400" noProof="1">
                <a:solidFill>
                  <a:srgbClr val="FFFFFF"/>
                </a:solidFill>
                <a:cs typeface="Segoe UI" panose="020B0502040204020203" pitchFamily="34" charset="0"/>
              </a:rPr>
              <a:t>Participant</a:t>
            </a:r>
          </a:p>
        </p:txBody>
      </p:sp>
      <p:sp>
        <p:nvSpPr>
          <p:cNvPr id="38" name="Text Placeholder 5">
            <a:extLst>
              <a:ext uri="{FF2B5EF4-FFF2-40B4-BE49-F238E27FC236}">
                <a16:creationId xmlns:a16="http://schemas.microsoft.com/office/drawing/2014/main" id="{C60FB76D-AD9D-D148-B01F-28729D46BA96}"/>
              </a:ext>
            </a:extLst>
          </p:cNvPr>
          <p:cNvSpPr txBox="1">
            <a:spLocks/>
          </p:cNvSpPr>
          <p:nvPr/>
        </p:nvSpPr>
        <p:spPr>
          <a:xfrm>
            <a:off x="4762500" y="3249147"/>
            <a:ext cx="990600" cy="430678"/>
          </a:xfrm>
          <a:prstGeom prst="rect">
            <a:avLst/>
          </a:prstGeom>
          <a:noFill/>
        </p:spPr>
        <p:txBody>
          <a:bodyPr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1000"/>
              </a:spcBef>
            </a:pPr>
            <a:r>
              <a:rPr lang="en-US" sz="1300" b="0" dirty="0">
                <a:cs typeface="Segoe UI" panose="020B0502040204020203" pitchFamily="34" charset="0"/>
              </a:rPr>
              <a:t>Gift of policy </a:t>
            </a:r>
            <a:br>
              <a:rPr lang="en-US" sz="1300" b="0" dirty="0">
                <a:cs typeface="Segoe UI" panose="020B0502040204020203" pitchFamily="34" charset="0"/>
              </a:rPr>
            </a:br>
            <a:r>
              <a:rPr lang="en-US" sz="1300" b="0" dirty="0">
                <a:cs typeface="Segoe UI" panose="020B0502040204020203" pitchFamily="34" charset="0"/>
              </a:rPr>
              <a:t>to ILIT </a:t>
            </a:r>
          </a:p>
        </p:txBody>
      </p:sp>
      <p:grpSp>
        <p:nvGrpSpPr>
          <p:cNvPr id="31" name="Group 30">
            <a:extLst>
              <a:ext uri="{FF2B5EF4-FFF2-40B4-BE49-F238E27FC236}">
                <a16:creationId xmlns:a16="http://schemas.microsoft.com/office/drawing/2014/main" id="{3F574EC0-C316-B046-8680-768633A24A06}"/>
              </a:ext>
            </a:extLst>
          </p:cNvPr>
          <p:cNvGrpSpPr/>
          <p:nvPr/>
        </p:nvGrpSpPr>
        <p:grpSpPr>
          <a:xfrm>
            <a:off x="5722194" y="3224210"/>
            <a:ext cx="138012" cy="515389"/>
            <a:chOff x="4806817" y="4056553"/>
            <a:chExt cx="138012" cy="515389"/>
          </a:xfrm>
        </p:grpSpPr>
        <p:cxnSp>
          <p:nvCxnSpPr>
            <p:cNvPr id="34" name="Straight Arrow Connector 33">
              <a:extLst>
                <a:ext uri="{FF2B5EF4-FFF2-40B4-BE49-F238E27FC236}">
                  <a16:creationId xmlns:a16="http://schemas.microsoft.com/office/drawing/2014/main" id="{1A6B2136-2EBC-5A4B-BF22-0BBD8AFD5321}"/>
                </a:ext>
              </a:extLst>
            </p:cNvPr>
            <p:cNvCxnSpPr>
              <a:cxnSpLocks/>
            </p:cNvCxnSpPr>
            <p:nvPr/>
          </p:nvCxnSpPr>
          <p:spPr>
            <a:xfrm>
              <a:off x="4878997" y="4056553"/>
              <a:ext cx="0" cy="503240"/>
            </a:xfrm>
            <a:prstGeom prst="straightConnector1">
              <a:avLst/>
            </a:prstGeom>
            <a:ln w="12700" cap="rnd">
              <a:solidFill>
                <a:srgbClr val="002677"/>
              </a:solidFill>
              <a:prstDash val="solid"/>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EEE9D989-E2C2-4F46-842E-D82C6DFA5FE1}"/>
                </a:ext>
              </a:extLst>
            </p:cNvPr>
            <p:cNvGrpSpPr/>
            <p:nvPr/>
          </p:nvGrpSpPr>
          <p:grpSpPr>
            <a:xfrm rot="5400000">
              <a:off x="4843280" y="4470393"/>
              <a:ext cx="65086" cy="138012"/>
              <a:chOff x="3934531" y="3135544"/>
              <a:chExt cx="172123" cy="347008"/>
            </a:xfrm>
          </p:grpSpPr>
          <p:cxnSp>
            <p:nvCxnSpPr>
              <p:cNvPr id="36" name="Straight Connector 35">
                <a:extLst>
                  <a:ext uri="{FF2B5EF4-FFF2-40B4-BE49-F238E27FC236}">
                    <a16:creationId xmlns:a16="http://schemas.microsoft.com/office/drawing/2014/main" id="{43E0F0E4-19AD-8A4C-B213-E8C87FAA5199}"/>
                  </a:ext>
                </a:extLst>
              </p:cNvPr>
              <p:cNvCxnSpPr/>
              <p:nvPr userDrawn="1"/>
            </p:nvCxnSpPr>
            <p:spPr>
              <a:xfrm flipH="1" flipV="1">
                <a:off x="3934531" y="3135544"/>
                <a:ext cx="172123" cy="172122"/>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997CC6-B979-2B44-933F-E7DEEC5E2A80}"/>
                  </a:ext>
                </a:extLst>
              </p:cNvPr>
              <p:cNvCxnSpPr/>
              <p:nvPr userDrawn="1"/>
            </p:nvCxnSpPr>
            <p:spPr>
              <a:xfrm flipH="1">
                <a:off x="3934531" y="3310903"/>
                <a:ext cx="171650" cy="171649"/>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62375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67186"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6"/>
            <a:ext cx="8358659" cy="541140"/>
          </a:xfrm>
        </p:spPr>
        <p:txBody>
          <a:bodyPr/>
          <a:lstStyle/>
          <a:p>
            <a:r>
              <a:rPr lang="en-US" dirty="0">
                <a:cs typeface="Segoe UI" panose="020B0502040204020203" pitchFamily="34" charset="0"/>
              </a:rPr>
              <a:t>Exit strategies: ILIT purchases plan</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29</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22" name="Text Placeholder 5">
            <a:extLst>
              <a:ext uri="{FF2B5EF4-FFF2-40B4-BE49-F238E27FC236}">
                <a16:creationId xmlns:a16="http://schemas.microsoft.com/office/drawing/2014/main" id="{5A06EDED-FE92-A748-B72B-60216C98D0D1}"/>
              </a:ext>
            </a:extLst>
          </p:cNvPr>
          <p:cNvSpPr txBox="1">
            <a:spLocks/>
          </p:cNvSpPr>
          <p:nvPr/>
        </p:nvSpPr>
        <p:spPr>
          <a:xfrm>
            <a:off x="285751" y="2508250"/>
            <a:ext cx="2084388" cy="558185"/>
          </a:xfrm>
          <a:prstGeom prst="rect">
            <a:avLst/>
          </a:prstGeom>
          <a:solidFill>
            <a:srgbClr val="3369FF"/>
          </a:solidFill>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125" b="1" i="0" kern="1200">
                <a:solidFill>
                  <a:srgbClr val="0025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noProof="1">
                <a:solidFill>
                  <a:srgbClr val="FFFFFF"/>
                </a:solidFill>
                <a:cs typeface="Segoe UI" panose="020B0502040204020203" pitchFamily="34" charset="0"/>
              </a:rPr>
              <a:t>Profit-sharing plan</a:t>
            </a:r>
          </a:p>
        </p:txBody>
      </p:sp>
      <p:sp>
        <p:nvSpPr>
          <p:cNvPr id="26" name="Text Placeholder 5">
            <a:extLst>
              <a:ext uri="{FF2B5EF4-FFF2-40B4-BE49-F238E27FC236}">
                <a16:creationId xmlns:a16="http://schemas.microsoft.com/office/drawing/2014/main" id="{DF492955-1480-1F4A-9971-2DFCCD5EF32B}"/>
              </a:ext>
            </a:extLst>
          </p:cNvPr>
          <p:cNvSpPr txBox="1">
            <a:spLocks/>
          </p:cNvSpPr>
          <p:nvPr/>
        </p:nvSpPr>
        <p:spPr>
          <a:xfrm>
            <a:off x="1469333" y="3606285"/>
            <a:ext cx="3140075" cy="476250"/>
          </a:xfrm>
          <a:prstGeom prst="rect">
            <a:avLst/>
          </a:prstGeom>
          <a:noFill/>
        </p:spPr>
        <p:txBody>
          <a:bodyPr lIns="0" tIns="0" rIns="0" bIns="118872" anchor="b"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r>
              <a:rPr lang="en-US" sz="1300" b="0" dirty="0">
                <a:cs typeface="Segoe UI" panose="020B0502040204020203" pitchFamily="34" charset="0"/>
              </a:rPr>
              <a:t>Fair market value</a:t>
            </a:r>
          </a:p>
        </p:txBody>
      </p:sp>
      <p:grpSp>
        <p:nvGrpSpPr>
          <p:cNvPr id="7" name="Group 6">
            <a:extLst>
              <a:ext uri="{FF2B5EF4-FFF2-40B4-BE49-F238E27FC236}">
                <a16:creationId xmlns:a16="http://schemas.microsoft.com/office/drawing/2014/main" id="{AD4B78AB-0013-674A-84C4-B437B2F7AB8C}"/>
              </a:ext>
            </a:extLst>
          </p:cNvPr>
          <p:cNvGrpSpPr/>
          <p:nvPr/>
        </p:nvGrpSpPr>
        <p:grpSpPr>
          <a:xfrm>
            <a:off x="5896819" y="3224210"/>
            <a:ext cx="138012" cy="515389"/>
            <a:chOff x="4806817" y="4056553"/>
            <a:chExt cx="138012" cy="515389"/>
          </a:xfrm>
        </p:grpSpPr>
        <p:cxnSp>
          <p:nvCxnSpPr>
            <p:cNvPr id="46" name="Straight Arrow Connector 45">
              <a:extLst>
                <a:ext uri="{FF2B5EF4-FFF2-40B4-BE49-F238E27FC236}">
                  <a16:creationId xmlns:a16="http://schemas.microsoft.com/office/drawing/2014/main" id="{F7949141-9FC7-8F44-964B-65753187B85B}"/>
                </a:ext>
              </a:extLst>
            </p:cNvPr>
            <p:cNvCxnSpPr>
              <a:cxnSpLocks/>
            </p:cNvCxnSpPr>
            <p:nvPr/>
          </p:nvCxnSpPr>
          <p:spPr>
            <a:xfrm>
              <a:off x="4875822" y="4056553"/>
              <a:ext cx="0" cy="512765"/>
            </a:xfrm>
            <a:prstGeom prst="straightConnector1">
              <a:avLst/>
            </a:prstGeom>
            <a:ln w="12700" cap="rnd">
              <a:solidFill>
                <a:srgbClr val="002677"/>
              </a:solidFill>
              <a:prstDash val="solid"/>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DEBA3BF4-34B1-894B-9AEE-DE7A2BBE0858}"/>
                </a:ext>
              </a:extLst>
            </p:cNvPr>
            <p:cNvGrpSpPr/>
            <p:nvPr/>
          </p:nvGrpSpPr>
          <p:grpSpPr>
            <a:xfrm rot="5400000">
              <a:off x="4843280" y="4470393"/>
              <a:ext cx="65086" cy="138012"/>
              <a:chOff x="3934531" y="3135544"/>
              <a:chExt cx="172123" cy="347008"/>
            </a:xfrm>
          </p:grpSpPr>
          <p:cxnSp>
            <p:nvCxnSpPr>
              <p:cNvPr id="48" name="Straight Connector 47">
                <a:extLst>
                  <a:ext uri="{FF2B5EF4-FFF2-40B4-BE49-F238E27FC236}">
                    <a16:creationId xmlns:a16="http://schemas.microsoft.com/office/drawing/2014/main" id="{A9531B91-9FFB-ED44-AE61-124FB53899B3}"/>
                  </a:ext>
                </a:extLst>
              </p:cNvPr>
              <p:cNvCxnSpPr/>
              <p:nvPr userDrawn="1"/>
            </p:nvCxnSpPr>
            <p:spPr>
              <a:xfrm flipH="1" flipV="1">
                <a:off x="3934531" y="3135544"/>
                <a:ext cx="172123" cy="172122"/>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9FB4473-EAB9-4D4C-BEC2-70F7FCD38C85}"/>
                  </a:ext>
                </a:extLst>
              </p:cNvPr>
              <p:cNvCxnSpPr/>
              <p:nvPr userDrawn="1"/>
            </p:nvCxnSpPr>
            <p:spPr>
              <a:xfrm flipH="1">
                <a:off x="3934531" y="3310903"/>
                <a:ext cx="171650" cy="171649"/>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grpSp>
      </p:grpSp>
      <p:sp>
        <p:nvSpPr>
          <p:cNvPr id="53" name="Text Placeholder 5">
            <a:extLst>
              <a:ext uri="{FF2B5EF4-FFF2-40B4-BE49-F238E27FC236}">
                <a16:creationId xmlns:a16="http://schemas.microsoft.com/office/drawing/2014/main" id="{57480F44-637D-554A-884D-40036C1F852B}"/>
              </a:ext>
            </a:extLst>
          </p:cNvPr>
          <p:cNvSpPr txBox="1">
            <a:spLocks/>
          </p:cNvSpPr>
          <p:nvPr/>
        </p:nvSpPr>
        <p:spPr>
          <a:xfrm>
            <a:off x="4769745" y="3892912"/>
            <a:ext cx="2058093" cy="558185"/>
          </a:xfrm>
          <a:prstGeom prst="rect">
            <a:avLst/>
          </a:prstGeom>
          <a:solidFill>
            <a:srgbClr val="73C0FF"/>
          </a:solidFill>
        </p:spPr>
        <p:txBody>
          <a:bodyPr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1400" noProof="1">
                <a:cs typeface="Segoe UI" panose="020B0502040204020203" pitchFamily="34" charset="0"/>
              </a:rPr>
              <a:t>ILIT</a:t>
            </a:r>
          </a:p>
        </p:txBody>
      </p:sp>
      <p:sp>
        <p:nvSpPr>
          <p:cNvPr id="32" name="Text Placeholder 5">
            <a:extLst>
              <a:ext uri="{FF2B5EF4-FFF2-40B4-BE49-F238E27FC236}">
                <a16:creationId xmlns:a16="http://schemas.microsoft.com/office/drawing/2014/main" id="{A5C50B3C-0071-984E-91F4-E05275DD8DE8}"/>
              </a:ext>
            </a:extLst>
          </p:cNvPr>
          <p:cNvSpPr txBox="1">
            <a:spLocks/>
          </p:cNvSpPr>
          <p:nvPr/>
        </p:nvSpPr>
        <p:spPr>
          <a:xfrm>
            <a:off x="4765449" y="3200400"/>
            <a:ext cx="1089252" cy="554404"/>
          </a:xfrm>
          <a:prstGeom prst="rect">
            <a:avLst/>
          </a:prstGeom>
          <a:noFill/>
        </p:spPr>
        <p:txBody>
          <a:bodyPr lIns="0" tIns="0" rIns="0" bIns="73152" anchor="b"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1000"/>
              </a:spcBef>
            </a:pPr>
            <a:r>
              <a:rPr lang="en-US" sz="1300" b="0" spc="-20" dirty="0">
                <a:cs typeface="Segoe UI" panose="020B0502040204020203" pitchFamily="34" charset="0"/>
              </a:rPr>
              <a:t>Gift equivalent </a:t>
            </a:r>
            <a:br>
              <a:rPr lang="en-US" sz="1300" b="0" spc="-20" dirty="0">
                <a:cs typeface="Segoe UI" panose="020B0502040204020203" pitchFamily="34" charset="0"/>
              </a:rPr>
            </a:br>
            <a:r>
              <a:rPr lang="en-US" sz="1300" b="0" spc="-20" dirty="0">
                <a:cs typeface="Segoe UI" panose="020B0502040204020203" pitchFamily="34" charset="0"/>
              </a:rPr>
              <a:t>to FMV</a:t>
            </a:r>
          </a:p>
        </p:txBody>
      </p:sp>
      <p:sp>
        <p:nvSpPr>
          <p:cNvPr id="33" name="Text Placeholder 5">
            <a:extLst>
              <a:ext uri="{FF2B5EF4-FFF2-40B4-BE49-F238E27FC236}">
                <a16:creationId xmlns:a16="http://schemas.microsoft.com/office/drawing/2014/main" id="{002EFDC6-7374-474E-B419-1EC59635F7FE}"/>
              </a:ext>
            </a:extLst>
          </p:cNvPr>
          <p:cNvSpPr txBox="1">
            <a:spLocks/>
          </p:cNvSpPr>
          <p:nvPr/>
        </p:nvSpPr>
        <p:spPr>
          <a:xfrm>
            <a:off x="4762500" y="2501631"/>
            <a:ext cx="2065338" cy="558185"/>
          </a:xfrm>
          <a:prstGeom prst="rect">
            <a:avLst/>
          </a:prstGeom>
          <a:solidFill>
            <a:srgbClr val="002677"/>
          </a:solidFill>
        </p:spPr>
        <p:txBody>
          <a:bodyPr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1400" noProof="1">
                <a:solidFill>
                  <a:srgbClr val="FFFFFF"/>
                </a:solidFill>
                <a:cs typeface="Segoe UI" panose="020B0502040204020203" pitchFamily="34" charset="0"/>
              </a:rPr>
              <a:t>Participant</a:t>
            </a:r>
          </a:p>
        </p:txBody>
      </p:sp>
      <p:grpSp>
        <p:nvGrpSpPr>
          <p:cNvPr id="31" name="Group 30">
            <a:extLst>
              <a:ext uri="{FF2B5EF4-FFF2-40B4-BE49-F238E27FC236}">
                <a16:creationId xmlns:a16="http://schemas.microsoft.com/office/drawing/2014/main" id="{362787C2-416F-CE4C-A163-944DAB098AF9}"/>
              </a:ext>
            </a:extLst>
          </p:cNvPr>
          <p:cNvGrpSpPr/>
          <p:nvPr/>
        </p:nvGrpSpPr>
        <p:grpSpPr>
          <a:xfrm rot="10800000">
            <a:off x="1330325" y="3224210"/>
            <a:ext cx="218231" cy="1046165"/>
            <a:chOff x="4806817" y="3525777"/>
            <a:chExt cx="218231" cy="1046165"/>
          </a:xfrm>
        </p:grpSpPr>
        <p:cxnSp>
          <p:nvCxnSpPr>
            <p:cNvPr id="34" name="Straight Arrow Connector 33">
              <a:extLst>
                <a:ext uri="{FF2B5EF4-FFF2-40B4-BE49-F238E27FC236}">
                  <a16:creationId xmlns:a16="http://schemas.microsoft.com/office/drawing/2014/main" id="{C452E3A2-AD68-B348-ADF9-5C338354EBD4}"/>
                </a:ext>
              </a:extLst>
            </p:cNvPr>
            <p:cNvCxnSpPr>
              <a:cxnSpLocks/>
            </p:cNvCxnSpPr>
            <p:nvPr/>
          </p:nvCxnSpPr>
          <p:spPr>
            <a:xfrm rot="10800000" flipV="1">
              <a:off x="4875965" y="3709927"/>
              <a:ext cx="0" cy="848041"/>
            </a:xfrm>
            <a:prstGeom prst="straightConnector1">
              <a:avLst/>
            </a:prstGeom>
            <a:ln w="12700" cap="rnd">
              <a:solidFill>
                <a:srgbClr val="002677"/>
              </a:solidFill>
              <a:prstDash val="solid"/>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4C18F3FA-582B-0045-A54D-158CD8F93402}"/>
                </a:ext>
              </a:extLst>
            </p:cNvPr>
            <p:cNvGrpSpPr/>
            <p:nvPr/>
          </p:nvGrpSpPr>
          <p:grpSpPr>
            <a:xfrm rot="5400000">
              <a:off x="4843280" y="4470393"/>
              <a:ext cx="65086" cy="138012"/>
              <a:chOff x="3934531" y="3135544"/>
              <a:chExt cx="172123" cy="347008"/>
            </a:xfrm>
          </p:grpSpPr>
          <p:cxnSp>
            <p:nvCxnSpPr>
              <p:cNvPr id="36" name="Straight Connector 35">
                <a:extLst>
                  <a:ext uri="{FF2B5EF4-FFF2-40B4-BE49-F238E27FC236}">
                    <a16:creationId xmlns:a16="http://schemas.microsoft.com/office/drawing/2014/main" id="{5AC7A185-FE95-944A-8CE1-E5AD7D04C3AE}"/>
                  </a:ext>
                </a:extLst>
              </p:cNvPr>
              <p:cNvCxnSpPr/>
              <p:nvPr userDrawn="1"/>
            </p:nvCxnSpPr>
            <p:spPr>
              <a:xfrm flipH="1" flipV="1">
                <a:off x="3934531" y="3135544"/>
                <a:ext cx="172123" cy="172122"/>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AC148C9-1CE8-A147-8774-511E46DE5B12}"/>
                  </a:ext>
                </a:extLst>
              </p:cNvPr>
              <p:cNvCxnSpPr/>
              <p:nvPr userDrawn="1"/>
            </p:nvCxnSpPr>
            <p:spPr>
              <a:xfrm flipH="1">
                <a:off x="3934531" y="3310903"/>
                <a:ext cx="171650" cy="171649"/>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a:extLst>
                <a:ext uri="{FF2B5EF4-FFF2-40B4-BE49-F238E27FC236}">
                  <a16:creationId xmlns:a16="http://schemas.microsoft.com/office/drawing/2014/main" id="{745F48D0-27F0-DE45-A986-1D69440B6CF0}"/>
                </a:ext>
              </a:extLst>
            </p:cNvPr>
            <p:cNvCxnSpPr>
              <a:cxnSpLocks/>
            </p:cNvCxnSpPr>
            <p:nvPr/>
          </p:nvCxnSpPr>
          <p:spPr>
            <a:xfrm rot="10800000" flipV="1">
              <a:off x="5025048" y="3525777"/>
              <a:ext cx="0" cy="1032189"/>
            </a:xfrm>
            <a:prstGeom prst="straightConnector1">
              <a:avLst/>
            </a:prstGeom>
            <a:ln w="12700" cap="rnd">
              <a:solidFill>
                <a:srgbClr val="002677"/>
              </a:solidFill>
              <a:prstDash val="solid"/>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cxnSp>
        <p:nvCxnSpPr>
          <p:cNvPr id="39" name="Straight Arrow Connector 38">
            <a:extLst>
              <a:ext uri="{FF2B5EF4-FFF2-40B4-BE49-F238E27FC236}">
                <a16:creationId xmlns:a16="http://schemas.microsoft.com/office/drawing/2014/main" id="{29A64CF6-2243-E34F-A0E1-C530FDE805CB}"/>
              </a:ext>
            </a:extLst>
          </p:cNvPr>
          <p:cNvCxnSpPr>
            <a:cxnSpLocks/>
          </p:cNvCxnSpPr>
          <p:nvPr/>
        </p:nvCxnSpPr>
        <p:spPr>
          <a:xfrm flipH="1">
            <a:off x="1479550" y="4092717"/>
            <a:ext cx="3140076" cy="0"/>
          </a:xfrm>
          <a:prstGeom prst="straightConnector1">
            <a:avLst/>
          </a:prstGeom>
          <a:ln w="12700" cap="rnd">
            <a:solidFill>
              <a:srgbClr val="002677"/>
            </a:solidFill>
            <a:prstDash val="solid"/>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1D4D9165-0C83-6A4F-AAC9-80D1C6BC52F0}"/>
              </a:ext>
            </a:extLst>
          </p:cNvPr>
          <p:cNvGrpSpPr/>
          <p:nvPr/>
        </p:nvGrpSpPr>
        <p:grpSpPr>
          <a:xfrm>
            <a:off x="1333499" y="4201636"/>
            <a:ext cx="3286126" cy="138012"/>
            <a:chOff x="5895817" y="3897968"/>
            <a:chExt cx="3926352" cy="159169"/>
          </a:xfrm>
        </p:grpSpPr>
        <p:cxnSp>
          <p:nvCxnSpPr>
            <p:cNvPr id="50" name="Straight Arrow Connector 49">
              <a:extLst>
                <a:ext uri="{FF2B5EF4-FFF2-40B4-BE49-F238E27FC236}">
                  <a16:creationId xmlns:a16="http://schemas.microsoft.com/office/drawing/2014/main" id="{6E4C1FF4-07D8-6B44-A68B-F68B6E667BEF}"/>
                </a:ext>
              </a:extLst>
            </p:cNvPr>
            <p:cNvCxnSpPr>
              <a:cxnSpLocks/>
            </p:cNvCxnSpPr>
            <p:nvPr/>
          </p:nvCxnSpPr>
          <p:spPr>
            <a:xfrm>
              <a:off x="5895817" y="3977389"/>
              <a:ext cx="3926352" cy="0"/>
            </a:xfrm>
            <a:prstGeom prst="straightConnector1">
              <a:avLst/>
            </a:prstGeom>
            <a:ln w="12700" cap="rnd">
              <a:solidFill>
                <a:srgbClr val="002677"/>
              </a:solidFill>
              <a:prstDash val="solid"/>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51" name="Group 50">
              <a:extLst>
                <a:ext uri="{FF2B5EF4-FFF2-40B4-BE49-F238E27FC236}">
                  <a16:creationId xmlns:a16="http://schemas.microsoft.com/office/drawing/2014/main" id="{FEF2C937-6AB6-AE4F-8A57-0D3FA3705E9F}"/>
                </a:ext>
              </a:extLst>
            </p:cNvPr>
            <p:cNvGrpSpPr/>
            <p:nvPr/>
          </p:nvGrpSpPr>
          <p:grpSpPr>
            <a:xfrm>
              <a:off x="9744401" y="3897968"/>
              <a:ext cx="77767" cy="159169"/>
              <a:chOff x="3934531" y="3135544"/>
              <a:chExt cx="172123" cy="347008"/>
            </a:xfrm>
          </p:grpSpPr>
          <p:cxnSp>
            <p:nvCxnSpPr>
              <p:cNvPr id="52" name="Straight Connector 51">
                <a:extLst>
                  <a:ext uri="{FF2B5EF4-FFF2-40B4-BE49-F238E27FC236}">
                    <a16:creationId xmlns:a16="http://schemas.microsoft.com/office/drawing/2014/main" id="{EA574486-615D-1349-B3C5-3687D168C06B}"/>
                  </a:ext>
                </a:extLst>
              </p:cNvPr>
              <p:cNvCxnSpPr/>
              <p:nvPr userDrawn="1"/>
            </p:nvCxnSpPr>
            <p:spPr>
              <a:xfrm flipH="1" flipV="1">
                <a:off x="3934531" y="3135544"/>
                <a:ext cx="172123" cy="172122"/>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96DEC9A-BEFF-6C49-8EE6-993CFB24FAC1}"/>
                  </a:ext>
                </a:extLst>
              </p:cNvPr>
              <p:cNvCxnSpPr/>
              <p:nvPr userDrawn="1"/>
            </p:nvCxnSpPr>
            <p:spPr>
              <a:xfrm flipH="1">
                <a:off x="3934531" y="3310903"/>
                <a:ext cx="171650" cy="171649"/>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grpSp>
      </p:grpSp>
      <p:sp>
        <p:nvSpPr>
          <p:cNvPr id="59" name="Text Placeholder 5">
            <a:extLst>
              <a:ext uri="{FF2B5EF4-FFF2-40B4-BE49-F238E27FC236}">
                <a16:creationId xmlns:a16="http://schemas.microsoft.com/office/drawing/2014/main" id="{36AD6B08-FA79-4F45-A443-DF7B63C3BAA1}"/>
              </a:ext>
            </a:extLst>
          </p:cNvPr>
          <p:cNvSpPr txBox="1">
            <a:spLocks/>
          </p:cNvSpPr>
          <p:nvPr/>
        </p:nvSpPr>
        <p:spPr>
          <a:xfrm>
            <a:off x="1328180" y="4276453"/>
            <a:ext cx="3291446" cy="383155"/>
          </a:xfrm>
          <a:prstGeom prst="rect">
            <a:avLst/>
          </a:prstGeom>
          <a:noFill/>
        </p:spPr>
        <p:txBody>
          <a:bodyPr lIns="0" tIns="118872" rIns="0" bIns="0" anchor="t"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1300" b="0" dirty="0">
                <a:cs typeface="Segoe UI" panose="020B0502040204020203" pitchFamily="34" charset="0"/>
              </a:rPr>
              <a:t>Policy</a:t>
            </a:r>
          </a:p>
        </p:txBody>
      </p:sp>
    </p:spTree>
    <p:extLst>
      <p:ext uri="{BB962C8B-B14F-4D97-AF65-F5344CB8AC3E}">
        <p14:creationId xmlns:p14="http://schemas.microsoft.com/office/powerpoint/2010/main" val="939844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erson standing in front of a flower&#10;&#10;Description automatically generated">
            <a:extLst>
              <a:ext uri="{FF2B5EF4-FFF2-40B4-BE49-F238E27FC236}">
                <a16:creationId xmlns:a16="http://schemas.microsoft.com/office/drawing/2014/main" id="{0F949285-52E0-1048-A6F7-0A36E6A2D716}"/>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1984" y="-253999"/>
            <a:ext cx="9142016" cy="4939220"/>
          </a:xfrm>
        </p:spPr>
      </p:pic>
      <p:pic>
        <p:nvPicPr>
          <p:cNvPr id="21" name="Picture 20">
            <a:extLst>
              <a:ext uri="{FF2B5EF4-FFF2-40B4-BE49-F238E27FC236}">
                <a16:creationId xmlns:a16="http://schemas.microsoft.com/office/drawing/2014/main" id="{30B27C0A-2298-44AF-BCEE-CC7F03D460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3889375"/>
            <a:ext cx="9144000" cy="2111375"/>
          </a:xfrm>
          <a:prstGeom prst="rect">
            <a:avLst/>
          </a:prstGeom>
        </p:spPr>
      </p:pic>
      <p:sp>
        <p:nvSpPr>
          <p:cNvPr id="2" name="Slide Number Placeholder 1">
            <a:extLst>
              <a:ext uri="{FF2B5EF4-FFF2-40B4-BE49-F238E27FC236}">
                <a16:creationId xmlns:a16="http://schemas.microsoft.com/office/drawing/2014/main" id="{8BC19A1D-932A-F348-84C9-F98EECDF1DF0}"/>
              </a:ext>
            </a:extLst>
          </p:cNvPr>
          <p:cNvSpPr>
            <a:spLocks noGrp="1"/>
          </p:cNvSpPr>
          <p:nvPr>
            <p:ph type="sldNum" sz="quarter" idx="4"/>
          </p:nvPr>
        </p:nvSpPr>
        <p:spPr>
          <a:xfrm>
            <a:off x="8585201" y="6343906"/>
            <a:ext cx="329004" cy="162054"/>
          </a:xfrm>
        </p:spPr>
        <p:txBody>
          <a:bodyPr/>
          <a:lstStyle/>
          <a:p>
            <a:fld id="{2C7AFF3D-0B71-614B-ACB6-7F45BDA6A838}" type="slidenum">
              <a:rPr lang="en-US" smtClean="0">
                <a:sym typeface="Segoe UI" panose="020B0502040204020203" pitchFamily="34" charset="0"/>
              </a:rPr>
              <a:pPr/>
              <a:t>3</a:t>
            </a:fld>
            <a:endParaRPr lang="en-US" dirty="0">
              <a:sym typeface="Segoe UI" panose="020B0502040204020203" pitchFamily="34" charset="0"/>
            </a:endParaRPr>
          </a:p>
        </p:txBody>
      </p:sp>
      <p:sp>
        <p:nvSpPr>
          <p:cNvPr id="4" name="Text Placeholder 3">
            <a:extLst>
              <a:ext uri="{FF2B5EF4-FFF2-40B4-BE49-F238E27FC236}">
                <a16:creationId xmlns:a16="http://schemas.microsoft.com/office/drawing/2014/main" id="{E2D10BFA-428E-B648-83F6-56564C95CA9D}"/>
              </a:ext>
            </a:extLst>
          </p:cNvPr>
          <p:cNvSpPr>
            <a:spLocks noGrp="1"/>
          </p:cNvSpPr>
          <p:nvPr>
            <p:ph type="body" sz="quarter" idx="13"/>
          </p:nvPr>
        </p:nvSpPr>
        <p:spPr/>
        <p:txBody>
          <a:bodyPr/>
          <a:lstStyle/>
          <a:p>
            <a:r>
              <a:rPr lang="en-US" dirty="0"/>
              <a:t>Basic considerations</a:t>
            </a:r>
          </a:p>
        </p:txBody>
      </p:sp>
      <p:graphicFrame>
        <p:nvGraphicFramePr>
          <p:cNvPr id="5" name="Object 4" hidden="1">
            <a:extLst>
              <a:ext uri="{FF2B5EF4-FFF2-40B4-BE49-F238E27FC236}">
                <a16:creationId xmlns:a16="http://schemas.microsoft.com/office/drawing/2014/main" id="{A71829E2-2419-4F48-9A9A-54103976B735}"/>
              </a:ext>
            </a:extLst>
          </p:cNvPr>
          <p:cNvGraphicFramePr>
            <a:graphicFrameLocks noChangeAspect="1"/>
          </p:cNvGraphicFramePr>
          <p:nvPr>
            <p:custDataLst>
              <p:tags r:id="rId2"/>
            </p:custDataLst>
            <p:extLst>
              <p:ext uri="{D42A27DB-BD31-4B8C-83A1-F6EECF244321}">
                <p14:modId xmlns:p14="http://schemas.microsoft.com/office/powerpoint/2010/main" val="164189695"/>
              </p:ext>
            </p:ext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359730" name="think-cell Slide" r:id="rId7" imgW="7772400" imgH="10058400" progId="TCLayout.ActiveDocument.1">
                  <p:embed/>
                </p:oleObj>
              </mc:Choice>
              <mc:Fallback>
                <p:oleObj name="think-cell Slide" r:id="rId7" imgW="7772400" imgH="10058400" progId="TCLayout.ActiveDocument.1">
                  <p:embed/>
                  <p:pic>
                    <p:nvPicPr>
                      <p:cNvPr id="5" name="Object 4" hidden="1">
                        <a:extLst>
                          <a:ext uri="{FF2B5EF4-FFF2-40B4-BE49-F238E27FC236}">
                            <a16:creationId xmlns:a16="http://schemas.microsoft.com/office/drawing/2014/main" id="{A71829E2-2419-4F48-9A9A-54103976B735}"/>
                          </a:ext>
                        </a:extLst>
                      </p:cNvPr>
                      <p:cNvPicPr/>
                      <p:nvPr/>
                    </p:nvPicPr>
                    <p:blipFill>
                      <a:blip r:embed="rId8"/>
                      <a:stretch>
                        <a:fillRect/>
                      </a:stretch>
                    </p:blipFill>
                    <p:spPr>
                      <a:xfrm>
                        <a:off x="993" y="858243"/>
                        <a:ext cx="992" cy="992"/>
                      </a:xfrm>
                      <a:prstGeom prst="rect">
                        <a:avLst/>
                      </a:prstGeom>
                    </p:spPr>
                  </p:pic>
                </p:oleObj>
              </mc:Fallback>
            </mc:AlternateContent>
          </a:graphicData>
        </a:graphic>
      </p:graphicFrame>
      <p:sp>
        <p:nvSpPr>
          <p:cNvPr id="9" name="Footer Placeholder 3">
            <a:extLst>
              <a:ext uri="{FF2B5EF4-FFF2-40B4-BE49-F238E27FC236}">
                <a16:creationId xmlns:a16="http://schemas.microsoft.com/office/drawing/2014/main" id="{9BD03015-F273-504C-A44B-3EF5C38EA883}"/>
              </a:ext>
            </a:extLst>
          </p:cNvPr>
          <p:cNvSpPr>
            <a:spLocks noGrp="1"/>
          </p:cNvSpPr>
          <p:nvPr>
            <p:ph type="ftr" sz="quarter" idx="11"/>
          </p:nvPr>
        </p:nvSpPr>
        <p:spPr>
          <a:xfrm>
            <a:off x="5591566" y="6346332"/>
            <a:ext cx="3086100" cy="182432"/>
          </a:xfrm>
        </p:spPr>
        <p:txBody>
          <a:bodyPr/>
          <a:lstStyle>
            <a:lvl1pPr algn="r">
              <a:defRPr sz="600" b="1" i="0">
                <a:solidFill>
                  <a:srgbClr val="FFFFFF"/>
                </a:solidFill>
                <a:latin typeface="Segoe UI" panose="020B0502040204020203" pitchFamily="34" charset="0"/>
                <a:cs typeface="Segoe UI" panose="020B0502040204020203" pitchFamily="34" charset="0"/>
              </a:defRPr>
            </a:lvl1pPr>
          </a:lstStyle>
          <a:p>
            <a:pPr defTabSz="285750">
              <a:defRPr/>
            </a:pPr>
            <a:r>
              <a:rPr lang="en-US" dirty="0"/>
              <a:t>Owning life insurance inside qualified plans – Month 00, 2020</a:t>
            </a:r>
          </a:p>
        </p:txBody>
      </p:sp>
    </p:spTree>
    <p:extLst>
      <p:ext uri="{BB962C8B-B14F-4D97-AF65-F5344CB8AC3E}">
        <p14:creationId xmlns:p14="http://schemas.microsoft.com/office/powerpoint/2010/main" val="1612052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70253"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30</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316884" cy="747415"/>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cs typeface="Segoe UI" panose="020B0502040204020203" pitchFamily="34" charset="0"/>
            </a:endParaRPr>
          </a:p>
        </p:txBody>
      </p:sp>
      <p:sp>
        <p:nvSpPr>
          <p:cNvPr id="12" name="Title 5">
            <a:extLst>
              <a:ext uri="{FF2B5EF4-FFF2-40B4-BE49-F238E27FC236}">
                <a16:creationId xmlns:a16="http://schemas.microsoft.com/office/drawing/2014/main" id="{21FDE55A-00AB-9242-8BDF-1F4EDCCB7CD1}"/>
              </a:ext>
            </a:extLst>
          </p:cNvPr>
          <p:cNvSpPr txBox="1">
            <a:spLocks/>
          </p:cNvSpPr>
          <p:nvPr/>
        </p:nvSpPr>
        <p:spPr>
          <a:xfrm>
            <a:off x="191313" y="1836821"/>
            <a:ext cx="4380687" cy="2354179"/>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3363" indent="-233363">
              <a:spcBef>
                <a:spcPts val="1000"/>
              </a:spcBef>
              <a:buFont typeface="Courier New" panose="02070309020205020404" pitchFamily="49" charset="0"/>
              <a:buChar char="o"/>
            </a:pPr>
            <a:r>
              <a:rPr lang="en-US" sz="1400" spc="-20" noProof="1">
                <a:solidFill>
                  <a:srgbClr val="002577"/>
                </a:solidFill>
                <a:latin typeface="Segoe UI" panose="020B0502040204020203" pitchFamily="34" charset="0"/>
                <a:cs typeface="Segoe UI" panose="020B0502040204020203" pitchFamily="34" charset="0"/>
              </a:rPr>
              <a:t>Life insurance in a pension plan – what’s it worth?</a:t>
            </a:r>
          </a:p>
          <a:p>
            <a:pPr marL="233363" indent="-233363">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Revenue procedure 2005-25</a:t>
            </a:r>
          </a:p>
          <a:p>
            <a:pPr marL="460375" lvl="1" indent="-227013">
              <a:spcBef>
                <a:spcPts val="1000"/>
              </a:spcBef>
              <a:buFont typeface="Courier New" panose="02070309020205020404" pitchFamily="49" charset="0"/>
              <a:buChar char="o"/>
            </a:pPr>
            <a:r>
              <a:rPr lang="en-US" sz="1300" noProof="1">
                <a:solidFill>
                  <a:srgbClr val="002577"/>
                </a:solidFill>
                <a:latin typeface="Segoe UI" panose="020B0502040204020203" pitchFamily="34" charset="0"/>
                <a:cs typeface="Segoe UI" panose="020B0502040204020203" pitchFamily="34" charset="0"/>
              </a:rPr>
              <a:t>Provides two safe harbors for determining the </a:t>
            </a:r>
            <a:br>
              <a:rPr lang="en-US" sz="1300" noProof="1">
                <a:solidFill>
                  <a:srgbClr val="002577"/>
                </a:solidFill>
                <a:latin typeface="Segoe UI" panose="020B0502040204020203" pitchFamily="34" charset="0"/>
                <a:cs typeface="Segoe UI" panose="020B0502040204020203" pitchFamily="34" charset="0"/>
              </a:rPr>
            </a:br>
            <a:r>
              <a:rPr lang="en-US" sz="1300" noProof="1">
                <a:solidFill>
                  <a:srgbClr val="002577"/>
                </a:solidFill>
                <a:latin typeface="Segoe UI" panose="020B0502040204020203" pitchFamily="34" charset="0"/>
                <a:cs typeface="Segoe UI" panose="020B0502040204020203" pitchFamily="34" charset="0"/>
              </a:rPr>
              <a:t>value of a life insurance contract distributed </a:t>
            </a:r>
            <a:br>
              <a:rPr lang="en-US" sz="1300" noProof="1">
                <a:solidFill>
                  <a:srgbClr val="002577"/>
                </a:solidFill>
                <a:latin typeface="Segoe UI" panose="020B0502040204020203" pitchFamily="34" charset="0"/>
                <a:cs typeface="Segoe UI" panose="020B0502040204020203" pitchFamily="34" charset="0"/>
              </a:rPr>
            </a:br>
            <a:r>
              <a:rPr lang="en-US" sz="1300" noProof="1">
                <a:solidFill>
                  <a:srgbClr val="002577"/>
                </a:solidFill>
                <a:latin typeface="Segoe UI" panose="020B0502040204020203" pitchFamily="34" charset="0"/>
                <a:cs typeface="Segoe UI" panose="020B0502040204020203" pitchFamily="34" charset="0"/>
              </a:rPr>
              <a:t>from a qualified plan </a:t>
            </a: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noProof="1">
                <a:solidFill>
                  <a:srgbClr val="002577"/>
                </a:solidFill>
                <a:latin typeface="Segoe UI" panose="020B0502040204020203" pitchFamily="34" charset="0"/>
                <a:cs typeface="Segoe UI" panose="020B0502040204020203" pitchFamily="34" charset="0"/>
              </a:rPr>
              <a:t>for income tax purposes</a:t>
            </a: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p>
          <a:p>
            <a:pPr marL="460375" lvl="1" indent="-227013">
              <a:spcBef>
                <a:spcPts val="1000"/>
              </a:spcBef>
              <a:buFont typeface="Courier New" panose="02070309020205020404" pitchFamily="49" charset="0"/>
              <a:buChar char="o"/>
            </a:pPr>
            <a:r>
              <a:rPr lang="en-US" sz="1300" noProof="1">
                <a:solidFill>
                  <a:srgbClr val="002577"/>
                </a:solidFill>
                <a:latin typeface="Segoe UI" panose="020B0502040204020203" pitchFamily="34" charset="0"/>
                <a:cs typeface="Segoe UI" panose="020B0502040204020203" pitchFamily="34" charset="0"/>
              </a:rPr>
              <a:t>IRS aim was to curb </a:t>
            </a:r>
            <a:r>
              <a:rPr lang="en-US" sz="1300" b="1" noProof="1">
                <a:solidFill>
                  <a:srgbClr val="002577"/>
                </a:solidFill>
                <a:latin typeface="Segoe UI" panose="020B0502040204020203" pitchFamily="34" charset="0"/>
                <a:cs typeface="Segoe UI" panose="020B0502040204020203" pitchFamily="34" charset="0"/>
              </a:rPr>
              <a:t>pension rescue </a:t>
            </a:r>
            <a:r>
              <a:rPr lang="en-US" sz="1300" noProof="1">
                <a:solidFill>
                  <a:srgbClr val="002577"/>
                </a:solidFill>
                <a:latin typeface="Segoe UI" panose="020B0502040204020203" pitchFamily="34" charset="0"/>
                <a:cs typeface="Segoe UI" panose="020B0502040204020203" pitchFamily="34" charset="0"/>
              </a:rPr>
              <a:t>situations</a:t>
            </a:r>
          </a:p>
        </p:txBody>
      </p:sp>
      <p:sp>
        <p:nvSpPr>
          <p:cNvPr id="10" name="Text Placeholder 3">
            <a:extLst>
              <a:ext uri="{FF2B5EF4-FFF2-40B4-BE49-F238E27FC236}">
                <a16:creationId xmlns:a16="http://schemas.microsoft.com/office/drawing/2014/main" id="{5D502B9F-0FC2-0A4F-869F-FB7F5FD7D95B}"/>
              </a:ext>
            </a:extLst>
          </p:cNvPr>
          <p:cNvSpPr txBox="1">
            <a:spLocks/>
          </p:cNvSpPr>
          <p:nvPr/>
        </p:nvSpPr>
        <p:spPr>
          <a:xfrm>
            <a:off x="213841" y="382886"/>
            <a:ext cx="3224818" cy="750456"/>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Removing the policy</a:t>
            </a:r>
          </a:p>
          <a:p>
            <a:pPr>
              <a:spcBef>
                <a:spcPts val="400"/>
              </a:spcBef>
            </a:pPr>
            <a:r>
              <a:rPr lang="en-US" dirty="0">
                <a:cs typeface="Segoe UI" panose="020B0502040204020203" pitchFamily="34" charset="0"/>
              </a:rPr>
              <a:t>from the plan</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5" name="Picture Placeholder 9" descr="A person sitting at a table&#10;&#10;Description automatically generated">
            <a:extLst>
              <a:ext uri="{FF2B5EF4-FFF2-40B4-BE49-F238E27FC236}">
                <a16:creationId xmlns:a16="http://schemas.microsoft.com/office/drawing/2014/main" id="{54F1C48B-2AAC-B34A-B940-197722E28CEE}"/>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572000" y="4"/>
            <a:ext cx="4572000" cy="3428996"/>
          </a:xfrm>
          <a:prstGeom prst="rect">
            <a:avLst/>
          </a:prstGeom>
          <a:solidFill>
            <a:schemeClr val="bg1">
              <a:lumMod val="75000"/>
            </a:schemeClr>
          </a:solidFill>
        </p:spPr>
      </p:pic>
      <p:pic>
        <p:nvPicPr>
          <p:cNvPr id="29" name="Picture Placeholder 28" descr="A picture containing person, indoor, table, sitting&#10;&#10;Description automatically generated">
            <a:extLst>
              <a:ext uri="{FF2B5EF4-FFF2-40B4-BE49-F238E27FC236}">
                <a16:creationId xmlns:a16="http://schemas.microsoft.com/office/drawing/2014/main" id="{66967282-AFD2-A641-8753-6776D559100C}"/>
              </a:ext>
            </a:extLst>
          </p:cNvPr>
          <p:cNvPicPr>
            <a:picLocks noGrp="1" noChangeAspect="1"/>
          </p:cNvPicPr>
          <p:nvPr>
            <p:ph type="pic" sz="quarter" idx="23"/>
          </p:nvPr>
        </p:nvPicPr>
        <p:blipFill>
          <a:blip r:embed="rId8"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286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65DDAF-2386-064D-B155-D12265FDB0D2}"/>
              </a:ext>
            </a:extLst>
          </p:cNvPr>
          <p:cNvSpPr/>
          <p:nvPr/>
        </p:nvSpPr>
        <p:spPr>
          <a:xfrm>
            <a:off x="4572000" y="0"/>
            <a:ext cx="4572000" cy="6858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73323"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31</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027233" cy="1001593"/>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Life insurance in a pension</a:t>
            </a:r>
          </a:p>
          <a:p>
            <a:pPr>
              <a:spcBef>
                <a:spcPts val="400"/>
              </a:spcBef>
            </a:pPr>
            <a:r>
              <a:rPr lang="en-US" dirty="0">
                <a:cs typeface="Segoe UI" panose="020B0502040204020203" pitchFamily="34" charset="0"/>
              </a:rPr>
              <a:t>plan — what’s it worth?</a:t>
            </a:r>
          </a:p>
        </p:txBody>
      </p:sp>
      <p:sp>
        <p:nvSpPr>
          <p:cNvPr id="10" name="Title 5">
            <a:extLst>
              <a:ext uri="{FF2B5EF4-FFF2-40B4-BE49-F238E27FC236}">
                <a16:creationId xmlns:a16="http://schemas.microsoft.com/office/drawing/2014/main" id="{0C356847-C3BE-C549-8F36-6B3B79151FAD}"/>
              </a:ext>
            </a:extLst>
          </p:cNvPr>
          <p:cNvSpPr txBox="1">
            <a:spLocks/>
          </p:cNvSpPr>
          <p:nvPr/>
        </p:nvSpPr>
        <p:spPr>
          <a:xfrm>
            <a:off x="191314" y="1838425"/>
            <a:ext cx="4380686" cy="2733575"/>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3363" indent="-233363">
              <a:buClr>
                <a:srgbClr val="002577"/>
              </a:buClr>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Safe Harbor = the greater of </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b="1" noProof="1">
                <a:solidFill>
                  <a:srgbClr val="002577"/>
                </a:solidFill>
                <a:latin typeface="Segoe UI" panose="020B0502040204020203" pitchFamily="34" charset="0"/>
                <a:cs typeface="Segoe UI" panose="020B0502040204020203" pitchFamily="34" charset="0"/>
              </a:rPr>
              <a:t>A</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noProof="1">
                <a:solidFill>
                  <a:srgbClr val="002577"/>
                </a:solidFill>
                <a:latin typeface="Segoe UI" panose="020B0502040204020203" pitchFamily="34" charset="0"/>
                <a:cs typeface="Segoe UI" panose="020B0502040204020203" pitchFamily="34" charset="0"/>
              </a:rPr>
              <a:t> or </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b="1" noProof="1">
                <a:solidFill>
                  <a:srgbClr val="002577"/>
                </a:solidFill>
                <a:latin typeface="Segoe UI" panose="020B0502040204020203" pitchFamily="34" charset="0"/>
                <a:cs typeface="Segoe UI" panose="020B0502040204020203" pitchFamily="34" charset="0"/>
              </a:rPr>
              <a:t>B</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endParaRPr lang="en-US" sz="1400" noProof="1">
              <a:solidFill>
                <a:srgbClr val="002577"/>
              </a:solidFill>
              <a:latin typeface="Segoe UI" panose="020B0502040204020203" pitchFamily="34" charset="0"/>
              <a:cs typeface="Segoe UI" panose="020B0502040204020203" pitchFamily="34" charset="0"/>
            </a:endParaRPr>
          </a:p>
          <a:p>
            <a:pPr marL="461963" lvl="1" indent="-228600">
              <a:spcBef>
                <a:spcPts val="1200"/>
              </a:spcBef>
              <a:buClr>
                <a:srgbClr val="002577"/>
              </a:buClr>
              <a:buFont typeface="Courier New" panose="02070309020205020404" pitchFamily="49" charset="0"/>
              <a:buChar char="o"/>
              <a:tabLst>
                <a:tab pos="741363" algn="l"/>
                <a:tab pos="912813" algn="l"/>
                <a:tab pos="1308100" algn="l"/>
              </a:tabLst>
            </a:pP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b="1"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A</a:t>
            </a: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 	= 	Terminal reserve </a:t>
            </a:r>
            <a:b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b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	 		+ </a:t>
            </a:r>
          </a:p>
          <a:p>
            <a:pPr marL="233363" lvl="1">
              <a:buClr>
                <a:srgbClr val="002577"/>
              </a:buClr>
              <a:tabLst>
                <a:tab pos="741363" algn="l"/>
                <a:tab pos="912813" algn="l"/>
                <a:tab pos="1308100" algn="l"/>
              </a:tabLst>
            </a:pP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		unearned premiums</a:t>
            </a:r>
            <a:b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b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			+ </a:t>
            </a:r>
            <a:b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b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		pro-rated current year’s dividend </a:t>
            </a:r>
          </a:p>
          <a:p>
            <a:pPr marL="461963" lvl="1" indent="-228600">
              <a:spcBef>
                <a:spcPts val="1200"/>
              </a:spcBef>
              <a:buClr>
                <a:srgbClr val="002577"/>
              </a:buClr>
              <a:buFont typeface="Courier New" panose="02070309020205020404" pitchFamily="49" charset="0"/>
              <a:buChar char="o"/>
              <a:tabLst>
                <a:tab pos="741363" algn="l"/>
                <a:tab pos="912813" algn="l"/>
                <a:tab pos="1312863" algn="l"/>
              </a:tabLst>
            </a:pP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b="1"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B</a:t>
            </a: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 	= 	PERC x ASF </a:t>
            </a:r>
            <a:b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b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	= </a:t>
            </a:r>
            <a:r>
              <a:rPr lang="en-US" sz="1300" spc="-2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	(Premiums + earnings – reasonable charges)</a:t>
            </a:r>
            <a:b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b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		 	x </a:t>
            </a:r>
            <a:b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b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		(Average surrender factor)</a:t>
            </a:r>
          </a:p>
          <a:p>
            <a:pPr marL="180578" lvl="1" indent="-175618">
              <a:spcBef>
                <a:spcPts val="750"/>
              </a:spcBef>
              <a:buClr>
                <a:srgbClr val="002577"/>
              </a:buClr>
              <a:buFont typeface="Courier New" panose="02070309020205020404" pitchFamily="49" charset="0"/>
              <a:buChar char="o"/>
            </a:pPr>
            <a:endParaRPr lang="en-US" sz="1400" dirty="0">
              <a:solidFill>
                <a:srgbClr val="002577"/>
              </a:solidFill>
              <a:latin typeface="Segoe UI" panose="020B0502040204020203" pitchFamily="34" charset="0"/>
              <a:ea typeface="Segoe UI Historic" panose="020B0502040204020203" pitchFamily="34" charset="0"/>
              <a:cs typeface="Segoe UI" panose="020B0502040204020203" pitchFamily="34" charset="0"/>
            </a:endParaRPr>
          </a:p>
          <a:p>
            <a:pPr>
              <a:lnSpc>
                <a:spcPct val="150000"/>
              </a:lnSpc>
            </a:pPr>
            <a:endParaRPr lang="en-US" sz="1400" dirty="0">
              <a:solidFill>
                <a:srgbClr val="002577"/>
              </a:solidFill>
              <a:latin typeface="Segoe UI" panose="020B0502040204020203" pitchFamily="34" charset="0"/>
              <a:cs typeface="Segoe UI" panose="020B0502040204020203" pitchFamily="34" charset="0"/>
            </a:endParaRPr>
          </a:p>
        </p:txBody>
      </p:sp>
      <p:pic>
        <p:nvPicPr>
          <p:cNvPr id="11" name="Graphic 10">
            <a:extLst>
              <a:ext uri="{FF2B5EF4-FFF2-40B4-BE49-F238E27FC236}">
                <a16:creationId xmlns:a16="http://schemas.microsoft.com/office/drawing/2014/main" id="{4AC6DD08-C0C8-1641-8FCD-3C042288333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70977" y="2555240"/>
            <a:ext cx="1574046" cy="1483360"/>
          </a:xfrm>
          <a:prstGeom prst="rect">
            <a:avLst/>
          </a:prstGeom>
        </p:spPr>
      </p:pic>
    </p:spTree>
    <p:extLst>
      <p:ext uri="{BB962C8B-B14F-4D97-AF65-F5344CB8AC3E}">
        <p14:creationId xmlns:p14="http://schemas.microsoft.com/office/powerpoint/2010/main" val="1379813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EA758DF-223E-2C48-8089-2333B3335CB6}"/>
              </a:ext>
            </a:extLst>
          </p:cNvPr>
          <p:cNvSpPr/>
          <p:nvPr/>
        </p:nvSpPr>
        <p:spPr>
          <a:xfrm>
            <a:off x="313075" y="1753394"/>
            <a:ext cx="646906" cy="646906"/>
          </a:xfrm>
          <a:prstGeom prst="ellipse">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pic>
        <p:nvPicPr>
          <p:cNvPr id="11" name="Graphic 10">
            <a:extLst>
              <a:ext uri="{FF2B5EF4-FFF2-40B4-BE49-F238E27FC236}">
                <a16:creationId xmlns:a16="http://schemas.microsoft.com/office/drawing/2014/main" id="{2F8D166F-6924-C540-A8FE-E08CEBFF4F0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0756" y="1862143"/>
            <a:ext cx="413306" cy="413306"/>
          </a:xfrm>
          <a:prstGeom prst="rect">
            <a:avLst/>
          </a:prstGeom>
        </p:spPr>
      </p:pic>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74343" name="think-cell Slide" r:id="rId7" imgW="7772400" imgH="10058400" progId="TCLayout.ActiveDocument.1">
                  <p:embed/>
                </p:oleObj>
              </mc:Choice>
              <mc:Fallback>
                <p:oleObj name="think-cell Slide" r:id="rId7"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8"/>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1" y="382885"/>
            <a:ext cx="7283922" cy="755633"/>
          </a:xfrm>
        </p:spPr>
        <p:txBody>
          <a:bodyPr/>
          <a:lstStyle/>
          <a:p>
            <a:r>
              <a:rPr lang="en-US" dirty="0">
                <a:cs typeface="Segoe UI" panose="020B0502040204020203" pitchFamily="34" charset="0"/>
              </a:rPr>
              <a:t>Life insurance in a pension plan — what’s it worth?</a:t>
            </a:r>
          </a:p>
          <a:p>
            <a:endParaRPr lang="en-US" dirty="0">
              <a:cs typeface="Segoe UI" panose="020B0502040204020203" pitchFamily="34" charset="0"/>
            </a:endParaRPr>
          </a:p>
        </p:txBody>
      </p:sp>
      <p:cxnSp>
        <p:nvCxnSpPr>
          <p:cNvPr id="31" name="Straight Connector 30">
            <a:extLst>
              <a:ext uri="{FF2B5EF4-FFF2-40B4-BE49-F238E27FC236}">
                <a16:creationId xmlns:a16="http://schemas.microsoft.com/office/drawing/2014/main" id="{B68EE459-5F19-D74B-91C9-FE6CF67445B4}"/>
              </a:ext>
            </a:extLst>
          </p:cNvPr>
          <p:cNvCxnSpPr>
            <a:cxnSpLocks/>
          </p:cNvCxnSpPr>
          <p:nvPr/>
        </p:nvCxnSpPr>
        <p:spPr>
          <a:xfrm>
            <a:off x="285751" y="2508250"/>
            <a:ext cx="857249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73289806-C778-3442-AE07-18589C17EA5E}"/>
              </a:ext>
            </a:extLst>
          </p:cNvPr>
          <p:cNvSpPr txBox="1">
            <a:spLocks/>
          </p:cNvSpPr>
          <p:nvPr/>
        </p:nvSpPr>
        <p:spPr>
          <a:xfrm>
            <a:off x="200526" y="2605297"/>
            <a:ext cx="4371473" cy="1844466"/>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33363" indent="-233363">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Fair market value is determined on the date </a:t>
            </a:r>
            <a:br>
              <a:rPr lang="en-US" sz="1400" noProof="1">
                <a:solidFill>
                  <a:srgbClr val="002577"/>
                </a:solidFill>
                <a:latin typeface="Segoe UI" panose="020B0502040204020203" pitchFamily="34" charset="0"/>
                <a:cs typeface="Segoe UI" panose="020B0502040204020203" pitchFamily="34" charset="0"/>
              </a:rPr>
            </a:br>
            <a:r>
              <a:rPr lang="en-US" sz="1400" noProof="1">
                <a:solidFill>
                  <a:srgbClr val="002577"/>
                </a:solidFill>
                <a:latin typeface="Segoe UI" panose="020B0502040204020203" pitchFamily="34" charset="0"/>
                <a:cs typeface="Segoe UI" panose="020B0502040204020203" pitchFamily="34" charset="0"/>
              </a:rPr>
              <a:t>of distribution</a:t>
            </a:r>
          </a:p>
          <a:p>
            <a:pPr marL="233363" indent="-233363">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Additional amounts must be included in income</a:t>
            </a:r>
          </a:p>
          <a:p>
            <a:pPr marL="460375" lvl="1" indent="-227013">
              <a:lnSpc>
                <a:spcPct val="100000"/>
              </a:lnSpc>
              <a:spcBef>
                <a:spcPts val="700"/>
              </a:spcBef>
              <a:buFont typeface="Courier New" panose="02070309020205020404" pitchFamily="49" charset="0"/>
              <a:buChar char="o"/>
            </a:pPr>
            <a:r>
              <a:rPr lang="en-US" sz="1400" b="1" noProof="1">
                <a:solidFill>
                  <a:srgbClr val="002577"/>
                </a:solidFill>
                <a:latin typeface="Segoe UI" panose="020B0502040204020203" pitchFamily="34" charset="0"/>
                <a:cs typeface="Segoe UI" panose="020B0502040204020203" pitchFamily="34" charset="0"/>
              </a:rPr>
              <a:t>e.g., dividend rights, loans</a:t>
            </a: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32</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18" name="Text Placeholder 3">
            <a:extLst>
              <a:ext uri="{FF2B5EF4-FFF2-40B4-BE49-F238E27FC236}">
                <a16:creationId xmlns:a16="http://schemas.microsoft.com/office/drawing/2014/main" id="{14DEE341-DA00-8847-B553-E9F6B55C096B}"/>
              </a:ext>
            </a:extLst>
          </p:cNvPr>
          <p:cNvSpPr txBox="1">
            <a:spLocks/>
          </p:cNvSpPr>
          <p:nvPr/>
        </p:nvSpPr>
        <p:spPr>
          <a:xfrm>
            <a:off x="4779818" y="2604997"/>
            <a:ext cx="3491663" cy="1844766"/>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33363" indent="-233363">
              <a:spcBef>
                <a:spcPts val="1000"/>
              </a:spcBef>
            </a:pPr>
            <a:r>
              <a:rPr lang="en-US" sz="1400" noProof="1">
                <a:solidFill>
                  <a:srgbClr val="002577"/>
                </a:solidFill>
                <a:latin typeface="Segoe UI" panose="020B0502040204020203" pitchFamily="34" charset="0"/>
                <a:cs typeface="Segoe UI" panose="020B0502040204020203" pitchFamily="34" charset="0"/>
              </a:rPr>
              <a:t>Safe Harbor </a:t>
            </a:r>
          </a:p>
          <a:p>
            <a:pPr marL="460375" lvl="1" indent="-227013">
              <a:spcBef>
                <a:spcPts val="700"/>
              </a:spcBef>
              <a:buFont typeface="Courier New" panose="02070309020205020404" pitchFamily="49" charset="0"/>
              <a:buChar char="o"/>
            </a:pPr>
            <a:r>
              <a:rPr lang="en-US" sz="1400" b="1" noProof="1">
                <a:solidFill>
                  <a:srgbClr val="002577"/>
                </a:solidFill>
                <a:latin typeface="Segoe UI" panose="020B0502040204020203" pitchFamily="34" charset="0"/>
                <a:cs typeface="Segoe UI" panose="020B0502040204020203" pitchFamily="34" charset="0"/>
              </a:rPr>
              <a:t>Effective date: February 13, 2004, or later</a:t>
            </a:r>
          </a:p>
          <a:p>
            <a:pPr marL="233363" indent="-233363">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Rules related to policies “not inforce for some time”</a:t>
            </a:r>
          </a:p>
        </p:txBody>
      </p:sp>
    </p:spTree>
    <p:extLst>
      <p:ext uri="{BB962C8B-B14F-4D97-AF65-F5344CB8AC3E}">
        <p14:creationId xmlns:p14="http://schemas.microsoft.com/office/powerpoint/2010/main" val="2284263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5" descr="A group of people sitting at a desk&#10;&#10;Description automatically generated">
            <a:extLst>
              <a:ext uri="{FF2B5EF4-FFF2-40B4-BE49-F238E27FC236}">
                <a16:creationId xmlns:a16="http://schemas.microsoft.com/office/drawing/2014/main" id="{3456D9FF-C0DB-3F4C-B373-E1C7E8FC959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572000" y="0"/>
            <a:ext cx="4572000" cy="3428996"/>
          </a:xfrm>
          <a:prstGeom prst="rect">
            <a:avLst/>
          </a:prstGeom>
          <a:solidFill>
            <a:schemeClr val="bg1">
              <a:lumMod val="75000"/>
            </a:schemeClr>
          </a:solidFill>
        </p:spPr>
      </p:pic>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515195" name="think-cell Slide" r:id="rId6" imgW="7772400" imgH="10058400" progId="TCLayout.ActiveDocument.1">
                  <p:embed/>
                </p:oleObj>
              </mc:Choice>
              <mc:Fallback>
                <p:oleObj name="think-cell Slide" r:id="rId6"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7"/>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33</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316884" cy="747415"/>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cs typeface="Segoe UI" panose="020B0502040204020203" pitchFamily="34" charset="0"/>
            </a:endParaRPr>
          </a:p>
        </p:txBody>
      </p:sp>
      <p:sp>
        <p:nvSpPr>
          <p:cNvPr id="12" name="Title 5">
            <a:extLst>
              <a:ext uri="{FF2B5EF4-FFF2-40B4-BE49-F238E27FC236}">
                <a16:creationId xmlns:a16="http://schemas.microsoft.com/office/drawing/2014/main" id="{21FDE55A-00AB-9242-8BDF-1F4EDCCB7CD1}"/>
              </a:ext>
            </a:extLst>
          </p:cNvPr>
          <p:cNvSpPr txBox="1">
            <a:spLocks/>
          </p:cNvSpPr>
          <p:nvPr/>
        </p:nvSpPr>
        <p:spPr>
          <a:xfrm>
            <a:off x="191313" y="1836821"/>
            <a:ext cx="4245459" cy="3751179"/>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3363" indent="-223838">
              <a:lnSpc>
                <a:spcPct val="100000"/>
              </a:lnSpc>
              <a:spcBef>
                <a:spcPts val="1000"/>
              </a:spcBef>
              <a:buClr>
                <a:srgbClr val="002677"/>
              </a:buClr>
              <a:buFont typeface="Courier New" panose="02070309020205020404" pitchFamily="49" charset="0"/>
              <a:buChar char="o"/>
            </a:pPr>
            <a:r>
              <a:rPr lang="en-US" sz="1400" dirty="0">
                <a:solidFill>
                  <a:srgbClr val="002677"/>
                </a:solidFill>
                <a:latin typeface="Segoe UI" panose="020B0502040204020203" pitchFamily="34" charset="0"/>
                <a:cs typeface="Segoe UI" panose="020B0502040204020203" pitchFamily="34" charset="0"/>
              </a:rPr>
              <a:t>Brian Donovan is a 50-year-old business owner</a:t>
            </a:r>
          </a:p>
          <a:p>
            <a:pPr marL="233363" indent="-223838">
              <a:lnSpc>
                <a:spcPct val="100000"/>
              </a:lnSpc>
              <a:spcBef>
                <a:spcPts val="1000"/>
              </a:spcBef>
              <a:buClr>
                <a:srgbClr val="002677"/>
              </a:buClr>
              <a:buFont typeface="Courier New" panose="02070309020205020404" pitchFamily="49" charset="0"/>
              <a:buChar char="o"/>
            </a:pPr>
            <a:r>
              <a:rPr lang="en-US" sz="1400" dirty="0">
                <a:solidFill>
                  <a:srgbClr val="002677"/>
                </a:solidFill>
                <a:latin typeface="Segoe UI" panose="020B0502040204020203" pitchFamily="34" charset="0"/>
                <a:cs typeface="Segoe UI" panose="020B0502040204020203" pitchFamily="34" charset="0"/>
              </a:rPr>
              <a:t>Brian has a profit-sharing plan with </a:t>
            </a:r>
            <a:br>
              <a:rPr lang="en-US" sz="1400" dirty="0">
                <a:solidFill>
                  <a:srgbClr val="002677"/>
                </a:solidFill>
                <a:latin typeface="Segoe UI" panose="020B0502040204020203" pitchFamily="34" charset="0"/>
                <a:cs typeface="Segoe UI" panose="020B0502040204020203" pitchFamily="34" charset="0"/>
              </a:rPr>
            </a:br>
            <a:r>
              <a:rPr lang="en-US" sz="1400" dirty="0">
                <a:solidFill>
                  <a:srgbClr val="002677"/>
                </a:solidFill>
                <a:latin typeface="Segoe UI" panose="020B0502040204020203" pitchFamily="34" charset="0"/>
                <a:cs typeface="Segoe UI" panose="020B0502040204020203" pitchFamily="34" charset="0"/>
              </a:rPr>
              <a:t>substantial cash </a:t>
            </a:r>
            <a:r>
              <a:rPr lang="en-US" sz="1400"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dirty="0">
                <a:solidFill>
                  <a:srgbClr val="002677"/>
                </a:solidFill>
                <a:latin typeface="Segoe UI" panose="020B0502040204020203" pitchFamily="34" charset="0"/>
                <a:cs typeface="Segoe UI" panose="020B0502040204020203" pitchFamily="34" charset="0"/>
              </a:rPr>
              <a:t>$600,000</a:t>
            </a:r>
            <a:r>
              <a:rPr lang="en-US" sz="1400"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rPr>
              <a:t>)</a:t>
            </a:r>
          </a:p>
          <a:p>
            <a:pPr marL="233363" indent="-223838">
              <a:lnSpc>
                <a:spcPct val="100000"/>
              </a:lnSpc>
              <a:spcBef>
                <a:spcPts val="1000"/>
              </a:spcBef>
              <a:buClr>
                <a:srgbClr val="002677"/>
              </a:buClr>
              <a:buFont typeface="Courier New" panose="02070309020205020404" pitchFamily="49" charset="0"/>
              <a:buChar char="o"/>
            </a:pPr>
            <a:r>
              <a:rPr lang="en-US" sz="1400" dirty="0">
                <a:solidFill>
                  <a:srgbClr val="002677"/>
                </a:solidFill>
                <a:latin typeface="Segoe UI" panose="020B0502040204020203" pitchFamily="34" charset="0"/>
                <a:cs typeface="Segoe UI" panose="020B0502040204020203" pitchFamily="34" charset="0"/>
              </a:rPr>
              <a:t>Needs $4,000,000 of life insurance for </a:t>
            </a:r>
            <a:br>
              <a:rPr lang="en-US" sz="1400" dirty="0">
                <a:solidFill>
                  <a:srgbClr val="002677"/>
                </a:solidFill>
                <a:latin typeface="Segoe UI" panose="020B0502040204020203" pitchFamily="34" charset="0"/>
                <a:cs typeface="Segoe UI" panose="020B0502040204020203" pitchFamily="34" charset="0"/>
              </a:rPr>
            </a:br>
            <a:r>
              <a:rPr lang="en-US" sz="1400" dirty="0">
                <a:solidFill>
                  <a:srgbClr val="002677"/>
                </a:solidFill>
                <a:latin typeface="Segoe UI" panose="020B0502040204020203" pitchFamily="34" charset="0"/>
                <a:cs typeface="Segoe UI" panose="020B0502040204020203" pitchFamily="34" charset="0"/>
              </a:rPr>
              <a:t>estate liquidity</a:t>
            </a:r>
          </a:p>
          <a:p>
            <a:pPr marL="233363" indent="-223838">
              <a:lnSpc>
                <a:spcPct val="100000"/>
              </a:lnSpc>
              <a:spcBef>
                <a:spcPts val="1000"/>
              </a:spcBef>
              <a:buClr>
                <a:srgbClr val="002677"/>
              </a:buClr>
              <a:buFont typeface="Courier New" panose="02070309020205020404" pitchFamily="49" charset="0"/>
              <a:buChar char="o"/>
            </a:pPr>
            <a:r>
              <a:rPr lang="en-US" sz="1400" dirty="0">
                <a:solidFill>
                  <a:srgbClr val="002677"/>
                </a:solidFill>
                <a:latin typeface="Segoe UI" panose="020B0502040204020203" pitchFamily="34" charset="0"/>
                <a:cs typeface="Segoe UI" panose="020B0502040204020203" pitchFamily="34" charset="0"/>
              </a:rPr>
              <a:t>Annual planned premium $77,415</a:t>
            </a:r>
          </a:p>
          <a:p>
            <a:pPr marL="233363" indent="-223838">
              <a:lnSpc>
                <a:spcPct val="100000"/>
              </a:lnSpc>
              <a:spcBef>
                <a:spcPts val="1000"/>
              </a:spcBef>
              <a:buClr>
                <a:srgbClr val="002677"/>
              </a:buClr>
              <a:buFont typeface="Courier New" panose="02070309020205020404" pitchFamily="49" charset="0"/>
              <a:buChar char="o"/>
            </a:pPr>
            <a:r>
              <a:rPr lang="en-US" sz="1400" dirty="0">
                <a:solidFill>
                  <a:srgbClr val="002677"/>
                </a:solidFill>
                <a:latin typeface="Segoe UI" panose="020B0502040204020203" pitchFamily="34" charset="0"/>
                <a:cs typeface="Segoe UI" panose="020B0502040204020203" pitchFamily="34" charset="0"/>
              </a:rPr>
              <a:t>Brian also has health issues and is rated table C</a:t>
            </a:r>
          </a:p>
        </p:txBody>
      </p:sp>
      <p:sp>
        <p:nvSpPr>
          <p:cNvPr id="10" name="Text Placeholder 3">
            <a:extLst>
              <a:ext uri="{FF2B5EF4-FFF2-40B4-BE49-F238E27FC236}">
                <a16:creationId xmlns:a16="http://schemas.microsoft.com/office/drawing/2014/main" id="{5D502B9F-0FC2-0A4F-869F-FB7F5FD7D95B}"/>
              </a:ext>
            </a:extLst>
          </p:cNvPr>
          <p:cNvSpPr txBox="1">
            <a:spLocks/>
          </p:cNvSpPr>
          <p:nvPr/>
        </p:nvSpPr>
        <p:spPr>
          <a:xfrm>
            <a:off x="213841" y="382886"/>
            <a:ext cx="3224818" cy="750456"/>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Removing the policy</a:t>
            </a:r>
          </a:p>
          <a:p>
            <a:pPr>
              <a:spcBef>
                <a:spcPts val="400"/>
              </a:spcBef>
            </a:pPr>
            <a:r>
              <a:rPr lang="en-US" dirty="0">
                <a:cs typeface="Segoe UI" panose="020B0502040204020203" pitchFamily="34" charset="0"/>
              </a:rPr>
              <a:t>from the plan</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29" name="Picture Placeholder 28" descr="A group of people sitting at a table&#10;&#10;Description automatically generated">
            <a:extLst>
              <a:ext uri="{FF2B5EF4-FFF2-40B4-BE49-F238E27FC236}">
                <a16:creationId xmlns:a16="http://schemas.microsoft.com/office/drawing/2014/main" id="{320A6CCC-FEAB-3141-A4E8-A14F2C4257E2}"/>
              </a:ext>
            </a:extLst>
          </p:cNvPr>
          <p:cNvPicPr>
            <a:picLocks noGrp="1" noChangeAspect="1"/>
          </p:cNvPicPr>
          <p:nvPr>
            <p:ph type="pic" sz="quarter" idx="23"/>
          </p:nvPr>
        </p:nvPicPr>
        <p:blipFill>
          <a:blip r:embed="rId8"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01400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77400"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1" y="382885"/>
            <a:ext cx="7283922" cy="755633"/>
          </a:xfrm>
        </p:spPr>
        <p:txBody>
          <a:bodyPr/>
          <a:lstStyle/>
          <a:p>
            <a:r>
              <a:rPr lang="en-US" dirty="0">
                <a:cs typeface="Segoe UI" panose="020B0502040204020203" pitchFamily="34" charset="0"/>
              </a:rPr>
              <a:t>Life insurance in a pension plan — what’s it worth?</a:t>
            </a:r>
          </a:p>
        </p:txBody>
      </p:sp>
      <p:cxnSp>
        <p:nvCxnSpPr>
          <p:cNvPr id="31" name="Straight Connector 30">
            <a:extLst>
              <a:ext uri="{FF2B5EF4-FFF2-40B4-BE49-F238E27FC236}">
                <a16:creationId xmlns:a16="http://schemas.microsoft.com/office/drawing/2014/main" id="{B68EE459-5F19-D74B-91C9-FE6CF67445B4}"/>
              </a:ext>
            </a:extLst>
          </p:cNvPr>
          <p:cNvCxnSpPr>
            <a:cxnSpLocks/>
          </p:cNvCxnSpPr>
          <p:nvPr/>
        </p:nvCxnSpPr>
        <p:spPr>
          <a:xfrm>
            <a:off x="285751" y="2508250"/>
            <a:ext cx="857249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73289806-C778-3442-AE07-18589C17EA5E}"/>
              </a:ext>
            </a:extLst>
          </p:cNvPr>
          <p:cNvSpPr txBox="1">
            <a:spLocks/>
          </p:cNvSpPr>
          <p:nvPr/>
        </p:nvSpPr>
        <p:spPr>
          <a:xfrm>
            <a:off x="200526" y="2605297"/>
            <a:ext cx="4371473" cy="918953"/>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85750" indent="-277813">
              <a:lnSpc>
                <a:spcPct val="100000"/>
              </a:lnSpc>
              <a:spcBef>
                <a:spcPts val="1000"/>
              </a:spcBef>
              <a:buClr>
                <a:srgbClr val="002577"/>
              </a:buClr>
            </a:pPr>
            <a:r>
              <a:rPr lang="en-US" sz="1400" noProof="1">
                <a:solidFill>
                  <a:srgbClr val="002577"/>
                </a:solidFill>
                <a:latin typeface="Segoe UI" panose="020B0502040204020203" pitchFamily="34" charset="0"/>
                <a:cs typeface="Segoe UI" panose="020B0502040204020203" pitchFamily="34" charset="0"/>
              </a:rPr>
              <a:t>Universal life policy </a:t>
            </a:r>
          </a:p>
          <a:p>
            <a:pPr marL="285750" indent="-277813">
              <a:lnSpc>
                <a:spcPct val="100000"/>
              </a:lnSpc>
              <a:spcBef>
                <a:spcPts val="1000"/>
              </a:spcBef>
              <a:buClr>
                <a:srgbClr val="002577"/>
              </a:buClr>
            </a:pPr>
            <a:r>
              <a:rPr lang="en-US" sz="1400" noProof="1">
                <a:solidFill>
                  <a:srgbClr val="002577"/>
                </a:solidFill>
                <a:latin typeface="Segoe UI" panose="020B0502040204020203" pitchFamily="34" charset="0"/>
                <a:cs typeface="Segoe UI" panose="020B0502040204020203" pitchFamily="34" charset="0"/>
              </a:rPr>
              <a:t>Distribute the policy in 5 years</a:t>
            </a: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34</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18" name="Text Placeholder 3">
            <a:extLst>
              <a:ext uri="{FF2B5EF4-FFF2-40B4-BE49-F238E27FC236}">
                <a16:creationId xmlns:a16="http://schemas.microsoft.com/office/drawing/2014/main" id="{14DEE341-DA00-8847-B553-E9F6B55C096B}"/>
              </a:ext>
            </a:extLst>
          </p:cNvPr>
          <p:cNvSpPr txBox="1">
            <a:spLocks/>
          </p:cNvSpPr>
          <p:nvPr/>
        </p:nvSpPr>
        <p:spPr>
          <a:xfrm>
            <a:off x="4178926" y="2604997"/>
            <a:ext cx="4712525" cy="824003"/>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85750" indent="-225425">
              <a:lnSpc>
                <a:spcPct val="100000"/>
              </a:lnSpc>
              <a:spcBef>
                <a:spcPts val="1000"/>
              </a:spcBef>
              <a:buClr>
                <a:srgbClr val="002577"/>
              </a:buClr>
            </a:pPr>
            <a:r>
              <a:rPr lang="en-US" sz="1400" noProof="1">
                <a:solidFill>
                  <a:srgbClr val="002577"/>
                </a:solidFill>
                <a:latin typeface="Segoe UI" panose="020B0502040204020203" pitchFamily="34" charset="0"/>
                <a:cs typeface="Segoe UI" panose="020B0502040204020203" pitchFamily="34" charset="0"/>
              </a:rPr>
              <a:t>FMV is greater of Safe Harbor </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noProof="1">
                <a:solidFill>
                  <a:srgbClr val="002577"/>
                </a:solidFill>
                <a:latin typeface="Segoe UI" panose="020B0502040204020203" pitchFamily="34" charset="0"/>
                <a:cs typeface="Segoe UI" panose="020B0502040204020203" pitchFamily="34" charset="0"/>
              </a:rPr>
              <a:t>A</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noProof="1">
                <a:solidFill>
                  <a:srgbClr val="002577"/>
                </a:solidFill>
                <a:latin typeface="Segoe UI" panose="020B0502040204020203" pitchFamily="34" charset="0"/>
                <a:cs typeface="Segoe UI" panose="020B0502040204020203" pitchFamily="34" charset="0"/>
              </a:rPr>
              <a:t> or Safe Harbor </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noProof="1">
                <a:solidFill>
                  <a:srgbClr val="002577"/>
                </a:solidFill>
                <a:latin typeface="Segoe UI" panose="020B0502040204020203" pitchFamily="34" charset="0"/>
                <a:cs typeface="Segoe UI" panose="020B0502040204020203" pitchFamily="34" charset="0"/>
              </a:rPr>
              <a:t>B</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p>
        </p:txBody>
      </p:sp>
      <p:sp>
        <p:nvSpPr>
          <p:cNvPr id="11" name="Text Placeholder 5">
            <a:extLst>
              <a:ext uri="{FF2B5EF4-FFF2-40B4-BE49-F238E27FC236}">
                <a16:creationId xmlns:a16="http://schemas.microsoft.com/office/drawing/2014/main" id="{F6EE1F67-2803-7340-8BFB-F63412FA9DDA}"/>
              </a:ext>
            </a:extLst>
          </p:cNvPr>
          <p:cNvSpPr txBox="1">
            <a:spLocks/>
          </p:cNvSpPr>
          <p:nvPr/>
        </p:nvSpPr>
        <p:spPr>
          <a:xfrm>
            <a:off x="4572000" y="3080640"/>
            <a:ext cx="4114799" cy="499375"/>
          </a:xfrm>
          <a:prstGeom prst="rect">
            <a:avLst/>
          </a:prstGeom>
          <a:solidFill>
            <a:srgbClr val="002577"/>
          </a:solidFill>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125" b="1" i="0" kern="1200">
                <a:solidFill>
                  <a:srgbClr val="0025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1" indent="0">
              <a:lnSpc>
                <a:spcPct val="100000"/>
              </a:lnSpc>
              <a:spcBef>
                <a:spcPts val="1000"/>
              </a:spcBef>
              <a:buNone/>
              <a:tabLst>
                <a:tab pos="965200" algn="l"/>
                <a:tab pos="3190875" algn="l"/>
              </a:tabLst>
            </a:pPr>
            <a:r>
              <a:rPr lang="en-US" sz="1300" b="1"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FMV </a:t>
            </a:r>
            <a:r>
              <a:rPr lang="en-US" sz="1300" b="1" noProof="1">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b="1"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A</a:t>
            </a:r>
            <a:r>
              <a:rPr lang="en-US" sz="1300" b="1" noProof="1">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b="1"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 = 	</a:t>
            </a:r>
            <a:r>
              <a:rPr lang="en-US" sz="1300"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Terminal reserve + unearned premium </a:t>
            </a:r>
            <a:br>
              <a:rPr lang="en-US" sz="1300"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br>
            <a:r>
              <a:rPr lang="en-US" sz="1300"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	$170,000 + 0 = $170,000</a:t>
            </a:r>
          </a:p>
        </p:txBody>
      </p:sp>
      <p:sp>
        <p:nvSpPr>
          <p:cNvPr id="14" name="Text Placeholder 3">
            <a:extLst>
              <a:ext uri="{FF2B5EF4-FFF2-40B4-BE49-F238E27FC236}">
                <a16:creationId xmlns:a16="http://schemas.microsoft.com/office/drawing/2014/main" id="{FEDEF61E-CCD9-1648-90B2-8AF8C099685C}"/>
              </a:ext>
            </a:extLst>
          </p:cNvPr>
          <p:cNvSpPr txBox="1">
            <a:spLocks/>
          </p:cNvSpPr>
          <p:nvPr/>
        </p:nvSpPr>
        <p:spPr>
          <a:xfrm>
            <a:off x="4138468" y="4267201"/>
            <a:ext cx="4712525" cy="1790700"/>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688975" indent="-231775">
              <a:spcBef>
                <a:spcPts val="1000"/>
              </a:spcBef>
              <a:tabLst>
                <a:tab pos="3140075" algn="l"/>
              </a:tabLst>
            </a:pPr>
            <a: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Total premiums paid years 1–5   	$387,075 </a:t>
            </a: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pretax</a:t>
            </a: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p>
          <a:p>
            <a:pPr marL="688975" indent="-231775">
              <a:spcBef>
                <a:spcPts val="1000"/>
              </a:spcBef>
              <a:tabLst>
                <a:tab pos="3140075" algn="l"/>
              </a:tabLst>
            </a:pPr>
            <a: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Amount taxed on in year 5	$268,772</a:t>
            </a:r>
          </a:p>
          <a:p>
            <a:pPr marL="688975" indent="-231775">
              <a:spcBef>
                <a:spcPts val="1000"/>
              </a:spcBef>
              <a:tabLst>
                <a:tab pos="3140075" algn="l"/>
              </a:tabLst>
            </a:pPr>
            <a: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Decrease in amount taxed	$118,303</a:t>
            </a:r>
          </a:p>
          <a:p>
            <a:pPr marL="688975" indent="-231775">
              <a:spcBef>
                <a:spcPts val="1000"/>
              </a:spcBef>
              <a:tabLst>
                <a:tab pos="3140075" algn="l"/>
              </a:tabLst>
            </a:pPr>
            <a: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If distributed, credit for </a:t>
            </a:r>
            <a:b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br>
            <a:r>
              <a:rPr lang="en-US" sz="1300" b="1"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imputed income </a:t>
            </a:r>
            <a: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	$19,395</a:t>
            </a:r>
          </a:p>
        </p:txBody>
      </p:sp>
      <p:sp>
        <p:nvSpPr>
          <p:cNvPr id="15" name="Text Placeholder 5">
            <a:extLst>
              <a:ext uri="{FF2B5EF4-FFF2-40B4-BE49-F238E27FC236}">
                <a16:creationId xmlns:a16="http://schemas.microsoft.com/office/drawing/2014/main" id="{91F01D15-ACA2-6944-8643-41801E0AFAC3}"/>
              </a:ext>
            </a:extLst>
          </p:cNvPr>
          <p:cNvSpPr txBox="1">
            <a:spLocks/>
          </p:cNvSpPr>
          <p:nvPr/>
        </p:nvSpPr>
        <p:spPr>
          <a:xfrm>
            <a:off x="4572000" y="3606801"/>
            <a:ext cx="4114799" cy="499375"/>
          </a:xfrm>
          <a:prstGeom prst="rect">
            <a:avLst/>
          </a:prstGeom>
          <a:solidFill>
            <a:srgbClr val="3369FF"/>
          </a:solidFill>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125" b="1" i="0" kern="1200">
                <a:solidFill>
                  <a:srgbClr val="0025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1" indent="0">
              <a:lnSpc>
                <a:spcPct val="100000"/>
              </a:lnSpc>
              <a:spcBef>
                <a:spcPts val="1000"/>
              </a:spcBef>
              <a:buNone/>
              <a:tabLst>
                <a:tab pos="965200" algn="l"/>
                <a:tab pos="3190875" algn="l"/>
              </a:tabLst>
            </a:pPr>
            <a:r>
              <a:rPr lang="en-US" sz="1300" b="1"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FMV </a:t>
            </a:r>
            <a:r>
              <a:rPr lang="en-US" sz="1300" b="1" noProof="1">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b="1"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B</a:t>
            </a:r>
            <a:r>
              <a:rPr lang="en-US" sz="1300" b="1" noProof="1">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b="1"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 = 	</a:t>
            </a:r>
            <a:r>
              <a:rPr lang="en-US" sz="1300"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PERC x ASF = $268,772</a:t>
            </a:r>
          </a:p>
        </p:txBody>
      </p:sp>
    </p:spTree>
    <p:extLst>
      <p:ext uri="{BB962C8B-B14F-4D97-AF65-F5344CB8AC3E}">
        <p14:creationId xmlns:p14="http://schemas.microsoft.com/office/powerpoint/2010/main" val="2249737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78419"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1" y="382885"/>
            <a:ext cx="7283922" cy="755633"/>
          </a:xfrm>
        </p:spPr>
        <p:txBody>
          <a:bodyPr/>
          <a:lstStyle/>
          <a:p>
            <a:r>
              <a:rPr lang="en-US" dirty="0">
                <a:cs typeface="Segoe UI" panose="020B0502040204020203" pitchFamily="34" charset="0"/>
              </a:rPr>
              <a:t>Life insurance in a pension plan — what’s it worth?</a:t>
            </a:r>
          </a:p>
        </p:txBody>
      </p:sp>
      <p:cxnSp>
        <p:nvCxnSpPr>
          <p:cNvPr id="31" name="Straight Connector 30">
            <a:extLst>
              <a:ext uri="{FF2B5EF4-FFF2-40B4-BE49-F238E27FC236}">
                <a16:creationId xmlns:a16="http://schemas.microsoft.com/office/drawing/2014/main" id="{B68EE459-5F19-D74B-91C9-FE6CF67445B4}"/>
              </a:ext>
            </a:extLst>
          </p:cNvPr>
          <p:cNvCxnSpPr>
            <a:cxnSpLocks/>
          </p:cNvCxnSpPr>
          <p:nvPr/>
        </p:nvCxnSpPr>
        <p:spPr>
          <a:xfrm>
            <a:off x="285751" y="2508250"/>
            <a:ext cx="857249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73289806-C778-3442-AE07-18589C17EA5E}"/>
              </a:ext>
            </a:extLst>
          </p:cNvPr>
          <p:cNvSpPr txBox="1">
            <a:spLocks/>
          </p:cNvSpPr>
          <p:nvPr/>
        </p:nvSpPr>
        <p:spPr>
          <a:xfrm>
            <a:off x="200526" y="2605297"/>
            <a:ext cx="4371473" cy="918953"/>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85750" indent="-277813">
              <a:lnSpc>
                <a:spcPct val="100000"/>
              </a:lnSpc>
              <a:spcBef>
                <a:spcPts val="1000"/>
              </a:spcBef>
              <a:buClr>
                <a:srgbClr val="002577"/>
              </a:buClr>
            </a:pPr>
            <a:r>
              <a:rPr lang="en-US" sz="1400" noProof="1">
                <a:solidFill>
                  <a:srgbClr val="002577"/>
                </a:solidFill>
                <a:latin typeface="Segoe UI" panose="020B0502040204020203" pitchFamily="34" charset="0"/>
                <a:cs typeface="Segoe UI" panose="020B0502040204020203" pitchFamily="34" charset="0"/>
              </a:rPr>
              <a:t>Universal life policy </a:t>
            </a:r>
          </a:p>
          <a:p>
            <a:pPr marL="285750" indent="-277813">
              <a:lnSpc>
                <a:spcPct val="100000"/>
              </a:lnSpc>
              <a:spcBef>
                <a:spcPts val="1000"/>
              </a:spcBef>
              <a:buClr>
                <a:srgbClr val="002577"/>
              </a:buClr>
            </a:pPr>
            <a:r>
              <a:rPr lang="en-US" sz="1400" noProof="1">
                <a:solidFill>
                  <a:srgbClr val="002577"/>
                </a:solidFill>
                <a:latin typeface="Segoe UI" panose="020B0502040204020203" pitchFamily="34" charset="0"/>
                <a:cs typeface="Segoe UI" panose="020B0502040204020203" pitchFamily="34" charset="0"/>
              </a:rPr>
              <a:t>Distribute the policy in 10 years</a:t>
            </a: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35</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18" name="Text Placeholder 3">
            <a:extLst>
              <a:ext uri="{FF2B5EF4-FFF2-40B4-BE49-F238E27FC236}">
                <a16:creationId xmlns:a16="http://schemas.microsoft.com/office/drawing/2014/main" id="{14DEE341-DA00-8847-B553-E9F6B55C096B}"/>
              </a:ext>
            </a:extLst>
          </p:cNvPr>
          <p:cNvSpPr txBox="1">
            <a:spLocks/>
          </p:cNvSpPr>
          <p:nvPr/>
        </p:nvSpPr>
        <p:spPr>
          <a:xfrm>
            <a:off x="4178926" y="2604997"/>
            <a:ext cx="4712525" cy="824003"/>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85750" indent="-225425">
              <a:lnSpc>
                <a:spcPct val="100000"/>
              </a:lnSpc>
              <a:spcBef>
                <a:spcPts val="1000"/>
              </a:spcBef>
              <a:buClr>
                <a:srgbClr val="002577"/>
              </a:buClr>
            </a:pPr>
            <a:r>
              <a:rPr lang="en-US" sz="1400" noProof="1">
                <a:solidFill>
                  <a:srgbClr val="002577"/>
                </a:solidFill>
                <a:latin typeface="Segoe UI" panose="020B0502040204020203" pitchFamily="34" charset="0"/>
                <a:cs typeface="Segoe UI" panose="020B0502040204020203" pitchFamily="34" charset="0"/>
              </a:rPr>
              <a:t>FMV is greater of Safe Harbor </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noProof="1">
                <a:solidFill>
                  <a:srgbClr val="002577"/>
                </a:solidFill>
                <a:latin typeface="Segoe UI" panose="020B0502040204020203" pitchFamily="34" charset="0"/>
                <a:cs typeface="Segoe UI" panose="020B0502040204020203" pitchFamily="34" charset="0"/>
              </a:rPr>
              <a:t>A</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noProof="1">
                <a:solidFill>
                  <a:srgbClr val="002577"/>
                </a:solidFill>
                <a:latin typeface="Segoe UI" panose="020B0502040204020203" pitchFamily="34" charset="0"/>
                <a:cs typeface="Segoe UI" panose="020B0502040204020203" pitchFamily="34" charset="0"/>
              </a:rPr>
              <a:t> or Safe Harbor </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noProof="1">
                <a:solidFill>
                  <a:srgbClr val="002577"/>
                </a:solidFill>
                <a:latin typeface="Segoe UI" panose="020B0502040204020203" pitchFamily="34" charset="0"/>
                <a:cs typeface="Segoe UI" panose="020B0502040204020203" pitchFamily="34" charset="0"/>
              </a:rPr>
              <a:t>B</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p>
        </p:txBody>
      </p:sp>
      <p:sp>
        <p:nvSpPr>
          <p:cNvPr id="11" name="Text Placeholder 5">
            <a:extLst>
              <a:ext uri="{FF2B5EF4-FFF2-40B4-BE49-F238E27FC236}">
                <a16:creationId xmlns:a16="http://schemas.microsoft.com/office/drawing/2014/main" id="{F6EE1F67-2803-7340-8BFB-F63412FA9DDA}"/>
              </a:ext>
            </a:extLst>
          </p:cNvPr>
          <p:cNvSpPr txBox="1">
            <a:spLocks/>
          </p:cNvSpPr>
          <p:nvPr/>
        </p:nvSpPr>
        <p:spPr>
          <a:xfrm>
            <a:off x="4572000" y="3080640"/>
            <a:ext cx="4114799" cy="499375"/>
          </a:xfrm>
          <a:prstGeom prst="rect">
            <a:avLst/>
          </a:prstGeom>
          <a:solidFill>
            <a:srgbClr val="002577"/>
          </a:solidFill>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125" b="1" i="0" kern="1200">
                <a:solidFill>
                  <a:srgbClr val="0025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1" indent="0">
              <a:lnSpc>
                <a:spcPct val="100000"/>
              </a:lnSpc>
              <a:spcBef>
                <a:spcPts val="1000"/>
              </a:spcBef>
              <a:buNone/>
              <a:tabLst>
                <a:tab pos="965200" algn="l"/>
                <a:tab pos="3190875" algn="l"/>
              </a:tabLst>
            </a:pPr>
            <a:r>
              <a:rPr lang="en-US" sz="1300" b="1"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FMV </a:t>
            </a:r>
            <a:r>
              <a:rPr lang="en-US" sz="1300" b="1" noProof="1">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b="1"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A</a:t>
            </a:r>
            <a:r>
              <a:rPr lang="en-US" sz="1300" b="1" noProof="1">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b="1"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 = 	</a:t>
            </a:r>
            <a:r>
              <a:rPr lang="en-US" sz="1300"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Terminal reserve + unearned premium </a:t>
            </a:r>
            <a:br>
              <a:rPr lang="en-US" sz="1300"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br>
            <a:r>
              <a:rPr lang="en-US" sz="1300"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	$380,000 + 0 = $380,000</a:t>
            </a:r>
          </a:p>
        </p:txBody>
      </p:sp>
      <p:sp>
        <p:nvSpPr>
          <p:cNvPr id="14" name="Text Placeholder 3">
            <a:extLst>
              <a:ext uri="{FF2B5EF4-FFF2-40B4-BE49-F238E27FC236}">
                <a16:creationId xmlns:a16="http://schemas.microsoft.com/office/drawing/2014/main" id="{FEDEF61E-CCD9-1648-90B2-8AF8C099685C}"/>
              </a:ext>
            </a:extLst>
          </p:cNvPr>
          <p:cNvSpPr txBox="1">
            <a:spLocks/>
          </p:cNvSpPr>
          <p:nvPr/>
        </p:nvSpPr>
        <p:spPr>
          <a:xfrm>
            <a:off x="4145725" y="4267201"/>
            <a:ext cx="4712525" cy="1790700"/>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688975" indent="-231775">
              <a:spcBef>
                <a:spcPts val="1000"/>
              </a:spcBef>
              <a:tabLst>
                <a:tab pos="3140075" algn="l"/>
              </a:tabLst>
            </a:pPr>
            <a:r>
              <a:rPr lang="en-US" sz="1300" spc="-2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Total premiums paid years 1–10   </a:t>
            </a:r>
            <a: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	$774,150 </a:t>
            </a: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pretax</a:t>
            </a:r>
            <a:r>
              <a:rPr lang="en-US" sz="13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p>
          <a:p>
            <a:pPr marL="688975" indent="-231775">
              <a:spcBef>
                <a:spcPts val="1000"/>
              </a:spcBef>
              <a:tabLst>
                <a:tab pos="3140075" algn="l"/>
              </a:tabLst>
            </a:pPr>
            <a: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Amount taxed on in year 10	$658,968</a:t>
            </a:r>
          </a:p>
          <a:p>
            <a:pPr marL="688975" indent="-231775">
              <a:spcBef>
                <a:spcPts val="1000"/>
              </a:spcBef>
              <a:tabLst>
                <a:tab pos="3140075" algn="l"/>
              </a:tabLst>
            </a:pPr>
            <a: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Decrease in amount taxed	$115,182</a:t>
            </a:r>
          </a:p>
          <a:p>
            <a:pPr marL="688975" indent="-231775">
              <a:spcBef>
                <a:spcPts val="1000"/>
              </a:spcBef>
              <a:tabLst>
                <a:tab pos="3140075" algn="l"/>
              </a:tabLst>
            </a:pPr>
            <a: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If distributed, credit for </a:t>
            </a:r>
            <a:b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br>
            <a:r>
              <a:rPr lang="en-US" sz="1300" b="1"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imputed income </a:t>
            </a:r>
            <a:r>
              <a:rPr lang="en-US" sz="13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	$42,198</a:t>
            </a:r>
          </a:p>
        </p:txBody>
      </p:sp>
      <p:sp>
        <p:nvSpPr>
          <p:cNvPr id="15" name="Text Placeholder 5">
            <a:extLst>
              <a:ext uri="{FF2B5EF4-FFF2-40B4-BE49-F238E27FC236}">
                <a16:creationId xmlns:a16="http://schemas.microsoft.com/office/drawing/2014/main" id="{91F01D15-ACA2-6944-8643-41801E0AFAC3}"/>
              </a:ext>
            </a:extLst>
          </p:cNvPr>
          <p:cNvSpPr txBox="1">
            <a:spLocks/>
          </p:cNvSpPr>
          <p:nvPr/>
        </p:nvSpPr>
        <p:spPr>
          <a:xfrm>
            <a:off x="4572000" y="3606801"/>
            <a:ext cx="4114799" cy="499375"/>
          </a:xfrm>
          <a:prstGeom prst="rect">
            <a:avLst/>
          </a:prstGeom>
          <a:solidFill>
            <a:srgbClr val="3369FF"/>
          </a:solidFill>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125" b="1" i="0" kern="1200">
                <a:solidFill>
                  <a:srgbClr val="0025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1" indent="0">
              <a:lnSpc>
                <a:spcPct val="100000"/>
              </a:lnSpc>
              <a:spcBef>
                <a:spcPts val="1000"/>
              </a:spcBef>
              <a:buNone/>
              <a:tabLst>
                <a:tab pos="965200" algn="l"/>
                <a:tab pos="3190875" algn="l"/>
              </a:tabLst>
            </a:pPr>
            <a:r>
              <a:rPr lang="en-US" sz="1300" b="1"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FMV </a:t>
            </a:r>
            <a:r>
              <a:rPr lang="en-US" sz="1300" b="1" noProof="1">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b="1"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B</a:t>
            </a:r>
            <a:r>
              <a:rPr lang="en-US" sz="1300" b="1" noProof="1">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300" b="1"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 = 	</a:t>
            </a:r>
            <a:r>
              <a:rPr lang="en-US" sz="1300" noProof="1">
                <a:solidFill>
                  <a:srgbClr val="FFFFFF"/>
                </a:solidFill>
                <a:latin typeface="Segoe UI" panose="020B0502040204020203" pitchFamily="34" charset="0"/>
                <a:ea typeface="Segoe UI Historic" panose="020B0502040204020203" pitchFamily="34" charset="0"/>
                <a:cs typeface="Segoe UI" panose="020B0502040204020203" pitchFamily="34" charset="0"/>
              </a:rPr>
              <a:t>PERC x ASF = $658,968</a:t>
            </a:r>
          </a:p>
        </p:txBody>
      </p:sp>
    </p:spTree>
    <p:extLst>
      <p:ext uri="{BB962C8B-B14F-4D97-AF65-F5344CB8AC3E}">
        <p14:creationId xmlns:p14="http://schemas.microsoft.com/office/powerpoint/2010/main" val="580147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79441"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23D165A6-F307-C848-9A6C-56E5285843CA}"/>
              </a:ext>
            </a:extLst>
          </p:cNvPr>
          <p:cNvSpPr>
            <a:spLocks noGrp="1"/>
          </p:cNvSpPr>
          <p:nvPr>
            <p:ph type="body" sz="quarter" idx="26"/>
          </p:nvPr>
        </p:nvSpPr>
        <p:spPr>
          <a:xfrm>
            <a:off x="62935" y="1838325"/>
            <a:ext cx="4404562" cy="1722438"/>
          </a:xfrm>
        </p:spPr>
        <p:txBody>
          <a:bodyPr/>
          <a:lstStyle/>
          <a:p>
            <a:pPr marL="415925" indent="-293688">
              <a:spcAft>
                <a:spcPct val="35000"/>
              </a:spcAft>
              <a:buClr>
                <a:schemeClr val="bg1"/>
              </a:buClr>
              <a:buNone/>
            </a:pPr>
            <a:r>
              <a:rPr lang="en-US" sz="1400" b="1" dirty="0">
                <a:solidFill>
                  <a:srgbClr val="73C0FF"/>
                </a:solidFill>
              </a:rPr>
              <a:t>Removing the policy from the plan, summary</a:t>
            </a:r>
          </a:p>
          <a:p>
            <a:pPr marL="349250" indent="-227013">
              <a:lnSpc>
                <a:spcPct val="100000"/>
              </a:lnSpc>
              <a:spcBef>
                <a:spcPts val="1000"/>
              </a:spcBef>
              <a:buClr>
                <a:srgbClr val="FFFFFF"/>
              </a:buClr>
            </a:pPr>
            <a:r>
              <a:rPr lang="en-US" sz="1400" dirty="0">
                <a:solidFill>
                  <a:srgbClr val="FFFFFF"/>
                </a:solidFill>
              </a:rPr>
              <a:t>Exit strategies</a:t>
            </a:r>
          </a:p>
          <a:p>
            <a:pPr marL="349250" indent="-227013">
              <a:lnSpc>
                <a:spcPct val="100000"/>
              </a:lnSpc>
              <a:spcBef>
                <a:spcPts val="1000"/>
              </a:spcBef>
              <a:buClr>
                <a:srgbClr val="FFFFFF"/>
              </a:buClr>
            </a:pPr>
            <a:r>
              <a:rPr lang="en-US" sz="1400" dirty="0">
                <a:solidFill>
                  <a:srgbClr val="FFFFFF"/>
                </a:solidFill>
              </a:rPr>
              <a:t>Determining fair market value</a:t>
            </a:r>
          </a:p>
          <a:p>
            <a:pPr marL="128578" lvl="1" indent="0">
              <a:buNone/>
            </a:pPr>
            <a:endParaRPr lang="en-US" dirty="0">
              <a:solidFill>
                <a:srgbClr val="FFFFFF"/>
              </a:solidFill>
            </a:endParaRPr>
          </a:p>
          <a:p>
            <a:pPr marL="661943" lvl="2" indent="-107154"/>
            <a:endParaRPr lang="en-US" sz="1300" dirty="0">
              <a:solidFill>
                <a:srgbClr val="FFFFFF"/>
              </a:solidFill>
              <a:latin typeface="Segoe UI" panose="020B0502040204020203" pitchFamily="34" charset="0"/>
              <a:sym typeface="Segoe UI" panose="020B0502040204020203" pitchFamily="34" charset="0"/>
            </a:endParaRPr>
          </a:p>
        </p:txBody>
      </p:sp>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213842" y="382885"/>
            <a:ext cx="4316883" cy="825652"/>
          </a:xfrm>
        </p:spPr>
        <p:txBody>
          <a:bodyPr/>
          <a:lstStyle/>
          <a:p>
            <a:pPr lvl="0">
              <a:spcBef>
                <a:spcPts val="400"/>
              </a:spcBef>
            </a:pPr>
            <a:r>
              <a:rPr lang="en-US" dirty="0">
                <a:solidFill>
                  <a:srgbClr val="FFFFFF"/>
                </a:solidFill>
              </a:rPr>
              <a:t>Removing the policy </a:t>
            </a:r>
          </a:p>
          <a:p>
            <a:pPr lvl="0">
              <a:spcBef>
                <a:spcPts val="400"/>
              </a:spcBef>
            </a:pPr>
            <a:r>
              <a:rPr lang="en-US" dirty="0">
                <a:solidFill>
                  <a:srgbClr val="FFFFFF"/>
                </a:solidFill>
              </a:rPr>
              <a:t>from the plan</a:t>
            </a:r>
          </a:p>
        </p:txBody>
      </p:sp>
      <p:sp>
        <p:nvSpPr>
          <p:cNvPr id="16" name="Footer Placeholder 3">
            <a:extLst>
              <a:ext uri="{FF2B5EF4-FFF2-40B4-BE49-F238E27FC236}">
                <a16:creationId xmlns:a16="http://schemas.microsoft.com/office/drawing/2014/main" id="{CE55EEED-BF27-5940-A4A9-80A0BD67276B}"/>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pPr defTabSz="285750">
              <a:defRPr/>
            </a:pPr>
            <a:r>
              <a:rPr lang="en-US" dirty="0"/>
              <a:t>Owning life insurance inside qualified plans – Month 00, 2020</a:t>
            </a:r>
          </a:p>
        </p:txBody>
      </p:sp>
      <p:sp>
        <p:nvSpPr>
          <p:cNvPr id="11" name="Slide Number Placeholder 1">
            <a:extLst>
              <a:ext uri="{FF2B5EF4-FFF2-40B4-BE49-F238E27FC236}">
                <a16:creationId xmlns:a16="http://schemas.microsoft.com/office/drawing/2014/main" id="{087511F2-D45C-6445-A652-9D524DA31163}"/>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36</a:t>
            </a:fld>
            <a:endParaRPr lang="en-US" sz="600" b="1" dirty="0">
              <a:solidFill>
                <a:srgbClr val="002577"/>
              </a:solidFill>
              <a:latin typeface="Segoe UI" panose="020B0502040204020203" pitchFamily="34" charset="0"/>
              <a:cs typeface="Segoe UI" panose="020B0502040204020203" pitchFamily="34" charset="0"/>
            </a:endParaRPr>
          </a:p>
        </p:txBody>
      </p:sp>
      <p:pic>
        <p:nvPicPr>
          <p:cNvPr id="10" name="Picture Placeholder 9" descr="A person sitting at a table&#10;&#10;Description automatically generated">
            <a:extLst>
              <a:ext uri="{FF2B5EF4-FFF2-40B4-BE49-F238E27FC236}">
                <a16:creationId xmlns:a16="http://schemas.microsoft.com/office/drawing/2014/main" id="{9450E3A0-CCFB-784E-9A80-B30BE08A18CA}"/>
              </a:ext>
            </a:extLst>
          </p:cNvPr>
          <p:cNvPicPr>
            <a:picLocks noGrp="1" noChangeAspect="1"/>
          </p:cNvPicPr>
          <p:nvPr>
            <p:ph type="pic" sz="quarter" idx="23"/>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67108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0" descr="A person standing in front of a store&#10;&#10;Description automatically generated">
            <a:extLst>
              <a:ext uri="{FF2B5EF4-FFF2-40B4-BE49-F238E27FC236}">
                <a16:creationId xmlns:a16="http://schemas.microsoft.com/office/drawing/2014/main" id="{8BF9AA33-5356-F844-985A-61CA9CF7286A}"/>
              </a:ext>
            </a:extLst>
          </p:cNvPr>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t="-29"/>
          <a:stretch/>
        </p:blipFill>
        <p:spPr>
          <a:xfrm>
            <a:off x="1985" y="1"/>
            <a:ext cx="9142016" cy="4939220"/>
          </a:xfrm>
        </p:spPr>
      </p:pic>
      <p:pic>
        <p:nvPicPr>
          <p:cNvPr id="21" name="Picture 20">
            <a:extLst>
              <a:ext uri="{FF2B5EF4-FFF2-40B4-BE49-F238E27FC236}">
                <a16:creationId xmlns:a16="http://schemas.microsoft.com/office/drawing/2014/main" id="{30B27C0A-2298-44AF-BCEE-CC7F03D460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3889375"/>
            <a:ext cx="9144000" cy="2111375"/>
          </a:xfrm>
          <a:prstGeom prst="rect">
            <a:avLst/>
          </a:prstGeom>
        </p:spPr>
      </p:pic>
      <p:sp>
        <p:nvSpPr>
          <p:cNvPr id="2" name="Slide Number Placeholder 1">
            <a:extLst>
              <a:ext uri="{FF2B5EF4-FFF2-40B4-BE49-F238E27FC236}">
                <a16:creationId xmlns:a16="http://schemas.microsoft.com/office/drawing/2014/main" id="{8BC19A1D-932A-F348-84C9-F98EECDF1DF0}"/>
              </a:ext>
            </a:extLst>
          </p:cNvPr>
          <p:cNvSpPr>
            <a:spLocks noGrp="1"/>
          </p:cNvSpPr>
          <p:nvPr>
            <p:ph type="sldNum" sz="quarter" idx="4"/>
          </p:nvPr>
        </p:nvSpPr>
        <p:spPr>
          <a:xfrm>
            <a:off x="8585201" y="6343906"/>
            <a:ext cx="329004" cy="162054"/>
          </a:xfrm>
        </p:spPr>
        <p:txBody>
          <a:bodyPr/>
          <a:lstStyle/>
          <a:p>
            <a:fld id="{2C7AFF3D-0B71-614B-ACB6-7F45BDA6A838}" type="slidenum">
              <a:rPr lang="en-US" smtClean="0">
                <a:sym typeface="Segoe UI" panose="020B0502040204020203" pitchFamily="34" charset="0"/>
              </a:rPr>
              <a:pPr/>
              <a:t>37</a:t>
            </a:fld>
            <a:endParaRPr lang="en-US" dirty="0">
              <a:sym typeface="Segoe UI" panose="020B0502040204020203" pitchFamily="34" charset="0"/>
            </a:endParaRPr>
          </a:p>
        </p:txBody>
      </p:sp>
      <p:sp>
        <p:nvSpPr>
          <p:cNvPr id="4" name="Text Placeholder 3">
            <a:extLst>
              <a:ext uri="{FF2B5EF4-FFF2-40B4-BE49-F238E27FC236}">
                <a16:creationId xmlns:a16="http://schemas.microsoft.com/office/drawing/2014/main" id="{E2D10BFA-428E-B648-83F6-56564C95CA9D}"/>
              </a:ext>
            </a:extLst>
          </p:cNvPr>
          <p:cNvSpPr>
            <a:spLocks noGrp="1"/>
          </p:cNvSpPr>
          <p:nvPr>
            <p:ph type="body" sz="quarter" idx="13"/>
          </p:nvPr>
        </p:nvSpPr>
        <p:spPr/>
        <p:txBody>
          <a:bodyPr/>
          <a:lstStyle/>
          <a:p>
            <a:r>
              <a:rPr lang="en-US" dirty="0"/>
              <a:t>Advanced planning</a:t>
            </a:r>
          </a:p>
        </p:txBody>
      </p:sp>
      <p:graphicFrame>
        <p:nvGraphicFramePr>
          <p:cNvPr id="5" name="Object 4" hidden="1">
            <a:extLst>
              <a:ext uri="{FF2B5EF4-FFF2-40B4-BE49-F238E27FC236}">
                <a16:creationId xmlns:a16="http://schemas.microsoft.com/office/drawing/2014/main" id="{A71829E2-2419-4F48-9A9A-54103976B735}"/>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522313" name="think-cell Slide" r:id="rId7" imgW="7772400" imgH="10058400" progId="TCLayout.ActiveDocument.1">
                  <p:embed/>
                </p:oleObj>
              </mc:Choice>
              <mc:Fallback>
                <p:oleObj name="think-cell Slide" r:id="rId7" imgW="7772400" imgH="10058400" progId="TCLayout.ActiveDocument.1">
                  <p:embed/>
                  <p:pic>
                    <p:nvPicPr>
                      <p:cNvPr id="5" name="Object 4" hidden="1">
                        <a:extLst>
                          <a:ext uri="{FF2B5EF4-FFF2-40B4-BE49-F238E27FC236}">
                            <a16:creationId xmlns:a16="http://schemas.microsoft.com/office/drawing/2014/main" id="{A71829E2-2419-4F48-9A9A-54103976B735}"/>
                          </a:ext>
                        </a:extLst>
                      </p:cNvPr>
                      <p:cNvPicPr/>
                      <p:nvPr/>
                    </p:nvPicPr>
                    <p:blipFill>
                      <a:blip r:embed="rId8"/>
                      <a:stretch>
                        <a:fillRect/>
                      </a:stretch>
                    </p:blipFill>
                    <p:spPr>
                      <a:xfrm>
                        <a:off x="993" y="858243"/>
                        <a:ext cx="992" cy="992"/>
                      </a:xfrm>
                      <a:prstGeom prst="rect">
                        <a:avLst/>
                      </a:prstGeom>
                    </p:spPr>
                  </p:pic>
                </p:oleObj>
              </mc:Fallback>
            </mc:AlternateContent>
          </a:graphicData>
        </a:graphic>
      </p:graphicFrame>
      <p:sp>
        <p:nvSpPr>
          <p:cNvPr id="9" name="Footer Placeholder 3">
            <a:extLst>
              <a:ext uri="{FF2B5EF4-FFF2-40B4-BE49-F238E27FC236}">
                <a16:creationId xmlns:a16="http://schemas.microsoft.com/office/drawing/2014/main" id="{9BD03015-F273-504C-A44B-3EF5C38EA883}"/>
              </a:ext>
            </a:extLst>
          </p:cNvPr>
          <p:cNvSpPr>
            <a:spLocks noGrp="1"/>
          </p:cNvSpPr>
          <p:nvPr>
            <p:ph type="ftr" sz="quarter" idx="11"/>
          </p:nvPr>
        </p:nvSpPr>
        <p:spPr>
          <a:xfrm>
            <a:off x="5591566" y="6346332"/>
            <a:ext cx="3086100" cy="182432"/>
          </a:xfrm>
        </p:spPr>
        <p:txBody>
          <a:bodyPr/>
          <a:lstStyle>
            <a:lvl1pPr algn="r">
              <a:defRPr sz="600" b="1" i="0">
                <a:solidFill>
                  <a:srgbClr val="FFFFFF"/>
                </a:solidFill>
                <a:latin typeface="Segoe UI" panose="020B0502040204020203" pitchFamily="34" charset="0"/>
                <a:cs typeface="Segoe UI" panose="020B0502040204020203" pitchFamily="34" charset="0"/>
              </a:defRPr>
            </a:lvl1pPr>
          </a:lstStyle>
          <a:p>
            <a:pPr defTabSz="285750">
              <a:defRPr/>
            </a:pPr>
            <a:r>
              <a:rPr lang="en-US" dirty="0"/>
              <a:t>Owning life insurance inside qualified plans – Month 00, 2020</a:t>
            </a:r>
          </a:p>
        </p:txBody>
      </p:sp>
    </p:spTree>
    <p:extLst>
      <p:ext uri="{BB962C8B-B14F-4D97-AF65-F5344CB8AC3E}">
        <p14:creationId xmlns:p14="http://schemas.microsoft.com/office/powerpoint/2010/main" val="3435595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81479"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pic>
        <p:nvPicPr>
          <p:cNvPr id="8" name="Picture Placeholder 7" descr="A person sitting at a table&#10;&#10;Description automatically generated">
            <a:extLst>
              <a:ext uri="{FF2B5EF4-FFF2-40B4-BE49-F238E27FC236}">
                <a16:creationId xmlns:a16="http://schemas.microsoft.com/office/drawing/2014/main" id="{46136D87-2527-9E41-8FFA-5BFED59690D9}"/>
              </a:ext>
            </a:extLst>
          </p:cNvPr>
          <p:cNvPicPr>
            <a:picLocks noGrp="1" noChangeAspect="1"/>
          </p:cNvPicPr>
          <p:nvPr>
            <p:ph type="pic" sz="quarter" idx="23"/>
          </p:nvPr>
        </p:nvPicPr>
        <p:blipFill rotWithShape="1">
          <a:blip r:embed="rId7" cstate="screen">
            <a:extLst>
              <a:ext uri="{28A0092B-C50C-407E-A947-70E740481C1C}">
                <a14:useLocalDpi xmlns:a14="http://schemas.microsoft.com/office/drawing/2010/main"/>
              </a:ext>
            </a:extLst>
          </a:blip>
          <a:srcRect/>
          <a:stretch/>
        </p:blipFill>
        <p:spPr>
          <a:xfrm>
            <a:off x="4572000" y="4"/>
            <a:ext cx="4572000" cy="3428996"/>
          </a:xfrm>
        </p:spPr>
      </p:pic>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213842" y="382885"/>
            <a:ext cx="4316883" cy="825652"/>
          </a:xfrm>
        </p:spPr>
        <p:txBody>
          <a:bodyPr/>
          <a:lstStyle/>
          <a:p>
            <a:pPr>
              <a:spcBef>
                <a:spcPts val="400"/>
              </a:spcBef>
            </a:pPr>
            <a:r>
              <a:rPr lang="en-US" dirty="0">
                <a:cs typeface="Segoe UI" panose="020B0502040204020203" pitchFamily="34" charset="0"/>
              </a:rPr>
              <a:t>Advanced planning</a:t>
            </a:r>
          </a:p>
        </p:txBody>
      </p:sp>
      <p:sp>
        <p:nvSpPr>
          <p:cNvPr id="16" name="Footer Placeholder 3">
            <a:extLst>
              <a:ext uri="{FF2B5EF4-FFF2-40B4-BE49-F238E27FC236}">
                <a16:creationId xmlns:a16="http://schemas.microsoft.com/office/drawing/2014/main" id="{CE55EEED-BF27-5940-A4A9-80A0BD67276B}"/>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pPr defTabSz="285750">
              <a:defRPr/>
            </a:pPr>
            <a:r>
              <a:rPr lang="en-US" dirty="0"/>
              <a:t>Owning life insurance inside qualified plans – Month 00, 2020</a:t>
            </a:r>
          </a:p>
        </p:txBody>
      </p:sp>
      <p:sp>
        <p:nvSpPr>
          <p:cNvPr id="11" name="Slide Number Placeholder 1">
            <a:extLst>
              <a:ext uri="{FF2B5EF4-FFF2-40B4-BE49-F238E27FC236}">
                <a16:creationId xmlns:a16="http://schemas.microsoft.com/office/drawing/2014/main" id="{087511F2-D45C-6445-A652-9D524DA31163}"/>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38</a:t>
            </a:fld>
            <a:endParaRPr lang="en-US" sz="600" b="1" dirty="0">
              <a:solidFill>
                <a:srgbClr val="002577"/>
              </a:solidFill>
              <a:latin typeface="Segoe UI" panose="020B0502040204020203" pitchFamily="34" charset="0"/>
              <a:cs typeface="Segoe UI" panose="020B0502040204020203" pitchFamily="34" charset="0"/>
            </a:endParaRPr>
          </a:p>
        </p:txBody>
      </p:sp>
      <p:sp>
        <p:nvSpPr>
          <p:cNvPr id="10" name="Text Placeholder 3">
            <a:extLst>
              <a:ext uri="{FF2B5EF4-FFF2-40B4-BE49-F238E27FC236}">
                <a16:creationId xmlns:a16="http://schemas.microsoft.com/office/drawing/2014/main" id="{CABA0352-90A0-D74A-94F9-BFFC76029EEE}"/>
              </a:ext>
            </a:extLst>
          </p:cNvPr>
          <p:cNvSpPr txBox="1">
            <a:spLocks/>
          </p:cNvSpPr>
          <p:nvPr/>
        </p:nvSpPr>
        <p:spPr>
          <a:xfrm>
            <a:off x="190499" y="1838324"/>
            <a:ext cx="4495801" cy="2505075"/>
          </a:xfrm>
          <a:prstGeom prst="rect">
            <a:avLst/>
          </a:prstGeom>
        </p:spPr>
        <p:txBody>
          <a:bodyPr vert="horz" lIns="91440" tIns="45720" rIns="91440" bIns="45720" rtlCol="0">
            <a:normAutofit/>
          </a:bodyPr>
          <a:lstStyle>
            <a:lvl1pPr marL="178590" marR="0" indent="-178590"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125" b="0" i="0" kern="1200">
                <a:solidFill>
                  <a:srgbClr val="002577"/>
                </a:solidFill>
                <a:latin typeface="Segoe UI" panose="020B0502040204020203" pitchFamily="34" charset="0"/>
                <a:ea typeface="+mn-ea"/>
                <a:cs typeface="Segoe UI" panose="020B0502040204020203" pitchFamily="34" charset="0"/>
                <a:sym typeface="Segoe UI" panose="020B0502040204020203" pitchFamily="34" charset="0"/>
              </a:defRPr>
            </a:lvl1pPr>
            <a:lvl2pPr marL="259538" marR="0"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000" b="0" i="0" kern="1200">
                <a:solidFill>
                  <a:srgbClr val="002577"/>
                </a:solidFill>
                <a:latin typeface="Segoe UI" panose="020B0502040204020203" pitchFamily="34" charset="0"/>
                <a:ea typeface="+mn-ea"/>
                <a:cs typeface="Segoe UI" panose="020B0502040204020203" pitchFamily="34" charset="0"/>
                <a:sym typeface="Segoe UI" panose="020B0502040204020203" pitchFamily="34" charset="0"/>
              </a:defRPr>
            </a:lvl2pPr>
            <a:lvl3pPr marL="685602" indent="-358180" algn="l" defTabSz="914400" rtl="0" eaLnBrk="1" latinLnBrk="0" hangingPunct="1">
              <a:lnSpc>
                <a:spcPct val="90000"/>
              </a:lnSpc>
              <a:spcBef>
                <a:spcPts val="500"/>
              </a:spcBef>
              <a:buFont typeface="Arial" panose="020B0604020202020204" pitchFamily="34" charset="0"/>
              <a:buNone/>
              <a:tabLst/>
              <a:defRPr sz="875" kern="1200">
                <a:solidFill>
                  <a:srgbClr val="002577"/>
                </a:solidFill>
                <a:latin typeface="Segoe UI" panose="020B0502040204020203" pitchFamily="34" charset="0"/>
                <a:ea typeface="+mn-ea"/>
                <a:cs typeface="Segoe UI" panose="020B0502040204020203" pitchFamily="34" charset="0"/>
              </a:defRPr>
            </a:lvl3pPr>
            <a:lvl4pPr marL="1028624" indent="0" algn="l" defTabSz="914400" rtl="0" eaLnBrk="1" latinLnBrk="0" hangingPunct="1">
              <a:lnSpc>
                <a:spcPct val="90000"/>
              </a:lnSpc>
              <a:spcBef>
                <a:spcPts val="500"/>
              </a:spcBef>
              <a:buFont typeface="Arial" panose="020B0604020202020204" pitchFamily="34" charset="0"/>
              <a:buNone/>
              <a:defRPr sz="750" kern="1200">
                <a:solidFill>
                  <a:srgbClr val="002577"/>
                </a:solidFill>
                <a:latin typeface="Segoe UI" panose="020B0502040204020203" pitchFamily="34" charset="0"/>
                <a:ea typeface="+mn-ea"/>
                <a:cs typeface="Segoe UI" panose="020B0502040204020203" pitchFamily="34" charset="0"/>
              </a:defRPr>
            </a:lvl4pPr>
            <a:lvl5pPr marL="1371498"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GT Americ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ts val="1875"/>
              </a:lnSpc>
              <a:spcBef>
                <a:spcPts val="400"/>
              </a:spcBef>
              <a:buClr>
                <a:schemeClr val="bg1"/>
              </a:buClr>
              <a:buNone/>
            </a:pPr>
            <a:r>
              <a:rPr lang="en-US" sz="1500" b="1" spc="-10" dirty="0">
                <a:solidFill>
                  <a:srgbClr val="73C0FF"/>
                </a:solidFill>
              </a:rPr>
              <a:t>Special planning considerations </a:t>
            </a:r>
          </a:p>
          <a:p>
            <a:pPr marL="7938" indent="0">
              <a:lnSpc>
                <a:spcPts val="1875"/>
              </a:lnSpc>
              <a:spcBef>
                <a:spcPts val="400"/>
              </a:spcBef>
              <a:buClr>
                <a:schemeClr val="bg1"/>
              </a:buClr>
              <a:buNone/>
            </a:pPr>
            <a:r>
              <a:rPr lang="en-US" sz="1500" b="1" spc="-10" dirty="0">
                <a:solidFill>
                  <a:srgbClr val="73C0FF"/>
                </a:solidFill>
              </a:rPr>
              <a:t>profit-sharing plans can purchase:</a:t>
            </a:r>
          </a:p>
          <a:p>
            <a:pPr marL="236538" indent="-228600" defTabSz="820583">
              <a:lnSpc>
                <a:spcPct val="100000"/>
              </a:lnSpc>
              <a:spcBef>
                <a:spcPts val="1000"/>
              </a:spcBef>
              <a:buClr>
                <a:srgbClr val="FFFFFF"/>
              </a:buClr>
            </a:pPr>
            <a:r>
              <a:rPr lang="en-US" sz="1400" dirty="0">
                <a:solidFill>
                  <a:srgbClr val="FFFFFF"/>
                </a:solidFill>
              </a:rPr>
              <a:t>Insurance on the lives of others</a:t>
            </a:r>
          </a:p>
          <a:p>
            <a:pPr marL="236538" indent="-228600" defTabSz="820583">
              <a:lnSpc>
                <a:spcPct val="100000"/>
              </a:lnSpc>
              <a:spcBef>
                <a:spcPts val="1000"/>
              </a:spcBef>
              <a:buClr>
                <a:srgbClr val="FFFFFF"/>
              </a:buClr>
            </a:pPr>
            <a:r>
              <a:rPr lang="en-US" sz="1400" dirty="0">
                <a:solidFill>
                  <a:srgbClr val="FFFFFF"/>
                </a:solidFill>
              </a:rPr>
              <a:t>Survivorship life policies </a:t>
            </a:r>
          </a:p>
          <a:p>
            <a:pPr marL="236538" indent="-228600" defTabSz="820583">
              <a:lnSpc>
                <a:spcPct val="100000"/>
              </a:lnSpc>
              <a:spcBef>
                <a:spcPts val="1000"/>
              </a:spcBef>
              <a:buClr>
                <a:srgbClr val="FFFFFF"/>
              </a:buClr>
            </a:pPr>
            <a:r>
              <a:rPr lang="en-US" sz="1400" dirty="0">
                <a:solidFill>
                  <a:srgbClr val="FFFFFF"/>
                </a:solidFill>
              </a:rPr>
              <a:t>Life insurance for a “cross purchase” </a:t>
            </a:r>
            <a:br>
              <a:rPr lang="en-US" sz="1400" dirty="0">
                <a:solidFill>
                  <a:srgbClr val="FFFFFF"/>
                </a:solidFill>
              </a:rPr>
            </a:br>
            <a:r>
              <a:rPr lang="en-US" sz="1400" dirty="0">
                <a:solidFill>
                  <a:srgbClr val="FFFFFF"/>
                </a:solidFill>
              </a:rPr>
              <a:t>buy-sell agreement</a:t>
            </a:r>
          </a:p>
          <a:p>
            <a:pPr marL="128578" lvl="1" indent="0">
              <a:buFont typeface="Courier New" panose="02070309020205020404" pitchFamily="49" charset="0"/>
              <a:buNone/>
            </a:pPr>
            <a:endParaRPr lang="en-US" dirty="0">
              <a:solidFill>
                <a:srgbClr val="FFFFFF"/>
              </a:solidFill>
            </a:endParaRPr>
          </a:p>
          <a:p>
            <a:pPr marL="661943" lvl="2" indent="-107154"/>
            <a:endParaRPr lang="en-US" sz="1300" dirty="0">
              <a:solidFill>
                <a:srgbClr val="FFFFFF"/>
              </a:solidFill>
              <a:sym typeface="Segoe UI" panose="020B0502040204020203" pitchFamily="34" charset="0"/>
            </a:endParaRPr>
          </a:p>
        </p:txBody>
      </p:sp>
    </p:spTree>
    <p:extLst>
      <p:ext uri="{BB962C8B-B14F-4D97-AF65-F5344CB8AC3E}">
        <p14:creationId xmlns:p14="http://schemas.microsoft.com/office/powerpoint/2010/main" val="1102016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80460"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5"/>
            <a:ext cx="8358659" cy="760115"/>
          </a:xfrm>
        </p:spPr>
        <p:txBody>
          <a:bodyPr/>
          <a:lstStyle/>
          <a:p>
            <a:r>
              <a:rPr lang="en-US" dirty="0">
                <a:cs typeface="Segoe UI" panose="020B0502040204020203" pitchFamily="34" charset="0"/>
              </a:rPr>
              <a:t>Economic benefit on survivorship policies</a:t>
            </a: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39</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7" name="Text Box 4">
            <a:extLst>
              <a:ext uri="{FF2B5EF4-FFF2-40B4-BE49-F238E27FC236}">
                <a16:creationId xmlns:a16="http://schemas.microsoft.com/office/drawing/2014/main" id="{85DAD018-A27C-5E40-B32B-495E07939555}"/>
              </a:ext>
            </a:extLst>
          </p:cNvPr>
          <p:cNvSpPr txBox="1">
            <a:spLocks noChangeArrowheads="1"/>
          </p:cNvSpPr>
          <p:nvPr/>
        </p:nvSpPr>
        <p:spPr bwMode="auto">
          <a:xfrm>
            <a:off x="285750" y="5889268"/>
            <a:ext cx="4629150" cy="16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28568" rIns="57136" bIns="28568">
            <a:spAutoFit/>
          </a:bodyPr>
          <a:lstStyle>
            <a:lvl1pPr defTabSz="1019175" eaLnBrk="0" hangingPunct="0">
              <a:spcBef>
                <a:spcPct val="20000"/>
              </a:spcBef>
              <a:buBlip>
                <a:blip r:embed="rId7"/>
              </a:buBlip>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1019175" eaLnBrk="0" hangingPunct="0">
              <a:spcBef>
                <a:spcPct val="20000"/>
              </a:spcBef>
              <a:buFont typeface="Arial" panose="020B0604020202020204" pitchFamily="34" charset="0"/>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1019175" eaLnBrk="0" hangingPunct="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defTabSz="1019175" eaLnBrk="0" hangingPunct="0">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1019175" eaLnBrk="0" hangingPunct="0">
              <a:spcBef>
                <a:spcPct val="200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buNone/>
            </a:pPr>
            <a:r>
              <a:rPr lang="en-US" sz="700" dirty="0">
                <a:solidFill>
                  <a:srgbClr val="75787B"/>
                </a:solidFill>
                <a:latin typeface="Segoe UI" panose="020B0502040204020203" pitchFamily="34" charset="0"/>
                <a:cs typeface="Segoe UI" panose="020B0502040204020203" pitchFamily="34" charset="0"/>
              </a:rPr>
              <a:t>* Assumes participant is NOT the owner of a “pass-through” entity.</a:t>
            </a:r>
          </a:p>
        </p:txBody>
      </p:sp>
      <p:graphicFrame>
        <p:nvGraphicFramePr>
          <p:cNvPr id="6" name="Table 5">
            <a:extLst>
              <a:ext uri="{FF2B5EF4-FFF2-40B4-BE49-F238E27FC236}">
                <a16:creationId xmlns:a16="http://schemas.microsoft.com/office/drawing/2014/main" id="{D2358C5C-8E60-A64D-9295-97ECF627C1C7}"/>
              </a:ext>
            </a:extLst>
          </p:cNvPr>
          <p:cNvGraphicFramePr>
            <a:graphicFrameLocks noGrp="1"/>
          </p:cNvGraphicFramePr>
          <p:nvPr>
            <p:extLst>
              <p:ext uri="{D42A27DB-BD31-4B8C-83A1-F6EECF244321}">
                <p14:modId xmlns:p14="http://schemas.microsoft.com/office/powerpoint/2010/main" val="3355721886"/>
              </p:ext>
            </p:extLst>
          </p:nvPr>
        </p:nvGraphicFramePr>
        <p:xfrm>
          <a:off x="4910500" y="1809746"/>
          <a:ext cx="3088421" cy="2337677"/>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3027276682"/>
                    </a:ext>
                  </a:extLst>
                </a:gridCol>
                <a:gridCol w="1793021">
                  <a:extLst>
                    <a:ext uri="{9D8B030D-6E8A-4147-A177-3AD203B41FA5}">
                      <a16:colId xmlns:a16="http://schemas.microsoft.com/office/drawing/2014/main" val="1864354550"/>
                    </a:ext>
                  </a:extLst>
                </a:gridCol>
              </a:tblGrid>
              <a:tr h="33084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1">
                          <a:solidFill>
                            <a:srgbClr val="002677"/>
                          </a:solidFill>
                          <a:latin typeface="Segoe UI" panose="020B0502040204020203" pitchFamily="34" charset="0"/>
                          <a:cs typeface="Segoe UI" panose="020B0502040204020203" pitchFamily="34" charset="0"/>
                        </a:rPr>
                        <a:t>EB on survivorship policy</a:t>
                      </a:r>
                    </a:p>
                  </a:txBody>
                  <a:tcPr marB="54864">
                    <a:noFill/>
                  </a:tcPr>
                </a:tc>
                <a:tc hMerge="1">
                  <a:txBody>
                    <a:bodyPr/>
                    <a:lstStyle/>
                    <a:p>
                      <a:endParaRPr lang="en-US" dirty="0"/>
                    </a:p>
                  </a:txBody>
                  <a:tcPr>
                    <a:noFill/>
                  </a:tcPr>
                </a:tc>
                <a:extLst>
                  <a:ext uri="{0D108BD9-81ED-4DB2-BD59-A6C34878D82A}">
                    <a16:rowId xmlns:a16="http://schemas.microsoft.com/office/drawing/2014/main" val="1459126365"/>
                  </a:ext>
                </a:extLst>
              </a:tr>
              <a:tr h="5432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Age</a:t>
                      </a:r>
                      <a:endParaRPr lang="en-US" sz="1400" b="1" i="0" dirty="0">
                        <a:solidFill>
                          <a:srgbClr val="FFFFFF"/>
                        </a:solidFill>
                        <a:latin typeface="Segoe UI" panose="020B0502040204020203" pitchFamily="34" charset="0"/>
                        <a:cs typeface="Segoe UI" panose="020B0502040204020203" pitchFamily="34" charset="0"/>
                      </a:endParaRPr>
                    </a:p>
                  </a:txBody>
                  <a:tcPr marL="0" marR="0" anchor="b">
                    <a:lnR w="6350" cap="flat" cmpd="sng" algn="ctr">
                      <a:solidFill>
                        <a:srgbClr val="FFFFFF"/>
                      </a:solidFill>
                      <a:prstDash val="solid"/>
                      <a:round/>
                      <a:headEnd type="none" w="med" len="med"/>
                      <a:tailEnd type="none" w="med" len="med"/>
                    </a:lnR>
                    <a:solidFill>
                      <a:srgbClr val="3369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Two lives</a:t>
                      </a:r>
                      <a:endParaRPr lang="en-US" sz="1400" b="1" i="0" dirty="0">
                        <a:solidFill>
                          <a:srgbClr val="FFFFFF"/>
                        </a:solidFill>
                        <a:latin typeface="Segoe UI" panose="020B0502040204020203" pitchFamily="34" charset="0"/>
                        <a:cs typeface="Segoe UI" panose="020B0502040204020203" pitchFamily="34" charset="0"/>
                      </a:endParaRPr>
                    </a:p>
                  </a:txBody>
                  <a:tcPr marL="0" marR="0" anchor="b">
                    <a:lnL w="6350" cap="flat" cmpd="sng" algn="ctr">
                      <a:solidFill>
                        <a:srgbClr val="FFFFFF"/>
                      </a:solidFill>
                      <a:prstDash val="solid"/>
                      <a:round/>
                      <a:headEnd type="none" w="med" len="med"/>
                      <a:tailEnd type="none" w="med" len="med"/>
                    </a:lnL>
                    <a:solidFill>
                      <a:srgbClr val="3369FF"/>
                    </a:solidFill>
                  </a:tcPr>
                </a:tc>
                <a:extLst>
                  <a:ext uri="{0D108BD9-81ED-4DB2-BD59-A6C34878D82A}">
                    <a16:rowId xmlns:a16="http://schemas.microsoft.com/office/drawing/2014/main" val="1641448086"/>
                  </a:ext>
                </a:extLst>
              </a:tr>
              <a:tr h="4912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677"/>
                          </a:solidFill>
                          <a:effectLst/>
                          <a:latin typeface="Segoe UI" panose="020B0502040204020203" pitchFamily="34" charset="0"/>
                          <a:cs typeface="Segoe UI" panose="020B0502040204020203" pitchFamily="34" charset="0"/>
                        </a:rPr>
                        <a:t>50/50</a:t>
                      </a:r>
                    </a:p>
                  </a:txBody>
                  <a:tcPr marT="0" marB="0" anchor="ctr">
                    <a:lnR w="6350" cap="flat" cmpd="sng" algn="ctr">
                      <a:solidFill>
                        <a:srgbClr val="002677"/>
                      </a:solidFill>
                      <a:prstDash val="solid"/>
                      <a:round/>
                      <a:headEnd type="none" w="med" len="med"/>
                      <a:tailEnd type="none" w="med" len="med"/>
                    </a:lnR>
                    <a:lnB w="6350" cap="flat" cmpd="sng" algn="ctr">
                      <a:solidFill>
                        <a:srgbClr val="002677"/>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677"/>
                          </a:solidFill>
                          <a:effectLst/>
                          <a:latin typeface="Segoe UI" panose="020B0502040204020203" pitchFamily="34" charset="0"/>
                          <a:cs typeface="Segoe UI" panose="020B0502040204020203" pitchFamily="34" charset="0"/>
                        </a:rPr>
                        <a:t>$0.01</a:t>
                      </a:r>
                    </a:p>
                  </a:txBody>
                  <a:tcPr marT="0" marB="0" anchor="ctr">
                    <a:lnL w="6350" cap="flat" cmpd="sng" algn="ctr">
                      <a:solidFill>
                        <a:srgbClr val="002677"/>
                      </a:solidFill>
                      <a:prstDash val="solid"/>
                      <a:round/>
                      <a:headEnd type="none" w="med" len="med"/>
                      <a:tailEnd type="none" w="med" len="med"/>
                    </a:lnL>
                    <a:lnB w="6350" cap="flat" cmpd="sng" algn="ctr">
                      <a:solidFill>
                        <a:srgbClr val="002677"/>
                      </a:solidFill>
                      <a:prstDash val="solid"/>
                      <a:round/>
                      <a:headEnd type="none" w="med" len="med"/>
                      <a:tailEnd type="none" w="med" len="med"/>
                    </a:lnB>
                    <a:noFill/>
                  </a:tcPr>
                </a:tc>
                <a:extLst>
                  <a:ext uri="{0D108BD9-81ED-4DB2-BD59-A6C34878D82A}">
                    <a16:rowId xmlns:a16="http://schemas.microsoft.com/office/drawing/2014/main" val="3130115905"/>
                  </a:ext>
                </a:extLst>
              </a:tr>
              <a:tr h="4674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677"/>
                          </a:solidFill>
                          <a:effectLst/>
                          <a:latin typeface="Segoe UI" panose="020B0502040204020203" pitchFamily="34" charset="0"/>
                          <a:cs typeface="Segoe UI" panose="020B0502040204020203" pitchFamily="34" charset="0"/>
                        </a:rPr>
                        <a:t>60/60</a:t>
                      </a:r>
                    </a:p>
                  </a:txBody>
                  <a:tcPr marT="0" marB="0" anchor="ctr">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677"/>
                          </a:solidFill>
                          <a:effectLst/>
                          <a:latin typeface="Segoe UI" panose="020B0502040204020203" pitchFamily="34" charset="0"/>
                          <a:cs typeface="Segoe UI" panose="020B0502040204020203" pitchFamily="34" charset="0"/>
                        </a:rPr>
                        <a:t>$0.04</a:t>
                      </a:r>
                    </a:p>
                  </a:txBody>
                  <a:tcPr marT="0" marB="0" anchor="ctr">
                    <a:lnL w="6350" cap="flat" cmpd="sng" algn="ctr">
                      <a:solidFill>
                        <a:srgbClr val="002677"/>
                      </a:solidFill>
                      <a:prstDash val="solid"/>
                      <a:round/>
                      <a:headEnd type="none" w="med" len="med"/>
                      <a:tailEnd type="none" w="med" len="med"/>
                    </a:lnL>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extLst>
                  <a:ext uri="{0D108BD9-81ED-4DB2-BD59-A6C34878D82A}">
                    <a16:rowId xmlns:a16="http://schemas.microsoft.com/office/drawing/2014/main" val="2023454650"/>
                  </a:ext>
                </a:extLst>
              </a:tr>
              <a:tr h="4912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677"/>
                          </a:solidFill>
                          <a:effectLst/>
                          <a:latin typeface="Segoe UI" panose="020B0502040204020203" pitchFamily="34" charset="0"/>
                          <a:cs typeface="Segoe UI" panose="020B0502040204020203" pitchFamily="34" charset="0"/>
                        </a:rPr>
                        <a:t>70/70</a:t>
                      </a:r>
                    </a:p>
                  </a:txBody>
                  <a:tcPr marT="0" marB="0" anchor="ctr">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677"/>
                          </a:solidFill>
                          <a:effectLst/>
                          <a:latin typeface="Segoe UI" panose="020B0502040204020203" pitchFamily="34" charset="0"/>
                          <a:cs typeface="Segoe UI" panose="020B0502040204020203" pitchFamily="34" charset="0"/>
                        </a:rPr>
                        <a:t>$0.42</a:t>
                      </a:r>
                    </a:p>
                  </a:txBody>
                  <a:tcPr marT="0" marB="0" anchor="ctr">
                    <a:lnL w="6350" cap="flat" cmpd="sng" algn="ctr">
                      <a:solidFill>
                        <a:srgbClr val="002677"/>
                      </a:solidFill>
                      <a:prstDash val="solid"/>
                      <a:round/>
                      <a:headEnd type="none" w="med" len="med"/>
                      <a:tailEnd type="none" w="med" len="med"/>
                    </a:lnL>
                    <a:lnT w="6350" cap="flat" cmpd="sng" algn="ctr">
                      <a:solidFill>
                        <a:srgbClr val="002677"/>
                      </a:solidFill>
                      <a:prstDash val="solid"/>
                      <a:round/>
                      <a:headEnd type="none" w="med" len="med"/>
                      <a:tailEnd type="none" w="med" len="med"/>
                    </a:lnT>
                    <a:noFill/>
                  </a:tcPr>
                </a:tc>
                <a:extLst>
                  <a:ext uri="{0D108BD9-81ED-4DB2-BD59-A6C34878D82A}">
                    <a16:rowId xmlns:a16="http://schemas.microsoft.com/office/drawing/2014/main" val="244048002"/>
                  </a:ext>
                </a:extLst>
              </a:tr>
            </a:tbl>
          </a:graphicData>
        </a:graphic>
      </p:graphicFrame>
      <p:graphicFrame>
        <p:nvGraphicFramePr>
          <p:cNvPr id="15" name="Table 14">
            <a:extLst>
              <a:ext uri="{FF2B5EF4-FFF2-40B4-BE49-F238E27FC236}">
                <a16:creationId xmlns:a16="http://schemas.microsoft.com/office/drawing/2014/main" id="{924F2275-5135-5243-8727-95725BA2EBBB}"/>
              </a:ext>
            </a:extLst>
          </p:cNvPr>
          <p:cNvGraphicFramePr>
            <a:graphicFrameLocks noGrp="1"/>
          </p:cNvGraphicFramePr>
          <p:nvPr>
            <p:extLst>
              <p:ext uri="{D42A27DB-BD31-4B8C-83A1-F6EECF244321}">
                <p14:modId xmlns:p14="http://schemas.microsoft.com/office/powerpoint/2010/main" val="886998183"/>
              </p:ext>
            </p:extLst>
          </p:nvPr>
        </p:nvGraphicFramePr>
        <p:xfrm>
          <a:off x="285749" y="1810094"/>
          <a:ext cx="4171950" cy="2337677"/>
        </p:xfrm>
        <a:graphic>
          <a:graphicData uri="http://schemas.openxmlformats.org/drawingml/2006/table">
            <a:tbl>
              <a:tblPr firstRow="1" bandRow="1">
                <a:tableStyleId>{5C22544A-7EE6-4342-B048-85BDC9FD1C3A}</a:tableStyleId>
              </a:tblPr>
              <a:tblGrid>
                <a:gridCol w="834390">
                  <a:extLst>
                    <a:ext uri="{9D8B030D-6E8A-4147-A177-3AD203B41FA5}">
                      <a16:colId xmlns:a16="http://schemas.microsoft.com/office/drawing/2014/main" val="3027276682"/>
                    </a:ext>
                  </a:extLst>
                </a:gridCol>
                <a:gridCol w="1668780">
                  <a:extLst>
                    <a:ext uri="{9D8B030D-6E8A-4147-A177-3AD203B41FA5}">
                      <a16:colId xmlns:a16="http://schemas.microsoft.com/office/drawing/2014/main" val="1864354550"/>
                    </a:ext>
                  </a:extLst>
                </a:gridCol>
                <a:gridCol w="1668780">
                  <a:extLst>
                    <a:ext uri="{9D8B030D-6E8A-4147-A177-3AD203B41FA5}">
                      <a16:colId xmlns:a16="http://schemas.microsoft.com/office/drawing/2014/main" val="290212780"/>
                    </a:ext>
                  </a:extLst>
                </a:gridCol>
              </a:tblGrid>
              <a:tr h="33084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1">
                          <a:solidFill>
                            <a:srgbClr val="002677"/>
                          </a:solidFill>
                          <a:latin typeface="Segoe UI" panose="020B0502040204020203" pitchFamily="34" charset="0"/>
                          <a:cs typeface="Segoe UI" panose="020B0502040204020203" pitchFamily="34" charset="0"/>
                        </a:rPr>
                        <a:t>EB on single life</a:t>
                      </a:r>
                    </a:p>
                  </a:txBody>
                  <a:tcPr marB="54864">
                    <a:noFill/>
                  </a:tcPr>
                </a:tc>
                <a:tc hMerge="1">
                  <a:txBody>
                    <a:bodyPr/>
                    <a:lstStyle/>
                    <a:p>
                      <a:endParaRPr lang="en-US" dirty="0"/>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noProof="1">
                        <a:solidFill>
                          <a:srgbClr val="002677"/>
                        </a:solidFill>
                        <a:latin typeface="Segoe UI" panose="020B0502040204020203" pitchFamily="34" charset="0"/>
                        <a:cs typeface="Segoe UI" panose="020B0502040204020203" pitchFamily="34" charset="0"/>
                      </a:endParaRPr>
                    </a:p>
                  </a:txBody>
                  <a:tcPr marB="54864">
                    <a:noFill/>
                  </a:tcPr>
                </a:tc>
                <a:extLst>
                  <a:ext uri="{0D108BD9-81ED-4DB2-BD59-A6C34878D82A}">
                    <a16:rowId xmlns:a16="http://schemas.microsoft.com/office/drawing/2014/main" val="1459126365"/>
                  </a:ext>
                </a:extLst>
              </a:tr>
              <a:tr h="5432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Age</a:t>
                      </a:r>
                      <a:endParaRPr lang="en-US" sz="1400" b="1" i="0" dirty="0">
                        <a:solidFill>
                          <a:srgbClr val="FFFFFF"/>
                        </a:solidFill>
                        <a:latin typeface="Segoe UI" panose="020B0502040204020203" pitchFamily="34" charset="0"/>
                        <a:cs typeface="Segoe UI" panose="020B0502040204020203" pitchFamily="34" charset="0"/>
                      </a:endParaRPr>
                    </a:p>
                  </a:txBody>
                  <a:tcPr marL="0" marR="0" anchor="b">
                    <a:lnR w="6350" cap="flat" cmpd="sng" algn="ctr">
                      <a:solidFill>
                        <a:srgbClr val="FFFFFF"/>
                      </a:solidFill>
                      <a:prstDash val="solid"/>
                      <a:round/>
                      <a:headEnd type="none" w="med" len="med"/>
                      <a:tailEnd type="none" w="med" len="med"/>
                    </a:lnR>
                    <a:solidFill>
                      <a:srgbClr val="3369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Table 2001</a:t>
                      </a:r>
                      <a:endParaRPr lang="en-US" sz="1400" b="1" i="0" dirty="0">
                        <a:solidFill>
                          <a:srgbClr val="FFFFFF"/>
                        </a:solidFill>
                        <a:latin typeface="Segoe UI" panose="020B0502040204020203" pitchFamily="34" charset="0"/>
                        <a:cs typeface="Segoe UI" panose="020B0502040204020203" pitchFamily="34" charset="0"/>
                      </a:endParaRPr>
                    </a:p>
                  </a:txBody>
                  <a:tcPr marL="0" marR="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rgbClr val="3369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Equitable alternative rates</a:t>
                      </a:r>
                      <a:endParaRPr lang="en-US" sz="1400" b="1" i="0" dirty="0">
                        <a:solidFill>
                          <a:srgbClr val="FFFFFF"/>
                        </a:solidFill>
                        <a:latin typeface="Segoe UI" panose="020B0502040204020203" pitchFamily="34" charset="0"/>
                        <a:cs typeface="Segoe UI" panose="020B0502040204020203" pitchFamily="34" charset="0"/>
                      </a:endParaRPr>
                    </a:p>
                  </a:txBody>
                  <a:tcPr marL="0" marR="0" anchor="b">
                    <a:lnL w="6350" cap="flat" cmpd="sng" algn="ctr">
                      <a:solidFill>
                        <a:srgbClr val="FFFFFF"/>
                      </a:solidFill>
                      <a:prstDash val="solid"/>
                      <a:round/>
                      <a:headEnd type="none" w="med" len="med"/>
                      <a:tailEnd type="none" w="med" len="med"/>
                    </a:lnL>
                    <a:solidFill>
                      <a:srgbClr val="3369FF"/>
                    </a:solidFill>
                  </a:tcPr>
                </a:tc>
                <a:extLst>
                  <a:ext uri="{0D108BD9-81ED-4DB2-BD59-A6C34878D82A}">
                    <a16:rowId xmlns:a16="http://schemas.microsoft.com/office/drawing/2014/main" val="1641448086"/>
                  </a:ext>
                </a:extLst>
              </a:tr>
              <a:tr h="4912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677"/>
                          </a:solidFill>
                          <a:effectLst/>
                          <a:latin typeface="Segoe UI" panose="020B0502040204020203" pitchFamily="34" charset="0"/>
                          <a:cs typeface="Segoe UI" panose="020B0502040204020203" pitchFamily="34" charset="0"/>
                        </a:rPr>
                        <a:t>50</a:t>
                      </a:r>
                    </a:p>
                  </a:txBody>
                  <a:tcPr marT="0" marB="0" anchor="ctr">
                    <a:lnR w="6350" cap="flat" cmpd="sng" algn="ctr">
                      <a:solidFill>
                        <a:srgbClr val="002677"/>
                      </a:solidFill>
                      <a:prstDash val="solid"/>
                      <a:round/>
                      <a:headEnd type="none" w="med" len="med"/>
                      <a:tailEnd type="none" w="med" len="med"/>
                    </a:lnR>
                    <a:lnB w="6350" cap="flat" cmpd="sng" algn="ctr">
                      <a:solidFill>
                        <a:srgbClr val="002677"/>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677"/>
                          </a:solidFill>
                          <a:effectLst/>
                          <a:latin typeface="Segoe UI" panose="020B0502040204020203" pitchFamily="34" charset="0"/>
                          <a:cs typeface="Segoe UI" panose="020B0502040204020203" pitchFamily="34" charset="0"/>
                        </a:rPr>
                        <a:t>$2.30</a:t>
                      </a:r>
                    </a:p>
                  </a:txBody>
                  <a:tcPr marT="0" marB="0" anchor="ctr">
                    <a:lnL w="6350" cap="flat" cmpd="sng" algn="ctr">
                      <a:solidFill>
                        <a:srgbClr val="002677"/>
                      </a:solidFill>
                      <a:prstDash val="solid"/>
                      <a:round/>
                      <a:headEnd type="none" w="med" len="med"/>
                      <a:tailEnd type="none" w="med" len="med"/>
                    </a:lnL>
                    <a:lnR w="6350" cap="flat" cmpd="sng" algn="ctr">
                      <a:solidFill>
                        <a:srgbClr val="002677"/>
                      </a:solidFill>
                      <a:prstDash val="solid"/>
                      <a:round/>
                      <a:headEnd type="none" w="med" len="med"/>
                      <a:tailEnd type="none" w="med" len="med"/>
                    </a:lnR>
                    <a:lnB w="6350" cap="flat" cmpd="sng" algn="ctr">
                      <a:solidFill>
                        <a:srgbClr val="0026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$0.89</a:t>
                      </a:r>
                    </a:p>
                  </a:txBody>
                  <a:tcPr marT="0" marB="0" anchor="ctr">
                    <a:lnL w="6350" cap="flat" cmpd="sng" algn="ctr">
                      <a:solidFill>
                        <a:srgbClr val="002677"/>
                      </a:solidFill>
                      <a:prstDash val="solid"/>
                      <a:round/>
                      <a:headEnd type="none" w="med" len="med"/>
                      <a:tailEnd type="none" w="med" len="med"/>
                    </a:lnL>
                    <a:lnB w="6350" cap="flat" cmpd="sng" algn="ctr">
                      <a:solidFill>
                        <a:srgbClr val="002677"/>
                      </a:solidFill>
                      <a:prstDash val="solid"/>
                      <a:round/>
                      <a:headEnd type="none" w="med" len="med"/>
                      <a:tailEnd type="none" w="med" len="med"/>
                    </a:lnB>
                    <a:noFill/>
                  </a:tcPr>
                </a:tc>
                <a:extLst>
                  <a:ext uri="{0D108BD9-81ED-4DB2-BD59-A6C34878D82A}">
                    <a16:rowId xmlns:a16="http://schemas.microsoft.com/office/drawing/2014/main" val="3130115905"/>
                  </a:ext>
                </a:extLst>
              </a:tr>
              <a:tr h="4674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677"/>
                          </a:solidFill>
                          <a:effectLst/>
                          <a:latin typeface="Segoe UI" panose="020B0502040204020203" pitchFamily="34" charset="0"/>
                          <a:cs typeface="Segoe UI" panose="020B0502040204020203" pitchFamily="34" charset="0"/>
                        </a:rPr>
                        <a:t>60</a:t>
                      </a:r>
                    </a:p>
                  </a:txBody>
                  <a:tcPr marT="0" marB="0" anchor="ctr">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677"/>
                          </a:solidFill>
                          <a:effectLst/>
                          <a:latin typeface="Segoe UI" panose="020B0502040204020203" pitchFamily="34" charset="0"/>
                          <a:cs typeface="Segoe UI" panose="020B0502040204020203" pitchFamily="34" charset="0"/>
                        </a:rPr>
                        <a:t>$6.51</a:t>
                      </a:r>
                    </a:p>
                  </a:txBody>
                  <a:tcPr marT="0" marB="0" anchor="ctr">
                    <a:lnL w="6350" cap="flat" cmpd="sng" algn="ctr">
                      <a:solidFill>
                        <a:srgbClr val="002677"/>
                      </a:solidFill>
                      <a:prstDash val="solid"/>
                      <a:round/>
                      <a:headEnd type="none" w="med" len="med"/>
                      <a:tailEnd type="none" w="med" len="med"/>
                    </a:lnL>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$1.59</a:t>
                      </a:r>
                    </a:p>
                  </a:txBody>
                  <a:tcPr marT="0" marB="0" anchor="ctr">
                    <a:lnL w="6350" cap="flat" cmpd="sng" algn="ctr">
                      <a:solidFill>
                        <a:srgbClr val="002677"/>
                      </a:solidFill>
                      <a:prstDash val="solid"/>
                      <a:round/>
                      <a:headEnd type="none" w="med" len="med"/>
                      <a:tailEnd type="none" w="med" len="med"/>
                    </a:lnL>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extLst>
                  <a:ext uri="{0D108BD9-81ED-4DB2-BD59-A6C34878D82A}">
                    <a16:rowId xmlns:a16="http://schemas.microsoft.com/office/drawing/2014/main" val="2023454650"/>
                  </a:ext>
                </a:extLst>
              </a:tr>
              <a:tr h="4912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677"/>
                          </a:solidFill>
                          <a:effectLst/>
                          <a:latin typeface="Segoe UI" panose="020B0502040204020203" pitchFamily="34" charset="0"/>
                          <a:cs typeface="Segoe UI" panose="020B0502040204020203" pitchFamily="34" charset="0"/>
                        </a:rPr>
                        <a:t>70</a:t>
                      </a:r>
                    </a:p>
                  </a:txBody>
                  <a:tcPr marT="0" marB="0" anchor="ctr">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677"/>
                          </a:solidFill>
                          <a:effectLst/>
                          <a:latin typeface="Segoe UI" panose="020B0502040204020203" pitchFamily="34" charset="0"/>
                          <a:cs typeface="Segoe UI" panose="020B0502040204020203" pitchFamily="34" charset="0"/>
                        </a:rPr>
                        <a:t>$20.62</a:t>
                      </a:r>
                    </a:p>
                  </a:txBody>
                  <a:tcPr marT="0" marB="0" anchor="ctr">
                    <a:lnL w="6350" cap="flat" cmpd="sng" algn="ctr">
                      <a:solidFill>
                        <a:srgbClr val="002677"/>
                      </a:solidFill>
                      <a:prstDash val="solid"/>
                      <a:round/>
                      <a:headEnd type="none" w="med" len="med"/>
                      <a:tailEnd type="none" w="med" len="med"/>
                    </a:lnL>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$3.83</a:t>
                      </a:r>
                      <a:endParaRPr kumimoji="0" lang="en-US" sz="1400" b="0" i="0" u="none" strike="noStrike" cap="none" normalizeH="0" baseline="30000" dirty="0">
                        <a:ln>
                          <a:noFill/>
                        </a:ln>
                        <a:solidFill>
                          <a:srgbClr val="002577"/>
                        </a:solidFill>
                        <a:effectLst/>
                        <a:latin typeface="Segoe UI" panose="020B0502040204020203" pitchFamily="34" charset="0"/>
                        <a:cs typeface="Segoe UI" panose="020B0502040204020203" pitchFamily="34" charset="0"/>
                      </a:endParaRPr>
                    </a:p>
                  </a:txBody>
                  <a:tcPr marT="0" marB="0" anchor="ctr">
                    <a:lnL w="6350" cap="flat" cmpd="sng" algn="ctr">
                      <a:solidFill>
                        <a:srgbClr val="002677"/>
                      </a:solidFill>
                      <a:prstDash val="solid"/>
                      <a:round/>
                      <a:headEnd type="none" w="med" len="med"/>
                      <a:tailEnd type="none" w="med" len="med"/>
                    </a:lnL>
                    <a:lnT w="6350" cap="flat" cmpd="sng" algn="ctr">
                      <a:solidFill>
                        <a:srgbClr val="002677"/>
                      </a:solidFill>
                      <a:prstDash val="solid"/>
                      <a:round/>
                      <a:headEnd type="none" w="med" len="med"/>
                      <a:tailEnd type="none" w="med" len="med"/>
                    </a:lnT>
                    <a:noFill/>
                  </a:tcPr>
                </a:tc>
                <a:extLst>
                  <a:ext uri="{0D108BD9-81ED-4DB2-BD59-A6C34878D82A}">
                    <a16:rowId xmlns:a16="http://schemas.microsoft.com/office/drawing/2014/main" val="244048002"/>
                  </a:ext>
                </a:extLst>
              </a:tr>
            </a:tbl>
          </a:graphicData>
        </a:graphic>
      </p:graphicFrame>
    </p:spTree>
    <p:extLst>
      <p:ext uri="{BB962C8B-B14F-4D97-AF65-F5344CB8AC3E}">
        <p14:creationId xmlns:p14="http://schemas.microsoft.com/office/powerpoint/2010/main" val="3716364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65DDAF-2386-064D-B155-D12265FDB0D2}"/>
              </a:ext>
            </a:extLst>
          </p:cNvPr>
          <p:cNvSpPr/>
          <p:nvPr/>
        </p:nvSpPr>
        <p:spPr>
          <a:xfrm>
            <a:off x="4572000" y="0"/>
            <a:ext cx="4572000" cy="6858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34480"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4</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8" name="Title 5">
            <a:extLst>
              <a:ext uri="{FF2B5EF4-FFF2-40B4-BE49-F238E27FC236}">
                <a16:creationId xmlns:a16="http://schemas.microsoft.com/office/drawing/2014/main" id="{573F4BBF-8407-5E47-AA80-580A6BB96F38}"/>
              </a:ext>
            </a:extLst>
          </p:cNvPr>
          <p:cNvSpPr txBox="1">
            <a:spLocks/>
          </p:cNvSpPr>
          <p:nvPr/>
        </p:nvSpPr>
        <p:spPr>
          <a:xfrm>
            <a:off x="194154" y="1836821"/>
            <a:ext cx="3792309" cy="3759200"/>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0188" indent="-225425">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Estate creation and wealth replacement</a:t>
            </a:r>
          </a:p>
          <a:p>
            <a:pPr marL="461963" lvl="1" indent="-231775">
              <a:spcBef>
                <a:spcPts val="7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Replace lost earnings for surviving family members</a:t>
            </a:r>
          </a:p>
          <a:p>
            <a:pPr marL="230188" indent="-225425">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Estate conservation </a:t>
            </a:r>
          </a:p>
          <a:p>
            <a:pPr marL="461963" lvl="1" indent="-231775">
              <a:spcBef>
                <a:spcPts val="7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Pay income and estate taxes</a:t>
            </a:r>
          </a:p>
          <a:p>
            <a:pPr marL="230188" indent="-225425">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Equalize distribution</a:t>
            </a:r>
          </a:p>
          <a:p>
            <a:pPr marL="230188" indent="-225425">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Charitable planning</a:t>
            </a:r>
          </a:p>
          <a:p>
            <a:pPr marL="230188" indent="-225425">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Replace lost business value upon death</a:t>
            </a:r>
          </a:p>
          <a:p>
            <a:pPr marL="230188" indent="-225425">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Fund buy-sell arrangement </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noProof="1">
                <a:solidFill>
                  <a:srgbClr val="002577"/>
                </a:solidFill>
                <a:latin typeface="Segoe UI" panose="020B0502040204020203" pitchFamily="34" charset="0"/>
                <a:cs typeface="Segoe UI" panose="020B0502040204020203" pitchFamily="34" charset="0"/>
              </a:rPr>
              <a:t>through a  profit-sharing plan</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p>
          <a:p>
            <a:pPr marL="230188" lvl="1" indent="-225425">
              <a:spcBef>
                <a:spcPts val="750"/>
              </a:spcBef>
              <a:buClr>
                <a:srgbClr val="002577"/>
              </a:buClr>
              <a:buFont typeface="Courier New" panose="02070309020205020404" pitchFamily="49" charset="0"/>
              <a:buChar char="o"/>
            </a:pPr>
            <a:endParaRPr lang="en-US" sz="14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230188" indent="-225425">
              <a:lnSpc>
                <a:spcPct val="150000"/>
              </a:lnSpc>
              <a:buFont typeface="Courier New" panose="02070309020205020404" pitchFamily="49" charset="0"/>
              <a:buChar char="o"/>
            </a:pPr>
            <a:endParaRPr lang="en-US" sz="1400" b="1" dirty="0">
              <a:solidFill>
                <a:srgbClr val="3369FF"/>
              </a:solidFill>
              <a:latin typeface="Segoe UI" panose="020B0502040204020203" pitchFamily="34" charset="0"/>
              <a:cs typeface="Segoe UI" panose="020B0502040204020203" pitchFamily="34" charset="0"/>
            </a:endParaRP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316884" cy="760115"/>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400"/>
              </a:spcBef>
            </a:pPr>
            <a:r>
              <a:rPr lang="en-US" altLang="en-US" dirty="0">
                <a:ea typeface="ＭＳ Ｐゴシック" panose="020B0600070205080204" pitchFamily="34" charset="-128"/>
              </a:rPr>
              <a:t>General reasons to purchase</a:t>
            </a:r>
          </a:p>
          <a:p>
            <a:pPr lvl="0">
              <a:spcBef>
                <a:spcPts val="400"/>
              </a:spcBef>
            </a:pPr>
            <a:r>
              <a:rPr lang="en-US" altLang="en-US" dirty="0">
                <a:ea typeface="ＭＳ Ｐゴシック" panose="020B0600070205080204" pitchFamily="34" charset="-128"/>
              </a:rPr>
              <a:t>life insurance</a:t>
            </a:r>
            <a:endParaRPr lang="en-US" dirty="0"/>
          </a:p>
        </p:txBody>
      </p:sp>
      <p:pic>
        <p:nvPicPr>
          <p:cNvPr id="12" name="Graphic 11">
            <a:extLst>
              <a:ext uri="{FF2B5EF4-FFF2-40B4-BE49-F238E27FC236}">
                <a16:creationId xmlns:a16="http://schemas.microsoft.com/office/drawing/2014/main" id="{E7742C20-1721-1E44-9EAD-FC50ED55399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684912" y="2129363"/>
            <a:ext cx="2346175" cy="2346175"/>
          </a:xfrm>
          <a:prstGeom prst="rect">
            <a:avLst/>
          </a:prstGeom>
        </p:spPr>
      </p:pic>
    </p:spTree>
    <p:extLst>
      <p:ext uri="{BB962C8B-B14F-4D97-AF65-F5344CB8AC3E}">
        <p14:creationId xmlns:p14="http://schemas.microsoft.com/office/powerpoint/2010/main" val="2284740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75363"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213842" y="382885"/>
            <a:ext cx="4316883" cy="825652"/>
          </a:xfrm>
        </p:spPr>
        <p:txBody>
          <a:bodyPr/>
          <a:lstStyle/>
          <a:p>
            <a:pPr lvl="0"/>
            <a:r>
              <a:rPr lang="en-US" dirty="0">
                <a:solidFill>
                  <a:srgbClr val="FFFFFF"/>
                </a:solidFill>
              </a:rPr>
              <a:t>Advanced planning</a:t>
            </a:r>
          </a:p>
        </p:txBody>
      </p:sp>
      <p:sp>
        <p:nvSpPr>
          <p:cNvPr id="16" name="Footer Placeholder 3">
            <a:extLst>
              <a:ext uri="{FF2B5EF4-FFF2-40B4-BE49-F238E27FC236}">
                <a16:creationId xmlns:a16="http://schemas.microsoft.com/office/drawing/2014/main" id="{CE55EEED-BF27-5940-A4A9-80A0BD67276B}"/>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pPr defTabSz="285750">
              <a:defRPr/>
            </a:pPr>
            <a:r>
              <a:rPr lang="en-US" dirty="0"/>
              <a:t>Owning life insurance inside qualified plans – Month 00, 2020</a:t>
            </a:r>
          </a:p>
        </p:txBody>
      </p:sp>
      <p:sp>
        <p:nvSpPr>
          <p:cNvPr id="11" name="Slide Number Placeholder 1">
            <a:extLst>
              <a:ext uri="{FF2B5EF4-FFF2-40B4-BE49-F238E27FC236}">
                <a16:creationId xmlns:a16="http://schemas.microsoft.com/office/drawing/2014/main" id="{087511F2-D45C-6445-A652-9D524DA31163}"/>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40</a:t>
            </a:fld>
            <a:endParaRPr lang="en-US" sz="600" b="1" dirty="0">
              <a:solidFill>
                <a:srgbClr val="002577"/>
              </a:solidFill>
              <a:latin typeface="Segoe UI" panose="020B0502040204020203" pitchFamily="34" charset="0"/>
              <a:cs typeface="Segoe UI" panose="020B0502040204020203" pitchFamily="34" charset="0"/>
            </a:endParaRPr>
          </a:p>
        </p:txBody>
      </p:sp>
      <p:sp>
        <p:nvSpPr>
          <p:cNvPr id="18" name="Text Placeholder 3">
            <a:extLst>
              <a:ext uri="{FF2B5EF4-FFF2-40B4-BE49-F238E27FC236}">
                <a16:creationId xmlns:a16="http://schemas.microsoft.com/office/drawing/2014/main" id="{2D5A6D26-8FDE-CB4E-91F3-C4CAEB47CD98}"/>
              </a:ext>
            </a:extLst>
          </p:cNvPr>
          <p:cNvSpPr txBox="1">
            <a:spLocks/>
          </p:cNvSpPr>
          <p:nvPr/>
        </p:nvSpPr>
        <p:spPr>
          <a:xfrm>
            <a:off x="190499" y="1838324"/>
            <a:ext cx="4180779" cy="2505075"/>
          </a:xfrm>
          <a:prstGeom prst="rect">
            <a:avLst/>
          </a:prstGeom>
        </p:spPr>
        <p:txBody>
          <a:bodyPr vert="horz" lIns="91440" tIns="45720" rIns="91440" bIns="45720" rtlCol="0">
            <a:normAutofit/>
          </a:bodyPr>
          <a:lstStyle>
            <a:lvl1pPr marL="178590" marR="0" indent="-178590"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125" b="0" i="0" kern="1200">
                <a:solidFill>
                  <a:srgbClr val="002577"/>
                </a:solidFill>
                <a:latin typeface="Segoe UI" panose="020B0502040204020203" pitchFamily="34" charset="0"/>
                <a:ea typeface="+mn-ea"/>
                <a:cs typeface="Segoe UI" panose="020B0502040204020203" pitchFamily="34" charset="0"/>
                <a:sym typeface="Segoe UI" panose="020B0502040204020203" pitchFamily="34" charset="0"/>
              </a:defRPr>
            </a:lvl1pPr>
            <a:lvl2pPr marL="259538" marR="0" indent="-126197" algn="l" defTabSz="685749" rtl="0" eaLnBrk="1" fontAlgn="auto" latinLnBrk="0" hangingPunct="1">
              <a:lnSpc>
                <a:spcPct val="90000"/>
              </a:lnSpc>
              <a:spcBef>
                <a:spcPts val="750"/>
              </a:spcBef>
              <a:spcAft>
                <a:spcPts val="0"/>
              </a:spcAft>
              <a:buClrTx/>
              <a:buSzTx/>
              <a:buFont typeface="Courier New" panose="02070309020205020404" pitchFamily="49" charset="0"/>
              <a:buChar char="o"/>
              <a:tabLst/>
              <a:defRPr sz="1000" b="0" i="0" kern="1200">
                <a:solidFill>
                  <a:srgbClr val="002577"/>
                </a:solidFill>
                <a:latin typeface="Segoe UI" panose="020B0502040204020203" pitchFamily="34" charset="0"/>
                <a:ea typeface="+mn-ea"/>
                <a:cs typeface="Segoe UI" panose="020B0502040204020203" pitchFamily="34" charset="0"/>
                <a:sym typeface="Segoe UI" panose="020B0502040204020203" pitchFamily="34" charset="0"/>
              </a:defRPr>
            </a:lvl2pPr>
            <a:lvl3pPr marL="685602" indent="-358180" algn="l" defTabSz="914400" rtl="0" eaLnBrk="1" latinLnBrk="0" hangingPunct="1">
              <a:lnSpc>
                <a:spcPct val="90000"/>
              </a:lnSpc>
              <a:spcBef>
                <a:spcPts val="500"/>
              </a:spcBef>
              <a:buFont typeface="Arial" panose="020B0604020202020204" pitchFamily="34" charset="0"/>
              <a:buNone/>
              <a:tabLst/>
              <a:defRPr sz="875" kern="1200">
                <a:solidFill>
                  <a:srgbClr val="002577"/>
                </a:solidFill>
                <a:latin typeface="Segoe UI" panose="020B0502040204020203" pitchFamily="34" charset="0"/>
                <a:ea typeface="+mn-ea"/>
                <a:cs typeface="Segoe UI" panose="020B0502040204020203" pitchFamily="34" charset="0"/>
              </a:defRPr>
            </a:lvl3pPr>
            <a:lvl4pPr marL="1028624" indent="0" algn="l" defTabSz="914400" rtl="0" eaLnBrk="1" latinLnBrk="0" hangingPunct="1">
              <a:lnSpc>
                <a:spcPct val="90000"/>
              </a:lnSpc>
              <a:spcBef>
                <a:spcPts val="500"/>
              </a:spcBef>
              <a:buFont typeface="Arial" panose="020B0604020202020204" pitchFamily="34" charset="0"/>
              <a:buNone/>
              <a:defRPr sz="750" kern="1200">
                <a:solidFill>
                  <a:srgbClr val="002577"/>
                </a:solidFill>
                <a:latin typeface="Segoe UI" panose="020B0502040204020203" pitchFamily="34" charset="0"/>
                <a:ea typeface="+mn-ea"/>
                <a:cs typeface="Segoe UI" panose="020B0502040204020203" pitchFamily="34" charset="0"/>
              </a:defRPr>
            </a:lvl4pPr>
            <a:lvl5pPr marL="1371498"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GT Americ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20583">
              <a:lnSpc>
                <a:spcPct val="100000"/>
              </a:lnSpc>
              <a:spcBef>
                <a:spcPts val="1000"/>
              </a:spcBef>
              <a:buClr>
                <a:schemeClr val="bg1"/>
              </a:buClr>
              <a:buNone/>
            </a:pPr>
            <a:r>
              <a:rPr lang="en-US" sz="1600" b="1" dirty="0">
                <a:solidFill>
                  <a:srgbClr val="73C0FF"/>
                </a:solidFill>
              </a:rPr>
              <a:t>Funding a cross purchase buy-sell agreement with a profit-sharing plan:</a:t>
            </a:r>
          </a:p>
          <a:p>
            <a:pPr marL="233363" indent="-228600" defTabSz="820583">
              <a:lnSpc>
                <a:spcPct val="100000"/>
              </a:lnSpc>
              <a:spcBef>
                <a:spcPts val="1000"/>
              </a:spcBef>
              <a:buClr>
                <a:srgbClr val="FFFFFF"/>
              </a:buClr>
            </a:pPr>
            <a:r>
              <a:rPr lang="en-US" sz="1400" dirty="0">
                <a:solidFill>
                  <a:srgbClr val="FFFFFF"/>
                </a:solidFill>
              </a:rPr>
              <a:t>Provides for the purchase of life insurance</a:t>
            </a:r>
          </a:p>
          <a:p>
            <a:pPr marL="233363" indent="-228600" defTabSz="820583">
              <a:lnSpc>
                <a:spcPct val="100000"/>
              </a:lnSpc>
              <a:spcBef>
                <a:spcPts val="1000"/>
              </a:spcBef>
              <a:buClr>
                <a:srgbClr val="FFFFFF"/>
              </a:buClr>
            </a:pPr>
            <a:r>
              <a:rPr lang="en-US" sz="1400" dirty="0">
                <a:solidFill>
                  <a:srgbClr val="FFFFFF"/>
                </a:solidFill>
              </a:rPr>
              <a:t>Insured can be a person other than </a:t>
            </a:r>
            <a:br>
              <a:rPr lang="en-US" sz="1400" dirty="0">
                <a:solidFill>
                  <a:srgbClr val="FFFFFF"/>
                </a:solidFill>
              </a:rPr>
            </a:br>
            <a:r>
              <a:rPr lang="en-US" sz="1400" dirty="0">
                <a:solidFill>
                  <a:srgbClr val="FFFFFF"/>
                </a:solidFill>
              </a:rPr>
              <a:t>the plan participant</a:t>
            </a:r>
          </a:p>
          <a:p>
            <a:pPr marL="233363" indent="-228600" defTabSz="820583">
              <a:lnSpc>
                <a:spcPct val="100000"/>
              </a:lnSpc>
              <a:spcBef>
                <a:spcPts val="1000"/>
              </a:spcBef>
              <a:buClr>
                <a:srgbClr val="FFFFFF"/>
              </a:buClr>
            </a:pPr>
            <a:r>
              <a:rPr lang="en-US" sz="1400" dirty="0">
                <a:solidFill>
                  <a:srgbClr val="FFFFFF"/>
                </a:solidFill>
              </a:rPr>
              <a:t>In-service distributions are available</a:t>
            </a:r>
          </a:p>
          <a:p>
            <a:pPr marL="128578" lvl="1" indent="0">
              <a:buFont typeface="Courier New" panose="02070309020205020404" pitchFamily="49" charset="0"/>
              <a:buNone/>
            </a:pPr>
            <a:endParaRPr lang="en-US" dirty="0">
              <a:solidFill>
                <a:srgbClr val="FFFFFF"/>
              </a:solidFill>
            </a:endParaRPr>
          </a:p>
          <a:p>
            <a:pPr marL="661943" lvl="2" indent="-107154"/>
            <a:endParaRPr lang="en-US" sz="1300" dirty="0">
              <a:solidFill>
                <a:srgbClr val="FFFFFF"/>
              </a:solidFill>
              <a:sym typeface="Segoe UI" panose="020B0502040204020203" pitchFamily="34" charset="0"/>
            </a:endParaRPr>
          </a:p>
        </p:txBody>
      </p:sp>
      <p:pic>
        <p:nvPicPr>
          <p:cNvPr id="29" name="Picture Placeholder 28" descr="A group of people standing around a bus&#10;&#10;Description automatically generated">
            <a:extLst>
              <a:ext uri="{FF2B5EF4-FFF2-40B4-BE49-F238E27FC236}">
                <a16:creationId xmlns:a16="http://schemas.microsoft.com/office/drawing/2014/main" id="{57791484-89D8-EC4C-B131-523F0B142E41}"/>
              </a:ext>
            </a:extLst>
          </p:cNvPr>
          <p:cNvPicPr>
            <a:picLocks noGrp="1" noChangeAspect="1"/>
          </p:cNvPicPr>
          <p:nvPr>
            <p:ph type="pic" sz="quarter" idx="23"/>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3985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82502"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6"/>
            <a:ext cx="8358659" cy="541140"/>
          </a:xfrm>
        </p:spPr>
        <p:txBody>
          <a:bodyPr/>
          <a:lstStyle/>
          <a:p>
            <a:r>
              <a:rPr lang="en-US" dirty="0">
                <a:cs typeface="Segoe UI" panose="020B0502040204020203" pitchFamily="34" charset="0"/>
              </a:rPr>
              <a:t>Funding a cross purchase buy-sell agreement</a:t>
            </a: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41</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grpSp>
        <p:nvGrpSpPr>
          <p:cNvPr id="57" name="Group 56">
            <a:extLst>
              <a:ext uri="{FF2B5EF4-FFF2-40B4-BE49-F238E27FC236}">
                <a16:creationId xmlns:a16="http://schemas.microsoft.com/office/drawing/2014/main" id="{699E2C59-9B43-2542-A483-181A4DBD9327}"/>
              </a:ext>
            </a:extLst>
          </p:cNvPr>
          <p:cNvGrpSpPr/>
          <p:nvPr/>
        </p:nvGrpSpPr>
        <p:grpSpPr>
          <a:xfrm>
            <a:off x="4505741" y="2803525"/>
            <a:ext cx="138012" cy="503566"/>
            <a:chOff x="4806817" y="4068376"/>
            <a:chExt cx="138012" cy="503566"/>
          </a:xfrm>
        </p:grpSpPr>
        <p:cxnSp>
          <p:nvCxnSpPr>
            <p:cNvPr id="58" name="Straight Arrow Connector 57">
              <a:extLst>
                <a:ext uri="{FF2B5EF4-FFF2-40B4-BE49-F238E27FC236}">
                  <a16:creationId xmlns:a16="http://schemas.microsoft.com/office/drawing/2014/main" id="{F6E70048-2FA2-5F4C-9A78-B6F00EEB08CA}"/>
                </a:ext>
              </a:extLst>
            </p:cNvPr>
            <p:cNvCxnSpPr>
              <a:cxnSpLocks/>
            </p:cNvCxnSpPr>
            <p:nvPr/>
          </p:nvCxnSpPr>
          <p:spPr>
            <a:xfrm>
              <a:off x="4875965" y="4068376"/>
              <a:ext cx="0" cy="489593"/>
            </a:xfrm>
            <a:prstGeom prst="straightConnector1">
              <a:avLst/>
            </a:prstGeom>
            <a:ln w="12700" cap="rnd">
              <a:solidFill>
                <a:srgbClr val="002677"/>
              </a:solidFill>
              <a:prstDash val="solid"/>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59" name="Group 58">
              <a:extLst>
                <a:ext uri="{FF2B5EF4-FFF2-40B4-BE49-F238E27FC236}">
                  <a16:creationId xmlns:a16="http://schemas.microsoft.com/office/drawing/2014/main" id="{DA7C4763-EC41-CB42-BEA5-E72590AF4F8B}"/>
                </a:ext>
              </a:extLst>
            </p:cNvPr>
            <p:cNvGrpSpPr/>
            <p:nvPr/>
          </p:nvGrpSpPr>
          <p:grpSpPr>
            <a:xfrm rot="5400000">
              <a:off x="4843280" y="4470393"/>
              <a:ext cx="65086" cy="138012"/>
              <a:chOff x="3934531" y="3135544"/>
              <a:chExt cx="172123" cy="347008"/>
            </a:xfrm>
          </p:grpSpPr>
          <p:cxnSp>
            <p:nvCxnSpPr>
              <p:cNvPr id="60" name="Straight Connector 59">
                <a:extLst>
                  <a:ext uri="{FF2B5EF4-FFF2-40B4-BE49-F238E27FC236}">
                    <a16:creationId xmlns:a16="http://schemas.microsoft.com/office/drawing/2014/main" id="{5F5063D0-F0DF-D742-BF63-4803B6144405}"/>
                  </a:ext>
                </a:extLst>
              </p:cNvPr>
              <p:cNvCxnSpPr/>
              <p:nvPr userDrawn="1"/>
            </p:nvCxnSpPr>
            <p:spPr>
              <a:xfrm flipH="1" flipV="1">
                <a:off x="3934531" y="3135544"/>
                <a:ext cx="172123" cy="172122"/>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6690325-3692-004E-976F-B191623F3F3B}"/>
                  </a:ext>
                </a:extLst>
              </p:cNvPr>
              <p:cNvCxnSpPr/>
              <p:nvPr userDrawn="1"/>
            </p:nvCxnSpPr>
            <p:spPr>
              <a:xfrm flipH="1">
                <a:off x="3934531" y="3310903"/>
                <a:ext cx="171650" cy="171649"/>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grpSp>
      </p:grpSp>
      <p:sp>
        <p:nvSpPr>
          <p:cNvPr id="62" name="Text Placeholder 5">
            <a:extLst>
              <a:ext uri="{FF2B5EF4-FFF2-40B4-BE49-F238E27FC236}">
                <a16:creationId xmlns:a16="http://schemas.microsoft.com/office/drawing/2014/main" id="{85B2393A-A0DC-5240-92A9-F5944E8B2B8E}"/>
              </a:ext>
            </a:extLst>
          </p:cNvPr>
          <p:cNvSpPr txBox="1">
            <a:spLocks/>
          </p:cNvSpPr>
          <p:nvPr/>
        </p:nvSpPr>
        <p:spPr>
          <a:xfrm>
            <a:off x="2947142" y="3460404"/>
            <a:ext cx="3258671" cy="558185"/>
          </a:xfrm>
          <a:prstGeom prst="rect">
            <a:avLst/>
          </a:prstGeom>
          <a:solidFill>
            <a:srgbClr val="3369FF"/>
          </a:solidFill>
        </p:spPr>
        <p:txBody>
          <a:bodyPr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1600" noProof="1">
                <a:solidFill>
                  <a:srgbClr val="FFFFFF"/>
                </a:solidFill>
                <a:cs typeface="Segoe UI" panose="020B0502040204020203" pitchFamily="34" charset="0"/>
              </a:rPr>
              <a:t>Profit-sharing plan</a:t>
            </a:r>
          </a:p>
        </p:txBody>
      </p:sp>
      <p:sp>
        <p:nvSpPr>
          <p:cNvPr id="64" name="Text Placeholder 5">
            <a:extLst>
              <a:ext uri="{FF2B5EF4-FFF2-40B4-BE49-F238E27FC236}">
                <a16:creationId xmlns:a16="http://schemas.microsoft.com/office/drawing/2014/main" id="{86FED54F-4F41-7C4C-9AC7-244287BEA5CD}"/>
              </a:ext>
            </a:extLst>
          </p:cNvPr>
          <p:cNvSpPr txBox="1">
            <a:spLocks/>
          </p:cNvSpPr>
          <p:nvPr/>
        </p:nvSpPr>
        <p:spPr>
          <a:xfrm>
            <a:off x="2939897" y="2069123"/>
            <a:ext cx="3265916" cy="558185"/>
          </a:xfrm>
          <a:prstGeom prst="rect">
            <a:avLst/>
          </a:prstGeom>
          <a:solidFill>
            <a:srgbClr val="002677"/>
          </a:solidFill>
        </p:spPr>
        <p:txBody>
          <a:bodyPr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1600" noProof="1">
                <a:solidFill>
                  <a:srgbClr val="FFFFFF"/>
                </a:solidFill>
                <a:cs typeface="Segoe UI" panose="020B0502040204020203" pitchFamily="34" charset="0"/>
              </a:rPr>
              <a:t>Business plan contribution</a:t>
            </a:r>
          </a:p>
        </p:txBody>
      </p:sp>
      <p:grpSp>
        <p:nvGrpSpPr>
          <p:cNvPr id="24" name="Group 23">
            <a:extLst>
              <a:ext uri="{FF2B5EF4-FFF2-40B4-BE49-F238E27FC236}">
                <a16:creationId xmlns:a16="http://schemas.microsoft.com/office/drawing/2014/main" id="{18346661-E91E-9A46-8FBE-C29070005C5B}"/>
              </a:ext>
            </a:extLst>
          </p:cNvPr>
          <p:cNvGrpSpPr/>
          <p:nvPr/>
        </p:nvGrpSpPr>
        <p:grpSpPr>
          <a:xfrm>
            <a:off x="3109169" y="4206875"/>
            <a:ext cx="138012" cy="488550"/>
            <a:chOff x="4806817" y="4083392"/>
            <a:chExt cx="138012" cy="488550"/>
          </a:xfrm>
        </p:grpSpPr>
        <p:cxnSp>
          <p:nvCxnSpPr>
            <p:cNvPr id="25" name="Straight Arrow Connector 24">
              <a:extLst>
                <a:ext uri="{FF2B5EF4-FFF2-40B4-BE49-F238E27FC236}">
                  <a16:creationId xmlns:a16="http://schemas.microsoft.com/office/drawing/2014/main" id="{709794F1-2C77-2C46-B3DC-7161AADDDB41}"/>
                </a:ext>
              </a:extLst>
            </p:cNvPr>
            <p:cNvCxnSpPr>
              <a:cxnSpLocks/>
            </p:cNvCxnSpPr>
            <p:nvPr/>
          </p:nvCxnSpPr>
          <p:spPr>
            <a:xfrm>
              <a:off x="4875965" y="4083392"/>
              <a:ext cx="0" cy="474577"/>
            </a:xfrm>
            <a:prstGeom prst="straightConnector1">
              <a:avLst/>
            </a:prstGeom>
            <a:ln w="12700" cap="rnd">
              <a:solidFill>
                <a:srgbClr val="002677"/>
              </a:solidFill>
              <a:prstDash val="solid"/>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752D14ED-950E-C942-B95C-C8607C48BB95}"/>
                </a:ext>
              </a:extLst>
            </p:cNvPr>
            <p:cNvGrpSpPr/>
            <p:nvPr/>
          </p:nvGrpSpPr>
          <p:grpSpPr>
            <a:xfrm rot="5400000">
              <a:off x="4843280" y="4470393"/>
              <a:ext cx="65086" cy="138012"/>
              <a:chOff x="3934531" y="3135544"/>
              <a:chExt cx="172123" cy="347008"/>
            </a:xfrm>
          </p:grpSpPr>
          <p:cxnSp>
            <p:nvCxnSpPr>
              <p:cNvPr id="28" name="Straight Connector 27">
                <a:extLst>
                  <a:ext uri="{FF2B5EF4-FFF2-40B4-BE49-F238E27FC236}">
                    <a16:creationId xmlns:a16="http://schemas.microsoft.com/office/drawing/2014/main" id="{9868C11E-2A5B-EF42-82BA-249E59B70036}"/>
                  </a:ext>
                </a:extLst>
              </p:cNvPr>
              <p:cNvCxnSpPr/>
              <p:nvPr userDrawn="1"/>
            </p:nvCxnSpPr>
            <p:spPr>
              <a:xfrm flipH="1" flipV="1">
                <a:off x="3934531" y="3135544"/>
                <a:ext cx="172123" cy="172122"/>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0A85C73-0D5D-5E46-98FC-66608B05A0F8}"/>
                  </a:ext>
                </a:extLst>
              </p:cNvPr>
              <p:cNvCxnSpPr/>
              <p:nvPr userDrawn="1"/>
            </p:nvCxnSpPr>
            <p:spPr>
              <a:xfrm flipH="1">
                <a:off x="3934531" y="3310903"/>
                <a:ext cx="171650" cy="171649"/>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grpSp>
      </p:grpSp>
      <p:sp>
        <p:nvSpPr>
          <p:cNvPr id="30" name="Text Placeholder 5">
            <a:extLst>
              <a:ext uri="{FF2B5EF4-FFF2-40B4-BE49-F238E27FC236}">
                <a16:creationId xmlns:a16="http://schemas.microsoft.com/office/drawing/2014/main" id="{63200F49-7FBD-D04F-AF4B-73FE03629EE3}"/>
              </a:ext>
            </a:extLst>
          </p:cNvPr>
          <p:cNvSpPr txBox="1">
            <a:spLocks/>
          </p:cNvSpPr>
          <p:nvPr/>
        </p:nvSpPr>
        <p:spPr>
          <a:xfrm>
            <a:off x="1903462" y="4848738"/>
            <a:ext cx="2554238" cy="558185"/>
          </a:xfrm>
          <a:prstGeom prst="rect">
            <a:avLst/>
          </a:prstGeom>
          <a:solidFill>
            <a:srgbClr val="73C0FF"/>
          </a:solidFill>
        </p:spPr>
        <p:txBody>
          <a:bodyPr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1500" b="0" noProof="1">
                <a:cs typeface="Segoe UI" panose="020B0502040204020203" pitchFamily="34" charset="0"/>
              </a:rPr>
              <a:t>Joan’s PSP buys </a:t>
            </a:r>
            <a:br>
              <a:rPr lang="en-US" sz="1500" b="0" noProof="1">
                <a:cs typeface="Segoe UI" panose="020B0502040204020203" pitchFamily="34" charset="0"/>
              </a:rPr>
            </a:br>
            <a:r>
              <a:rPr lang="en-US" sz="1500" b="0" noProof="1">
                <a:cs typeface="Segoe UI" panose="020B0502040204020203" pitchFamily="34" charset="0"/>
              </a:rPr>
              <a:t>policy on John at age 45</a:t>
            </a:r>
          </a:p>
        </p:txBody>
      </p:sp>
      <p:grpSp>
        <p:nvGrpSpPr>
          <p:cNvPr id="32" name="Group 31">
            <a:extLst>
              <a:ext uri="{FF2B5EF4-FFF2-40B4-BE49-F238E27FC236}">
                <a16:creationId xmlns:a16="http://schemas.microsoft.com/office/drawing/2014/main" id="{485C7B70-3D7C-1848-82B9-9D374D7CF190}"/>
              </a:ext>
            </a:extLst>
          </p:cNvPr>
          <p:cNvGrpSpPr/>
          <p:nvPr/>
        </p:nvGrpSpPr>
        <p:grpSpPr>
          <a:xfrm>
            <a:off x="5896708" y="4216400"/>
            <a:ext cx="138012" cy="479025"/>
            <a:chOff x="4806817" y="4092917"/>
            <a:chExt cx="138012" cy="479025"/>
          </a:xfrm>
        </p:grpSpPr>
        <p:cxnSp>
          <p:nvCxnSpPr>
            <p:cNvPr id="33" name="Straight Arrow Connector 32">
              <a:extLst>
                <a:ext uri="{FF2B5EF4-FFF2-40B4-BE49-F238E27FC236}">
                  <a16:creationId xmlns:a16="http://schemas.microsoft.com/office/drawing/2014/main" id="{DBF12BC4-632B-694C-818A-FCEB8813DD54}"/>
                </a:ext>
              </a:extLst>
            </p:cNvPr>
            <p:cNvCxnSpPr>
              <a:cxnSpLocks/>
            </p:cNvCxnSpPr>
            <p:nvPr/>
          </p:nvCxnSpPr>
          <p:spPr>
            <a:xfrm>
              <a:off x="4875965" y="4092917"/>
              <a:ext cx="0" cy="465052"/>
            </a:xfrm>
            <a:prstGeom prst="straightConnector1">
              <a:avLst/>
            </a:prstGeom>
            <a:ln w="12700" cap="rnd">
              <a:solidFill>
                <a:srgbClr val="002677"/>
              </a:solidFill>
              <a:prstDash val="solid"/>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id="{0FB202DB-9834-F441-8D39-3183CABCC870}"/>
                </a:ext>
              </a:extLst>
            </p:cNvPr>
            <p:cNvGrpSpPr/>
            <p:nvPr/>
          </p:nvGrpSpPr>
          <p:grpSpPr>
            <a:xfrm rot="5400000">
              <a:off x="4843280" y="4470393"/>
              <a:ext cx="65086" cy="138012"/>
              <a:chOff x="3934531" y="3135544"/>
              <a:chExt cx="172123" cy="347008"/>
            </a:xfrm>
          </p:grpSpPr>
          <p:cxnSp>
            <p:nvCxnSpPr>
              <p:cNvPr id="35" name="Straight Connector 34">
                <a:extLst>
                  <a:ext uri="{FF2B5EF4-FFF2-40B4-BE49-F238E27FC236}">
                    <a16:creationId xmlns:a16="http://schemas.microsoft.com/office/drawing/2014/main" id="{99CB80F4-4237-4141-A710-AF678FE2517E}"/>
                  </a:ext>
                </a:extLst>
              </p:cNvPr>
              <p:cNvCxnSpPr/>
              <p:nvPr userDrawn="1"/>
            </p:nvCxnSpPr>
            <p:spPr>
              <a:xfrm flipH="1" flipV="1">
                <a:off x="3934531" y="3135544"/>
                <a:ext cx="172123" cy="172122"/>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323ACB-9F00-314F-A4C7-3D482E8D5CFE}"/>
                  </a:ext>
                </a:extLst>
              </p:cNvPr>
              <p:cNvCxnSpPr/>
              <p:nvPr userDrawn="1"/>
            </p:nvCxnSpPr>
            <p:spPr>
              <a:xfrm flipH="1">
                <a:off x="3934531" y="3310903"/>
                <a:ext cx="171650" cy="171649"/>
              </a:xfrm>
              <a:prstGeom prst="line">
                <a:avLst/>
              </a:prstGeom>
              <a:ln w="12700" cap="rnd">
                <a:solidFill>
                  <a:srgbClr val="002677"/>
                </a:solidFill>
              </a:ln>
            </p:spPr>
            <p:style>
              <a:lnRef idx="1">
                <a:schemeClr val="accent1"/>
              </a:lnRef>
              <a:fillRef idx="0">
                <a:schemeClr val="accent1"/>
              </a:fillRef>
              <a:effectRef idx="0">
                <a:schemeClr val="accent1"/>
              </a:effectRef>
              <a:fontRef idx="minor">
                <a:schemeClr val="tx1"/>
              </a:fontRef>
            </p:style>
          </p:cxnSp>
        </p:grpSp>
      </p:grpSp>
      <p:sp>
        <p:nvSpPr>
          <p:cNvPr id="37" name="Text Placeholder 5">
            <a:extLst>
              <a:ext uri="{FF2B5EF4-FFF2-40B4-BE49-F238E27FC236}">
                <a16:creationId xmlns:a16="http://schemas.microsoft.com/office/drawing/2014/main" id="{10C0F6A2-4669-1440-B791-09F0688E049C}"/>
              </a:ext>
            </a:extLst>
          </p:cNvPr>
          <p:cNvSpPr txBox="1">
            <a:spLocks/>
          </p:cNvSpPr>
          <p:nvPr/>
        </p:nvSpPr>
        <p:spPr>
          <a:xfrm>
            <a:off x="4683369" y="4848738"/>
            <a:ext cx="2554238" cy="558185"/>
          </a:xfrm>
          <a:prstGeom prst="rect">
            <a:avLst/>
          </a:prstGeom>
          <a:solidFill>
            <a:srgbClr val="73C0FF"/>
          </a:solidFill>
        </p:spPr>
        <p:txBody>
          <a:bodyPr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1500" b="0" noProof="1">
                <a:cs typeface="Segoe UI" panose="020B0502040204020203" pitchFamily="34" charset="0"/>
              </a:rPr>
              <a:t>John’s PSP buys </a:t>
            </a:r>
            <a:br>
              <a:rPr lang="en-US" sz="1500" b="0" noProof="1">
                <a:cs typeface="Segoe UI" panose="020B0502040204020203" pitchFamily="34" charset="0"/>
              </a:rPr>
            </a:br>
            <a:r>
              <a:rPr lang="en-US" sz="1500" b="0" noProof="1">
                <a:cs typeface="Segoe UI" panose="020B0502040204020203" pitchFamily="34" charset="0"/>
              </a:rPr>
              <a:t>policy on Joan at age 55</a:t>
            </a:r>
          </a:p>
        </p:txBody>
      </p:sp>
    </p:spTree>
    <p:extLst>
      <p:ext uri="{BB962C8B-B14F-4D97-AF65-F5344CB8AC3E}">
        <p14:creationId xmlns:p14="http://schemas.microsoft.com/office/powerpoint/2010/main" val="1682764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83523"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5"/>
            <a:ext cx="8358659" cy="760115"/>
          </a:xfrm>
        </p:spPr>
        <p:txBody>
          <a:bodyPr/>
          <a:lstStyle/>
          <a:p>
            <a:r>
              <a:rPr lang="en-US" dirty="0">
                <a:cs typeface="Segoe UI" panose="020B0502040204020203" pitchFamily="34" charset="0"/>
              </a:rPr>
              <a:t>Life insurance in qualified plans</a:t>
            </a:r>
            <a:endParaRPr lang="en-US" dirty="0">
              <a:latin typeface="Segoe UI Historic" panose="020B0502040204020203" pitchFamily="34" charset="0"/>
              <a:ea typeface="Segoe UI Historic" panose="020B0502040204020203" pitchFamily="34" charset="0"/>
              <a:cs typeface="Segoe UI Historic" panose="020B0502040204020203" pitchFamily="34" charset="0"/>
              <a:sym typeface="Segoe UI" panose="020B0502040204020203" pitchFamily="34" charset="0"/>
            </a:endParaRP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42</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cxnSp>
        <p:nvCxnSpPr>
          <p:cNvPr id="23" name="Straight Connector 22">
            <a:extLst>
              <a:ext uri="{FF2B5EF4-FFF2-40B4-BE49-F238E27FC236}">
                <a16:creationId xmlns:a16="http://schemas.microsoft.com/office/drawing/2014/main" id="{9BBBAB21-EBBF-974B-82EF-9E96329DFD98}"/>
              </a:ext>
            </a:extLst>
          </p:cNvPr>
          <p:cNvCxnSpPr>
            <a:cxnSpLocks/>
          </p:cNvCxnSpPr>
          <p:nvPr/>
        </p:nvCxnSpPr>
        <p:spPr>
          <a:xfrm>
            <a:off x="285751" y="2512375"/>
            <a:ext cx="424557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E84287-8E54-4D47-9E5C-85CC9AB186E8}"/>
              </a:ext>
            </a:extLst>
          </p:cNvPr>
          <p:cNvCxnSpPr>
            <a:cxnSpLocks/>
          </p:cNvCxnSpPr>
          <p:nvPr/>
        </p:nvCxnSpPr>
        <p:spPr>
          <a:xfrm>
            <a:off x="4626571" y="2512375"/>
            <a:ext cx="424557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AB261482-9B35-9946-AC1B-7B475ADB0EF9}"/>
              </a:ext>
            </a:extLst>
          </p:cNvPr>
          <p:cNvSpPr txBox="1">
            <a:spLocks/>
          </p:cNvSpPr>
          <p:nvPr/>
        </p:nvSpPr>
        <p:spPr>
          <a:xfrm>
            <a:off x="1048512" y="2617386"/>
            <a:ext cx="3265305" cy="237416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33363" indent="-233363">
              <a:lnSpc>
                <a:spcPct val="100000"/>
              </a:lnSpc>
              <a:spcBef>
                <a:spcPts val="1000"/>
              </a:spcBef>
            </a:pPr>
            <a:r>
              <a:rPr lang="en-US" sz="1400" dirty="0">
                <a:solidFill>
                  <a:srgbClr val="002677"/>
                </a:solidFill>
                <a:latin typeface="Segoe UI" panose="020B0502040204020203" pitchFamily="34" charset="0"/>
                <a:cs typeface="Segoe UI" panose="020B0502040204020203" pitchFamily="34" charset="0"/>
              </a:rPr>
              <a:t>John has his plan account purchase a policy on Joan’s life</a:t>
            </a:r>
          </a:p>
          <a:p>
            <a:pPr marL="233363" indent="-233363">
              <a:lnSpc>
                <a:spcPct val="100000"/>
              </a:lnSpc>
              <a:spcBef>
                <a:spcPts val="1000"/>
              </a:spcBef>
            </a:pPr>
            <a:r>
              <a:rPr lang="en-US" sz="1400" dirty="0">
                <a:solidFill>
                  <a:srgbClr val="002677"/>
                </a:solidFill>
                <a:latin typeface="Segoe UI" panose="020B0502040204020203" pitchFamily="34" charset="0"/>
                <a:cs typeface="Segoe UI" panose="020B0502040204020203" pitchFamily="34" charset="0"/>
              </a:rPr>
              <a:t>Sample premium is $13,000</a:t>
            </a:r>
          </a:p>
          <a:p>
            <a:pPr marL="233363" indent="-233363">
              <a:lnSpc>
                <a:spcPct val="100000"/>
              </a:lnSpc>
              <a:spcBef>
                <a:spcPts val="1000"/>
              </a:spcBef>
            </a:pPr>
            <a:r>
              <a:rPr lang="en-US" sz="1400" dirty="0">
                <a:solidFill>
                  <a:srgbClr val="002677"/>
                </a:solidFill>
                <a:latin typeface="Segoe UI" panose="020B0502040204020203" pitchFamily="34" charset="0"/>
                <a:cs typeface="Segoe UI" panose="020B0502040204020203" pitchFamily="34" charset="0"/>
              </a:rPr>
              <a:t>Economic benefit charge is $1,151</a:t>
            </a:r>
          </a:p>
          <a:p>
            <a:pPr marL="233363" indent="-233363">
              <a:lnSpc>
                <a:spcPct val="100000"/>
              </a:lnSpc>
              <a:spcBef>
                <a:spcPts val="1000"/>
              </a:spcBef>
            </a:pPr>
            <a:r>
              <a:rPr lang="en-US" sz="1400" dirty="0">
                <a:solidFill>
                  <a:srgbClr val="002677"/>
                </a:solidFill>
                <a:latin typeface="Segoe UI" panose="020B0502040204020203" pitchFamily="34" charset="0"/>
                <a:cs typeface="Segoe UI" panose="020B0502040204020203" pitchFamily="34" charset="0"/>
              </a:rPr>
              <a:t>At a 35% TB = $403</a:t>
            </a:r>
          </a:p>
        </p:txBody>
      </p:sp>
      <p:sp>
        <p:nvSpPr>
          <p:cNvPr id="28" name="Text Placeholder 4">
            <a:extLst>
              <a:ext uri="{FF2B5EF4-FFF2-40B4-BE49-F238E27FC236}">
                <a16:creationId xmlns:a16="http://schemas.microsoft.com/office/drawing/2014/main" id="{01AB008C-77A3-794E-A43B-E329AFFBCA09}"/>
              </a:ext>
            </a:extLst>
          </p:cNvPr>
          <p:cNvSpPr txBox="1">
            <a:spLocks/>
          </p:cNvSpPr>
          <p:nvPr/>
        </p:nvSpPr>
        <p:spPr>
          <a:xfrm>
            <a:off x="322729" y="1903116"/>
            <a:ext cx="8526556" cy="311165"/>
          </a:xfrm>
          <a:prstGeom prst="rect">
            <a:avLst/>
          </a:prstGeom>
        </p:spPr>
        <p:txBody>
          <a:bodyPr lIns="18288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dirty="0">
                <a:solidFill>
                  <a:srgbClr val="3369FF"/>
                </a:solidFill>
              </a:rPr>
              <a:t>Funding a cross purchase buy-sell agreement</a:t>
            </a:r>
          </a:p>
        </p:txBody>
      </p:sp>
      <p:sp>
        <p:nvSpPr>
          <p:cNvPr id="29" name="Text Placeholder 3">
            <a:extLst>
              <a:ext uri="{FF2B5EF4-FFF2-40B4-BE49-F238E27FC236}">
                <a16:creationId xmlns:a16="http://schemas.microsoft.com/office/drawing/2014/main" id="{9F034956-712B-5C40-8150-825BBB65A845}"/>
              </a:ext>
            </a:extLst>
          </p:cNvPr>
          <p:cNvSpPr txBox="1">
            <a:spLocks/>
          </p:cNvSpPr>
          <p:nvPr/>
        </p:nvSpPr>
        <p:spPr>
          <a:xfrm>
            <a:off x="5382768" y="2621720"/>
            <a:ext cx="3309411" cy="193952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33363" indent="-233363">
              <a:lnSpc>
                <a:spcPct val="100000"/>
              </a:lnSpc>
              <a:spcBef>
                <a:spcPts val="1000"/>
              </a:spcBef>
            </a:pPr>
            <a:r>
              <a:rPr lang="en-US" sz="1400" dirty="0">
                <a:solidFill>
                  <a:srgbClr val="002677"/>
                </a:solidFill>
                <a:latin typeface="Segoe UI" panose="020B0502040204020203" pitchFamily="34" charset="0"/>
                <a:cs typeface="Segoe UI" panose="020B0502040204020203" pitchFamily="34" charset="0"/>
              </a:rPr>
              <a:t>Joan has her plan account purchase a policy on John’s life</a:t>
            </a:r>
          </a:p>
          <a:p>
            <a:pPr marL="233363" indent="-233363">
              <a:lnSpc>
                <a:spcPct val="100000"/>
              </a:lnSpc>
              <a:spcBef>
                <a:spcPts val="1000"/>
              </a:spcBef>
            </a:pPr>
            <a:r>
              <a:rPr lang="en-US" sz="1400" dirty="0">
                <a:solidFill>
                  <a:srgbClr val="002677"/>
                </a:solidFill>
                <a:latin typeface="Segoe UI" panose="020B0502040204020203" pitchFamily="34" charset="0"/>
                <a:cs typeface="Segoe UI" panose="020B0502040204020203" pitchFamily="34" charset="0"/>
              </a:rPr>
              <a:t>Sample premium is $9,000</a:t>
            </a:r>
          </a:p>
          <a:p>
            <a:pPr marL="233363" indent="-233363">
              <a:lnSpc>
                <a:spcPct val="100000"/>
              </a:lnSpc>
              <a:spcBef>
                <a:spcPts val="1000"/>
              </a:spcBef>
            </a:pPr>
            <a:r>
              <a:rPr lang="en-US" sz="1400" dirty="0">
                <a:solidFill>
                  <a:srgbClr val="002677"/>
                </a:solidFill>
                <a:latin typeface="Segoe UI" panose="020B0502040204020203" pitchFamily="34" charset="0"/>
                <a:cs typeface="Segoe UI" panose="020B0502040204020203" pitchFamily="34" charset="0"/>
              </a:rPr>
              <a:t>Economic benefit charge is $626</a:t>
            </a:r>
          </a:p>
          <a:p>
            <a:pPr marL="233363" indent="-233363">
              <a:lnSpc>
                <a:spcPct val="100000"/>
              </a:lnSpc>
              <a:spcBef>
                <a:spcPts val="1000"/>
              </a:spcBef>
            </a:pPr>
            <a:r>
              <a:rPr lang="en-US" sz="1400" dirty="0">
                <a:solidFill>
                  <a:srgbClr val="002677"/>
                </a:solidFill>
                <a:latin typeface="Segoe UI" panose="020B0502040204020203" pitchFamily="34" charset="0"/>
                <a:cs typeface="Segoe UI" panose="020B0502040204020203" pitchFamily="34" charset="0"/>
              </a:rPr>
              <a:t>At a 35% TB = $219</a:t>
            </a:r>
          </a:p>
          <a:p>
            <a:pPr marL="0" indent="0">
              <a:lnSpc>
                <a:spcPct val="100000"/>
              </a:lnSpc>
              <a:spcBef>
                <a:spcPts val="1000"/>
              </a:spcBef>
              <a:buClr>
                <a:srgbClr val="002577"/>
              </a:buClr>
              <a:buNone/>
            </a:pPr>
            <a:endParaRPr lang="en-US" sz="1200" dirty="0">
              <a:solidFill>
                <a:srgbClr val="002677"/>
              </a:solidFill>
              <a:latin typeface="Segoe UI" panose="020B0502040204020203" pitchFamily="34" charset="0"/>
              <a:cs typeface="Segoe UI" panose="020B0502040204020203" pitchFamily="34" charset="0"/>
            </a:endParaRPr>
          </a:p>
        </p:txBody>
      </p:sp>
      <p:sp>
        <p:nvSpPr>
          <p:cNvPr id="31" name="Oval 30">
            <a:extLst>
              <a:ext uri="{FF2B5EF4-FFF2-40B4-BE49-F238E27FC236}">
                <a16:creationId xmlns:a16="http://schemas.microsoft.com/office/drawing/2014/main" id="{FE28955A-08D1-1C47-AD35-DFBE35F14F9F}"/>
              </a:ext>
            </a:extLst>
          </p:cNvPr>
          <p:cNvSpPr/>
          <p:nvPr/>
        </p:nvSpPr>
        <p:spPr>
          <a:xfrm>
            <a:off x="300883" y="2686050"/>
            <a:ext cx="646906" cy="646906"/>
          </a:xfrm>
          <a:prstGeom prst="ellipse">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14" name="Oval 13">
            <a:extLst>
              <a:ext uri="{FF2B5EF4-FFF2-40B4-BE49-F238E27FC236}">
                <a16:creationId xmlns:a16="http://schemas.microsoft.com/office/drawing/2014/main" id="{E94A3C64-37FC-454D-8C83-8322E4D76A5B}"/>
              </a:ext>
            </a:extLst>
          </p:cNvPr>
          <p:cNvSpPr/>
          <p:nvPr/>
        </p:nvSpPr>
        <p:spPr>
          <a:xfrm>
            <a:off x="4629912" y="2686050"/>
            <a:ext cx="646906" cy="646906"/>
          </a:xfrm>
          <a:prstGeom prst="ellipse">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pic>
        <p:nvPicPr>
          <p:cNvPr id="17" name="Graphic 16">
            <a:extLst>
              <a:ext uri="{FF2B5EF4-FFF2-40B4-BE49-F238E27FC236}">
                <a16:creationId xmlns:a16="http://schemas.microsoft.com/office/drawing/2014/main" id="{4BE978E1-F72D-CE4C-BCF3-AD76AB301BE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70949" y="2785546"/>
            <a:ext cx="370497" cy="406641"/>
          </a:xfrm>
          <a:prstGeom prst="rect">
            <a:avLst/>
          </a:prstGeom>
        </p:spPr>
      </p:pic>
      <p:pic>
        <p:nvPicPr>
          <p:cNvPr id="18" name="Graphic 17">
            <a:extLst>
              <a:ext uri="{FF2B5EF4-FFF2-40B4-BE49-F238E27FC236}">
                <a16:creationId xmlns:a16="http://schemas.microsoft.com/office/drawing/2014/main" id="{90E8F0E9-7E77-134C-8A17-C9E8076C002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4255" y="2797326"/>
            <a:ext cx="396768" cy="383910"/>
          </a:xfrm>
          <a:prstGeom prst="rect">
            <a:avLst/>
          </a:prstGeom>
        </p:spPr>
      </p:pic>
    </p:spTree>
    <p:extLst>
      <p:ext uri="{BB962C8B-B14F-4D97-AF65-F5344CB8AC3E}">
        <p14:creationId xmlns:p14="http://schemas.microsoft.com/office/powerpoint/2010/main" val="3860972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65DDAF-2386-064D-B155-D12265FDB0D2}"/>
              </a:ext>
            </a:extLst>
          </p:cNvPr>
          <p:cNvSpPr/>
          <p:nvPr/>
        </p:nvSpPr>
        <p:spPr>
          <a:xfrm>
            <a:off x="4572000" y="0"/>
            <a:ext cx="4572000" cy="6858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84543"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43</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027233" cy="1001593"/>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Funding a cross purchase</a:t>
            </a:r>
          </a:p>
          <a:p>
            <a:pPr>
              <a:spcBef>
                <a:spcPts val="400"/>
              </a:spcBef>
            </a:pPr>
            <a:r>
              <a:rPr lang="en-US" dirty="0">
                <a:cs typeface="Segoe UI" panose="020B0502040204020203" pitchFamily="34" charset="0"/>
              </a:rPr>
              <a:t>buy-sell agreement</a:t>
            </a:r>
          </a:p>
        </p:txBody>
      </p:sp>
      <p:sp>
        <p:nvSpPr>
          <p:cNvPr id="10" name="Title 5">
            <a:extLst>
              <a:ext uri="{FF2B5EF4-FFF2-40B4-BE49-F238E27FC236}">
                <a16:creationId xmlns:a16="http://schemas.microsoft.com/office/drawing/2014/main" id="{0C356847-C3BE-C549-8F36-6B3B79151FAD}"/>
              </a:ext>
            </a:extLst>
          </p:cNvPr>
          <p:cNvSpPr txBox="1">
            <a:spLocks/>
          </p:cNvSpPr>
          <p:nvPr/>
        </p:nvSpPr>
        <p:spPr>
          <a:xfrm>
            <a:off x="191314" y="1838425"/>
            <a:ext cx="4266386" cy="2352575"/>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0188" indent="-230188">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Each party will be taxed on the economic benefit costs based on the insured’s age</a:t>
            </a:r>
          </a:p>
          <a:p>
            <a:pPr marL="230188" indent="-230188">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Death proceeds are distributed and applied to the cross purchase agreement</a:t>
            </a:r>
          </a:p>
          <a:p>
            <a:pPr marL="230188" indent="-230188">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If a death occurs, the “pure amount at risk” will be received income tax-free; however, the policy cash value is taxable</a:t>
            </a:r>
          </a:p>
          <a:p>
            <a:pPr marL="230188" indent="-230188">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Amounts that fund the buy-sell reduce the participants’ profit-sharing accumulation value</a:t>
            </a:r>
          </a:p>
          <a:p>
            <a:pPr>
              <a:lnSpc>
                <a:spcPct val="150000"/>
              </a:lnSpc>
            </a:pPr>
            <a:endParaRPr lang="en-US" sz="1400" dirty="0">
              <a:solidFill>
                <a:srgbClr val="002577"/>
              </a:solidFill>
              <a:latin typeface="Segoe UI" panose="020B0502040204020203" pitchFamily="34" charset="0"/>
              <a:cs typeface="Segoe UI" panose="020B0502040204020203" pitchFamily="34" charset="0"/>
            </a:endParaRPr>
          </a:p>
        </p:txBody>
      </p:sp>
      <p:pic>
        <p:nvPicPr>
          <p:cNvPr id="11" name="Graphic 10">
            <a:extLst>
              <a:ext uri="{FF2B5EF4-FFF2-40B4-BE49-F238E27FC236}">
                <a16:creationId xmlns:a16="http://schemas.microsoft.com/office/drawing/2014/main" id="{23746A76-7FF9-7243-B286-05088B53F1C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22022" y="2632760"/>
            <a:ext cx="1709737" cy="1558241"/>
          </a:xfrm>
          <a:prstGeom prst="rect">
            <a:avLst/>
          </a:prstGeom>
        </p:spPr>
      </p:pic>
    </p:spTree>
    <p:extLst>
      <p:ext uri="{BB962C8B-B14F-4D97-AF65-F5344CB8AC3E}">
        <p14:creationId xmlns:p14="http://schemas.microsoft.com/office/powerpoint/2010/main" val="2184459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65DDAF-2386-064D-B155-D12265FDB0D2}"/>
              </a:ext>
            </a:extLst>
          </p:cNvPr>
          <p:cNvSpPr/>
          <p:nvPr/>
        </p:nvSpPr>
        <p:spPr>
          <a:xfrm>
            <a:off x="4572000" y="0"/>
            <a:ext cx="4572000" cy="6858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85566"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44</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243859" cy="1001593"/>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Client profile: funding a cross</a:t>
            </a:r>
          </a:p>
          <a:p>
            <a:pPr>
              <a:spcBef>
                <a:spcPts val="400"/>
              </a:spcBef>
            </a:pPr>
            <a:r>
              <a:rPr lang="en-US" dirty="0">
                <a:cs typeface="Segoe UI" panose="020B0502040204020203" pitchFamily="34" charset="0"/>
              </a:rPr>
              <a:t>purchase buy-sell agreement</a:t>
            </a:r>
          </a:p>
          <a:p>
            <a:pPr>
              <a:spcBef>
                <a:spcPts val="400"/>
              </a:spcBef>
            </a:pPr>
            <a:r>
              <a:rPr lang="en-US" dirty="0">
                <a:cs typeface="Segoe UI" panose="020B0502040204020203" pitchFamily="34" charset="0"/>
              </a:rPr>
              <a:t>with a profit-sharing plan</a:t>
            </a:r>
          </a:p>
        </p:txBody>
      </p:sp>
      <p:sp>
        <p:nvSpPr>
          <p:cNvPr id="10" name="Title 5">
            <a:extLst>
              <a:ext uri="{FF2B5EF4-FFF2-40B4-BE49-F238E27FC236}">
                <a16:creationId xmlns:a16="http://schemas.microsoft.com/office/drawing/2014/main" id="{0C356847-C3BE-C549-8F36-6B3B79151FAD}"/>
              </a:ext>
            </a:extLst>
          </p:cNvPr>
          <p:cNvSpPr txBox="1">
            <a:spLocks/>
          </p:cNvSpPr>
          <p:nvPr/>
        </p:nvSpPr>
        <p:spPr>
          <a:xfrm>
            <a:off x="191314" y="1838425"/>
            <a:ext cx="4266386" cy="2352575"/>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0188" indent="-230188">
              <a:lnSpc>
                <a:spcPct val="100000"/>
              </a:lnSpc>
              <a:spcBef>
                <a:spcPts val="1000"/>
              </a:spcBef>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Closely held businesses</a:t>
            </a:r>
          </a:p>
          <a:p>
            <a:pPr marL="230188" indent="-230188">
              <a:lnSpc>
                <a:spcPct val="100000"/>
              </a:lnSpc>
              <a:spcBef>
                <a:spcPts val="1000"/>
              </a:spcBef>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Existing profit-sharing plan or ability to establish</a:t>
            </a:r>
          </a:p>
          <a:p>
            <a:pPr marL="230188" indent="-230188">
              <a:lnSpc>
                <a:spcPct val="100000"/>
              </a:lnSpc>
              <a:spcBef>
                <a:spcPts val="1000"/>
              </a:spcBef>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If existing plan, an ability to make modifications</a:t>
            </a:r>
          </a:p>
          <a:p>
            <a:pPr marL="230188" indent="-230188">
              <a:lnSpc>
                <a:spcPct val="100000"/>
              </a:lnSpc>
              <a:spcBef>
                <a:spcPts val="1000"/>
              </a:spcBef>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Buy-sell agreement is set up as a cross purchase</a:t>
            </a:r>
          </a:p>
          <a:p>
            <a:pPr marL="230188" indent="-230188">
              <a:lnSpc>
                <a:spcPct val="100000"/>
              </a:lnSpc>
              <a:spcBef>
                <a:spcPts val="1000"/>
              </a:spcBef>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Any age, but parties may be sensitive </a:t>
            </a:r>
            <a:br>
              <a:rPr lang="en-US" sz="1400" noProof="1">
                <a:solidFill>
                  <a:srgbClr val="002677"/>
                </a:solidFill>
                <a:latin typeface="Segoe UI" panose="020B0502040204020203" pitchFamily="34" charset="0"/>
                <a:cs typeface="Segoe UI" panose="020B0502040204020203" pitchFamily="34" charset="0"/>
              </a:rPr>
            </a:br>
            <a:r>
              <a:rPr lang="en-US" sz="1400" noProof="1">
                <a:solidFill>
                  <a:srgbClr val="002677"/>
                </a:solidFill>
                <a:latin typeface="Segoe UI" panose="020B0502040204020203" pitchFamily="34" charset="0"/>
                <a:cs typeface="Segoe UI" panose="020B0502040204020203" pitchFamily="34" charset="0"/>
              </a:rPr>
              <a:t>to rate disparities</a:t>
            </a:r>
          </a:p>
          <a:p>
            <a:pPr>
              <a:lnSpc>
                <a:spcPct val="150000"/>
              </a:lnSpc>
            </a:pPr>
            <a:endParaRPr lang="en-US" sz="1400" dirty="0">
              <a:solidFill>
                <a:srgbClr val="002577"/>
              </a:solidFill>
              <a:latin typeface="Segoe UI" panose="020B0502040204020203" pitchFamily="34" charset="0"/>
              <a:cs typeface="Segoe UI" panose="020B0502040204020203" pitchFamily="34" charset="0"/>
            </a:endParaRPr>
          </a:p>
        </p:txBody>
      </p:sp>
      <p:pic>
        <p:nvPicPr>
          <p:cNvPr id="12" name="Graphic 11">
            <a:extLst>
              <a:ext uri="{FF2B5EF4-FFF2-40B4-BE49-F238E27FC236}">
                <a16:creationId xmlns:a16="http://schemas.microsoft.com/office/drawing/2014/main" id="{9C2EC163-0E3F-674A-8445-C005E2DA036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134100" y="2722880"/>
            <a:ext cx="1442140" cy="1402080"/>
          </a:xfrm>
          <a:prstGeom prst="rect">
            <a:avLst/>
          </a:prstGeom>
        </p:spPr>
      </p:pic>
    </p:spTree>
    <p:extLst>
      <p:ext uri="{BB962C8B-B14F-4D97-AF65-F5344CB8AC3E}">
        <p14:creationId xmlns:p14="http://schemas.microsoft.com/office/powerpoint/2010/main" val="3930567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65DDAF-2386-064D-B155-D12265FDB0D2}"/>
              </a:ext>
            </a:extLst>
          </p:cNvPr>
          <p:cNvSpPr/>
          <p:nvPr/>
        </p:nvSpPr>
        <p:spPr>
          <a:xfrm>
            <a:off x="4572000" y="0"/>
            <a:ext cx="4572000" cy="6858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86589"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45</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243859" cy="1001593"/>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Summary</a:t>
            </a:r>
          </a:p>
        </p:txBody>
      </p:sp>
      <p:pic>
        <p:nvPicPr>
          <p:cNvPr id="4" name="Graphic 3">
            <a:extLst>
              <a:ext uri="{FF2B5EF4-FFF2-40B4-BE49-F238E27FC236}">
                <a16:creationId xmlns:a16="http://schemas.microsoft.com/office/drawing/2014/main" id="{31FBDE25-5960-5843-A468-3288E5DA6F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189841" y="2464590"/>
            <a:ext cx="1341178" cy="1726410"/>
          </a:xfrm>
          <a:prstGeom prst="rect">
            <a:avLst/>
          </a:prstGeom>
        </p:spPr>
      </p:pic>
      <p:sp>
        <p:nvSpPr>
          <p:cNvPr id="10" name="Title 5">
            <a:extLst>
              <a:ext uri="{FF2B5EF4-FFF2-40B4-BE49-F238E27FC236}">
                <a16:creationId xmlns:a16="http://schemas.microsoft.com/office/drawing/2014/main" id="{0C356847-C3BE-C549-8F36-6B3B79151FAD}"/>
              </a:ext>
            </a:extLst>
          </p:cNvPr>
          <p:cNvSpPr txBox="1">
            <a:spLocks/>
          </p:cNvSpPr>
          <p:nvPr/>
        </p:nvSpPr>
        <p:spPr>
          <a:xfrm>
            <a:off x="191314" y="1838425"/>
            <a:ext cx="4069790" cy="2352575"/>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0188" indent="-230188">
              <a:lnSpc>
                <a:spcPct val="100000"/>
              </a:lnSpc>
              <a:spcBef>
                <a:spcPts val="1000"/>
              </a:spcBef>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Profit-sharing plans can purchase insurance on other lives</a:t>
            </a:r>
          </a:p>
          <a:p>
            <a:pPr marL="230188" indent="-230188">
              <a:lnSpc>
                <a:spcPct val="100000"/>
              </a:lnSpc>
              <a:spcBef>
                <a:spcPts val="1000"/>
              </a:spcBef>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Survivorship life policies can be purchased </a:t>
            </a:r>
            <a:br>
              <a:rPr lang="en-US" sz="1400" noProof="1">
                <a:solidFill>
                  <a:srgbClr val="002677"/>
                </a:solidFill>
                <a:latin typeface="Segoe UI" panose="020B0502040204020203" pitchFamily="34" charset="0"/>
                <a:cs typeface="Segoe UI" panose="020B0502040204020203" pitchFamily="34" charset="0"/>
              </a:rPr>
            </a:br>
            <a:r>
              <a:rPr lang="en-US" sz="1400" noProof="1">
                <a:solidFill>
                  <a:srgbClr val="002677"/>
                </a:solidFill>
                <a:latin typeface="Segoe UI" panose="020B0502040204020203" pitchFamily="34" charset="0"/>
                <a:cs typeface="Segoe UI" panose="020B0502040204020203" pitchFamily="34" charset="0"/>
              </a:rPr>
              <a:t>in profit-sharing plans</a:t>
            </a:r>
          </a:p>
          <a:p>
            <a:pPr marL="230188" indent="-230188">
              <a:lnSpc>
                <a:spcPct val="100000"/>
              </a:lnSpc>
              <a:spcBef>
                <a:spcPts val="1000"/>
              </a:spcBef>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Funding a cross purchase buy-sell with a profit-sharing plan can be an attractive option</a:t>
            </a:r>
          </a:p>
          <a:p>
            <a:pPr>
              <a:lnSpc>
                <a:spcPct val="150000"/>
              </a:lnSpc>
            </a:pPr>
            <a:endParaRPr lang="en-US" sz="1400" dirty="0">
              <a:solidFill>
                <a:srgbClr val="002577"/>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03687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people standing in a room&#10;&#10;Description automatically generated">
            <a:extLst>
              <a:ext uri="{FF2B5EF4-FFF2-40B4-BE49-F238E27FC236}">
                <a16:creationId xmlns:a16="http://schemas.microsoft.com/office/drawing/2014/main" id="{66C398B1-940C-3944-B842-F72F0CDD34BF}"/>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1984" y="-253999"/>
            <a:ext cx="9142016" cy="4939220"/>
          </a:xfrm>
        </p:spPr>
      </p:pic>
      <p:pic>
        <p:nvPicPr>
          <p:cNvPr id="21" name="Picture 20">
            <a:extLst>
              <a:ext uri="{FF2B5EF4-FFF2-40B4-BE49-F238E27FC236}">
                <a16:creationId xmlns:a16="http://schemas.microsoft.com/office/drawing/2014/main" id="{30B27C0A-2298-44AF-BCEE-CC7F03D460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3889375"/>
            <a:ext cx="9144000" cy="2111375"/>
          </a:xfrm>
          <a:prstGeom prst="rect">
            <a:avLst/>
          </a:prstGeom>
        </p:spPr>
      </p:pic>
      <p:sp>
        <p:nvSpPr>
          <p:cNvPr id="2" name="Slide Number Placeholder 1">
            <a:extLst>
              <a:ext uri="{FF2B5EF4-FFF2-40B4-BE49-F238E27FC236}">
                <a16:creationId xmlns:a16="http://schemas.microsoft.com/office/drawing/2014/main" id="{8BC19A1D-932A-F348-84C9-F98EECDF1DF0}"/>
              </a:ext>
            </a:extLst>
          </p:cNvPr>
          <p:cNvSpPr>
            <a:spLocks noGrp="1"/>
          </p:cNvSpPr>
          <p:nvPr>
            <p:ph type="sldNum" sz="quarter" idx="4"/>
          </p:nvPr>
        </p:nvSpPr>
        <p:spPr>
          <a:xfrm>
            <a:off x="8585201" y="6343906"/>
            <a:ext cx="329004" cy="162054"/>
          </a:xfrm>
        </p:spPr>
        <p:txBody>
          <a:bodyPr/>
          <a:lstStyle/>
          <a:p>
            <a:fld id="{2C7AFF3D-0B71-614B-ACB6-7F45BDA6A838}" type="slidenum">
              <a:rPr lang="en-US" smtClean="0">
                <a:sym typeface="Segoe UI" panose="020B0502040204020203" pitchFamily="34" charset="0"/>
              </a:rPr>
              <a:pPr/>
              <a:t>46</a:t>
            </a:fld>
            <a:endParaRPr lang="en-US" dirty="0">
              <a:sym typeface="Segoe UI" panose="020B0502040204020203" pitchFamily="34" charset="0"/>
            </a:endParaRPr>
          </a:p>
        </p:txBody>
      </p:sp>
      <p:sp>
        <p:nvSpPr>
          <p:cNvPr id="4" name="Text Placeholder 3">
            <a:extLst>
              <a:ext uri="{FF2B5EF4-FFF2-40B4-BE49-F238E27FC236}">
                <a16:creationId xmlns:a16="http://schemas.microsoft.com/office/drawing/2014/main" id="{E2D10BFA-428E-B648-83F6-56564C95CA9D}"/>
              </a:ext>
            </a:extLst>
          </p:cNvPr>
          <p:cNvSpPr>
            <a:spLocks noGrp="1"/>
          </p:cNvSpPr>
          <p:nvPr>
            <p:ph type="body" sz="quarter" idx="13"/>
          </p:nvPr>
        </p:nvSpPr>
        <p:spPr/>
        <p:txBody>
          <a:bodyPr/>
          <a:lstStyle/>
          <a:p>
            <a:r>
              <a:rPr lang="en-US" dirty="0"/>
              <a:t>One last look</a:t>
            </a:r>
          </a:p>
        </p:txBody>
      </p:sp>
      <p:graphicFrame>
        <p:nvGraphicFramePr>
          <p:cNvPr id="5" name="Object 4" hidden="1">
            <a:extLst>
              <a:ext uri="{FF2B5EF4-FFF2-40B4-BE49-F238E27FC236}">
                <a16:creationId xmlns:a16="http://schemas.microsoft.com/office/drawing/2014/main" id="{A71829E2-2419-4F48-9A9A-54103976B735}"/>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87611" name="think-cell Slide" r:id="rId7" imgW="7772400" imgH="10058400" progId="TCLayout.ActiveDocument.1">
                  <p:embed/>
                </p:oleObj>
              </mc:Choice>
              <mc:Fallback>
                <p:oleObj name="think-cell Slide" r:id="rId7" imgW="7772400" imgH="10058400" progId="TCLayout.ActiveDocument.1">
                  <p:embed/>
                  <p:pic>
                    <p:nvPicPr>
                      <p:cNvPr id="5" name="Object 4" hidden="1">
                        <a:extLst>
                          <a:ext uri="{FF2B5EF4-FFF2-40B4-BE49-F238E27FC236}">
                            <a16:creationId xmlns:a16="http://schemas.microsoft.com/office/drawing/2014/main" id="{A71829E2-2419-4F48-9A9A-54103976B735}"/>
                          </a:ext>
                        </a:extLst>
                      </p:cNvPr>
                      <p:cNvPicPr/>
                      <p:nvPr/>
                    </p:nvPicPr>
                    <p:blipFill>
                      <a:blip r:embed="rId8"/>
                      <a:stretch>
                        <a:fillRect/>
                      </a:stretch>
                    </p:blipFill>
                    <p:spPr>
                      <a:xfrm>
                        <a:off x="993" y="858243"/>
                        <a:ext cx="992" cy="992"/>
                      </a:xfrm>
                      <a:prstGeom prst="rect">
                        <a:avLst/>
                      </a:prstGeom>
                    </p:spPr>
                  </p:pic>
                </p:oleObj>
              </mc:Fallback>
            </mc:AlternateContent>
          </a:graphicData>
        </a:graphic>
      </p:graphicFrame>
      <p:sp>
        <p:nvSpPr>
          <p:cNvPr id="9" name="Footer Placeholder 3">
            <a:extLst>
              <a:ext uri="{FF2B5EF4-FFF2-40B4-BE49-F238E27FC236}">
                <a16:creationId xmlns:a16="http://schemas.microsoft.com/office/drawing/2014/main" id="{9BD03015-F273-504C-A44B-3EF5C38EA883}"/>
              </a:ext>
            </a:extLst>
          </p:cNvPr>
          <p:cNvSpPr>
            <a:spLocks noGrp="1"/>
          </p:cNvSpPr>
          <p:nvPr>
            <p:ph type="ftr" sz="quarter" idx="11"/>
          </p:nvPr>
        </p:nvSpPr>
        <p:spPr>
          <a:xfrm>
            <a:off x="5591566" y="6346332"/>
            <a:ext cx="3086100" cy="182432"/>
          </a:xfrm>
        </p:spPr>
        <p:txBody>
          <a:bodyPr/>
          <a:lstStyle>
            <a:lvl1pPr algn="r">
              <a:defRPr sz="600" b="1" i="0">
                <a:solidFill>
                  <a:srgbClr val="FFFFFF"/>
                </a:solidFill>
                <a:latin typeface="Segoe UI" panose="020B0502040204020203" pitchFamily="34" charset="0"/>
                <a:cs typeface="Segoe UI" panose="020B0502040204020203" pitchFamily="34" charset="0"/>
              </a:defRPr>
            </a:lvl1pPr>
          </a:lstStyle>
          <a:p>
            <a:pPr defTabSz="285750">
              <a:defRPr/>
            </a:pPr>
            <a:r>
              <a:rPr lang="en-US" dirty="0"/>
              <a:t>Owning life insurance inside qualified plans – Month 00, 2020</a:t>
            </a:r>
          </a:p>
        </p:txBody>
      </p:sp>
    </p:spTree>
    <p:extLst>
      <p:ext uri="{BB962C8B-B14F-4D97-AF65-F5344CB8AC3E}">
        <p14:creationId xmlns:p14="http://schemas.microsoft.com/office/powerpoint/2010/main" val="3271812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88634"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47</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316884" cy="747415"/>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cs typeface="Segoe UI" panose="020B0502040204020203" pitchFamily="34" charset="0"/>
            </a:endParaRPr>
          </a:p>
        </p:txBody>
      </p:sp>
      <p:sp>
        <p:nvSpPr>
          <p:cNvPr id="12" name="Title 5">
            <a:extLst>
              <a:ext uri="{FF2B5EF4-FFF2-40B4-BE49-F238E27FC236}">
                <a16:creationId xmlns:a16="http://schemas.microsoft.com/office/drawing/2014/main" id="{21FDE55A-00AB-9242-8BDF-1F4EDCCB7CD1}"/>
              </a:ext>
            </a:extLst>
          </p:cNvPr>
          <p:cNvSpPr txBox="1">
            <a:spLocks/>
          </p:cNvSpPr>
          <p:nvPr/>
        </p:nvSpPr>
        <p:spPr>
          <a:xfrm>
            <a:off x="191313" y="1836821"/>
            <a:ext cx="4380687" cy="3006642"/>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4950" indent="-234950">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Roy is age 50</a:t>
            </a:r>
          </a:p>
          <a:p>
            <a:pPr marL="234950" indent="-234950">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Participates in a profit-sharing plan</a:t>
            </a:r>
          </a:p>
          <a:p>
            <a:pPr marL="234950" indent="-234950">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Is in the 35% marginal income tax bracket</a:t>
            </a:r>
          </a:p>
          <a:p>
            <a:pPr marL="234950" indent="-234950">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Advisor suggests he purchase a $500,000</a:t>
            </a:r>
            <a:br>
              <a:rPr lang="en-US" sz="1400" noProof="1">
                <a:solidFill>
                  <a:srgbClr val="002677"/>
                </a:solidFill>
                <a:latin typeface="Segoe UI" panose="020B0502040204020203" pitchFamily="34" charset="0"/>
                <a:cs typeface="Segoe UI" panose="020B0502040204020203" pitchFamily="34" charset="0"/>
              </a:rPr>
            </a:br>
            <a:r>
              <a:rPr lang="en-US" sz="1400" noProof="1">
                <a:solidFill>
                  <a:srgbClr val="002677"/>
                </a:solidFill>
                <a:latin typeface="Segoe UI" panose="020B0502040204020203" pitchFamily="34" charset="0"/>
                <a:cs typeface="Segoe UI" panose="020B0502040204020203" pitchFamily="34" charset="0"/>
              </a:rPr>
              <a:t>UL life insurance policy for his family</a:t>
            </a:r>
          </a:p>
          <a:p>
            <a:pPr marL="234950" indent="-234950">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He qualifies for the maximum contribution to </a:t>
            </a:r>
            <a:br>
              <a:rPr lang="en-US" sz="1400" noProof="1">
                <a:solidFill>
                  <a:srgbClr val="002677"/>
                </a:solidFill>
                <a:latin typeface="Segoe UI" panose="020B0502040204020203" pitchFamily="34" charset="0"/>
                <a:cs typeface="Segoe UI" panose="020B0502040204020203" pitchFamily="34" charset="0"/>
              </a:rPr>
            </a:br>
            <a:r>
              <a:rPr lang="en-US" sz="1400" noProof="1">
                <a:solidFill>
                  <a:srgbClr val="002677"/>
                </a:solidFill>
                <a:latin typeface="Segoe UI" panose="020B0502040204020203" pitchFamily="34" charset="0"/>
                <a:cs typeface="Segoe UI" panose="020B0502040204020203" pitchFamily="34" charset="0"/>
              </a:rPr>
              <a:t>his profit–sharing plan in all years </a:t>
            </a:r>
          </a:p>
          <a:p>
            <a:pPr marL="234950" indent="-234950">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Outside the plan, he is able to purchase $500,000 of death benefit paying $96,495 over 15 years</a:t>
            </a:r>
          </a:p>
        </p:txBody>
      </p:sp>
      <p:pic>
        <p:nvPicPr>
          <p:cNvPr id="5" name="Picture Placeholder 4" descr="A person sitting at a table using a computer&#10;&#10;Description automatically generated">
            <a:extLst>
              <a:ext uri="{FF2B5EF4-FFF2-40B4-BE49-F238E27FC236}">
                <a16:creationId xmlns:a16="http://schemas.microsoft.com/office/drawing/2014/main" id="{25735B85-ABC3-7348-B32A-8D2CD8293D2A}"/>
              </a:ext>
            </a:extLst>
          </p:cNvPr>
          <p:cNvPicPr>
            <a:picLocks noGrp="1" noChangeAspect="1"/>
          </p:cNvPicPr>
          <p:nvPr>
            <p:ph type="pic" sz="quarter" idx="23"/>
          </p:nvPr>
        </p:nvPicPr>
        <p:blipFill>
          <a:blip r:embed="rId7" cstate="print">
            <a:extLst>
              <a:ext uri="{28A0092B-C50C-407E-A947-70E740481C1C}">
                <a14:useLocalDpi xmlns:a14="http://schemas.microsoft.com/office/drawing/2010/main"/>
              </a:ext>
            </a:extLst>
          </a:blip>
          <a:srcRect/>
          <a:stretch>
            <a:fillRect/>
          </a:stretch>
        </p:blipFill>
        <p:spPr/>
      </p:pic>
      <p:sp>
        <p:nvSpPr>
          <p:cNvPr id="10" name="Text Placeholder 3">
            <a:extLst>
              <a:ext uri="{FF2B5EF4-FFF2-40B4-BE49-F238E27FC236}">
                <a16:creationId xmlns:a16="http://schemas.microsoft.com/office/drawing/2014/main" id="{5D502B9F-0FC2-0A4F-869F-FB7F5FD7D95B}"/>
              </a:ext>
            </a:extLst>
          </p:cNvPr>
          <p:cNvSpPr txBox="1">
            <a:spLocks/>
          </p:cNvSpPr>
          <p:nvPr/>
        </p:nvSpPr>
        <p:spPr>
          <a:xfrm>
            <a:off x="213840" y="382886"/>
            <a:ext cx="4243859" cy="750456"/>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One last look – sample</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280701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65DDAF-2386-064D-B155-D12265FDB0D2}"/>
              </a:ext>
            </a:extLst>
          </p:cNvPr>
          <p:cNvSpPr/>
          <p:nvPr/>
        </p:nvSpPr>
        <p:spPr>
          <a:xfrm>
            <a:off x="4572000" y="0"/>
            <a:ext cx="4572000" cy="6858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89655"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48</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8" name="Title 5">
            <a:extLst>
              <a:ext uri="{FF2B5EF4-FFF2-40B4-BE49-F238E27FC236}">
                <a16:creationId xmlns:a16="http://schemas.microsoft.com/office/drawing/2014/main" id="{573F4BBF-8407-5E47-AA80-580A6BB96F38}"/>
              </a:ext>
            </a:extLst>
          </p:cNvPr>
          <p:cNvSpPr txBox="1">
            <a:spLocks/>
          </p:cNvSpPr>
          <p:nvPr/>
        </p:nvSpPr>
        <p:spPr>
          <a:xfrm>
            <a:off x="194153" y="1836821"/>
            <a:ext cx="4331809" cy="2506579"/>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4950" indent="-234950">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Annual PSP contribution is $56,000</a:t>
            </a:r>
          </a:p>
          <a:p>
            <a:pPr marL="234950" indent="-234950">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Maximum premium for UL is 25% of contribution</a:t>
            </a:r>
          </a:p>
          <a:p>
            <a:pPr marL="234950" indent="-234950">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$56,000 x 25% = $14,000</a:t>
            </a:r>
          </a:p>
          <a:p>
            <a:pPr marL="234950" indent="-234950">
              <a:lnSpc>
                <a:spcPct val="100000"/>
              </a:lnSpc>
              <a:spcBef>
                <a:spcPts val="1000"/>
              </a:spcBef>
              <a:buClr>
                <a:srgbClr val="002677"/>
              </a:buClr>
              <a:buFont typeface="Courier New" panose="02070309020205020404" pitchFamily="49" charset="0"/>
              <a:buChar char="o"/>
            </a:pPr>
            <a:r>
              <a:rPr lang="en-US" sz="1400" noProof="1">
                <a:solidFill>
                  <a:srgbClr val="002677"/>
                </a:solidFill>
                <a:latin typeface="Segoe UI" panose="020B0502040204020203" pitchFamily="34" charset="0"/>
                <a:cs typeface="Segoe UI" panose="020B0502040204020203" pitchFamily="34" charset="0"/>
              </a:rPr>
              <a:t>Premium payable for a $500,000 death benefit </a:t>
            </a:r>
            <a:br>
              <a:rPr lang="en-US" sz="1400" noProof="1">
                <a:solidFill>
                  <a:srgbClr val="002677"/>
                </a:solidFill>
                <a:latin typeface="Segoe UI" panose="020B0502040204020203" pitchFamily="34" charset="0"/>
                <a:cs typeface="Segoe UI" panose="020B0502040204020203" pitchFamily="34" charset="0"/>
              </a:rPr>
            </a:br>
            <a:r>
              <a:rPr lang="en-US" sz="1400" noProof="1">
                <a:solidFill>
                  <a:srgbClr val="002677"/>
                </a:solidFill>
                <a:latin typeface="Segoe UI" panose="020B0502040204020203" pitchFamily="34" charset="0"/>
                <a:cs typeface="Segoe UI" panose="020B0502040204020203" pitchFamily="34" charset="0"/>
              </a:rPr>
              <a:t>for male age 50 using unisex rates: </a:t>
            </a:r>
            <a:br>
              <a:rPr lang="en-US" sz="1400" noProof="1">
                <a:solidFill>
                  <a:srgbClr val="002677"/>
                </a:solidFill>
                <a:latin typeface="Segoe UI" panose="020B0502040204020203" pitchFamily="34" charset="0"/>
                <a:cs typeface="Segoe UI" panose="020B0502040204020203" pitchFamily="34" charset="0"/>
              </a:rPr>
            </a:br>
            <a:r>
              <a:rPr lang="en-US" sz="1400" noProof="1">
                <a:solidFill>
                  <a:srgbClr val="002677"/>
                </a:solidFill>
                <a:latin typeface="Segoe UI" panose="020B0502040204020203" pitchFamily="34" charset="0"/>
                <a:cs typeface="Segoe UI" panose="020B0502040204020203" pitchFamily="34" charset="0"/>
              </a:rPr>
              <a:t>$6,433 X 15 years = $96,495</a:t>
            </a:r>
          </a:p>
          <a:p>
            <a:pPr marL="230188" lvl="1" indent="-225425">
              <a:spcBef>
                <a:spcPts val="750"/>
              </a:spcBef>
              <a:buClr>
                <a:srgbClr val="002577"/>
              </a:buClr>
              <a:buFont typeface="Courier New" panose="02070309020205020404" pitchFamily="49" charset="0"/>
              <a:buChar char="o"/>
            </a:pPr>
            <a:endParaRPr lang="en-US" sz="14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230188" indent="-225425">
              <a:lnSpc>
                <a:spcPct val="150000"/>
              </a:lnSpc>
              <a:buFont typeface="Courier New" panose="02070309020205020404" pitchFamily="49" charset="0"/>
              <a:buChar char="o"/>
            </a:pPr>
            <a:endParaRPr lang="en-US" sz="1400" b="1" dirty="0">
              <a:solidFill>
                <a:srgbClr val="3369FF"/>
              </a:solidFill>
              <a:latin typeface="Segoe UI" panose="020B0502040204020203" pitchFamily="34" charset="0"/>
              <a:cs typeface="Segoe UI" panose="020B0502040204020203" pitchFamily="34" charset="0"/>
            </a:endParaRP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316884" cy="760115"/>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If Roy purchases life insurance</a:t>
            </a:r>
          </a:p>
          <a:p>
            <a:pPr>
              <a:spcBef>
                <a:spcPts val="400"/>
              </a:spcBef>
            </a:pPr>
            <a:r>
              <a:rPr lang="en-US" dirty="0">
                <a:cs typeface="Segoe UI" panose="020B0502040204020203" pitchFamily="34" charset="0"/>
              </a:rPr>
              <a:t>in his profit-sharing plan</a:t>
            </a:r>
          </a:p>
        </p:txBody>
      </p:sp>
      <p:pic>
        <p:nvPicPr>
          <p:cNvPr id="13" name="Graphic 12">
            <a:extLst>
              <a:ext uri="{FF2B5EF4-FFF2-40B4-BE49-F238E27FC236}">
                <a16:creationId xmlns:a16="http://schemas.microsoft.com/office/drawing/2014/main" id="{7F92D033-2019-664C-87BA-05288E1FD2F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38018" y="2133917"/>
            <a:ext cx="2234883" cy="2234883"/>
          </a:xfrm>
          <a:prstGeom prst="rect">
            <a:avLst/>
          </a:prstGeom>
        </p:spPr>
      </p:pic>
    </p:spTree>
    <p:extLst>
      <p:ext uri="{BB962C8B-B14F-4D97-AF65-F5344CB8AC3E}">
        <p14:creationId xmlns:p14="http://schemas.microsoft.com/office/powerpoint/2010/main" val="86182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584736"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5"/>
            <a:ext cx="8358659" cy="760115"/>
          </a:xfrm>
        </p:spPr>
        <p:txBody>
          <a:bodyPr/>
          <a:lstStyle/>
          <a:p>
            <a:pPr>
              <a:spcBef>
                <a:spcPts val="1000"/>
              </a:spcBef>
            </a:pPr>
            <a:r>
              <a:rPr lang="en-US" dirty="0">
                <a:cs typeface="Segoe UI" panose="020B0502040204020203" pitchFamily="34" charset="0"/>
              </a:rPr>
              <a:t>One last look — economic benefit costs</a:t>
            </a:r>
          </a:p>
          <a:p>
            <a:pPr>
              <a:spcBef>
                <a:spcPts val="1000"/>
              </a:spcBef>
            </a:pPr>
            <a:r>
              <a:rPr lang="en-US" sz="1800" dirty="0">
                <a:cs typeface="Segoe UI" panose="020B0502040204020203" pitchFamily="34" charset="0"/>
              </a:rPr>
              <a:t>Roy pays tax on the economic benefit each year</a:t>
            </a: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49</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graphicFrame>
        <p:nvGraphicFramePr>
          <p:cNvPr id="12" name="Table Placeholder 4">
            <a:extLst>
              <a:ext uri="{FF2B5EF4-FFF2-40B4-BE49-F238E27FC236}">
                <a16:creationId xmlns:a16="http://schemas.microsoft.com/office/drawing/2014/main" id="{96F9065A-0EEF-F64F-9924-F9256DC7732F}"/>
              </a:ext>
            </a:extLst>
          </p:cNvPr>
          <p:cNvGraphicFramePr>
            <a:graphicFrameLocks/>
          </p:cNvGraphicFramePr>
          <p:nvPr>
            <p:extLst>
              <p:ext uri="{D42A27DB-BD31-4B8C-83A1-F6EECF244321}">
                <p14:modId xmlns:p14="http://schemas.microsoft.com/office/powerpoint/2010/main" val="640067997"/>
              </p:ext>
            </p:extLst>
          </p:nvPr>
        </p:nvGraphicFramePr>
        <p:xfrm>
          <a:off x="285750" y="2508250"/>
          <a:ext cx="5717516" cy="2866914"/>
        </p:xfrm>
        <a:graphic>
          <a:graphicData uri="http://schemas.openxmlformats.org/drawingml/2006/table">
            <a:tbl>
              <a:tblPr firstRow="1" bandRow="1">
                <a:tableStyleId>{5C22544A-7EE6-4342-B048-85BDC9FD1C3A}</a:tableStyleId>
              </a:tblPr>
              <a:tblGrid>
                <a:gridCol w="2862532">
                  <a:extLst>
                    <a:ext uri="{9D8B030D-6E8A-4147-A177-3AD203B41FA5}">
                      <a16:colId xmlns:a16="http://schemas.microsoft.com/office/drawing/2014/main" val="1181051350"/>
                    </a:ext>
                  </a:extLst>
                </a:gridCol>
                <a:gridCol w="2854984">
                  <a:extLst>
                    <a:ext uri="{9D8B030D-6E8A-4147-A177-3AD203B41FA5}">
                      <a16:colId xmlns:a16="http://schemas.microsoft.com/office/drawing/2014/main" val="344917258"/>
                    </a:ext>
                  </a:extLst>
                </a:gridCol>
              </a:tblGrid>
              <a:tr h="428514">
                <a:tc gridSpan="2">
                  <a:txBody>
                    <a:bodyPr/>
                    <a:lstStyle/>
                    <a:p>
                      <a:pPr algn="l"/>
                      <a:r>
                        <a:rPr lang="en-US" sz="1600" b="1" i="0" u="none" strike="noStrike" kern="1200" baseline="0" dirty="0">
                          <a:solidFill>
                            <a:srgbClr val="FFFFFF"/>
                          </a:solidFill>
                          <a:latin typeface="Segoe UI" panose="020B0502040204020203" pitchFamily="34" charset="0"/>
                          <a:ea typeface="+mn-ea"/>
                          <a:cs typeface="Segoe UI" panose="020B0502040204020203" pitchFamily="34" charset="0"/>
                        </a:rPr>
                        <a:t>Year 1</a:t>
                      </a:r>
                      <a:endParaRPr lang="en-US" sz="1600" b="1" i="0" dirty="0">
                        <a:solidFill>
                          <a:srgbClr val="FFFFFF"/>
                        </a:solidFill>
                        <a:latin typeface="Segoe UI" panose="020B0502040204020203" pitchFamily="34" charset="0"/>
                        <a:cs typeface="Segoe UI" panose="020B0502040204020203" pitchFamily="34" charset="0"/>
                      </a:endParaRPr>
                    </a:p>
                  </a:txBody>
                  <a:tcPr marL="182880" marR="0" marT="57150" marB="27432" anchor="b" horzOverflow="overflow">
                    <a:lnL w="635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i="0" dirty="0">
                        <a:solidFill>
                          <a:srgbClr val="FFFFFF"/>
                        </a:solidFill>
                        <a:latin typeface="Segoe UI" panose="020B0502040204020203" pitchFamily="34" charset="0"/>
                        <a:cs typeface="Segoe UI" panose="020B0502040204020203" pitchFamily="34" charset="0"/>
                      </a:endParaRPr>
                    </a:p>
                  </a:txBody>
                  <a:tcPr marL="0" marR="0" marT="57150" marB="27432" anchor="b"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rgbClr val="3369FF"/>
                      </a:solidFill>
                      <a:prstDash val="solid"/>
                      <a:round/>
                      <a:headEnd type="none" w="med" len="med"/>
                      <a:tailEnd type="none" w="med" len="med"/>
                    </a:lnB>
                    <a:lnTlToBr w="12700" cmpd="sng">
                      <a:noFill/>
                      <a:prstDash val="solid"/>
                    </a:lnTlToBr>
                    <a:lnBlToTr w="12700" cmpd="sng">
                      <a:noFill/>
                      <a:prstDash val="solid"/>
                    </a:lnBlToTr>
                    <a:solidFill>
                      <a:srgbClr val="3369FF"/>
                    </a:solidFill>
                  </a:tcPr>
                </a:tc>
                <a:extLst>
                  <a:ext uri="{0D108BD9-81ED-4DB2-BD59-A6C34878D82A}">
                    <a16:rowId xmlns:a16="http://schemas.microsoft.com/office/drawing/2014/main" val="4134292087"/>
                  </a:ext>
                </a:extLst>
              </a:tr>
              <a:tr h="0">
                <a:tc>
                  <a:txBody>
                    <a:bodyPr/>
                    <a:lstStyle/>
                    <a:p>
                      <a:pPr marL="284163" marR="0" lvl="0" indent="-284163" algn="l"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Premium</a:t>
                      </a:r>
                    </a:p>
                  </a:txBody>
                  <a:tcPr marL="18288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$6,433</a:t>
                      </a:r>
                    </a:p>
                  </a:txBody>
                  <a:tcPr marL="92620" marR="92620" marT="137160" marB="137160" anchor="ctr" horzOverflow="overflow">
                    <a:lnL w="6350" cap="flat" cmpd="sng" algn="ctr">
                      <a:solidFill>
                        <a:srgbClr val="002577"/>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rgbClr val="3369FF"/>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4214203913"/>
                  </a:ext>
                </a:extLst>
              </a:tr>
              <a:tr h="0">
                <a:tc>
                  <a:txBody>
                    <a:bodyPr/>
                    <a:lstStyle/>
                    <a:p>
                      <a:pPr marL="284163" marR="0" lvl="0" indent="-284163" algn="l"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EB</a:t>
                      </a:r>
                      <a:r>
                        <a:rPr kumimoji="0" lang="en-US" sz="1200" b="0" i="0" u="none" strike="noStrike" cap="none" normalizeH="0" baseline="40000" dirty="0">
                          <a:ln>
                            <a:noFill/>
                          </a:ln>
                          <a:solidFill>
                            <a:srgbClr val="002577"/>
                          </a:solidFill>
                          <a:effectLst/>
                          <a:latin typeface="Segoe UI" panose="020B0502040204020203" pitchFamily="34" charset="0"/>
                          <a:cs typeface="Segoe UI" panose="020B0502040204020203" pitchFamily="34" charset="0"/>
                        </a:rPr>
                        <a:t>4</a:t>
                      </a:r>
                      <a:endPar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endParaRPr>
                    </a:p>
                  </a:txBody>
                  <a:tcPr marL="18288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$441</a:t>
                      </a:r>
                    </a:p>
                  </a:txBody>
                  <a:tcPr marL="92620" marR="92620" marT="137160" marB="137160" anchor="ctr" horzOverflow="overflow">
                    <a:lnL w="6350" cap="flat" cmpd="sng" algn="ctr">
                      <a:solidFill>
                        <a:srgbClr val="002577"/>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200909392"/>
                  </a:ext>
                </a:extLst>
              </a:tr>
              <a:tr h="0">
                <a:tc>
                  <a:txBody>
                    <a:bodyPr/>
                    <a:lstStyle/>
                    <a:p>
                      <a:pPr marL="284163" marR="0" lvl="0" indent="-284163" algn="l"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Tax on EB</a:t>
                      </a:r>
                      <a:endParaRPr kumimoji="0" lang="en-US" sz="1400" b="0" i="0" u="none" strike="noStrike" cap="none" normalizeH="0" baseline="40000" dirty="0">
                        <a:ln>
                          <a:noFill/>
                        </a:ln>
                        <a:solidFill>
                          <a:srgbClr val="002577"/>
                        </a:solidFill>
                        <a:effectLst/>
                        <a:latin typeface="Segoe UI" panose="020B0502040204020203" pitchFamily="34" charset="0"/>
                        <a:cs typeface="Segoe UI" panose="020B0502040204020203" pitchFamily="34" charset="0"/>
                      </a:endParaRPr>
                    </a:p>
                  </a:txBody>
                  <a:tcPr marL="18288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$154</a:t>
                      </a:r>
                    </a:p>
                  </a:txBody>
                  <a:tcPr marL="92620" marR="92620" marT="137160" marB="137160" anchor="ctr" horzOverflow="overflow">
                    <a:lnL w="6350" cap="flat" cmpd="sng" algn="ctr">
                      <a:solidFill>
                        <a:srgbClr val="002577"/>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534749069"/>
                  </a:ext>
                </a:extLst>
              </a:tr>
              <a:tr h="0">
                <a:tc>
                  <a:txBody>
                    <a:bodyPr/>
                    <a:lstStyle/>
                    <a:p>
                      <a:pPr marL="284163" marR="0" lvl="0" indent="-284163" algn="l"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Cumulative EB</a:t>
                      </a:r>
                    </a:p>
                  </a:txBody>
                  <a:tcPr marL="18288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$9,401</a:t>
                      </a:r>
                    </a:p>
                  </a:txBody>
                  <a:tcPr marL="92620" marR="92620" marT="137160" marB="137160" anchor="ctr" horzOverflow="overflow">
                    <a:lnL w="6350" cap="flat" cmpd="sng" algn="ctr">
                      <a:solidFill>
                        <a:srgbClr val="002577"/>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123030748"/>
                  </a:ext>
                </a:extLst>
              </a:tr>
              <a:tr h="0">
                <a:tc>
                  <a:txBody>
                    <a:bodyPr/>
                    <a:lstStyle/>
                    <a:p>
                      <a:pPr marL="284163" marR="0" lvl="0" indent="-284163" algn="l"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Cumulative tax on EB</a:t>
                      </a:r>
                      <a:r>
                        <a:rPr kumimoji="0" lang="en-US" sz="1200" b="0" i="0" u="none" strike="noStrike" cap="none" normalizeH="0" baseline="40000" dirty="0">
                          <a:ln>
                            <a:noFill/>
                          </a:ln>
                          <a:solidFill>
                            <a:srgbClr val="002577"/>
                          </a:solidFill>
                          <a:effectLst/>
                          <a:latin typeface="Segoe UI" panose="020B0502040204020203" pitchFamily="34" charset="0"/>
                          <a:cs typeface="Segoe UI" panose="020B0502040204020203" pitchFamily="34" charset="0"/>
                        </a:rPr>
                        <a:t>5</a:t>
                      </a:r>
                      <a:endParaRPr kumimoji="0" lang="en-US" sz="1400" b="0" i="0" u="none" strike="noStrike" cap="none" normalizeH="0" baseline="40000" dirty="0">
                        <a:ln>
                          <a:noFill/>
                        </a:ln>
                        <a:solidFill>
                          <a:srgbClr val="002577"/>
                        </a:solidFill>
                        <a:effectLst/>
                        <a:latin typeface="Segoe UI" panose="020B0502040204020203" pitchFamily="34" charset="0"/>
                        <a:cs typeface="Segoe UI" panose="020B0502040204020203" pitchFamily="34" charset="0"/>
                      </a:endParaRPr>
                    </a:p>
                  </a:txBody>
                  <a:tcPr marL="18288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rgbClr val="002577"/>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$3,290</a:t>
                      </a:r>
                    </a:p>
                  </a:txBody>
                  <a:tcPr marL="92620" marR="92620" marT="137160" marB="137160" anchor="ctr" horzOverflow="overflow">
                    <a:lnL w="6350" cap="flat" cmpd="sng" algn="ctr">
                      <a:solidFill>
                        <a:srgbClr val="002577"/>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65332328"/>
                  </a:ext>
                </a:extLst>
              </a:tr>
            </a:tbl>
          </a:graphicData>
        </a:graphic>
      </p:graphicFrame>
      <p:sp>
        <p:nvSpPr>
          <p:cNvPr id="9" name="Text Box 4">
            <a:extLst>
              <a:ext uri="{FF2B5EF4-FFF2-40B4-BE49-F238E27FC236}">
                <a16:creationId xmlns:a16="http://schemas.microsoft.com/office/drawing/2014/main" id="{A7D23C69-8239-A544-9B96-47271B8B6D9A}"/>
              </a:ext>
            </a:extLst>
          </p:cNvPr>
          <p:cNvSpPr txBox="1">
            <a:spLocks noChangeArrowheads="1"/>
          </p:cNvSpPr>
          <p:nvPr/>
        </p:nvSpPr>
        <p:spPr bwMode="auto">
          <a:xfrm>
            <a:off x="285750" y="5737080"/>
            <a:ext cx="3943347" cy="32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28568" rIns="57136" bIns="28568">
            <a:spAutoFit/>
          </a:bodyPr>
          <a:lstStyle>
            <a:lvl1pPr defTabSz="1019175" eaLnBrk="0" hangingPunct="0">
              <a:spcBef>
                <a:spcPct val="20000"/>
              </a:spcBef>
              <a:buBlip>
                <a:blip r:embed="rId7"/>
              </a:buBlip>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1019175" eaLnBrk="0" hangingPunct="0">
              <a:spcBef>
                <a:spcPct val="20000"/>
              </a:spcBef>
              <a:buFont typeface="Arial" panose="020B0604020202020204" pitchFamily="34" charset="0"/>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1019175" eaLnBrk="0" hangingPunct="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defTabSz="1019175" eaLnBrk="0" hangingPunct="0">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1019175" eaLnBrk="0" hangingPunct="0">
              <a:spcBef>
                <a:spcPct val="200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115888" indent="-115888" eaLnBrk="1" hangingPunct="1">
              <a:spcBef>
                <a:spcPts val="400"/>
              </a:spcBef>
              <a:buNone/>
            </a:pPr>
            <a:r>
              <a:rPr lang="en-US" sz="700" dirty="0">
                <a:solidFill>
                  <a:srgbClr val="75787B"/>
                </a:solidFill>
                <a:latin typeface="Segoe UI" panose="020B0502040204020203" pitchFamily="34" charset="0"/>
                <a:cs typeface="Segoe UI" panose="020B0502040204020203" pitchFamily="34" charset="0"/>
              </a:rPr>
              <a:t>4	Based on </a:t>
            </a:r>
            <a:r>
              <a:rPr lang="en-US" sz="700" dirty="0" err="1">
                <a:solidFill>
                  <a:srgbClr val="75787B"/>
                </a:solidFill>
                <a:latin typeface="Segoe UI" panose="020B0502040204020203" pitchFamily="34" charset="0"/>
                <a:cs typeface="Segoe UI" panose="020B0502040204020203" pitchFamily="34" charset="0"/>
              </a:rPr>
              <a:t>Equitable’s</a:t>
            </a:r>
            <a:r>
              <a:rPr lang="en-US" sz="700" dirty="0">
                <a:solidFill>
                  <a:srgbClr val="75787B"/>
                </a:solidFill>
                <a:latin typeface="Segoe UI" panose="020B0502040204020203" pitchFamily="34" charset="0"/>
                <a:cs typeface="Segoe UI" panose="020B0502040204020203" pitchFamily="34" charset="0"/>
              </a:rPr>
              <a:t> 1-year term rates.</a:t>
            </a:r>
          </a:p>
          <a:p>
            <a:pPr marL="115888" indent="-115888" eaLnBrk="1" hangingPunct="1">
              <a:spcBef>
                <a:spcPts val="400"/>
              </a:spcBef>
              <a:buNone/>
            </a:pPr>
            <a:r>
              <a:rPr lang="en-US" sz="700" dirty="0">
                <a:solidFill>
                  <a:srgbClr val="75787B"/>
                </a:solidFill>
                <a:latin typeface="Segoe UI" panose="020B0502040204020203" pitchFamily="34" charset="0"/>
                <a:cs typeface="Segoe UI" panose="020B0502040204020203" pitchFamily="34" charset="0"/>
              </a:rPr>
              <a:t>5	Roy is in a 35% tax bracket.</a:t>
            </a:r>
          </a:p>
        </p:txBody>
      </p:sp>
    </p:spTree>
    <p:extLst>
      <p:ext uri="{BB962C8B-B14F-4D97-AF65-F5344CB8AC3E}">
        <p14:creationId xmlns:p14="http://schemas.microsoft.com/office/powerpoint/2010/main" val="34295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65DDAF-2386-064D-B155-D12265FDB0D2}"/>
              </a:ext>
            </a:extLst>
          </p:cNvPr>
          <p:cNvSpPr/>
          <p:nvPr/>
        </p:nvSpPr>
        <p:spPr>
          <a:xfrm>
            <a:off x="4572000" y="0"/>
            <a:ext cx="4572000" cy="6858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9885115F-617A-744A-BF2B-9113CFD709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57900" y="2434206"/>
            <a:ext cx="1592580" cy="1592580"/>
          </a:xfrm>
          <a:prstGeom prst="rect">
            <a:avLst/>
          </a:prstGeom>
        </p:spPr>
      </p:pic>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35500" name="think-cell Slide" r:id="rId7" imgW="7772400" imgH="10058400" progId="TCLayout.ActiveDocument.1">
                  <p:embed/>
                </p:oleObj>
              </mc:Choice>
              <mc:Fallback>
                <p:oleObj name="think-cell Slide" r:id="rId7"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8"/>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5</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8" name="Title 5">
            <a:extLst>
              <a:ext uri="{FF2B5EF4-FFF2-40B4-BE49-F238E27FC236}">
                <a16:creationId xmlns:a16="http://schemas.microsoft.com/office/drawing/2014/main" id="{573F4BBF-8407-5E47-AA80-580A6BB96F38}"/>
              </a:ext>
            </a:extLst>
          </p:cNvPr>
          <p:cNvSpPr txBox="1">
            <a:spLocks/>
          </p:cNvSpPr>
          <p:nvPr/>
        </p:nvSpPr>
        <p:spPr>
          <a:xfrm>
            <a:off x="194154" y="1836821"/>
            <a:ext cx="4000857" cy="3759200"/>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0188" indent="-230188">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Using qualified plan dollars lets us use “tax-deductible” dollars to purchase life insurance</a:t>
            </a:r>
          </a:p>
          <a:p>
            <a:pPr marL="230188" indent="-230188">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Using qualified plan dollars to fund the life insurance purchase can yield significant </a:t>
            </a:r>
            <a:br>
              <a:rPr lang="en-US" sz="1400" noProof="1">
                <a:solidFill>
                  <a:srgbClr val="002577"/>
                </a:solidFill>
                <a:latin typeface="Segoe UI" panose="020B0502040204020203" pitchFamily="34" charset="0"/>
                <a:cs typeface="Segoe UI" panose="020B0502040204020203" pitchFamily="34" charset="0"/>
              </a:rPr>
            </a:br>
            <a:r>
              <a:rPr lang="en-US" sz="1400" noProof="1">
                <a:solidFill>
                  <a:srgbClr val="002577"/>
                </a:solidFill>
                <a:latin typeface="Segoe UI" panose="020B0502040204020203" pitchFamily="34" charset="0"/>
                <a:cs typeface="Segoe UI" panose="020B0502040204020203" pitchFamily="34" charset="0"/>
              </a:rPr>
              <a:t>cost savings even if the FMV at rollout is somewhat greater than the sum of the premiums paid</a:t>
            </a:r>
          </a:p>
          <a:p>
            <a:pPr marL="230188" indent="-230188">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When the policy is distributed from the plan, the FMV may be less than the premium outlay for even greater advantage</a:t>
            </a:r>
          </a:p>
          <a:p>
            <a:pPr marL="230188" indent="-230188">
              <a:lnSpc>
                <a:spcPct val="100000"/>
              </a:lnSpc>
              <a:spcBef>
                <a:spcPts val="1000"/>
              </a:spcBef>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With a 25% difference between premiums paid and the FMV, the total advantage can be even more compelling</a:t>
            </a:r>
          </a:p>
          <a:p>
            <a:pPr marL="230188" lvl="1" indent="-225425">
              <a:spcBef>
                <a:spcPts val="750"/>
              </a:spcBef>
              <a:buClr>
                <a:srgbClr val="002577"/>
              </a:buClr>
              <a:buFont typeface="Courier New" panose="02070309020205020404" pitchFamily="49" charset="0"/>
              <a:buChar char="o"/>
            </a:pPr>
            <a:endParaRPr lang="en-US" sz="14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230188" indent="-225425">
              <a:lnSpc>
                <a:spcPct val="150000"/>
              </a:lnSpc>
              <a:buFont typeface="Courier New" panose="02070309020205020404" pitchFamily="49" charset="0"/>
              <a:buChar char="o"/>
            </a:pPr>
            <a:endParaRPr lang="en-US" sz="1400" b="1" dirty="0">
              <a:solidFill>
                <a:srgbClr val="3369FF"/>
              </a:solidFill>
              <a:latin typeface="Segoe UI" panose="020B0502040204020203" pitchFamily="34" charset="0"/>
              <a:cs typeface="Segoe UI" panose="020B0502040204020203" pitchFamily="34" charset="0"/>
            </a:endParaRP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316884" cy="760115"/>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Segoe UI" panose="020B0502040204020203" pitchFamily="34" charset="0"/>
              </a:rPr>
              <a:t>Benefiting from cost leverage</a:t>
            </a:r>
          </a:p>
        </p:txBody>
      </p:sp>
    </p:spTree>
    <p:extLst>
      <p:ext uri="{BB962C8B-B14F-4D97-AF65-F5344CB8AC3E}">
        <p14:creationId xmlns:p14="http://schemas.microsoft.com/office/powerpoint/2010/main" val="3124946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585758"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5"/>
            <a:ext cx="8358659" cy="760115"/>
          </a:xfrm>
        </p:spPr>
        <p:txBody>
          <a:bodyPr/>
          <a:lstStyle/>
          <a:p>
            <a:r>
              <a:rPr lang="en-US" sz="2190" dirty="0">
                <a:cs typeface="Segoe UI" panose="020B0502040204020203" pitchFamily="34" charset="0"/>
              </a:rPr>
              <a:t>One last look — last opportunity costs</a:t>
            </a:r>
          </a:p>
          <a:p>
            <a:pPr>
              <a:spcBef>
                <a:spcPts val="1000"/>
              </a:spcBef>
            </a:pPr>
            <a:r>
              <a:rPr lang="en-US" sz="1800" dirty="0">
                <a:cs typeface="Segoe UI" panose="020B0502040204020203" pitchFamily="34" charset="0"/>
              </a:rPr>
              <a:t>Profit-sharing account value</a:t>
            </a:r>
            <a:r>
              <a:rPr lang="en-US" sz="1400" baseline="40000" dirty="0">
                <a:cs typeface="Segoe UI" panose="020B0502040204020203" pitchFamily="34" charset="0"/>
              </a:rPr>
              <a:t>6</a:t>
            </a:r>
            <a:endParaRPr lang="en-US" sz="1600" baseline="40000" dirty="0">
              <a:cs typeface="Segoe UI" panose="020B0502040204020203" pitchFamily="34" charset="0"/>
            </a:endParaRP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50</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graphicFrame>
        <p:nvGraphicFramePr>
          <p:cNvPr id="12" name="Table Placeholder 4">
            <a:extLst>
              <a:ext uri="{FF2B5EF4-FFF2-40B4-BE49-F238E27FC236}">
                <a16:creationId xmlns:a16="http://schemas.microsoft.com/office/drawing/2014/main" id="{96F9065A-0EEF-F64F-9924-F9256DC7732F}"/>
              </a:ext>
            </a:extLst>
          </p:cNvPr>
          <p:cNvGraphicFramePr>
            <a:graphicFrameLocks/>
          </p:cNvGraphicFramePr>
          <p:nvPr>
            <p:extLst>
              <p:ext uri="{D42A27DB-BD31-4B8C-83A1-F6EECF244321}">
                <p14:modId xmlns:p14="http://schemas.microsoft.com/office/powerpoint/2010/main" val="2721391743"/>
              </p:ext>
            </p:extLst>
          </p:nvPr>
        </p:nvGraphicFramePr>
        <p:xfrm>
          <a:off x="285749" y="2508250"/>
          <a:ext cx="6411913" cy="1950720"/>
        </p:xfrm>
        <a:graphic>
          <a:graphicData uri="http://schemas.openxmlformats.org/drawingml/2006/table">
            <a:tbl>
              <a:tblPr firstRow="1" bandRow="1">
                <a:tableStyleId>{5C22544A-7EE6-4342-B048-85BDC9FD1C3A}</a:tableStyleId>
              </a:tblPr>
              <a:tblGrid>
                <a:gridCol w="4018007">
                  <a:extLst>
                    <a:ext uri="{9D8B030D-6E8A-4147-A177-3AD203B41FA5}">
                      <a16:colId xmlns:a16="http://schemas.microsoft.com/office/drawing/2014/main" val="1181051350"/>
                    </a:ext>
                  </a:extLst>
                </a:gridCol>
                <a:gridCol w="2393906">
                  <a:extLst>
                    <a:ext uri="{9D8B030D-6E8A-4147-A177-3AD203B41FA5}">
                      <a16:colId xmlns:a16="http://schemas.microsoft.com/office/drawing/2014/main" val="344917258"/>
                    </a:ext>
                  </a:extLst>
                </a:gridCol>
              </a:tblGrid>
              <a:tr h="0">
                <a:tc>
                  <a:txBody>
                    <a:bodyPr/>
                    <a:lstStyle/>
                    <a:p>
                      <a:pPr marL="284163" marR="0" lvl="0" indent="-284163" algn="l"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1" i="0" u="none" strike="noStrike" cap="none" normalizeH="0" baseline="0" dirty="0">
                          <a:ln>
                            <a:noFill/>
                          </a:ln>
                          <a:solidFill>
                            <a:srgbClr val="FFFFFF"/>
                          </a:solidFill>
                          <a:effectLst/>
                          <a:latin typeface="Segoe UI" panose="020B0502040204020203" pitchFamily="34" charset="0"/>
                          <a:cs typeface="Segoe UI" panose="020B0502040204020203" pitchFamily="34" charset="0"/>
                        </a:rPr>
                        <a:t>Life insurance is not purchased</a:t>
                      </a:r>
                    </a:p>
                  </a:txBody>
                  <a:tcPr marL="18288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9FF"/>
                    </a:solid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$1,268,820</a:t>
                      </a:r>
                    </a:p>
                  </a:txBody>
                  <a:tcPr marL="92620" marR="92620" marT="137160" marB="137160" anchor="ctr" horzOverflow="overflow">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26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4214203913"/>
                  </a:ext>
                </a:extLst>
              </a:tr>
              <a:tr h="0">
                <a:tc>
                  <a:txBody>
                    <a:bodyPr/>
                    <a:lstStyle/>
                    <a:p>
                      <a:pPr marL="284163" marR="0" lvl="0" indent="-284163" algn="l"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1" i="0" u="none" strike="noStrike" cap="none" normalizeH="0" baseline="0" dirty="0">
                          <a:ln>
                            <a:noFill/>
                          </a:ln>
                          <a:solidFill>
                            <a:srgbClr val="FFFFFF"/>
                          </a:solidFill>
                          <a:effectLst/>
                          <a:latin typeface="Segoe UI" panose="020B0502040204020203" pitchFamily="34" charset="0"/>
                          <a:cs typeface="Segoe UI" panose="020B0502040204020203" pitchFamily="34" charset="0"/>
                        </a:rPr>
                        <a:t>Life insurance is purchased</a:t>
                      </a:r>
                    </a:p>
                  </a:txBody>
                  <a:tcPr marL="18288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9FF"/>
                    </a:solid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$1,221,812</a:t>
                      </a:r>
                    </a:p>
                  </a:txBody>
                  <a:tcPr marL="92620" marR="92620" marT="137160" marB="137160" anchor="ctr" horzOverflow="overflow">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200909392"/>
                  </a:ext>
                </a:extLst>
              </a:tr>
              <a:tr h="0">
                <a:tc>
                  <a:txBody>
                    <a:bodyPr/>
                    <a:lstStyle/>
                    <a:p>
                      <a:pPr marL="284163" marR="0" lvl="0" indent="-284163" algn="l"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1" i="0" u="none" strike="noStrike" cap="none" normalizeH="0" baseline="0" dirty="0">
                          <a:ln>
                            <a:noFill/>
                          </a:ln>
                          <a:solidFill>
                            <a:srgbClr val="FFFFFF"/>
                          </a:solidFill>
                          <a:effectLst/>
                          <a:latin typeface="Segoe UI" panose="020B0502040204020203" pitchFamily="34" charset="0"/>
                          <a:cs typeface="Segoe UI" panose="020B0502040204020203" pitchFamily="34" charset="0"/>
                        </a:rPr>
                        <a:t>Gross difference</a:t>
                      </a:r>
                      <a:endParaRPr kumimoji="0" lang="en-US" sz="1400" b="1" i="0" u="none" strike="noStrike" cap="none" normalizeH="0" baseline="40000" dirty="0">
                        <a:ln>
                          <a:noFill/>
                        </a:ln>
                        <a:solidFill>
                          <a:srgbClr val="FFFFFF"/>
                        </a:solidFill>
                        <a:effectLst/>
                        <a:latin typeface="Segoe UI" panose="020B0502040204020203" pitchFamily="34" charset="0"/>
                        <a:cs typeface="Segoe UI" panose="020B0502040204020203" pitchFamily="34" charset="0"/>
                      </a:endParaRPr>
                    </a:p>
                  </a:txBody>
                  <a:tcPr marL="18288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9FF"/>
                    </a:solid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$47,008</a:t>
                      </a:r>
                    </a:p>
                  </a:txBody>
                  <a:tcPr marL="92620" marR="92620" marT="137160" marB="137160" anchor="ctr" horzOverflow="overflow">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noFill/>
                  </a:tcPr>
                </a:tc>
                <a:extLst>
                  <a:ext uri="{0D108BD9-81ED-4DB2-BD59-A6C34878D82A}">
                    <a16:rowId xmlns:a16="http://schemas.microsoft.com/office/drawing/2014/main" val="3534749069"/>
                  </a:ext>
                </a:extLst>
              </a:tr>
              <a:tr h="0">
                <a:tc>
                  <a:txBody>
                    <a:bodyPr/>
                    <a:lstStyle/>
                    <a:p>
                      <a:pPr marL="284163" marR="0" lvl="0" indent="-284163" algn="l"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1" i="0" u="none" strike="noStrike" cap="none" normalizeH="0" baseline="0" dirty="0">
                          <a:ln>
                            <a:noFill/>
                          </a:ln>
                          <a:solidFill>
                            <a:srgbClr val="FFFFFF"/>
                          </a:solidFill>
                          <a:effectLst/>
                          <a:latin typeface="Segoe UI" panose="020B0502040204020203" pitchFamily="34" charset="0"/>
                          <a:cs typeface="Segoe UI" panose="020B0502040204020203" pitchFamily="34" charset="0"/>
                        </a:rPr>
                        <a:t>Net difference</a:t>
                      </a:r>
                      <a:endParaRPr kumimoji="0" lang="en-US" sz="1400" b="1" i="0" u="none" strike="noStrike" cap="none" normalizeH="0" baseline="40000" dirty="0">
                        <a:ln>
                          <a:noFill/>
                        </a:ln>
                        <a:solidFill>
                          <a:srgbClr val="FFFFFF"/>
                        </a:solidFill>
                        <a:effectLst/>
                        <a:latin typeface="Segoe UI" panose="020B0502040204020203" pitchFamily="34" charset="0"/>
                        <a:cs typeface="Segoe UI" panose="020B0502040204020203" pitchFamily="34" charset="0"/>
                      </a:endParaRPr>
                    </a:p>
                  </a:txBody>
                  <a:tcPr marL="182880" marR="92620" marT="137160" marB="137160" anchor="ctr" horzOverflow="overflow">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3369FF"/>
                    </a:solidFill>
                  </a:tcPr>
                </a:tc>
                <a:tc>
                  <a:txBody>
                    <a:bodyPr/>
                    <a:lstStyle/>
                    <a:p>
                      <a:pPr marL="284163" marR="0" lvl="0" indent="-284163" algn="ctr" defTabSz="914400" rtl="0" eaLnBrk="1" fontAlgn="base" latinLnBrk="0" hangingPunct="1">
                        <a:lnSpc>
                          <a:spcPct val="100000"/>
                        </a:lnSpc>
                        <a:spcBef>
                          <a:spcPct val="40000"/>
                        </a:spcBef>
                        <a:spcAft>
                          <a:spcPct val="30000"/>
                        </a:spcAft>
                        <a:buClr>
                          <a:srgbClr val="162B48"/>
                        </a:buClr>
                        <a:buSzPct val="120000"/>
                        <a:buFont typeface="Wingdings" pitchFamily="2" charset="2"/>
                        <a:buNone/>
                        <a:tabLst/>
                      </a:pPr>
                      <a:r>
                        <a:rPr kumimoji="0" lang="en-US" sz="1400" b="0" i="0" u="none" strike="noStrike" cap="none" normalizeH="0" baseline="0" dirty="0">
                          <a:ln>
                            <a:noFill/>
                          </a:ln>
                          <a:solidFill>
                            <a:srgbClr val="002577"/>
                          </a:solidFill>
                          <a:effectLst/>
                          <a:latin typeface="Segoe UI" panose="020B0502040204020203" pitchFamily="34" charset="0"/>
                          <a:cs typeface="Segoe UI" panose="020B0502040204020203" pitchFamily="34" charset="0"/>
                        </a:rPr>
                        <a:t>$30,555</a:t>
                      </a:r>
                    </a:p>
                  </a:txBody>
                  <a:tcPr marL="92620" marR="92620" marT="137160" marB="137160" anchor="ctr" horzOverflow="overflow">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65332328"/>
                  </a:ext>
                </a:extLst>
              </a:tr>
            </a:tbl>
          </a:graphicData>
        </a:graphic>
      </p:graphicFrame>
      <p:sp>
        <p:nvSpPr>
          <p:cNvPr id="10" name="Text Box 4">
            <a:extLst>
              <a:ext uri="{FF2B5EF4-FFF2-40B4-BE49-F238E27FC236}">
                <a16:creationId xmlns:a16="http://schemas.microsoft.com/office/drawing/2014/main" id="{C14DE325-0238-DE48-9CBD-063055852112}"/>
              </a:ext>
            </a:extLst>
          </p:cNvPr>
          <p:cNvSpPr txBox="1">
            <a:spLocks noChangeArrowheads="1"/>
          </p:cNvSpPr>
          <p:nvPr/>
        </p:nvSpPr>
        <p:spPr bwMode="auto">
          <a:xfrm>
            <a:off x="285750" y="5895446"/>
            <a:ext cx="4629150" cy="16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28568" rIns="57136" bIns="28568">
            <a:spAutoFit/>
          </a:bodyPr>
          <a:lstStyle>
            <a:lvl1pPr defTabSz="1019175" eaLnBrk="0" hangingPunct="0">
              <a:spcBef>
                <a:spcPct val="20000"/>
              </a:spcBef>
              <a:buBlip>
                <a:blip r:embed="rId7"/>
              </a:buBlip>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1019175" eaLnBrk="0" hangingPunct="0">
              <a:spcBef>
                <a:spcPct val="20000"/>
              </a:spcBef>
              <a:buFont typeface="Arial" panose="020B0604020202020204" pitchFamily="34" charset="0"/>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1019175" eaLnBrk="0" hangingPunct="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defTabSz="1019175" eaLnBrk="0" hangingPunct="0">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1019175" eaLnBrk="0" hangingPunct="0">
              <a:spcBef>
                <a:spcPct val="200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115888" indent="-115888" eaLnBrk="1" hangingPunct="1">
              <a:buNone/>
            </a:pPr>
            <a:r>
              <a:rPr lang="en-US" sz="700" dirty="0">
                <a:solidFill>
                  <a:srgbClr val="75787B"/>
                </a:solidFill>
                <a:latin typeface="Segoe UI" panose="020B0502040204020203" pitchFamily="34" charset="0"/>
                <a:cs typeface="Segoe UI" panose="020B0502040204020203" pitchFamily="34" charset="0"/>
              </a:rPr>
              <a:t>6	Assumes profit-sharing assets are appreciating at 5% each year. </a:t>
            </a:r>
          </a:p>
        </p:txBody>
      </p:sp>
    </p:spTree>
    <p:extLst>
      <p:ext uri="{BB962C8B-B14F-4D97-AF65-F5344CB8AC3E}">
        <p14:creationId xmlns:p14="http://schemas.microsoft.com/office/powerpoint/2010/main" val="1217259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B26890E7-3D51-194C-8AF5-A37B8E2278E2}"/>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95788" name="think-cell Slide" r:id="rId5" imgW="7772400" imgH="10058400" progId="TCLayout.ActiveDocument.1">
                  <p:embed/>
                </p:oleObj>
              </mc:Choice>
              <mc:Fallback>
                <p:oleObj name="think-cell Slide" r:id="rId5" imgW="7772400" imgH="10058400" progId="TCLayout.ActiveDocument.1">
                  <p:embed/>
                  <p:pic>
                    <p:nvPicPr>
                      <p:cNvPr id="15" name="Object 14" hidden="1">
                        <a:extLst>
                          <a:ext uri="{FF2B5EF4-FFF2-40B4-BE49-F238E27FC236}">
                            <a16:creationId xmlns:a16="http://schemas.microsoft.com/office/drawing/2014/main" id="{B26890E7-3D51-194C-8AF5-A37B8E2278E2}"/>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78" name="Footer Placeholder 3">
            <a:extLst>
              <a:ext uri="{FF2B5EF4-FFF2-40B4-BE49-F238E27FC236}">
                <a16:creationId xmlns:a16="http://schemas.microsoft.com/office/drawing/2014/main" id="{26DCE263-49B9-7746-B46A-4DC4E3AF6AEC}"/>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pPr defTabSz="285750">
              <a:defRPr/>
            </a:pPr>
            <a:r>
              <a:rPr lang="en-US" dirty="0"/>
              <a:t>Owning life insurance inside qualified plans – Month 00, 2020</a:t>
            </a:r>
          </a:p>
        </p:txBody>
      </p:sp>
      <p:sp>
        <p:nvSpPr>
          <p:cNvPr id="79" name="Slide Number Placeholder 1">
            <a:extLst>
              <a:ext uri="{FF2B5EF4-FFF2-40B4-BE49-F238E27FC236}">
                <a16:creationId xmlns:a16="http://schemas.microsoft.com/office/drawing/2014/main" id="{62936FC1-5174-1D47-BFA1-C29C1BB75A34}"/>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51</a:t>
            </a:fld>
            <a:endParaRPr lang="en-US" sz="600" b="1" dirty="0">
              <a:solidFill>
                <a:srgbClr val="002577"/>
              </a:solidFill>
              <a:latin typeface="Segoe UI" panose="020B0502040204020203" pitchFamily="34" charset="0"/>
              <a:cs typeface="Segoe UI" panose="020B0502040204020203" pitchFamily="34" charset="0"/>
            </a:endParaRPr>
          </a:p>
        </p:txBody>
      </p:sp>
      <p:sp>
        <p:nvSpPr>
          <p:cNvPr id="80" name="Text Placeholder 3">
            <a:extLst>
              <a:ext uri="{FF2B5EF4-FFF2-40B4-BE49-F238E27FC236}">
                <a16:creationId xmlns:a16="http://schemas.microsoft.com/office/drawing/2014/main" id="{0B9C67AC-7954-BB45-8B50-5F89E445973B}"/>
              </a:ext>
            </a:extLst>
          </p:cNvPr>
          <p:cNvSpPr txBox="1">
            <a:spLocks/>
          </p:cNvSpPr>
          <p:nvPr/>
        </p:nvSpPr>
        <p:spPr>
          <a:xfrm>
            <a:off x="213840" y="432893"/>
            <a:ext cx="6644159" cy="695821"/>
          </a:xfrm>
          <a:prstGeom prst="rect">
            <a:avLst/>
          </a:prstGeom>
        </p:spPr>
        <p:txBody>
          <a:bodyPr t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75"/>
              </a:lnSpc>
              <a:buNone/>
            </a:pPr>
            <a:r>
              <a:rPr lang="en-US" sz="2190" b="1" dirty="0">
                <a:solidFill>
                  <a:srgbClr val="002677"/>
                </a:solidFill>
                <a:latin typeface="Segoe UI" panose="020B0502040204020203" pitchFamily="34" charset="0"/>
                <a:cs typeface="Segoe UI" panose="020B0502040204020203" pitchFamily="34" charset="0"/>
              </a:rPr>
              <a:t>One last look — distribution cost</a:t>
            </a:r>
          </a:p>
        </p:txBody>
      </p:sp>
      <p:cxnSp>
        <p:nvCxnSpPr>
          <p:cNvPr id="81" name="Straight Connector 80">
            <a:extLst>
              <a:ext uri="{FF2B5EF4-FFF2-40B4-BE49-F238E27FC236}">
                <a16:creationId xmlns:a16="http://schemas.microsoft.com/office/drawing/2014/main" id="{CA475D7B-BCB7-ED49-9762-2CD7CFCA31DC}"/>
              </a:ext>
            </a:extLst>
          </p:cNvPr>
          <p:cNvCxnSpPr>
            <a:cxnSpLocks/>
          </p:cNvCxnSpPr>
          <p:nvPr/>
        </p:nvCxnSpPr>
        <p:spPr>
          <a:xfrm>
            <a:off x="285751" y="2286000"/>
            <a:ext cx="4227772"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989AF50-FB36-5443-8894-879FE9EDB566}"/>
              </a:ext>
            </a:extLst>
          </p:cNvPr>
          <p:cNvCxnSpPr>
            <a:cxnSpLocks/>
          </p:cNvCxnSpPr>
          <p:nvPr/>
        </p:nvCxnSpPr>
        <p:spPr>
          <a:xfrm>
            <a:off x="4620238" y="2286000"/>
            <a:ext cx="4238013"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ACE437C-223C-D74E-B43B-E58E33125EBB}"/>
              </a:ext>
            </a:extLst>
          </p:cNvPr>
          <p:cNvCxnSpPr>
            <a:cxnSpLocks/>
          </p:cNvCxnSpPr>
          <p:nvPr/>
        </p:nvCxnSpPr>
        <p:spPr>
          <a:xfrm>
            <a:off x="6784723" y="2423583"/>
            <a:ext cx="0" cy="16827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85" name="Text Placeholder 4">
            <a:extLst>
              <a:ext uri="{FF2B5EF4-FFF2-40B4-BE49-F238E27FC236}">
                <a16:creationId xmlns:a16="http://schemas.microsoft.com/office/drawing/2014/main" id="{617E81A9-A0CC-2040-B2E3-1729BBC9557F}"/>
              </a:ext>
            </a:extLst>
          </p:cNvPr>
          <p:cNvSpPr txBox="1">
            <a:spLocks/>
          </p:cNvSpPr>
          <p:nvPr/>
        </p:nvSpPr>
        <p:spPr>
          <a:xfrm>
            <a:off x="4543425" y="2324274"/>
            <a:ext cx="2252663" cy="3264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25" b="1" i="0" kern="1200">
                <a:solidFill>
                  <a:srgbClr val="002577"/>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dirty="0">
                <a:solidFill>
                  <a:srgbClr val="002677"/>
                </a:solidFill>
              </a:rPr>
              <a:t>Taxable upon distribution</a:t>
            </a:r>
          </a:p>
        </p:txBody>
      </p:sp>
      <p:sp>
        <p:nvSpPr>
          <p:cNvPr id="86" name="Text Placeholder 4">
            <a:extLst>
              <a:ext uri="{FF2B5EF4-FFF2-40B4-BE49-F238E27FC236}">
                <a16:creationId xmlns:a16="http://schemas.microsoft.com/office/drawing/2014/main" id="{2F99FC18-6582-1A44-98FD-6DC022D49B21}"/>
              </a:ext>
            </a:extLst>
          </p:cNvPr>
          <p:cNvSpPr txBox="1">
            <a:spLocks/>
          </p:cNvSpPr>
          <p:nvPr/>
        </p:nvSpPr>
        <p:spPr>
          <a:xfrm>
            <a:off x="6853916" y="2324274"/>
            <a:ext cx="1982905" cy="3264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25" b="1" i="0" kern="1200">
                <a:solidFill>
                  <a:srgbClr val="002577"/>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dirty="0">
                <a:solidFill>
                  <a:srgbClr val="002677"/>
                </a:solidFill>
              </a:rPr>
              <a:t>Tax to be paid</a:t>
            </a:r>
          </a:p>
        </p:txBody>
      </p:sp>
      <p:sp>
        <p:nvSpPr>
          <p:cNvPr id="91" name="Text Placeholder 9">
            <a:extLst>
              <a:ext uri="{FF2B5EF4-FFF2-40B4-BE49-F238E27FC236}">
                <a16:creationId xmlns:a16="http://schemas.microsoft.com/office/drawing/2014/main" id="{386CC29E-F560-8241-AF91-CED6062CB9AB}"/>
              </a:ext>
            </a:extLst>
          </p:cNvPr>
          <p:cNvSpPr txBox="1">
            <a:spLocks/>
          </p:cNvSpPr>
          <p:nvPr/>
        </p:nvSpPr>
        <p:spPr>
          <a:xfrm>
            <a:off x="6832285" y="2895944"/>
            <a:ext cx="2190274" cy="8865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60" b="1" dirty="0">
                <a:solidFill>
                  <a:srgbClr val="3369FF"/>
                </a:solidFill>
                <a:latin typeface="Segoe UI" panose="020B0502040204020203" pitchFamily="34" charset="0"/>
                <a:cs typeface="Segoe UI" panose="020B0502040204020203" pitchFamily="34" charset="0"/>
              </a:rPr>
              <a:t>$</a:t>
            </a:r>
            <a:r>
              <a:rPr lang="en-US" sz="4350" b="1" dirty="0">
                <a:solidFill>
                  <a:srgbClr val="3369FF"/>
                </a:solidFill>
                <a:latin typeface="Segoe UI" panose="020B0502040204020203" pitchFamily="34" charset="0"/>
                <a:cs typeface="Segoe UI" panose="020B0502040204020203" pitchFamily="34" charset="0"/>
                <a:sym typeface="Segoe UI" panose="020B0502040204020203" pitchFamily="34" charset="0"/>
              </a:rPr>
              <a:t>31,271</a:t>
            </a:r>
            <a:endParaRPr lang="en-US" sz="4350" b="1" dirty="0">
              <a:solidFill>
                <a:srgbClr val="3369FF"/>
              </a:solidFill>
              <a:latin typeface="Segoe UI" panose="020B0502040204020203" pitchFamily="34" charset="0"/>
              <a:cs typeface="Segoe UI" panose="020B0502040204020203" pitchFamily="34" charset="0"/>
            </a:endParaRPr>
          </a:p>
        </p:txBody>
      </p:sp>
      <p:sp>
        <p:nvSpPr>
          <p:cNvPr id="92" name="Text Placeholder 11">
            <a:extLst>
              <a:ext uri="{FF2B5EF4-FFF2-40B4-BE49-F238E27FC236}">
                <a16:creationId xmlns:a16="http://schemas.microsoft.com/office/drawing/2014/main" id="{D9EB2CB0-D5BE-F846-889E-7CF59C28274F}"/>
              </a:ext>
            </a:extLst>
          </p:cNvPr>
          <p:cNvSpPr txBox="1">
            <a:spLocks/>
          </p:cNvSpPr>
          <p:nvPr/>
        </p:nvSpPr>
        <p:spPr>
          <a:xfrm>
            <a:off x="4543424" y="2895944"/>
            <a:ext cx="2157413" cy="8865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60" b="1" dirty="0">
                <a:solidFill>
                  <a:srgbClr val="002677"/>
                </a:solidFill>
                <a:latin typeface="Segoe UI" panose="020B0502040204020203" pitchFamily="34" charset="0"/>
                <a:cs typeface="Segoe UI" panose="020B0502040204020203" pitchFamily="34" charset="0"/>
              </a:rPr>
              <a:t>$</a:t>
            </a:r>
            <a:r>
              <a:rPr lang="en-US" sz="4350" b="1" dirty="0">
                <a:solidFill>
                  <a:srgbClr val="002677"/>
                </a:solidFill>
                <a:latin typeface="Segoe UI" panose="020B0502040204020203" pitchFamily="34" charset="0"/>
                <a:cs typeface="Segoe UI" panose="020B0502040204020203" pitchFamily="34" charset="0"/>
                <a:sym typeface="Segoe UI" panose="020B0502040204020203" pitchFamily="34" charset="0"/>
              </a:rPr>
              <a:t>89,347</a:t>
            </a:r>
            <a:endParaRPr lang="en-US" sz="4350" b="1" dirty="0">
              <a:solidFill>
                <a:srgbClr val="002677"/>
              </a:solidFill>
              <a:latin typeface="Segoe UI" panose="020B0502040204020203" pitchFamily="34" charset="0"/>
              <a:cs typeface="Segoe UI" panose="020B0502040204020203" pitchFamily="34" charset="0"/>
            </a:endParaRPr>
          </a:p>
        </p:txBody>
      </p:sp>
      <p:sp>
        <p:nvSpPr>
          <p:cNvPr id="99" name="Text Box 4">
            <a:extLst>
              <a:ext uri="{FF2B5EF4-FFF2-40B4-BE49-F238E27FC236}">
                <a16:creationId xmlns:a16="http://schemas.microsoft.com/office/drawing/2014/main" id="{EDFD9B2F-9414-9A45-8435-633B368B2967}"/>
              </a:ext>
            </a:extLst>
          </p:cNvPr>
          <p:cNvSpPr txBox="1">
            <a:spLocks noChangeArrowheads="1"/>
          </p:cNvSpPr>
          <p:nvPr/>
        </p:nvSpPr>
        <p:spPr bwMode="auto">
          <a:xfrm>
            <a:off x="285750" y="5702672"/>
            <a:ext cx="8286750" cy="35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28568" rIns="57136" bIns="0" anchor="b" anchorCtr="0">
            <a:spAutoFit/>
          </a:bodyPr>
          <a:lstStyle>
            <a:lvl1pPr defTabSz="1019175" eaLnBrk="0" hangingPunct="0">
              <a:spcBef>
                <a:spcPct val="20000"/>
              </a:spcBef>
              <a:buBlip>
                <a:blip r:embed="rId7"/>
              </a:buBlip>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1019175" eaLnBrk="0" hangingPunct="0">
              <a:spcBef>
                <a:spcPct val="20000"/>
              </a:spcBef>
              <a:buFont typeface="Arial" panose="020B0604020202020204" pitchFamily="34" charset="0"/>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1019175" eaLnBrk="0" hangingPunct="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defTabSz="1019175" eaLnBrk="0" hangingPunct="0">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1019175" eaLnBrk="0" hangingPunct="0">
              <a:spcBef>
                <a:spcPct val="200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ts val="400"/>
              </a:spcBef>
              <a:buNone/>
            </a:pPr>
            <a:r>
              <a:rPr lang="en-US" sz="700" dirty="0">
                <a:solidFill>
                  <a:srgbClr val="75787B"/>
                </a:solidFill>
                <a:latin typeface="Segoe UI" panose="020B0502040204020203" pitchFamily="34" charset="0"/>
                <a:cs typeface="Segoe UI" panose="020B0502040204020203" pitchFamily="34" charset="0"/>
              </a:rPr>
              <a:t>This is a supplemental illustration and must be read in conjunction with the basic illustration. The value represented here are for a IUL Protect 160 with level death benefit on a 50-year-old male unisex at a 6.12% crediting rate and non-guaranteed charges. The values reflect the payment of $6,433 of annual premiums payable until age 65. If guaranteed rates and charges are used, the policy would fail in year 27.  </a:t>
            </a:r>
            <a:br>
              <a:rPr lang="en-US" sz="700" dirty="0">
                <a:solidFill>
                  <a:srgbClr val="75787B"/>
                </a:solidFill>
                <a:latin typeface="Segoe UI" panose="020B0502040204020203" pitchFamily="34" charset="0"/>
                <a:cs typeface="Segoe UI" panose="020B0502040204020203" pitchFamily="34" charset="0"/>
              </a:rPr>
            </a:br>
            <a:r>
              <a:rPr lang="en-US" sz="700" dirty="0">
                <a:solidFill>
                  <a:srgbClr val="75787B"/>
                </a:solidFill>
                <a:latin typeface="Segoe UI" panose="020B0502040204020203" pitchFamily="34" charset="0"/>
                <a:cs typeface="Segoe UI" panose="020B0502040204020203" pitchFamily="34" charset="0"/>
              </a:rPr>
              <a:t>The values here are intended to offer a hypothetical representation based on illustrated rates. Actual results will vary based on the underwriting classification and crediting rate offered.</a:t>
            </a:r>
          </a:p>
        </p:txBody>
      </p:sp>
      <p:cxnSp>
        <p:nvCxnSpPr>
          <p:cNvPr id="19" name="Straight Connector 18">
            <a:extLst>
              <a:ext uri="{FF2B5EF4-FFF2-40B4-BE49-F238E27FC236}">
                <a16:creationId xmlns:a16="http://schemas.microsoft.com/office/drawing/2014/main" id="{ADB7020B-F3D2-5D4D-8B92-E2F3EA26C04E}"/>
              </a:ext>
            </a:extLst>
          </p:cNvPr>
          <p:cNvCxnSpPr>
            <a:cxnSpLocks/>
          </p:cNvCxnSpPr>
          <p:nvPr/>
        </p:nvCxnSpPr>
        <p:spPr>
          <a:xfrm>
            <a:off x="2369883" y="2423583"/>
            <a:ext cx="0" cy="168275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69017866-918F-894C-90DA-14372F760319}"/>
              </a:ext>
            </a:extLst>
          </p:cNvPr>
          <p:cNvSpPr txBox="1">
            <a:spLocks/>
          </p:cNvSpPr>
          <p:nvPr/>
        </p:nvSpPr>
        <p:spPr>
          <a:xfrm>
            <a:off x="200025" y="2324274"/>
            <a:ext cx="2085975" cy="3264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25" b="1" i="0" kern="1200">
                <a:solidFill>
                  <a:srgbClr val="002577"/>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dirty="0">
                <a:solidFill>
                  <a:srgbClr val="002677"/>
                </a:solidFill>
              </a:rPr>
              <a:t>Policy value at 65</a:t>
            </a:r>
          </a:p>
        </p:txBody>
      </p:sp>
      <p:sp>
        <p:nvSpPr>
          <p:cNvPr id="21" name="Text Placeholder 4">
            <a:extLst>
              <a:ext uri="{FF2B5EF4-FFF2-40B4-BE49-F238E27FC236}">
                <a16:creationId xmlns:a16="http://schemas.microsoft.com/office/drawing/2014/main" id="{FD6DA324-C215-9046-A7F6-7309376B4B16}"/>
              </a:ext>
            </a:extLst>
          </p:cNvPr>
          <p:cNvSpPr txBox="1">
            <a:spLocks/>
          </p:cNvSpPr>
          <p:nvPr/>
        </p:nvSpPr>
        <p:spPr>
          <a:xfrm>
            <a:off x="2381924" y="2324274"/>
            <a:ext cx="1982905" cy="3264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25" b="1" i="0" kern="1200">
                <a:solidFill>
                  <a:srgbClr val="002577"/>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dirty="0">
                <a:solidFill>
                  <a:srgbClr val="002677"/>
                </a:solidFill>
              </a:rPr>
              <a:t>Economic benefit costs</a:t>
            </a:r>
          </a:p>
        </p:txBody>
      </p:sp>
      <p:sp>
        <p:nvSpPr>
          <p:cNvPr id="22" name="Text Placeholder 9">
            <a:extLst>
              <a:ext uri="{FF2B5EF4-FFF2-40B4-BE49-F238E27FC236}">
                <a16:creationId xmlns:a16="http://schemas.microsoft.com/office/drawing/2014/main" id="{A306FCFE-1D87-F548-959E-FA0E5F393D11}"/>
              </a:ext>
            </a:extLst>
          </p:cNvPr>
          <p:cNvSpPr txBox="1">
            <a:spLocks/>
          </p:cNvSpPr>
          <p:nvPr/>
        </p:nvSpPr>
        <p:spPr>
          <a:xfrm>
            <a:off x="2367437" y="2895944"/>
            <a:ext cx="2190274" cy="8865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60" b="1" dirty="0">
                <a:solidFill>
                  <a:srgbClr val="002677"/>
                </a:solidFill>
                <a:latin typeface="Segoe UI" panose="020B0502040204020203" pitchFamily="34" charset="0"/>
                <a:cs typeface="Segoe UI" panose="020B0502040204020203" pitchFamily="34" charset="0"/>
              </a:rPr>
              <a:t>$</a:t>
            </a:r>
            <a:r>
              <a:rPr lang="en-US" sz="4350" b="1" dirty="0">
                <a:solidFill>
                  <a:srgbClr val="002677"/>
                </a:solidFill>
                <a:latin typeface="Segoe UI" panose="020B0502040204020203" pitchFamily="34" charset="0"/>
                <a:cs typeface="Segoe UI" panose="020B0502040204020203" pitchFamily="34" charset="0"/>
                <a:sym typeface="Segoe UI" panose="020B0502040204020203" pitchFamily="34" charset="0"/>
              </a:rPr>
              <a:t>9,401</a:t>
            </a:r>
            <a:endParaRPr lang="en-US" sz="4350" b="1" dirty="0">
              <a:solidFill>
                <a:srgbClr val="002677"/>
              </a:solidFill>
              <a:latin typeface="Segoe UI" panose="020B0502040204020203" pitchFamily="34" charset="0"/>
              <a:cs typeface="Segoe UI" panose="020B0502040204020203" pitchFamily="34" charset="0"/>
            </a:endParaRPr>
          </a:p>
        </p:txBody>
      </p:sp>
      <p:sp>
        <p:nvSpPr>
          <p:cNvPr id="23" name="Text Placeholder 11">
            <a:extLst>
              <a:ext uri="{FF2B5EF4-FFF2-40B4-BE49-F238E27FC236}">
                <a16:creationId xmlns:a16="http://schemas.microsoft.com/office/drawing/2014/main" id="{5181A331-1B76-E846-B134-85418A937678}"/>
              </a:ext>
            </a:extLst>
          </p:cNvPr>
          <p:cNvSpPr txBox="1">
            <a:spLocks/>
          </p:cNvSpPr>
          <p:nvPr/>
        </p:nvSpPr>
        <p:spPr>
          <a:xfrm>
            <a:off x="200024" y="2895944"/>
            <a:ext cx="2157413" cy="8865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60" b="1" dirty="0">
                <a:solidFill>
                  <a:srgbClr val="002677"/>
                </a:solidFill>
                <a:latin typeface="Segoe UI" panose="020B0502040204020203" pitchFamily="34" charset="0"/>
                <a:cs typeface="Segoe UI" panose="020B0502040204020203" pitchFamily="34" charset="0"/>
              </a:rPr>
              <a:t>$</a:t>
            </a:r>
            <a:r>
              <a:rPr lang="en-US" sz="4350" b="1" dirty="0">
                <a:solidFill>
                  <a:srgbClr val="002677"/>
                </a:solidFill>
                <a:latin typeface="Segoe UI" panose="020B0502040204020203" pitchFamily="34" charset="0"/>
                <a:cs typeface="Segoe UI" panose="020B0502040204020203" pitchFamily="34" charset="0"/>
                <a:sym typeface="Segoe UI" panose="020B0502040204020203" pitchFamily="34" charset="0"/>
              </a:rPr>
              <a:t>98,748</a:t>
            </a:r>
            <a:endParaRPr lang="en-US" sz="4350" b="1" dirty="0">
              <a:solidFill>
                <a:srgbClr val="002677"/>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93537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96807"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213840" y="382885"/>
            <a:ext cx="8358659" cy="760115"/>
          </a:xfrm>
        </p:spPr>
        <p:txBody>
          <a:bodyPr/>
          <a:lstStyle/>
          <a:p>
            <a:r>
              <a:rPr lang="en-US" sz="2190" dirty="0">
                <a:cs typeface="Segoe UI" panose="020B0502040204020203" pitchFamily="34" charset="0"/>
              </a:rPr>
              <a:t>One last look — comparison</a:t>
            </a:r>
          </a:p>
          <a:p>
            <a:r>
              <a:rPr lang="en-US" sz="1800" dirty="0">
                <a:cs typeface="Segoe UI" panose="020B0502040204020203" pitchFamily="34" charset="0"/>
              </a:rPr>
              <a:t>Purchasing life insurance within a qualified plan vs. outside a plan</a:t>
            </a: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52</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graphicFrame>
        <p:nvGraphicFramePr>
          <p:cNvPr id="15" name="Table 14">
            <a:extLst>
              <a:ext uri="{FF2B5EF4-FFF2-40B4-BE49-F238E27FC236}">
                <a16:creationId xmlns:a16="http://schemas.microsoft.com/office/drawing/2014/main" id="{924F2275-5135-5243-8727-95725BA2EBBB}"/>
              </a:ext>
            </a:extLst>
          </p:cNvPr>
          <p:cNvGraphicFramePr>
            <a:graphicFrameLocks noGrp="1"/>
          </p:cNvGraphicFramePr>
          <p:nvPr>
            <p:extLst>
              <p:ext uri="{D42A27DB-BD31-4B8C-83A1-F6EECF244321}">
                <p14:modId xmlns:p14="http://schemas.microsoft.com/office/powerpoint/2010/main" val="2010576554"/>
              </p:ext>
            </p:extLst>
          </p:nvPr>
        </p:nvGraphicFramePr>
        <p:xfrm>
          <a:off x="285748" y="2171700"/>
          <a:ext cx="8286750" cy="2779501"/>
        </p:xfrm>
        <a:graphic>
          <a:graphicData uri="http://schemas.openxmlformats.org/drawingml/2006/table">
            <a:tbl>
              <a:tblPr firstRow="1" bandRow="1">
                <a:tableStyleId>{5C22544A-7EE6-4342-B048-85BDC9FD1C3A}</a:tableStyleId>
              </a:tblPr>
              <a:tblGrid>
                <a:gridCol w="2800352">
                  <a:extLst>
                    <a:ext uri="{9D8B030D-6E8A-4147-A177-3AD203B41FA5}">
                      <a16:colId xmlns:a16="http://schemas.microsoft.com/office/drawing/2014/main" val="3027276682"/>
                    </a:ext>
                  </a:extLst>
                </a:gridCol>
                <a:gridCol w="2886075">
                  <a:extLst>
                    <a:ext uri="{9D8B030D-6E8A-4147-A177-3AD203B41FA5}">
                      <a16:colId xmlns:a16="http://schemas.microsoft.com/office/drawing/2014/main" val="1864354550"/>
                    </a:ext>
                  </a:extLst>
                </a:gridCol>
                <a:gridCol w="2600323">
                  <a:extLst>
                    <a:ext uri="{9D8B030D-6E8A-4147-A177-3AD203B41FA5}">
                      <a16:colId xmlns:a16="http://schemas.microsoft.com/office/drawing/2014/main" val="290212780"/>
                    </a:ext>
                  </a:extLst>
                </a:gridCol>
              </a:tblGrid>
              <a:tr h="444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Life insurance</a:t>
                      </a:r>
                      <a:endParaRPr lang="en-US" sz="1400" b="1" i="0" dirty="0">
                        <a:solidFill>
                          <a:srgbClr val="FFFFFF"/>
                        </a:solidFill>
                        <a:latin typeface="Segoe UI" panose="020B0502040204020203" pitchFamily="34" charset="0"/>
                        <a:cs typeface="Segoe UI" panose="020B0502040204020203" pitchFamily="34" charset="0"/>
                      </a:endParaRPr>
                    </a:p>
                  </a:txBody>
                  <a:tcPr anchor="b">
                    <a:lnR w="6350" cap="flat" cmpd="sng" algn="ctr">
                      <a:solidFill>
                        <a:srgbClr val="FFFFFF"/>
                      </a:solidFill>
                      <a:prstDash val="solid"/>
                      <a:round/>
                      <a:headEnd type="none" w="med" len="med"/>
                      <a:tailEnd type="none" w="med" len="med"/>
                    </a:lnR>
                    <a:lnB w="6350" cap="flat" cmpd="sng" algn="ctr">
                      <a:solidFill>
                        <a:srgbClr val="3369FF"/>
                      </a:solidFill>
                      <a:prstDash val="solid"/>
                      <a:round/>
                      <a:headEnd type="none" w="med" len="med"/>
                      <a:tailEnd type="none" w="med" len="med"/>
                    </a:lnB>
                    <a:solidFill>
                      <a:srgbClr val="3369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In plan</a:t>
                      </a:r>
                      <a:endParaRPr lang="en-US" sz="1400" b="1" i="0" dirty="0">
                        <a:solidFill>
                          <a:srgbClr val="FFFFFF"/>
                        </a:solidFill>
                        <a:latin typeface="Segoe UI" panose="020B0502040204020203" pitchFamily="34" charset="0"/>
                        <a:cs typeface="Segoe UI" panose="020B0502040204020203" pitchFamily="34" charset="0"/>
                      </a:endParaRPr>
                    </a:p>
                  </a:txBody>
                  <a:tcPr marL="0" marR="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srgbClr val="3369FF"/>
                      </a:solidFill>
                      <a:prstDash val="solid"/>
                      <a:round/>
                      <a:headEnd type="none" w="med" len="med"/>
                      <a:tailEnd type="none" w="med" len="med"/>
                    </a:lnB>
                    <a:solidFill>
                      <a:srgbClr val="3369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FFFFFF"/>
                          </a:solidFill>
                          <a:latin typeface="Segoe UI" panose="020B0502040204020203" pitchFamily="34" charset="0"/>
                          <a:ea typeface="+mn-ea"/>
                          <a:cs typeface="Segoe UI" panose="020B0502040204020203" pitchFamily="34" charset="0"/>
                        </a:rPr>
                        <a:t>Out of plan</a:t>
                      </a:r>
                      <a:endParaRPr lang="en-US" sz="1400" b="1" i="0" dirty="0">
                        <a:solidFill>
                          <a:srgbClr val="FFFFFF"/>
                        </a:solidFill>
                        <a:latin typeface="Segoe UI" panose="020B0502040204020203" pitchFamily="34" charset="0"/>
                        <a:cs typeface="Segoe UI" panose="020B0502040204020203" pitchFamily="34" charset="0"/>
                      </a:endParaRPr>
                    </a:p>
                  </a:txBody>
                  <a:tcPr marL="0" marR="0" anchor="b">
                    <a:lnL w="6350" cap="flat" cmpd="sng" algn="ctr">
                      <a:solidFill>
                        <a:srgbClr val="FFFFFF"/>
                      </a:solidFill>
                      <a:prstDash val="solid"/>
                      <a:round/>
                      <a:headEnd type="none" w="med" len="med"/>
                      <a:tailEnd type="none" w="med" len="med"/>
                    </a:lnL>
                    <a:lnB w="6350" cap="flat" cmpd="sng" algn="ctr">
                      <a:solidFill>
                        <a:srgbClr val="3369FF"/>
                      </a:solidFill>
                      <a:prstDash val="solid"/>
                      <a:round/>
                      <a:headEnd type="none" w="med" len="med"/>
                      <a:tailEnd type="none" w="med" len="med"/>
                    </a:lnB>
                    <a:solidFill>
                      <a:srgbClr val="3369FF"/>
                    </a:solidFill>
                  </a:tcPr>
                </a:tc>
                <a:extLst>
                  <a:ext uri="{0D108BD9-81ED-4DB2-BD59-A6C34878D82A}">
                    <a16:rowId xmlns:a16="http://schemas.microsoft.com/office/drawing/2014/main" val="1641448086"/>
                  </a:ext>
                </a:extLst>
              </a:tr>
              <a:tr h="402161">
                <a:tc>
                  <a:txBody>
                    <a:bodyPr/>
                    <a:lstStyle/>
                    <a:p>
                      <a:pPr algn="l" fontAlgn="ctr"/>
                      <a:r>
                        <a:rPr lang="en-US" sz="1400" b="0" i="0" u="none" strike="noStrike" dirty="0">
                          <a:solidFill>
                            <a:srgbClr val="002677"/>
                          </a:solidFill>
                          <a:effectLst/>
                          <a:latin typeface="Segoe UI" panose="020B0502040204020203" pitchFamily="34" charset="0"/>
                          <a:cs typeface="Segoe UI" panose="020B0502040204020203" pitchFamily="34" charset="0"/>
                        </a:rPr>
                        <a:t>Initial death benefit</a:t>
                      </a:r>
                    </a:p>
                  </a:txBody>
                  <a:tcPr marT="7620" marB="0" anchor="ctr">
                    <a:lnR w="6350" cap="flat" cmpd="sng" algn="ctr">
                      <a:solidFill>
                        <a:srgbClr val="002677"/>
                      </a:solidFill>
                      <a:prstDash val="solid"/>
                      <a:round/>
                      <a:headEnd type="none" w="med" len="med"/>
                      <a:tailEnd type="none" w="med" len="med"/>
                    </a:lnR>
                    <a:lnT w="6350" cap="flat" cmpd="sng" algn="ctr">
                      <a:solidFill>
                        <a:srgbClr val="3369FF"/>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tc>
                  <a:txBody>
                    <a:bodyPr/>
                    <a:lstStyle/>
                    <a:p>
                      <a:pPr algn="ctr" fontAlgn="ctr"/>
                      <a:r>
                        <a:rPr lang="en-US" sz="1400" b="0" i="0" u="none" strike="noStrike">
                          <a:solidFill>
                            <a:srgbClr val="002677"/>
                          </a:solidFill>
                          <a:effectLst/>
                          <a:latin typeface="Segoe UI" panose="020B0502040204020203" pitchFamily="34" charset="0"/>
                          <a:cs typeface="Segoe UI" panose="020B0502040204020203" pitchFamily="34" charset="0"/>
                        </a:rPr>
                        <a:t>$500,000</a:t>
                      </a:r>
                    </a:p>
                  </a:txBody>
                  <a:tcPr marT="7620" marB="0" anchor="ctr">
                    <a:lnL w="6350" cap="flat" cmpd="sng" algn="ctr">
                      <a:solidFill>
                        <a:srgbClr val="002677"/>
                      </a:solidFill>
                      <a:prstDash val="solid"/>
                      <a:round/>
                      <a:headEnd type="none" w="med" len="med"/>
                      <a:tailEnd type="none" w="med" len="med"/>
                    </a:lnL>
                    <a:lnR w="6350" cap="flat" cmpd="sng" algn="ctr">
                      <a:solidFill>
                        <a:srgbClr val="002677"/>
                      </a:solidFill>
                      <a:prstDash val="solid"/>
                      <a:round/>
                      <a:headEnd type="none" w="med" len="med"/>
                      <a:tailEnd type="none" w="med" len="med"/>
                    </a:lnR>
                    <a:lnT w="6350" cap="flat" cmpd="sng" algn="ctr">
                      <a:solidFill>
                        <a:srgbClr val="3369FF"/>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tc>
                  <a:txBody>
                    <a:bodyPr/>
                    <a:lstStyle/>
                    <a:p>
                      <a:pPr algn="ctr" fontAlgn="ctr"/>
                      <a:r>
                        <a:rPr lang="en-US" sz="1400" b="0" i="0" u="none" strike="noStrike">
                          <a:solidFill>
                            <a:srgbClr val="002677"/>
                          </a:solidFill>
                          <a:effectLst/>
                          <a:latin typeface="Segoe UI" panose="020B0502040204020203" pitchFamily="34" charset="0"/>
                          <a:cs typeface="Segoe UI" panose="020B0502040204020203" pitchFamily="34" charset="0"/>
                        </a:rPr>
                        <a:t>$500,000</a:t>
                      </a:r>
                    </a:p>
                  </a:txBody>
                  <a:tcPr marT="7620" marB="0" anchor="ctr">
                    <a:lnL w="6350" cap="flat" cmpd="sng" algn="ctr">
                      <a:solidFill>
                        <a:srgbClr val="002677"/>
                      </a:solidFill>
                      <a:prstDash val="solid"/>
                      <a:round/>
                      <a:headEnd type="none" w="med" len="med"/>
                      <a:tailEnd type="none" w="med" len="med"/>
                    </a:lnL>
                    <a:lnT w="6350" cap="flat" cmpd="sng" algn="ctr">
                      <a:solidFill>
                        <a:srgbClr val="3369FF"/>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extLst>
                  <a:ext uri="{0D108BD9-81ED-4DB2-BD59-A6C34878D82A}">
                    <a16:rowId xmlns:a16="http://schemas.microsoft.com/office/drawing/2014/main" val="3130115905"/>
                  </a:ext>
                </a:extLst>
              </a:tr>
              <a:tr h="382618">
                <a:tc>
                  <a:txBody>
                    <a:bodyPr/>
                    <a:lstStyle/>
                    <a:p>
                      <a:pPr algn="l" fontAlgn="ctr"/>
                      <a:r>
                        <a:rPr lang="en-US" sz="1400" b="0" i="0" u="none" strike="noStrike" dirty="0">
                          <a:solidFill>
                            <a:srgbClr val="002677"/>
                          </a:solidFill>
                          <a:effectLst/>
                          <a:latin typeface="Segoe UI" panose="020B0502040204020203" pitchFamily="34" charset="0"/>
                          <a:cs typeface="Segoe UI" panose="020B0502040204020203" pitchFamily="34" charset="0"/>
                        </a:rPr>
                        <a:t>Out-of-pocket for premium</a:t>
                      </a:r>
                    </a:p>
                  </a:txBody>
                  <a:tcPr marT="7620" marB="0" anchor="ctr">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tc>
                  <a:txBody>
                    <a:bodyPr/>
                    <a:lstStyle/>
                    <a:p>
                      <a:pPr algn="ctr" fontAlgn="ctr"/>
                      <a:r>
                        <a:rPr lang="en-US" sz="1400" b="0" i="0" u="none" strike="noStrike">
                          <a:solidFill>
                            <a:srgbClr val="002677"/>
                          </a:solidFill>
                          <a:effectLst/>
                          <a:latin typeface="Segoe UI" panose="020B0502040204020203" pitchFamily="34" charset="0"/>
                          <a:cs typeface="Segoe UI" panose="020B0502040204020203" pitchFamily="34" charset="0"/>
                        </a:rPr>
                        <a:t>$0</a:t>
                      </a:r>
                    </a:p>
                  </a:txBody>
                  <a:tcPr marT="7620" marB="0" anchor="ctr">
                    <a:lnL w="6350" cap="flat" cmpd="sng" algn="ctr">
                      <a:solidFill>
                        <a:srgbClr val="002677"/>
                      </a:solidFill>
                      <a:prstDash val="solid"/>
                      <a:round/>
                      <a:headEnd type="none" w="med" len="med"/>
                      <a:tailEnd type="none" w="med" len="med"/>
                    </a:lnL>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tc>
                  <a:txBody>
                    <a:bodyPr/>
                    <a:lstStyle/>
                    <a:p>
                      <a:pPr algn="ctr" fontAlgn="ctr"/>
                      <a:r>
                        <a:rPr lang="en-US" sz="1400" b="0" i="0" u="none" strike="noStrike">
                          <a:solidFill>
                            <a:srgbClr val="002677"/>
                          </a:solidFill>
                          <a:effectLst/>
                          <a:latin typeface="Segoe UI" panose="020B0502040204020203" pitchFamily="34" charset="0"/>
                          <a:cs typeface="Segoe UI" panose="020B0502040204020203" pitchFamily="34" charset="0"/>
                        </a:rPr>
                        <a:t>$99,315</a:t>
                      </a:r>
                    </a:p>
                  </a:txBody>
                  <a:tcPr marT="7620" marB="0" anchor="ctr">
                    <a:lnL w="6350" cap="flat" cmpd="sng" algn="ctr">
                      <a:solidFill>
                        <a:srgbClr val="002677"/>
                      </a:solidFill>
                      <a:prstDash val="solid"/>
                      <a:round/>
                      <a:headEnd type="none" w="med" len="med"/>
                      <a:tailEnd type="none" w="med" len="med"/>
                    </a:lnL>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extLst>
                  <a:ext uri="{0D108BD9-81ED-4DB2-BD59-A6C34878D82A}">
                    <a16:rowId xmlns:a16="http://schemas.microsoft.com/office/drawing/2014/main" val="2023454650"/>
                  </a:ext>
                </a:extLst>
              </a:tr>
              <a:tr h="382618">
                <a:tc>
                  <a:txBody>
                    <a:bodyPr/>
                    <a:lstStyle/>
                    <a:p>
                      <a:pPr algn="l" fontAlgn="ctr"/>
                      <a:r>
                        <a:rPr lang="en-US" sz="1400" b="0" i="0" u="none" strike="noStrike" dirty="0">
                          <a:solidFill>
                            <a:srgbClr val="002677"/>
                          </a:solidFill>
                          <a:effectLst/>
                          <a:latin typeface="Segoe UI" panose="020B0502040204020203" pitchFamily="34" charset="0"/>
                          <a:cs typeface="Segoe UI" panose="020B0502040204020203" pitchFamily="34" charset="0"/>
                        </a:rPr>
                        <a:t>Tax on economic benefit</a:t>
                      </a:r>
                    </a:p>
                  </a:txBody>
                  <a:tcPr marT="7620" marB="0" anchor="ctr">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tc>
                  <a:txBody>
                    <a:bodyPr/>
                    <a:lstStyle/>
                    <a:p>
                      <a:pPr algn="ctr" fontAlgn="ctr"/>
                      <a:r>
                        <a:rPr lang="en-US" sz="1400" b="0" i="0" u="none" strike="noStrike">
                          <a:solidFill>
                            <a:srgbClr val="002677"/>
                          </a:solidFill>
                          <a:effectLst/>
                          <a:latin typeface="Segoe UI" panose="020B0502040204020203" pitchFamily="34" charset="0"/>
                          <a:cs typeface="Segoe UI" panose="020B0502040204020203" pitchFamily="34" charset="0"/>
                        </a:rPr>
                        <a:t>$3,290</a:t>
                      </a:r>
                    </a:p>
                  </a:txBody>
                  <a:tcPr marT="7620" marB="0" anchor="ctr">
                    <a:lnL w="6350" cap="flat" cmpd="sng" algn="ctr">
                      <a:solidFill>
                        <a:srgbClr val="002677"/>
                      </a:solidFill>
                      <a:prstDash val="solid"/>
                      <a:round/>
                      <a:headEnd type="none" w="med" len="med"/>
                      <a:tailEnd type="none" w="med" len="med"/>
                    </a:lnL>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tc>
                  <a:txBody>
                    <a:bodyPr/>
                    <a:lstStyle/>
                    <a:p>
                      <a:pPr algn="ctr" fontAlgn="ctr"/>
                      <a:r>
                        <a:rPr lang="en-US" sz="1400" b="0" i="0" u="none" strike="noStrike">
                          <a:solidFill>
                            <a:srgbClr val="002677"/>
                          </a:solidFill>
                          <a:effectLst/>
                          <a:latin typeface="Segoe UI" panose="020B0502040204020203" pitchFamily="34" charset="0"/>
                          <a:cs typeface="Segoe UI" panose="020B0502040204020203" pitchFamily="34" charset="0"/>
                        </a:rPr>
                        <a:t>$0</a:t>
                      </a:r>
                    </a:p>
                  </a:txBody>
                  <a:tcPr marT="7620" marB="0" anchor="ctr">
                    <a:lnL w="6350" cap="flat" cmpd="sng" algn="ctr">
                      <a:solidFill>
                        <a:srgbClr val="002677"/>
                      </a:solidFill>
                      <a:prstDash val="solid"/>
                      <a:round/>
                      <a:headEnd type="none" w="med" len="med"/>
                      <a:tailEnd type="none" w="med" len="med"/>
                    </a:lnL>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extLst>
                  <a:ext uri="{0D108BD9-81ED-4DB2-BD59-A6C34878D82A}">
                    <a16:rowId xmlns:a16="http://schemas.microsoft.com/office/drawing/2014/main" val="3158139298"/>
                  </a:ext>
                </a:extLst>
              </a:tr>
              <a:tr h="382618">
                <a:tc>
                  <a:txBody>
                    <a:bodyPr/>
                    <a:lstStyle/>
                    <a:p>
                      <a:pPr algn="l" fontAlgn="ctr"/>
                      <a:r>
                        <a:rPr lang="en-US" sz="1400" b="0" i="0" u="none" strike="noStrike" dirty="0">
                          <a:solidFill>
                            <a:srgbClr val="002677"/>
                          </a:solidFill>
                          <a:effectLst/>
                          <a:latin typeface="Segoe UI" panose="020B0502040204020203" pitchFamily="34" charset="0"/>
                          <a:cs typeface="Segoe UI" panose="020B0502040204020203" pitchFamily="34" charset="0"/>
                        </a:rPr>
                        <a:t>Reduced accumulation</a:t>
                      </a:r>
                    </a:p>
                  </a:txBody>
                  <a:tcPr marT="7620" marB="0" anchor="ctr">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tc>
                  <a:txBody>
                    <a:bodyPr/>
                    <a:lstStyle/>
                    <a:p>
                      <a:pPr algn="ctr" fontAlgn="ctr"/>
                      <a:r>
                        <a:rPr lang="en-US" sz="1400" b="0" i="0" u="none" strike="noStrike">
                          <a:solidFill>
                            <a:srgbClr val="002677"/>
                          </a:solidFill>
                          <a:effectLst/>
                          <a:latin typeface="Segoe UI" panose="020B0502040204020203" pitchFamily="34" charset="0"/>
                          <a:cs typeface="Segoe UI" panose="020B0502040204020203" pitchFamily="34" charset="0"/>
                        </a:rPr>
                        <a:t>$30,555</a:t>
                      </a:r>
                    </a:p>
                  </a:txBody>
                  <a:tcPr marT="7620" marB="0" anchor="ctr">
                    <a:lnL w="6350" cap="flat" cmpd="sng" algn="ctr">
                      <a:solidFill>
                        <a:srgbClr val="002677"/>
                      </a:solidFill>
                      <a:prstDash val="solid"/>
                      <a:round/>
                      <a:headEnd type="none" w="med" len="med"/>
                      <a:tailEnd type="none" w="med" len="med"/>
                    </a:lnL>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tc>
                  <a:txBody>
                    <a:bodyPr/>
                    <a:lstStyle/>
                    <a:p>
                      <a:pPr algn="ctr" fontAlgn="ctr"/>
                      <a:r>
                        <a:rPr lang="en-US" sz="1400" b="0" i="0" u="none" strike="noStrike">
                          <a:solidFill>
                            <a:srgbClr val="002677"/>
                          </a:solidFill>
                          <a:effectLst/>
                          <a:latin typeface="Segoe UI" panose="020B0502040204020203" pitchFamily="34" charset="0"/>
                          <a:cs typeface="Segoe UI" panose="020B0502040204020203" pitchFamily="34" charset="0"/>
                        </a:rPr>
                        <a:t>$0</a:t>
                      </a:r>
                    </a:p>
                  </a:txBody>
                  <a:tcPr marT="7620" marB="0" anchor="ctr">
                    <a:lnL w="6350" cap="flat" cmpd="sng" algn="ctr">
                      <a:solidFill>
                        <a:srgbClr val="002677"/>
                      </a:solidFill>
                      <a:prstDash val="solid"/>
                      <a:round/>
                      <a:headEnd type="none" w="med" len="med"/>
                      <a:tailEnd type="none" w="med" len="med"/>
                    </a:lnL>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extLst>
                  <a:ext uri="{0D108BD9-81ED-4DB2-BD59-A6C34878D82A}">
                    <a16:rowId xmlns:a16="http://schemas.microsoft.com/office/drawing/2014/main" val="179505104"/>
                  </a:ext>
                </a:extLst>
              </a:tr>
              <a:tr h="382618">
                <a:tc>
                  <a:txBody>
                    <a:bodyPr/>
                    <a:lstStyle/>
                    <a:p>
                      <a:pPr algn="l" fontAlgn="ctr"/>
                      <a:r>
                        <a:rPr lang="en-US" sz="1400" b="0" i="0" u="none" strike="noStrike" dirty="0">
                          <a:solidFill>
                            <a:srgbClr val="002677"/>
                          </a:solidFill>
                          <a:effectLst/>
                          <a:latin typeface="Segoe UI" panose="020B0502040204020203" pitchFamily="34" charset="0"/>
                          <a:cs typeface="Segoe UI" panose="020B0502040204020203" pitchFamily="34" charset="0"/>
                        </a:rPr>
                        <a:t>Tax when policy is distributed</a:t>
                      </a:r>
                    </a:p>
                  </a:txBody>
                  <a:tcPr marT="7620" marB="0" anchor="ctr">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tc>
                  <a:txBody>
                    <a:bodyPr/>
                    <a:lstStyle/>
                    <a:p>
                      <a:pPr algn="ctr" fontAlgn="ctr"/>
                      <a:r>
                        <a:rPr lang="en-US" sz="1400" b="0" i="0" u="none" strike="noStrike" dirty="0">
                          <a:solidFill>
                            <a:srgbClr val="002677"/>
                          </a:solidFill>
                          <a:effectLst/>
                          <a:latin typeface="Segoe UI" panose="020B0502040204020203" pitchFamily="34" charset="0"/>
                          <a:cs typeface="Segoe UI" panose="020B0502040204020203" pitchFamily="34" charset="0"/>
                        </a:rPr>
                        <a:t>$31,271</a:t>
                      </a:r>
                    </a:p>
                  </a:txBody>
                  <a:tcPr marT="7620" marB="0" anchor="ctr">
                    <a:lnL w="6350" cap="flat" cmpd="sng" algn="ctr">
                      <a:solidFill>
                        <a:srgbClr val="002677"/>
                      </a:solidFill>
                      <a:prstDash val="solid"/>
                      <a:round/>
                      <a:headEnd type="none" w="med" len="med"/>
                      <a:tailEnd type="none" w="med" len="med"/>
                    </a:lnL>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tc>
                  <a:txBody>
                    <a:bodyPr/>
                    <a:lstStyle/>
                    <a:p>
                      <a:pPr algn="ctr" fontAlgn="ctr"/>
                      <a:r>
                        <a:rPr lang="en-US" sz="1400" b="0" i="0" u="none" strike="noStrike" dirty="0">
                          <a:solidFill>
                            <a:srgbClr val="002677"/>
                          </a:solidFill>
                          <a:effectLst/>
                          <a:latin typeface="Segoe UI" panose="020B0502040204020203" pitchFamily="34" charset="0"/>
                          <a:cs typeface="Segoe UI" panose="020B0502040204020203" pitchFamily="34" charset="0"/>
                        </a:rPr>
                        <a:t>$0</a:t>
                      </a:r>
                    </a:p>
                  </a:txBody>
                  <a:tcPr marT="7620" marB="0" anchor="ctr">
                    <a:lnL w="6350" cap="flat" cmpd="sng" algn="ctr">
                      <a:solidFill>
                        <a:srgbClr val="002677"/>
                      </a:solidFill>
                      <a:prstDash val="solid"/>
                      <a:round/>
                      <a:headEnd type="none" w="med" len="med"/>
                      <a:tailEnd type="none" w="med" len="med"/>
                    </a:lnL>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extLst>
                  <a:ext uri="{0D108BD9-81ED-4DB2-BD59-A6C34878D82A}">
                    <a16:rowId xmlns:a16="http://schemas.microsoft.com/office/drawing/2014/main" val="761670523"/>
                  </a:ext>
                </a:extLst>
              </a:tr>
              <a:tr h="402161">
                <a:tc>
                  <a:txBody>
                    <a:bodyPr/>
                    <a:lstStyle/>
                    <a:p>
                      <a:pPr algn="l" fontAlgn="ctr"/>
                      <a:r>
                        <a:rPr lang="en-US" sz="1400" b="1" i="0" u="none" strike="noStrike" dirty="0">
                          <a:solidFill>
                            <a:srgbClr val="002677"/>
                          </a:solidFill>
                          <a:effectLst/>
                          <a:latin typeface="Segoe UI" panose="020B0502040204020203" pitchFamily="34" charset="0"/>
                          <a:cs typeface="Segoe UI" panose="020B0502040204020203" pitchFamily="34" charset="0"/>
                        </a:rPr>
                        <a:t>Total cost</a:t>
                      </a:r>
                    </a:p>
                  </a:txBody>
                  <a:tcPr marT="7620" marB="0" anchor="ctr">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noFill/>
                  </a:tcPr>
                </a:tc>
                <a:tc>
                  <a:txBody>
                    <a:bodyPr/>
                    <a:lstStyle/>
                    <a:p>
                      <a:pPr algn="ctr" fontAlgn="ctr"/>
                      <a:r>
                        <a:rPr lang="en-US" sz="1400" b="1" i="0" u="none" strike="noStrike">
                          <a:solidFill>
                            <a:srgbClr val="002677"/>
                          </a:solidFill>
                          <a:effectLst/>
                          <a:latin typeface="Segoe UI" panose="020B0502040204020203" pitchFamily="34" charset="0"/>
                          <a:cs typeface="Segoe UI" panose="020B0502040204020203" pitchFamily="34" charset="0"/>
                        </a:rPr>
                        <a:t>$65,116</a:t>
                      </a:r>
                    </a:p>
                  </a:txBody>
                  <a:tcPr marT="7620" marB="0" anchor="ctr">
                    <a:lnL w="6350" cap="flat" cmpd="sng" algn="ctr">
                      <a:solidFill>
                        <a:srgbClr val="002677"/>
                      </a:solidFill>
                      <a:prstDash val="solid"/>
                      <a:round/>
                      <a:headEnd type="none" w="med" len="med"/>
                      <a:tailEnd type="none" w="med" len="med"/>
                    </a:lnL>
                    <a:lnR w="6350" cap="flat" cmpd="sng" algn="ctr">
                      <a:solidFill>
                        <a:srgbClr val="002677"/>
                      </a:solidFill>
                      <a:prstDash val="solid"/>
                      <a:round/>
                      <a:headEnd type="none" w="med" len="med"/>
                      <a:tailEnd type="none" w="med" len="med"/>
                    </a:lnR>
                    <a:lnT w="6350" cap="flat" cmpd="sng" algn="ctr">
                      <a:solidFill>
                        <a:srgbClr val="002677"/>
                      </a:solidFill>
                      <a:prstDash val="solid"/>
                      <a:round/>
                      <a:headEnd type="none" w="med" len="med"/>
                      <a:tailEnd type="none" w="med" len="med"/>
                    </a:lnT>
                    <a:noFill/>
                  </a:tcPr>
                </a:tc>
                <a:tc>
                  <a:txBody>
                    <a:bodyPr/>
                    <a:lstStyle/>
                    <a:p>
                      <a:pPr algn="ctr" fontAlgn="ctr"/>
                      <a:r>
                        <a:rPr lang="en-US" sz="1400" b="1" i="0" u="none" strike="noStrike" dirty="0">
                          <a:solidFill>
                            <a:srgbClr val="002677"/>
                          </a:solidFill>
                          <a:effectLst/>
                          <a:latin typeface="Segoe UI" panose="020B0502040204020203" pitchFamily="34" charset="0"/>
                          <a:cs typeface="Segoe UI" panose="020B0502040204020203" pitchFamily="34" charset="0"/>
                        </a:rPr>
                        <a:t>$99,315</a:t>
                      </a:r>
                    </a:p>
                  </a:txBody>
                  <a:tcPr marT="7620" marB="0" anchor="ctr">
                    <a:lnL w="6350" cap="flat" cmpd="sng" algn="ctr">
                      <a:solidFill>
                        <a:srgbClr val="002677"/>
                      </a:solidFill>
                      <a:prstDash val="solid"/>
                      <a:round/>
                      <a:headEnd type="none" w="med" len="med"/>
                      <a:tailEnd type="none" w="med" len="med"/>
                    </a:lnL>
                    <a:lnT w="6350" cap="flat" cmpd="sng" algn="ctr">
                      <a:solidFill>
                        <a:srgbClr val="002677"/>
                      </a:solidFill>
                      <a:prstDash val="solid"/>
                      <a:round/>
                      <a:headEnd type="none" w="med" len="med"/>
                      <a:tailEnd type="none" w="med" len="med"/>
                    </a:lnT>
                    <a:noFill/>
                  </a:tcPr>
                </a:tc>
                <a:extLst>
                  <a:ext uri="{0D108BD9-81ED-4DB2-BD59-A6C34878D82A}">
                    <a16:rowId xmlns:a16="http://schemas.microsoft.com/office/drawing/2014/main" val="244048002"/>
                  </a:ext>
                </a:extLst>
              </a:tr>
            </a:tbl>
          </a:graphicData>
        </a:graphic>
      </p:graphicFrame>
      <p:sp>
        <p:nvSpPr>
          <p:cNvPr id="10" name="Text Placeholder 3">
            <a:extLst>
              <a:ext uri="{FF2B5EF4-FFF2-40B4-BE49-F238E27FC236}">
                <a16:creationId xmlns:a16="http://schemas.microsoft.com/office/drawing/2014/main" id="{5F04CA24-E7C4-1D49-A569-C8C15579F76F}"/>
              </a:ext>
            </a:extLst>
          </p:cNvPr>
          <p:cNvSpPr txBox="1">
            <a:spLocks/>
          </p:cNvSpPr>
          <p:nvPr/>
        </p:nvSpPr>
        <p:spPr>
          <a:xfrm>
            <a:off x="285750" y="5424487"/>
            <a:ext cx="8572500" cy="633413"/>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00000"/>
              </a:lnSpc>
              <a:buNone/>
            </a:pPr>
            <a:r>
              <a:rPr lang="en-US" sz="1400" noProof="1">
                <a:solidFill>
                  <a:srgbClr val="002577"/>
                </a:solidFill>
                <a:latin typeface="Segoe UI" panose="020B0502040204020203" pitchFamily="34" charset="0"/>
                <a:cs typeface="Segoe UI" panose="020B0502040204020203" pitchFamily="34" charset="0"/>
              </a:rPr>
              <a:t>Difference of </a:t>
            </a:r>
            <a:r>
              <a:rPr lang="en-US" sz="1400" b="1" noProof="1">
                <a:solidFill>
                  <a:srgbClr val="3369FF"/>
                </a:solidFill>
                <a:latin typeface="Segoe UI" panose="020B0502040204020203" pitchFamily="34" charset="0"/>
                <a:cs typeface="Segoe UI" panose="020B0502040204020203" pitchFamily="34" charset="0"/>
              </a:rPr>
              <a:t>$30,555 </a:t>
            </a:r>
            <a:r>
              <a:rPr lang="en-US" sz="1400" noProof="1">
                <a:solidFill>
                  <a:srgbClr val="002577"/>
                </a:solidFill>
                <a:latin typeface="Segoe UI" panose="020B0502040204020203" pitchFamily="34" charset="0"/>
                <a:cs typeface="Segoe UI" panose="020B0502040204020203" pitchFamily="34" charset="0"/>
              </a:rPr>
              <a:t>represents </a:t>
            </a:r>
            <a:r>
              <a:rPr lang="en-US" sz="1400" b="1" noProof="1">
                <a:solidFill>
                  <a:srgbClr val="3369FF"/>
                </a:solidFill>
                <a:latin typeface="Segoe UI" panose="020B0502040204020203" pitchFamily="34" charset="0"/>
                <a:cs typeface="Segoe UI" panose="020B0502040204020203" pitchFamily="34" charset="0"/>
              </a:rPr>
              <a:t>34%</a:t>
            </a:r>
            <a:r>
              <a:rPr lang="en-US" sz="1400" noProof="1">
                <a:solidFill>
                  <a:srgbClr val="3369FF"/>
                </a:solidFill>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4122469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65DDAF-2386-064D-B155-D12265FDB0D2}"/>
              </a:ext>
            </a:extLst>
          </p:cNvPr>
          <p:cNvSpPr/>
          <p:nvPr/>
        </p:nvSpPr>
        <p:spPr>
          <a:xfrm>
            <a:off x="4572000" y="0"/>
            <a:ext cx="4572000" cy="6858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97827"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53</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243859" cy="1001593"/>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Summary</a:t>
            </a:r>
          </a:p>
        </p:txBody>
      </p:sp>
      <p:pic>
        <p:nvPicPr>
          <p:cNvPr id="4" name="Graphic 3">
            <a:extLst>
              <a:ext uri="{FF2B5EF4-FFF2-40B4-BE49-F238E27FC236}">
                <a16:creationId xmlns:a16="http://schemas.microsoft.com/office/drawing/2014/main" id="{31FBDE25-5960-5843-A468-3288E5DA6F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189841" y="2464590"/>
            <a:ext cx="1341178" cy="1726410"/>
          </a:xfrm>
          <a:prstGeom prst="rect">
            <a:avLst/>
          </a:prstGeom>
        </p:spPr>
      </p:pic>
      <p:sp>
        <p:nvSpPr>
          <p:cNvPr id="10" name="Title 5">
            <a:extLst>
              <a:ext uri="{FF2B5EF4-FFF2-40B4-BE49-F238E27FC236}">
                <a16:creationId xmlns:a16="http://schemas.microsoft.com/office/drawing/2014/main" id="{0C356847-C3BE-C549-8F36-6B3B79151FAD}"/>
              </a:ext>
            </a:extLst>
          </p:cNvPr>
          <p:cNvSpPr txBox="1">
            <a:spLocks/>
          </p:cNvSpPr>
          <p:nvPr/>
        </p:nvSpPr>
        <p:spPr>
          <a:xfrm>
            <a:off x="191314" y="1485901"/>
            <a:ext cx="4069790" cy="4572000"/>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0188" indent="-230188">
              <a:lnSpc>
                <a:spcPct val="100000"/>
              </a:lnSpc>
              <a:spcBef>
                <a:spcPts val="400"/>
              </a:spcBef>
              <a:buClr>
                <a:srgbClr val="002677"/>
              </a:buClr>
              <a:buFont typeface="Courier New" panose="02070309020205020404" pitchFamily="49" charset="0"/>
              <a:buChar char="o"/>
            </a:pPr>
            <a:r>
              <a:rPr lang="en-US" sz="1400" b="1" noProof="1">
                <a:solidFill>
                  <a:srgbClr val="002677"/>
                </a:solidFill>
                <a:latin typeface="Segoe UI" panose="020B0502040204020203" pitchFamily="34" charset="0"/>
                <a:cs typeface="Segoe UI" panose="020B0502040204020203" pitchFamily="34" charset="0"/>
              </a:rPr>
              <a:t>Basic considerations</a:t>
            </a:r>
          </a:p>
          <a:p>
            <a:pPr marL="463550" lvl="1" indent="-228600">
              <a:spcBef>
                <a:spcPts val="400"/>
              </a:spcBef>
              <a:buClr>
                <a:srgbClr val="002677"/>
              </a:buClr>
              <a:buFont typeface="Courier New" panose="02070309020205020404" pitchFamily="49" charset="0"/>
              <a:buChar char="o"/>
            </a:pPr>
            <a:r>
              <a:rPr lang="en-US" sz="1300" noProof="1">
                <a:solidFill>
                  <a:srgbClr val="002677"/>
                </a:solidFill>
                <a:latin typeface="Segoe UI" panose="020B0502040204020203" pitchFamily="34" charset="0"/>
                <a:cs typeface="Segoe UI" panose="020B0502040204020203" pitchFamily="34" charset="0"/>
              </a:rPr>
              <a:t>Life insurance as a financial planning tool</a:t>
            </a:r>
          </a:p>
          <a:p>
            <a:pPr marL="463550" lvl="1" indent="-228600">
              <a:spcBef>
                <a:spcPts val="400"/>
              </a:spcBef>
              <a:buClr>
                <a:srgbClr val="002677"/>
              </a:buClr>
              <a:buFont typeface="Courier New" panose="02070309020205020404" pitchFamily="49" charset="0"/>
              <a:buChar char="o"/>
            </a:pPr>
            <a:r>
              <a:rPr lang="en-US" sz="1300" noProof="1">
                <a:solidFill>
                  <a:srgbClr val="002677"/>
                </a:solidFill>
                <a:latin typeface="Segoe UI" panose="020B0502040204020203" pitchFamily="34" charset="0"/>
                <a:cs typeface="Segoe UI" panose="020B0502040204020203" pitchFamily="34" charset="0"/>
              </a:rPr>
              <a:t>Implications of dying with qualified plan assets</a:t>
            </a:r>
          </a:p>
          <a:p>
            <a:pPr marL="463550" lvl="1" indent="-228600">
              <a:spcBef>
                <a:spcPts val="400"/>
              </a:spcBef>
              <a:buClr>
                <a:srgbClr val="002677"/>
              </a:buClr>
              <a:buFont typeface="Courier New" panose="02070309020205020404" pitchFamily="49" charset="0"/>
              <a:buChar char="o"/>
            </a:pPr>
            <a:r>
              <a:rPr lang="en-US" sz="1300" noProof="1">
                <a:solidFill>
                  <a:srgbClr val="002677"/>
                </a:solidFill>
                <a:latin typeface="Segoe UI" panose="020B0502040204020203" pitchFamily="34" charset="0"/>
                <a:cs typeface="Segoe UI" panose="020B0502040204020203" pitchFamily="34" charset="0"/>
              </a:rPr>
              <a:t>Attributes of prospects for life insurance in a qualified plan</a:t>
            </a:r>
          </a:p>
          <a:p>
            <a:pPr marL="463550" lvl="1" indent="-228600">
              <a:spcBef>
                <a:spcPts val="400"/>
              </a:spcBef>
              <a:buClr>
                <a:srgbClr val="002677"/>
              </a:buClr>
              <a:buFont typeface="Courier New" panose="02070309020205020404" pitchFamily="49" charset="0"/>
              <a:buChar char="o"/>
            </a:pPr>
            <a:r>
              <a:rPr lang="en-US" sz="1300" noProof="1">
                <a:solidFill>
                  <a:srgbClr val="002677"/>
                </a:solidFill>
                <a:latin typeface="Segoe UI" panose="020B0502040204020203" pitchFamily="34" charset="0"/>
                <a:cs typeface="Segoe UI" panose="020B0502040204020203" pitchFamily="34" charset="0"/>
              </a:rPr>
              <a:t>Advantages and disadvantages of purchasing life insurance in a qualified plan</a:t>
            </a:r>
          </a:p>
          <a:p>
            <a:pPr marL="230188" indent="-230188">
              <a:lnSpc>
                <a:spcPct val="100000"/>
              </a:lnSpc>
              <a:spcBef>
                <a:spcPts val="1000"/>
              </a:spcBef>
              <a:buClr>
                <a:srgbClr val="002677"/>
              </a:buClr>
              <a:buFont typeface="Courier New" panose="02070309020205020404" pitchFamily="49" charset="0"/>
              <a:buChar char="o"/>
            </a:pPr>
            <a:r>
              <a:rPr lang="en-US" sz="1400" b="1" noProof="1">
                <a:solidFill>
                  <a:srgbClr val="002677"/>
                </a:solidFill>
                <a:latin typeface="Segoe UI" panose="020B0502040204020203" pitchFamily="34" charset="0"/>
                <a:cs typeface="Segoe UI" panose="020B0502040204020203" pitchFamily="34" charset="0"/>
              </a:rPr>
              <a:t>Plan guidelines</a:t>
            </a:r>
          </a:p>
          <a:p>
            <a:pPr marL="463550" lvl="1" indent="-228600">
              <a:spcBef>
                <a:spcPts val="400"/>
              </a:spcBef>
              <a:buClr>
                <a:srgbClr val="002677"/>
              </a:buClr>
              <a:buFont typeface="Courier New" panose="02070309020205020404" pitchFamily="49" charset="0"/>
              <a:buChar char="o"/>
            </a:pPr>
            <a:r>
              <a:rPr lang="en-US" sz="1300" noProof="1">
                <a:solidFill>
                  <a:srgbClr val="002677"/>
                </a:solidFill>
                <a:latin typeface="Segoe UI" panose="020B0502040204020203" pitchFamily="34" charset="0"/>
                <a:cs typeface="Segoe UI" panose="020B0502040204020203" pitchFamily="34" charset="0"/>
              </a:rPr>
              <a:t>Incidental death benefit rules</a:t>
            </a:r>
          </a:p>
          <a:p>
            <a:pPr marL="463550" lvl="1" indent="-228600">
              <a:spcBef>
                <a:spcPts val="400"/>
              </a:spcBef>
              <a:buClr>
                <a:srgbClr val="002677"/>
              </a:buClr>
              <a:buFont typeface="Courier New" panose="02070309020205020404" pitchFamily="49" charset="0"/>
              <a:buChar char="o"/>
            </a:pPr>
            <a:r>
              <a:rPr lang="en-US" sz="1300" noProof="1">
                <a:solidFill>
                  <a:srgbClr val="002677"/>
                </a:solidFill>
                <a:latin typeface="Segoe UI" panose="020B0502040204020203" pitchFamily="34" charset="0"/>
                <a:cs typeface="Segoe UI" panose="020B0502040204020203" pitchFamily="34" charset="0"/>
              </a:rPr>
              <a:t>Economic benefit costs</a:t>
            </a:r>
          </a:p>
          <a:p>
            <a:pPr marL="230188" indent="-230188">
              <a:lnSpc>
                <a:spcPct val="100000"/>
              </a:lnSpc>
              <a:spcBef>
                <a:spcPts val="1000"/>
              </a:spcBef>
              <a:buClr>
                <a:srgbClr val="002677"/>
              </a:buClr>
              <a:buFont typeface="Courier New" panose="02070309020205020404" pitchFamily="49" charset="0"/>
              <a:buChar char="o"/>
            </a:pPr>
            <a:r>
              <a:rPr lang="en-US" sz="1400" b="1" noProof="1">
                <a:solidFill>
                  <a:srgbClr val="002677"/>
                </a:solidFill>
                <a:latin typeface="Segoe UI" panose="020B0502040204020203" pitchFamily="34" charset="0"/>
                <a:cs typeface="Segoe UI" panose="020B0502040204020203" pitchFamily="34" charset="0"/>
              </a:rPr>
              <a:t>Removing the policy from the plan</a:t>
            </a:r>
          </a:p>
          <a:p>
            <a:pPr marL="463550" lvl="1" indent="-228600">
              <a:spcBef>
                <a:spcPts val="400"/>
              </a:spcBef>
              <a:buClr>
                <a:srgbClr val="002677"/>
              </a:buClr>
              <a:buFont typeface="Courier New" panose="02070309020205020404" pitchFamily="49" charset="0"/>
              <a:buChar char="o"/>
            </a:pPr>
            <a:r>
              <a:rPr lang="en-US" sz="1300" noProof="1">
                <a:solidFill>
                  <a:srgbClr val="002677"/>
                </a:solidFill>
                <a:latin typeface="Segoe UI" panose="020B0502040204020203" pitchFamily="34" charset="0"/>
                <a:cs typeface="Segoe UI" panose="020B0502040204020203" pitchFamily="34" charset="0"/>
              </a:rPr>
              <a:t>Exit strategies</a:t>
            </a:r>
          </a:p>
          <a:p>
            <a:pPr marL="463550" lvl="1" indent="-228600">
              <a:spcBef>
                <a:spcPts val="400"/>
              </a:spcBef>
              <a:buClr>
                <a:srgbClr val="002677"/>
              </a:buClr>
              <a:buFont typeface="Courier New" panose="02070309020205020404" pitchFamily="49" charset="0"/>
              <a:buChar char="o"/>
            </a:pPr>
            <a:r>
              <a:rPr lang="en-US" sz="1300" noProof="1">
                <a:solidFill>
                  <a:srgbClr val="002677"/>
                </a:solidFill>
                <a:latin typeface="Segoe UI" panose="020B0502040204020203" pitchFamily="34" charset="0"/>
                <a:cs typeface="Segoe UI" panose="020B0502040204020203" pitchFamily="34" charset="0"/>
              </a:rPr>
              <a:t>Determining fair market value</a:t>
            </a:r>
          </a:p>
          <a:p>
            <a:pPr marL="230188" indent="-230188">
              <a:lnSpc>
                <a:spcPct val="100000"/>
              </a:lnSpc>
              <a:spcBef>
                <a:spcPts val="1000"/>
              </a:spcBef>
              <a:buClr>
                <a:srgbClr val="002677"/>
              </a:buClr>
              <a:buFont typeface="Courier New" panose="02070309020205020404" pitchFamily="49" charset="0"/>
              <a:buChar char="o"/>
            </a:pPr>
            <a:r>
              <a:rPr lang="en-US" sz="1400" b="1" noProof="1">
                <a:solidFill>
                  <a:srgbClr val="002677"/>
                </a:solidFill>
                <a:latin typeface="Segoe UI" panose="020B0502040204020203" pitchFamily="34" charset="0"/>
                <a:cs typeface="Segoe UI" panose="020B0502040204020203" pitchFamily="34" charset="0"/>
              </a:rPr>
              <a:t>Advanced planning</a:t>
            </a:r>
          </a:p>
          <a:p>
            <a:pPr marL="463550" lvl="1" indent="-228600">
              <a:spcBef>
                <a:spcPts val="400"/>
              </a:spcBef>
              <a:buClr>
                <a:srgbClr val="002677"/>
              </a:buClr>
              <a:buFont typeface="Courier New" panose="02070309020205020404" pitchFamily="49" charset="0"/>
              <a:buChar char="o"/>
            </a:pPr>
            <a:r>
              <a:rPr lang="en-US" sz="1300" noProof="1">
                <a:solidFill>
                  <a:srgbClr val="002677"/>
                </a:solidFill>
                <a:latin typeface="Segoe UI" panose="020B0502040204020203" pitchFamily="34" charset="0"/>
                <a:cs typeface="Segoe UI" panose="020B0502040204020203" pitchFamily="34" charset="0"/>
              </a:rPr>
              <a:t>Survivorship policies</a:t>
            </a:r>
          </a:p>
          <a:p>
            <a:pPr marL="463550" lvl="1" indent="-228600">
              <a:spcBef>
                <a:spcPts val="400"/>
              </a:spcBef>
              <a:buClr>
                <a:srgbClr val="002677"/>
              </a:buClr>
              <a:buFont typeface="Courier New" panose="02070309020205020404" pitchFamily="49" charset="0"/>
              <a:buChar char="o"/>
            </a:pPr>
            <a:r>
              <a:rPr lang="en-US" sz="1300" noProof="1">
                <a:solidFill>
                  <a:srgbClr val="002677"/>
                </a:solidFill>
                <a:latin typeface="Segoe UI" panose="020B0502040204020203" pitchFamily="34" charset="0"/>
                <a:cs typeface="Segoe UI" panose="020B0502040204020203" pitchFamily="34" charset="0"/>
              </a:rPr>
              <a:t>Cross purchase buy-sell agreements</a:t>
            </a:r>
          </a:p>
          <a:p>
            <a:pPr marL="285750" indent="-285750">
              <a:lnSpc>
                <a:spcPct val="150000"/>
              </a:lnSpc>
              <a:buClr>
                <a:srgbClr val="002677"/>
              </a:buClr>
              <a:buFont typeface="Courier New" panose="02070309020205020404" pitchFamily="49" charset="0"/>
              <a:buChar char="o"/>
            </a:pPr>
            <a:endParaRPr lang="en-US" sz="1400" dirty="0">
              <a:solidFill>
                <a:srgbClr val="002577"/>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71925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1C95DF07-0A36-9C43-A795-40B95E8EADFA}"/>
              </a:ext>
            </a:extLst>
          </p:cNvPr>
          <p:cNvPicPr>
            <a:picLocks noChangeAspect="1"/>
          </p:cNvPicPr>
          <p:nvPr/>
        </p:nvPicPr>
        <p:blipFill>
          <a:blip r:embed="rId5"/>
          <a:stretch>
            <a:fillRect/>
          </a:stretch>
        </p:blipFill>
        <p:spPr>
          <a:xfrm>
            <a:off x="3691232" y="2070108"/>
            <a:ext cx="1759016" cy="2278898"/>
          </a:xfrm>
          <a:prstGeom prst="rect">
            <a:avLst/>
          </a:prstGeom>
          <a:effectLst>
            <a:outerShdw blurRad="76200" dist="38100" dir="2700000" algn="ctr" rotWithShape="0">
              <a:srgbClr val="000000">
                <a:alpha val="10000"/>
              </a:srgbClr>
            </a:outerShdw>
          </a:effectLst>
        </p:spPr>
      </p:pic>
      <p:pic>
        <p:nvPicPr>
          <p:cNvPr id="5" name="Picture 4" descr="A person sitting in a room&#10;&#10;Description automatically generated">
            <a:extLst>
              <a:ext uri="{FF2B5EF4-FFF2-40B4-BE49-F238E27FC236}">
                <a16:creationId xmlns:a16="http://schemas.microsoft.com/office/drawing/2014/main" id="{3CD0A4CF-62EE-9342-A1CE-9C0CC3D3F3E1}"/>
              </a:ext>
            </a:extLst>
          </p:cNvPr>
          <p:cNvPicPr>
            <a:picLocks noChangeAspect="1"/>
          </p:cNvPicPr>
          <p:nvPr/>
        </p:nvPicPr>
        <p:blipFill>
          <a:blip r:embed="rId6"/>
          <a:stretch>
            <a:fillRect/>
          </a:stretch>
        </p:blipFill>
        <p:spPr>
          <a:xfrm>
            <a:off x="699674" y="2069243"/>
            <a:ext cx="1762539" cy="2285991"/>
          </a:xfrm>
          <a:prstGeom prst="rect">
            <a:avLst/>
          </a:prstGeom>
          <a:effectLst>
            <a:outerShdw blurRad="76200" dist="38100" dir="2700000" algn="tl" rotWithShape="0">
              <a:prstClr val="black">
                <a:alpha val="10000"/>
              </a:prstClr>
            </a:outerShdw>
          </a:effectLst>
        </p:spPr>
      </p:pic>
      <p:graphicFrame>
        <p:nvGraphicFramePr>
          <p:cNvPr id="9" name="Object 8" hidden="1">
            <a:extLst>
              <a:ext uri="{FF2B5EF4-FFF2-40B4-BE49-F238E27FC236}">
                <a16:creationId xmlns:a16="http://schemas.microsoft.com/office/drawing/2014/main" id="{B14CBAED-6964-3E42-8C87-593841CCA7C5}"/>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99872" name="think-cell Slide" r:id="rId7" imgW="7772400" imgH="10058400" progId="TCLayout.ActiveDocument.1">
                  <p:embed/>
                </p:oleObj>
              </mc:Choice>
              <mc:Fallback>
                <p:oleObj name="think-cell Slide" r:id="rId7" imgW="7772400" imgH="10058400" progId="TCLayout.ActiveDocument.1">
                  <p:embed/>
                  <p:pic>
                    <p:nvPicPr>
                      <p:cNvPr id="9" name="Object 8" hidden="1">
                        <a:extLst>
                          <a:ext uri="{FF2B5EF4-FFF2-40B4-BE49-F238E27FC236}">
                            <a16:creationId xmlns:a16="http://schemas.microsoft.com/office/drawing/2014/main" id="{B14CBAED-6964-3E42-8C87-593841CCA7C5}"/>
                          </a:ext>
                        </a:extLst>
                      </p:cNvPr>
                      <p:cNvPicPr/>
                      <p:nvPr/>
                    </p:nvPicPr>
                    <p:blipFill>
                      <a:blip r:embed="rId8"/>
                      <a:stretch>
                        <a:fillRect/>
                      </a:stretch>
                    </p:blipFill>
                    <p:spPr>
                      <a:xfrm>
                        <a:off x="993" y="858243"/>
                        <a:ext cx="992" cy="992"/>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7E188350-5876-B34A-8EF6-2E5ABD24B39C}"/>
              </a:ext>
            </a:extLst>
          </p:cNvPr>
          <p:cNvSpPr>
            <a:spLocks noGrp="1"/>
          </p:cNvSpPr>
          <p:nvPr>
            <p:ph type="body" sz="quarter" idx="15"/>
          </p:nvPr>
        </p:nvSpPr>
        <p:spPr>
          <a:xfrm>
            <a:off x="213841" y="382885"/>
            <a:ext cx="6286500" cy="760115"/>
          </a:xfrm>
        </p:spPr>
        <p:txBody>
          <a:bodyPr/>
          <a:lstStyle/>
          <a:p>
            <a:r>
              <a:rPr lang="en-US" dirty="0">
                <a:cs typeface="Segoe UI" panose="020B0502040204020203" pitchFamily="34" charset="0"/>
              </a:rPr>
              <a:t>Marketing support</a:t>
            </a:r>
          </a:p>
        </p:txBody>
      </p:sp>
      <p:sp>
        <p:nvSpPr>
          <p:cNvPr id="17" name="Slide Number Placeholder 1">
            <a:extLst>
              <a:ext uri="{FF2B5EF4-FFF2-40B4-BE49-F238E27FC236}">
                <a16:creationId xmlns:a16="http://schemas.microsoft.com/office/drawing/2014/main" id="{363571BE-C1C3-8042-B19C-7B83C05579D4}"/>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54</a:t>
            </a:fld>
            <a:endParaRPr lang="en-US" sz="600" b="1" dirty="0">
              <a:solidFill>
                <a:srgbClr val="002577"/>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1D32A5F-B8DF-0745-8F09-0257FB068093}"/>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34" name="Text Box 8">
            <a:extLst>
              <a:ext uri="{FF2B5EF4-FFF2-40B4-BE49-F238E27FC236}">
                <a16:creationId xmlns:a16="http://schemas.microsoft.com/office/drawing/2014/main" id="{9984A507-29C0-8C47-BB36-49A52AF35F27}"/>
              </a:ext>
            </a:extLst>
          </p:cNvPr>
          <p:cNvSpPr txBox="1">
            <a:spLocks noChangeArrowheads="1"/>
          </p:cNvSpPr>
          <p:nvPr/>
        </p:nvSpPr>
        <p:spPr bwMode="auto">
          <a:xfrm>
            <a:off x="692258" y="4505471"/>
            <a:ext cx="1769954" cy="25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eaLnBrk="0" hangingPunct="0">
              <a:defRPr sz="2500">
                <a:solidFill>
                  <a:schemeClr val="tx1"/>
                </a:solidFill>
                <a:latin typeface="Times New Roman" pitchFamily="18" charset="0"/>
              </a:defRPr>
            </a:lvl1pPr>
            <a:lvl2pPr marL="742950" indent="-285750" eaLnBrk="0" hangingPunct="0">
              <a:defRPr sz="2500">
                <a:solidFill>
                  <a:schemeClr val="tx1"/>
                </a:solidFill>
                <a:latin typeface="Times New Roman" pitchFamily="18" charset="0"/>
              </a:defRPr>
            </a:lvl2pPr>
            <a:lvl3pPr marL="1143000" indent="-228600" eaLnBrk="0" hangingPunct="0">
              <a:defRPr sz="2500">
                <a:solidFill>
                  <a:schemeClr val="tx1"/>
                </a:solidFill>
                <a:latin typeface="Times New Roman" pitchFamily="18" charset="0"/>
              </a:defRPr>
            </a:lvl3pPr>
            <a:lvl4pPr marL="1600200" indent="-228600" eaLnBrk="0" hangingPunct="0">
              <a:defRPr sz="2500">
                <a:solidFill>
                  <a:schemeClr val="tx1"/>
                </a:solidFill>
                <a:latin typeface="Times New Roman" pitchFamily="18" charset="0"/>
              </a:defRPr>
            </a:lvl4pPr>
            <a:lvl5pPr marL="2057400" indent="-228600" eaLnBrk="0" hangingPunct="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algn="ctr" eaLnBrk="1" hangingPunct="1">
              <a:spcBef>
                <a:spcPct val="50000"/>
              </a:spcBef>
            </a:pPr>
            <a:r>
              <a:rPr lang="en-US" sz="1100" b="1" dirty="0">
                <a:solidFill>
                  <a:srgbClr val="002677"/>
                </a:solidFill>
                <a:latin typeface="Segoe UI" panose="020B0502040204020203" pitchFamily="34" charset="0"/>
                <a:cs typeface="Segoe UI" panose="020B0502040204020203" pitchFamily="34" charset="0"/>
              </a:rPr>
              <a:t>Producer guide</a:t>
            </a:r>
          </a:p>
        </p:txBody>
      </p:sp>
      <p:sp>
        <p:nvSpPr>
          <p:cNvPr id="35" name="Text Box 9">
            <a:extLst>
              <a:ext uri="{FF2B5EF4-FFF2-40B4-BE49-F238E27FC236}">
                <a16:creationId xmlns:a16="http://schemas.microsoft.com/office/drawing/2014/main" id="{C071CC70-D352-2A43-9A6E-204E47EB23B4}"/>
              </a:ext>
            </a:extLst>
          </p:cNvPr>
          <p:cNvSpPr txBox="1">
            <a:spLocks noChangeArrowheads="1"/>
          </p:cNvSpPr>
          <p:nvPr/>
        </p:nvSpPr>
        <p:spPr bwMode="auto">
          <a:xfrm>
            <a:off x="3688597" y="4513091"/>
            <a:ext cx="1771972" cy="25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eaLnBrk="0" hangingPunct="0">
              <a:defRPr sz="2500">
                <a:solidFill>
                  <a:schemeClr val="tx1"/>
                </a:solidFill>
                <a:latin typeface="Times New Roman" pitchFamily="18" charset="0"/>
              </a:defRPr>
            </a:lvl1pPr>
            <a:lvl2pPr marL="742950" indent="-285750" eaLnBrk="0" hangingPunct="0">
              <a:defRPr sz="2500">
                <a:solidFill>
                  <a:schemeClr val="tx1"/>
                </a:solidFill>
                <a:latin typeface="Times New Roman" pitchFamily="18" charset="0"/>
              </a:defRPr>
            </a:lvl2pPr>
            <a:lvl3pPr marL="1143000" indent="-228600" eaLnBrk="0" hangingPunct="0">
              <a:defRPr sz="2500">
                <a:solidFill>
                  <a:schemeClr val="tx1"/>
                </a:solidFill>
                <a:latin typeface="Times New Roman" pitchFamily="18" charset="0"/>
              </a:defRPr>
            </a:lvl3pPr>
            <a:lvl4pPr marL="1600200" indent="-228600" eaLnBrk="0" hangingPunct="0">
              <a:defRPr sz="2500">
                <a:solidFill>
                  <a:schemeClr val="tx1"/>
                </a:solidFill>
                <a:latin typeface="Times New Roman" pitchFamily="18" charset="0"/>
              </a:defRPr>
            </a:lvl4pPr>
            <a:lvl5pPr marL="2057400" indent="-228600" eaLnBrk="0" hangingPunct="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algn="ctr" eaLnBrk="1" hangingPunct="1">
              <a:spcBef>
                <a:spcPct val="50000"/>
              </a:spcBef>
            </a:pPr>
            <a:r>
              <a:rPr lang="en-US" sz="1100" b="1" dirty="0">
                <a:solidFill>
                  <a:srgbClr val="002677"/>
                </a:solidFill>
                <a:latin typeface="Segoe UI" panose="020B0502040204020203" pitchFamily="34" charset="0"/>
                <a:cs typeface="Segoe UI" panose="020B0502040204020203" pitchFamily="34" charset="0"/>
              </a:rPr>
              <a:t>Case studies</a:t>
            </a:r>
          </a:p>
        </p:txBody>
      </p:sp>
      <p:sp>
        <p:nvSpPr>
          <p:cNvPr id="37" name="Text Box 8">
            <a:extLst>
              <a:ext uri="{FF2B5EF4-FFF2-40B4-BE49-F238E27FC236}">
                <a16:creationId xmlns:a16="http://schemas.microsoft.com/office/drawing/2014/main" id="{0F9152DB-7ED8-D14F-A9F0-2DDB8F4F2A02}"/>
              </a:ext>
            </a:extLst>
          </p:cNvPr>
          <p:cNvSpPr txBox="1">
            <a:spLocks noChangeArrowheads="1"/>
          </p:cNvSpPr>
          <p:nvPr/>
        </p:nvSpPr>
        <p:spPr bwMode="auto">
          <a:xfrm>
            <a:off x="6700434" y="4505471"/>
            <a:ext cx="1746142" cy="25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eaLnBrk="0" hangingPunct="0">
              <a:defRPr sz="2500">
                <a:solidFill>
                  <a:schemeClr val="tx1"/>
                </a:solidFill>
                <a:latin typeface="Times New Roman" pitchFamily="18" charset="0"/>
              </a:defRPr>
            </a:lvl1pPr>
            <a:lvl2pPr marL="742950" indent="-285750" eaLnBrk="0" hangingPunct="0">
              <a:defRPr sz="2500">
                <a:solidFill>
                  <a:schemeClr val="tx1"/>
                </a:solidFill>
                <a:latin typeface="Times New Roman" pitchFamily="18" charset="0"/>
              </a:defRPr>
            </a:lvl2pPr>
            <a:lvl3pPr marL="1143000" indent="-228600" eaLnBrk="0" hangingPunct="0">
              <a:defRPr sz="2500">
                <a:solidFill>
                  <a:schemeClr val="tx1"/>
                </a:solidFill>
                <a:latin typeface="Times New Roman" pitchFamily="18" charset="0"/>
              </a:defRPr>
            </a:lvl3pPr>
            <a:lvl4pPr marL="1600200" indent="-228600" eaLnBrk="0" hangingPunct="0">
              <a:defRPr sz="2500">
                <a:solidFill>
                  <a:schemeClr val="tx1"/>
                </a:solidFill>
                <a:latin typeface="Times New Roman" pitchFamily="18" charset="0"/>
              </a:defRPr>
            </a:lvl4pPr>
            <a:lvl5pPr marL="2057400" indent="-228600" eaLnBrk="0" hangingPunct="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algn="ctr" eaLnBrk="1" hangingPunct="1">
              <a:spcBef>
                <a:spcPct val="50000"/>
              </a:spcBef>
            </a:pPr>
            <a:r>
              <a:rPr lang="en-US" sz="1100" b="1" dirty="0">
                <a:solidFill>
                  <a:srgbClr val="002677"/>
                </a:solidFill>
                <a:latin typeface="Segoe UI" panose="020B0502040204020203" pitchFamily="34" charset="0"/>
                <a:cs typeface="Segoe UI" panose="020B0502040204020203" pitchFamily="34" charset="0"/>
              </a:rPr>
              <a:t>Brochure</a:t>
            </a:r>
          </a:p>
        </p:txBody>
      </p:sp>
      <p:cxnSp>
        <p:nvCxnSpPr>
          <p:cNvPr id="38" name="Straight Connector 37">
            <a:extLst>
              <a:ext uri="{FF2B5EF4-FFF2-40B4-BE49-F238E27FC236}">
                <a16:creationId xmlns:a16="http://schemas.microsoft.com/office/drawing/2014/main" id="{74255FD8-5471-4B45-B3C8-2F9BCF7DA3B9}"/>
              </a:ext>
            </a:extLst>
          </p:cNvPr>
          <p:cNvCxnSpPr>
            <a:cxnSpLocks/>
          </p:cNvCxnSpPr>
          <p:nvPr/>
        </p:nvCxnSpPr>
        <p:spPr>
          <a:xfrm flipV="1">
            <a:off x="3086100" y="2062212"/>
            <a:ext cx="0" cy="27432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DE65530-4493-624E-8AA9-D10CBC440FE9}"/>
              </a:ext>
            </a:extLst>
          </p:cNvPr>
          <p:cNvCxnSpPr>
            <a:cxnSpLocks/>
          </p:cNvCxnSpPr>
          <p:nvPr/>
        </p:nvCxnSpPr>
        <p:spPr>
          <a:xfrm flipV="1">
            <a:off x="6055198" y="2062212"/>
            <a:ext cx="0" cy="27432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pic>
        <p:nvPicPr>
          <p:cNvPr id="4" name="Picture 3" descr="A person lying on a bed&#10;&#10;Description automatically generated">
            <a:extLst>
              <a:ext uri="{FF2B5EF4-FFF2-40B4-BE49-F238E27FC236}">
                <a16:creationId xmlns:a16="http://schemas.microsoft.com/office/drawing/2014/main" id="{A1CA6E50-DEC6-5644-852E-9A7091B22315}"/>
              </a:ext>
            </a:extLst>
          </p:cNvPr>
          <p:cNvPicPr>
            <a:picLocks noChangeAspect="1"/>
          </p:cNvPicPr>
          <p:nvPr/>
        </p:nvPicPr>
        <p:blipFill>
          <a:blip r:embed="rId9"/>
          <a:stretch>
            <a:fillRect/>
          </a:stretch>
        </p:blipFill>
        <p:spPr>
          <a:xfrm>
            <a:off x="6700838" y="2070107"/>
            <a:ext cx="1763923" cy="2286001"/>
          </a:xfrm>
          <a:prstGeom prst="rect">
            <a:avLst/>
          </a:prstGeom>
          <a:effectLst>
            <a:outerShdw blurRad="190500" dist="38100" dir="3900000" algn="ctr" rotWithShape="0">
              <a:srgbClr val="000000">
                <a:alpha val="20000"/>
              </a:srgbClr>
            </a:outerShdw>
          </a:effectLst>
        </p:spPr>
      </p:pic>
    </p:spTree>
    <p:extLst>
      <p:ext uri="{BB962C8B-B14F-4D97-AF65-F5344CB8AC3E}">
        <p14:creationId xmlns:p14="http://schemas.microsoft.com/office/powerpoint/2010/main" val="3713759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14CBAED-6964-3E42-8C87-593841CCA7C5}"/>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500895" name="think-cell Slide" r:id="rId5" imgW="7772400" imgH="10058400" progId="TCLayout.ActiveDocument.1">
                  <p:embed/>
                </p:oleObj>
              </mc:Choice>
              <mc:Fallback>
                <p:oleObj name="think-cell Slide" r:id="rId5" imgW="7772400" imgH="10058400" progId="TCLayout.ActiveDocument.1">
                  <p:embed/>
                  <p:pic>
                    <p:nvPicPr>
                      <p:cNvPr id="9" name="Object 8" hidden="1">
                        <a:extLst>
                          <a:ext uri="{FF2B5EF4-FFF2-40B4-BE49-F238E27FC236}">
                            <a16:creationId xmlns:a16="http://schemas.microsoft.com/office/drawing/2014/main" id="{B14CBAED-6964-3E42-8C87-593841CCA7C5}"/>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7E188350-5876-B34A-8EF6-2E5ABD24B39C}"/>
              </a:ext>
            </a:extLst>
          </p:cNvPr>
          <p:cNvSpPr>
            <a:spLocks noGrp="1"/>
          </p:cNvSpPr>
          <p:nvPr>
            <p:ph type="body" sz="quarter" idx="15"/>
          </p:nvPr>
        </p:nvSpPr>
        <p:spPr>
          <a:xfrm>
            <a:off x="213841" y="382885"/>
            <a:ext cx="6286500" cy="760115"/>
          </a:xfrm>
        </p:spPr>
        <p:txBody>
          <a:bodyPr/>
          <a:lstStyle/>
          <a:p>
            <a:r>
              <a:rPr lang="en-US" dirty="0">
                <a:cs typeface="Segoe UI" panose="020B0502040204020203" pitchFamily="34" charset="0"/>
              </a:rPr>
              <a:t>Important notes</a:t>
            </a:r>
          </a:p>
        </p:txBody>
      </p:sp>
      <p:sp>
        <p:nvSpPr>
          <p:cNvPr id="14" name="Text Placeholder 2">
            <a:extLst>
              <a:ext uri="{FF2B5EF4-FFF2-40B4-BE49-F238E27FC236}">
                <a16:creationId xmlns:a16="http://schemas.microsoft.com/office/drawing/2014/main" id="{FD896C23-C4E1-6A4E-8297-89F6B5001DFB}"/>
              </a:ext>
            </a:extLst>
          </p:cNvPr>
          <p:cNvSpPr txBox="1">
            <a:spLocks/>
          </p:cNvSpPr>
          <p:nvPr/>
        </p:nvSpPr>
        <p:spPr>
          <a:xfrm>
            <a:off x="194732" y="1600200"/>
            <a:ext cx="8493533" cy="4471987"/>
          </a:xfrm>
          <a:prstGeom prst="rect">
            <a:avLst/>
          </a:prstGeom>
        </p:spPr>
        <p:txBody>
          <a:bodyPr bIns="0" anchor="t"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1000"/>
              </a:spcBef>
              <a:buNone/>
            </a:pPr>
            <a:r>
              <a:rPr lang="en-US" sz="800" b="1"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IMPORTANT NOTE</a:t>
            </a:r>
          </a:p>
          <a:p>
            <a:pPr marL="0" indent="0">
              <a:lnSpc>
                <a:spcPct val="100000"/>
              </a:lnSpc>
              <a:spcBef>
                <a:spcPts val="800"/>
              </a:spcBef>
              <a:buNone/>
            </a:pP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Equitable believes that education is a key step toward addressing financial goals, and we've designed this material to serve simply as an informational and educational resource. Accordingly, this material does not offer or constitute investment or product purchase advice, and makes no direct or indirect recommendation regarding the appropriateness of any particular investment related option. As an approach discussed here could be applied in connection with either the sale of a product to fund an ERISA-qualified plan, or distributions from retirement accounts (as defined by the Department of Labor's (DOL) Fiduciary Duty Rule), it may be subject to, or otherwise fall within the context of that rule. Accordingly, you must ensure that any action you take pursuant to this sales approach fully comports with all aspects of the DOL's rule, as determined and approved by your firm's legal, compliance and supervisory policies, procedures and protocols.</a:t>
            </a:r>
          </a:p>
          <a:p>
            <a:pPr marL="0" indent="0">
              <a:lnSpc>
                <a:spcPct val="100000"/>
              </a:lnSpc>
              <a:spcBef>
                <a:spcPts val="800"/>
              </a:spcBef>
              <a:buNone/>
            </a:pP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Life insurance products are issued by Equitable Financial Life Insurance Company (Equitable Financial) (New York, NY) or Equitable Financial Life Insurance Company of America (Equitable America), an Arizona stock corporation with its main administration office in Jersey City, NJ 07310; and are co-distributed by Equitable Network, LLC (Equitable Network Insurance Agency of California in CA; Equitable Network Insurance Agency of Utah in UT; Equitable Network of Puerto Rico, Inc. in PR) and Equitable Distributors, LLC. Variable products are co-distributed by Equitable Advisors, LLC (member FINRA, SIPC) (Equitable Financial Advisors in MI &amp; TN) and Equitable Distributors, LLC. When sold by New York state-based </a:t>
            </a:r>
            <a:b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b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(i.e., domiciled) financial professionals, life insurance products are issued by Equitable Financial Life Insurance Company (NY, NY).</a:t>
            </a:r>
          </a:p>
          <a:p>
            <a:pPr marL="0" indent="0" defTabSz="820583">
              <a:lnSpc>
                <a:spcPct val="100000"/>
              </a:lnSpc>
              <a:spcBef>
                <a:spcPts val="800"/>
              </a:spcBef>
              <a:buClr>
                <a:schemeClr val="accent2"/>
              </a:buClr>
              <a:buNone/>
            </a:pP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Equitable is the brand name of the retirement and protection subsidiaries of Equitable Holdings, Inc., including Equitable Financial Life Insurance Company (NY, NY); Equitable Financial Life Insurance Company of America, an AZ stock company with main administrative headquarters in Jersey City, NJ; and Equitable Distributors, LLC. Equitable Advisors is the brand name of Equitable Advisors, LLC (member FINRA, SIPC) (Equitable Financial Advisors in MI &amp; TN). </a:t>
            </a:r>
          </a:p>
          <a:p>
            <a:pPr marL="0" indent="0" defTabSz="820583">
              <a:lnSpc>
                <a:spcPct val="100000"/>
              </a:lnSpc>
              <a:spcBef>
                <a:spcPts val="800"/>
              </a:spcBef>
              <a:buClr>
                <a:schemeClr val="accent2"/>
              </a:buClr>
              <a:buNone/>
            </a:pP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Equitable Financial and its affiliates do not provide legal or tax advice. </a:t>
            </a:r>
          </a:p>
          <a:p>
            <a:pPr marL="0" indent="0" defTabSz="820583">
              <a:lnSpc>
                <a:spcPct val="100000"/>
              </a:lnSpc>
              <a:spcBef>
                <a:spcPts val="800"/>
              </a:spcBef>
              <a:buClr>
                <a:schemeClr val="accent2"/>
              </a:buClr>
              <a:buNone/>
            </a:pP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Equitable Financial, Equitable America, Equitable Advisors, LLC, Equitable Network, LLC and Equitable Distributors, LLC are affiliated companies.</a:t>
            </a:r>
          </a:p>
          <a:p>
            <a:pPr marL="0" indent="0" defTabSz="820583">
              <a:lnSpc>
                <a:spcPct val="100000"/>
              </a:lnSpc>
              <a:spcBef>
                <a:spcPts val="800"/>
              </a:spcBef>
              <a:buClr>
                <a:schemeClr val="accent2"/>
              </a:buClr>
              <a:buNone/>
            </a:pP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For financial professional, CPA and attorney use only. Not for use with the general public. </a:t>
            </a:r>
          </a:p>
          <a:p>
            <a:pPr marL="0" indent="0" defTabSz="285750">
              <a:lnSpc>
                <a:spcPct val="100000"/>
              </a:lnSpc>
              <a:spcBef>
                <a:spcPts val="800"/>
              </a:spcBef>
              <a:buClr>
                <a:srgbClr val="000000"/>
              </a:buClr>
              <a:buSzPct val="100000"/>
              <a:buNone/>
            </a:pP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 2020 Equitable Holdings, Inc. All rights reserved. GE-3156056 (7/20) (Exp. 7/24)  l  G939237</a:t>
            </a:r>
          </a:p>
        </p:txBody>
      </p:sp>
      <p:sp>
        <p:nvSpPr>
          <p:cNvPr id="7" name="Slide Number Placeholder 1">
            <a:extLst>
              <a:ext uri="{FF2B5EF4-FFF2-40B4-BE49-F238E27FC236}">
                <a16:creationId xmlns:a16="http://schemas.microsoft.com/office/drawing/2014/main" id="{EF1D120C-A68A-B149-9823-C4A4341314DD}"/>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55</a:t>
            </a:fld>
            <a:endParaRPr lang="en-US" sz="600" b="1" dirty="0">
              <a:solidFill>
                <a:srgbClr val="002577"/>
              </a:solidFill>
              <a:latin typeface="Segoe UI" panose="020B0502040204020203" pitchFamily="34" charset="0"/>
              <a:cs typeface="Segoe UI" panose="020B0502040204020203" pitchFamily="34" charset="0"/>
            </a:endParaRPr>
          </a:p>
        </p:txBody>
      </p:sp>
      <p:sp>
        <p:nvSpPr>
          <p:cNvPr id="8" name="Footer Placeholder 2">
            <a:extLst>
              <a:ext uri="{FF2B5EF4-FFF2-40B4-BE49-F238E27FC236}">
                <a16:creationId xmlns:a16="http://schemas.microsoft.com/office/drawing/2014/main" id="{3F0889DF-8004-114C-9030-57DE739B7D42}"/>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Tree>
    <p:extLst>
      <p:ext uri="{BB962C8B-B14F-4D97-AF65-F5344CB8AC3E}">
        <p14:creationId xmlns:p14="http://schemas.microsoft.com/office/powerpoint/2010/main" val="39156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9E63D54-1AFE-3445-A78E-CBEDBEE76F91}"/>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502943"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59E63D54-1AFE-3445-A78E-CBEDBEE76F91}"/>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9DCCF656-173C-874B-9273-23C186CA7C60}"/>
              </a:ext>
            </a:extLst>
          </p:cNvPr>
          <p:cNvSpPr>
            <a:spLocks noGrp="1"/>
          </p:cNvSpPr>
          <p:nvPr>
            <p:ph type="body" sz="quarter" idx="12"/>
          </p:nvPr>
        </p:nvSpPr>
        <p:spPr/>
        <p:txBody>
          <a:bodyPr/>
          <a:lstStyle/>
          <a:p>
            <a:r>
              <a:rPr lang="en-US" dirty="0">
                <a:latin typeface="Segoe UI" panose="020B0502040204020203" pitchFamily="34" charset="0"/>
                <a:sym typeface="Segoe UI" panose="020B0502040204020203" pitchFamily="34" charset="0"/>
              </a:rPr>
              <a:t>Thank you.</a:t>
            </a:r>
          </a:p>
        </p:txBody>
      </p:sp>
    </p:spTree>
    <p:extLst>
      <p:ext uri="{BB962C8B-B14F-4D97-AF65-F5344CB8AC3E}">
        <p14:creationId xmlns:p14="http://schemas.microsoft.com/office/powerpoint/2010/main" val="2719604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CD78D0E-A07F-9345-AE42-7E96EB6B78E0}"/>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504991"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1CD78D0E-A07F-9345-AE42-7E96EB6B78E0}"/>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Tree>
    <p:extLst>
      <p:ext uri="{BB962C8B-B14F-4D97-AF65-F5344CB8AC3E}">
        <p14:creationId xmlns:p14="http://schemas.microsoft.com/office/powerpoint/2010/main" val="3681368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510092"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213842" y="382885"/>
            <a:ext cx="4316883" cy="825652"/>
          </a:xfrm>
        </p:spPr>
        <p:txBody>
          <a:bodyPr/>
          <a:lstStyle/>
          <a:p>
            <a:r>
              <a:rPr lang="en-US" dirty="0">
                <a:cs typeface="Segoe UI" panose="020B0502040204020203" pitchFamily="34" charset="0"/>
              </a:rPr>
              <a:t>Basic considerations</a:t>
            </a:r>
          </a:p>
        </p:txBody>
      </p:sp>
      <p:sp>
        <p:nvSpPr>
          <p:cNvPr id="16" name="Footer Placeholder 3">
            <a:extLst>
              <a:ext uri="{FF2B5EF4-FFF2-40B4-BE49-F238E27FC236}">
                <a16:creationId xmlns:a16="http://schemas.microsoft.com/office/drawing/2014/main" id="{CE55EEED-BF27-5940-A4A9-80A0BD67276B}"/>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pPr defTabSz="285750">
              <a:defRPr/>
            </a:pPr>
            <a:r>
              <a:rPr lang="en-US" dirty="0"/>
              <a:t>Owning life insurance inside qualified plans – Month 00, 2020</a:t>
            </a:r>
          </a:p>
        </p:txBody>
      </p:sp>
      <p:sp>
        <p:nvSpPr>
          <p:cNvPr id="11" name="Slide Number Placeholder 1">
            <a:extLst>
              <a:ext uri="{FF2B5EF4-FFF2-40B4-BE49-F238E27FC236}">
                <a16:creationId xmlns:a16="http://schemas.microsoft.com/office/drawing/2014/main" id="{087511F2-D45C-6445-A652-9D524DA31163}"/>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6</a:t>
            </a:fld>
            <a:endParaRPr lang="en-US" sz="600" b="1" dirty="0">
              <a:solidFill>
                <a:srgbClr val="002577"/>
              </a:solidFill>
              <a:latin typeface="Segoe UI" panose="020B0502040204020203" pitchFamily="34" charset="0"/>
              <a:cs typeface="Segoe UI" panose="020B0502040204020203" pitchFamily="34" charset="0"/>
            </a:endParaRPr>
          </a:p>
        </p:txBody>
      </p:sp>
      <p:sp>
        <p:nvSpPr>
          <p:cNvPr id="10" name="Title 5">
            <a:extLst>
              <a:ext uri="{FF2B5EF4-FFF2-40B4-BE49-F238E27FC236}">
                <a16:creationId xmlns:a16="http://schemas.microsoft.com/office/drawing/2014/main" id="{76CF99DB-92CB-C640-8B1C-9B83F27A70A2}"/>
              </a:ext>
            </a:extLst>
          </p:cNvPr>
          <p:cNvSpPr txBox="1">
            <a:spLocks/>
          </p:cNvSpPr>
          <p:nvPr/>
        </p:nvSpPr>
        <p:spPr>
          <a:xfrm>
            <a:off x="191313" y="1836821"/>
            <a:ext cx="4307925" cy="2354179"/>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5953" lvl="1" indent="0">
              <a:lnSpc>
                <a:spcPct val="100000"/>
              </a:lnSpc>
              <a:spcBef>
                <a:spcPts val="400"/>
              </a:spcBef>
              <a:buClr>
                <a:srgbClr val="002677"/>
              </a:buClr>
              <a:buNone/>
            </a:pPr>
            <a:r>
              <a:rPr lang="en-US" altLang="en-US" sz="1600" b="1" spc="-10" dirty="0">
                <a:solidFill>
                  <a:srgbClr val="73C0FF"/>
                </a:solidFill>
                <a:latin typeface="Segoe UI" panose="020B0502040204020203" pitchFamily="34" charset="0"/>
                <a:cs typeface="Segoe UI" panose="020B0502040204020203" pitchFamily="34" charset="0"/>
              </a:rPr>
              <a:t>Qualified plan dollars in an estate may</a:t>
            </a:r>
          </a:p>
          <a:p>
            <a:pPr marL="5953" lvl="1" indent="0">
              <a:lnSpc>
                <a:spcPct val="100000"/>
              </a:lnSpc>
              <a:spcBef>
                <a:spcPts val="400"/>
              </a:spcBef>
              <a:buClr>
                <a:srgbClr val="002677"/>
              </a:buClr>
              <a:buNone/>
            </a:pPr>
            <a:r>
              <a:rPr lang="en-US" altLang="en-US" sz="1600" b="1" spc="-10" dirty="0">
                <a:solidFill>
                  <a:srgbClr val="73C0FF"/>
                </a:solidFill>
                <a:latin typeface="Segoe UI" panose="020B0502040204020203" pitchFamily="34" charset="0"/>
                <a:cs typeface="Segoe UI" panose="020B0502040204020203" pitchFamily="34" charset="0"/>
              </a:rPr>
              <a:t>subject beneficiaries to:</a:t>
            </a:r>
          </a:p>
          <a:p>
            <a:pPr marL="234950" lvl="1" indent="-228600">
              <a:lnSpc>
                <a:spcPct val="100000"/>
              </a:lnSpc>
              <a:spcBef>
                <a:spcPts val="1000"/>
              </a:spcBef>
              <a:buClr>
                <a:srgbClr val="FFFFFF"/>
              </a:buClr>
              <a:buFont typeface="Courier New" panose="02070309020205020404" pitchFamily="49" charset="0"/>
              <a:buChar char="o"/>
            </a:pPr>
            <a:r>
              <a:rPr lang="en-US" altLang="en-US" sz="1400" dirty="0">
                <a:solidFill>
                  <a:srgbClr val="FFFFFF"/>
                </a:solidFill>
                <a:latin typeface="Segoe UI" panose="020B0502040204020203" pitchFamily="34" charset="0"/>
                <a:cs typeface="Segoe UI" panose="020B0502040204020203" pitchFamily="34" charset="0"/>
              </a:rPr>
              <a:t>Estate and income taxes of more than 70%</a:t>
            </a:r>
          </a:p>
          <a:p>
            <a:pPr marL="234950" lvl="1" indent="-228600">
              <a:lnSpc>
                <a:spcPct val="100000"/>
              </a:lnSpc>
              <a:spcBef>
                <a:spcPts val="1000"/>
              </a:spcBef>
              <a:buClr>
                <a:srgbClr val="FFFFFF"/>
              </a:buClr>
              <a:buFont typeface="Courier New" panose="02070309020205020404" pitchFamily="49" charset="0"/>
              <a:buChar char="o"/>
            </a:pPr>
            <a:r>
              <a:rPr lang="en-US" altLang="en-US" sz="1400" dirty="0">
                <a:solidFill>
                  <a:srgbClr val="FFFFFF"/>
                </a:solidFill>
                <a:latin typeface="Segoe UI" panose="020B0502040204020203" pitchFamily="34" charset="0"/>
                <a:cs typeface="Segoe UI" panose="020B0502040204020203" pitchFamily="34" charset="0"/>
              </a:rPr>
              <a:t>Required minimum distribution rules</a:t>
            </a:r>
          </a:p>
          <a:p>
            <a:pPr marL="180578" lvl="1" indent="-175618">
              <a:spcBef>
                <a:spcPts val="750"/>
              </a:spcBef>
              <a:buClr>
                <a:srgbClr val="002577"/>
              </a:buClr>
              <a:buFont typeface="Courier New" panose="02070309020205020404" pitchFamily="49" charset="0"/>
              <a:buChar char="o"/>
            </a:pPr>
            <a:endParaRPr lang="en-US" sz="1400" dirty="0">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180578" lvl="1" indent="-175618">
              <a:spcBef>
                <a:spcPts val="750"/>
              </a:spcBef>
              <a:buClr>
                <a:srgbClr val="002577"/>
              </a:buClr>
              <a:buFont typeface="Courier New" panose="02070309020205020404" pitchFamily="49" charset="0"/>
              <a:buChar char="o"/>
            </a:pPr>
            <a:endParaRPr lang="en-US" sz="1400" dirty="0">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50000"/>
              </a:lnSpc>
            </a:pPr>
            <a:endParaRPr lang="en-US" sz="1400" b="1" dirty="0">
              <a:solidFill>
                <a:srgbClr val="3369FF"/>
              </a:solidFill>
              <a:latin typeface="Segoe UI" panose="020B0502040204020203" pitchFamily="34" charset="0"/>
              <a:cs typeface="Segoe UI" panose="020B0502040204020203" pitchFamily="34" charset="0"/>
            </a:endParaRPr>
          </a:p>
        </p:txBody>
      </p:sp>
      <p:pic>
        <p:nvPicPr>
          <p:cNvPr id="15" name="Picture Placeholder 14" descr="A person sitting at a table using a computer&#10;&#10;Description automatically generated">
            <a:extLst>
              <a:ext uri="{FF2B5EF4-FFF2-40B4-BE49-F238E27FC236}">
                <a16:creationId xmlns:a16="http://schemas.microsoft.com/office/drawing/2014/main" id="{B8912179-120D-064D-A731-ECC10048A036}"/>
              </a:ext>
            </a:extLst>
          </p:cNvPr>
          <p:cNvPicPr>
            <a:picLocks noGrp="1" noChangeAspect="1"/>
          </p:cNvPicPr>
          <p:nvPr>
            <p:ph type="pic" sz="quarter" idx="23"/>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83615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40614"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p:txBody>
          <a:bodyPr/>
          <a:lstStyle/>
          <a:p>
            <a:r>
              <a:rPr lang="en-US" dirty="0">
                <a:cs typeface="Segoe UI" panose="020B0502040204020203" pitchFamily="34" charset="0"/>
              </a:rPr>
              <a:t>Client profile</a:t>
            </a:r>
          </a:p>
        </p:txBody>
      </p:sp>
      <p:cxnSp>
        <p:nvCxnSpPr>
          <p:cNvPr id="31" name="Straight Connector 30">
            <a:extLst>
              <a:ext uri="{FF2B5EF4-FFF2-40B4-BE49-F238E27FC236}">
                <a16:creationId xmlns:a16="http://schemas.microsoft.com/office/drawing/2014/main" id="{B68EE459-5F19-D74B-91C9-FE6CF67445B4}"/>
              </a:ext>
            </a:extLst>
          </p:cNvPr>
          <p:cNvCxnSpPr>
            <a:cxnSpLocks/>
          </p:cNvCxnSpPr>
          <p:nvPr/>
        </p:nvCxnSpPr>
        <p:spPr>
          <a:xfrm>
            <a:off x="285751" y="2508250"/>
            <a:ext cx="857249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73289806-C778-3442-AE07-18589C17EA5E}"/>
              </a:ext>
            </a:extLst>
          </p:cNvPr>
          <p:cNvSpPr txBox="1">
            <a:spLocks/>
          </p:cNvSpPr>
          <p:nvPr/>
        </p:nvSpPr>
        <p:spPr>
          <a:xfrm>
            <a:off x="200526" y="2609800"/>
            <a:ext cx="4325437" cy="2055813"/>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30188" indent="-230188">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Need a large amount of life insurance</a:t>
            </a:r>
          </a:p>
          <a:p>
            <a:pPr marL="230188" indent="-230188">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Do not need plan assets for retirement income</a:t>
            </a:r>
          </a:p>
          <a:p>
            <a:pPr marL="230188" indent="-230188">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Plan to leave qualified plan values to beneficiaries</a:t>
            </a:r>
          </a:p>
          <a:p>
            <a:pPr marL="230188" indent="-230188">
              <a:lnSpc>
                <a:spcPct val="100000"/>
              </a:lnSpc>
              <a:spcBef>
                <a:spcPts val="1000"/>
              </a:spcBef>
            </a:pPr>
            <a:r>
              <a:rPr lang="en-US" sz="1400" noProof="1">
                <a:solidFill>
                  <a:srgbClr val="002577"/>
                </a:solidFill>
                <a:latin typeface="Segoe UI" panose="020B0502040204020203" pitchFamily="34" charset="0"/>
                <a:cs typeface="Segoe UI" panose="020B0502040204020203" pitchFamily="34" charset="0"/>
              </a:rPr>
              <a:t>Face significant income and estate tax </a:t>
            </a:r>
            <a:br>
              <a:rPr lang="en-US" sz="1400" noProof="1">
                <a:solidFill>
                  <a:srgbClr val="002577"/>
                </a:solidFill>
                <a:latin typeface="Segoe UI" panose="020B0502040204020203" pitchFamily="34" charset="0"/>
                <a:cs typeface="Segoe UI" panose="020B0502040204020203" pitchFamily="34" charset="0"/>
              </a:rPr>
            </a:br>
            <a:r>
              <a:rPr lang="en-US" sz="1400" noProof="1">
                <a:solidFill>
                  <a:srgbClr val="002577"/>
                </a:solidFill>
                <a:latin typeface="Segoe UI" panose="020B0502040204020203" pitchFamily="34" charset="0"/>
                <a:cs typeface="Segoe UI" panose="020B0502040204020203" pitchFamily="34" charset="0"/>
              </a:rPr>
              <a:t>on plan assets </a:t>
            </a:r>
          </a:p>
          <a:p>
            <a:pPr marL="230188" indent="-230188"/>
            <a:endParaRPr lang="en-US" sz="1400" noProof="1">
              <a:solidFill>
                <a:srgbClr val="002577"/>
              </a:solidFill>
              <a:latin typeface="Arial" charset="0"/>
            </a:endParaRPr>
          </a:p>
        </p:txBody>
      </p:sp>
      <p:sp>
        <p:nvSpPr>
          <p:cNvPr id="44" name="Slide Number Placeholder 1">
            <a:extLst>
              <a:ext uri="{FF2B5EF4-FFF2-40B4-BE49-F238E27FC236}">
                <a16:creationId xmlns:a16="http://schemas.microsoft.com/office/drawing/2014/main" id="{DF133095-8DE8-E146-9DA1-741BF7DD63F6}"/>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7</a:t>
            </a:fld>
            <a:endParaRPr lang="en-US" sz="600" b="1" dirty="0">
              <a:solidFill>
                <a:srgbClr val="002577"/>
              </a:solidFill>
              <a:latin typeface="Segoe UI" panose="020B0502040204020203" pitchFamily="34" charset="0"/>
              <a:cs typeface="Segoe UI" panose="020B0502040204020203" pitchFamily="34" charset="0"/>
            </a:endParaRPr>
          </a:p>
        </p:txBody>
      </p:sp>
      <p:sp>
        <p:nvSpPr>
          <p:cNvPr id="45" name="Footer Placeholder 2">
            <a:extLst>
              <a:ext uri="{FF2B5EF4-FFF2-40B4-BE49-F238E27FC236}">
                <a16:creationId xmlns:a16="http://schemas.microsoft.com/office/drawing/2014/main" id="{8F554947-191F-634B-9F0F-DC87211734C8}"/>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18" name="Text Placeholder 3">
            <a:extLst>
              <a:ext uri="{FF2B5EF4-FFF2-40B4-BE49-F238E27FC236}">
                <a16:creationId xmlns:a16="http://schemas.microsoft.com/office/drawing/2014/main" id="{14DEE341-DA00-8847-B553-E9F6B55C096B}"/>
              </a:ext>
            </a:extLst>
          </p:cNvPr>
          <p:cNvSpPr txBox="1">
            <a:spLocks/>
          </p:cNvSpPr>
          <p:nvPr/>
        </p:nvSpPr>
        <p:spPr>
          <a:xfrm>
            <a:off x="4779818" y="2609501"/>
            <a:ext cx="4156364" cy="2385844"/>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30188" indent="-230188"/>
            <a:r>
              <a:rPr lang="en-US" sz="1400" noProof="1">
                <a:solidFill>
                  <a:srgbClr val="002577"/>
                </a:solidFill>
                <a:latin typeface="Segoe UI" panose="020B0502040204020203" pitchFamily="34" charset="0"/>
                <a:cs typeface="Segoe UI" panose="020B0502040204020203" pitchFamily="34" charset="0"/>
              </a:rPr>
              <a:t>Business owners who wish to use business dollars to purchase life insurance</a:t>
            </a:r>
          </a:p>
          <a:p>
            <a:pPr marL="230188" indent="-230188"/>
            <a:endParaRPr lang="en-US" sz="1400" noProof="1">
              <a:solidFill>
                <a:srgbClr val="002577"/>
              </a:solidFill>
              <a:latin typeface="Segoe UI" panose="020B0502040204020203" pitchFamily="34" charset="0"/>
              <a:cs typeface="Segoe UI" panose="020B0502040204020203" pitchFamily="34" charset="0"/>
            </a:endParaRPr>
          </a:p>
          <a:p>
            <a:pPr marL="230188" indent="-230188"/>
            <a:r>
              <a:rPr lang="en-US" sz="1400" noProof="1">
                <a:solidFill>
                  <a:srgbClr val="002577"/>
                </a:solidFill>
                <a:latin typeface="Segoe UI" panose="020B0502040204020203" pitchFamily="34" charset="0"/>
                <a:cs typeface="Segoe UI" panose="020B0502040204020203" pitchFamily="34" charset="0"/>
              </a:rPr>
              <a:t>Employees in a position to influence the qualified plan decisions</a:t>
            </a:r>
          </a:p>
        </p:txBody>
      </p:sp>
      <p:sp>
        <p:nvSpPr>
          <p:cNvPr id="12" name="Oval 11">
            <a:extLst>
              <a:ext uri="{FF2B5EF4-FFF2-40B4-BE49-F238E27FC236}">
                <a16:creationId xmlns:a16="http://schemas.microsoft.com/office/drawing/2014/main" id="{5EA758DF-223E-2C48-8089-2333B3335CB6}"/>
              </a:ext>
            </a:extLst>
          </p:cNvPr>
          <p:cNvSpPr/>
          <p:nvPr/>
        </p:nvSpPr>
        <p:spPr>
          <a:xfrm>
            <a:off x="313075" y="1753394"/>
            <a:ext cx="646906" cy="646906"/>
          </a:xfrm>
          <a:prstGeom prst="ellipse">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pic>
        <p:nvPicPr>
          <p:cNvPr id="13" name="Graphic 12">
            <a:extLst>
              <a:ext uri="{FF2B5EF4-FFF2-40B4-BE49-F238E27FC236}">
                <a16:creationId xmlns:a16="http://schemas.microsoft.com/office/drawing/2014/main" id="{68437A41-B8BA-084F-9F6A-7D6532AC15E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0735" y="1880352"/>
            <a:ext cx="378764" cy="368242"/>
          </a:xfrm>
          <a:prstGeom prst="rect">
            <a:avLst/>
          </a:prstGeom>
        </p:spPr>
      </p:pic>
    </p:spTree>
    <p:extLst>
      <p:ext uri="{BB962C8B-B14F-4D97-AF65-F5344CB8AC3E}">
        <p14:creationId xmlns:p14="http://schemas.microsoft.com/office/powerpoint/2010/main" val="654614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65DDAF-2386-064D-B155-D12265FDB0D2}"/>
              </a:ext>
            </a:extLst>
          </p:cNvPr>
          <p:cNvSpPr/>
          <p:nvPr/>
        </p:nvSpPr>
        <p:spPr>
          <a:xfrm>
            <a:off x="4572000" y="5508"/>
            <a:ext cx="4572000" cy="68580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441637"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426597F9-C3A3-7A41-9A56-64212EAB5E59}"/>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FFFFFF"/>
                </a:solidFill>
                <a:latin typeface="Segoe UI" panose="020B0502040204020203" pitchFamily="34" charset="0"/>
                <a:cs typeface="Segoe UI" panose="020B0502040204020203" pitchFamily="34" charset="0"/>
              </a:rPr>
              <a:pPr algn="r" defTabSz="285750">
                <a:defRPr/>
              </a:pPr>
              <a:t>8</a:t>
            </a:fld>
            <a:endParaRPr lang="en-US" sz="600" b="1" dirty="0">
              <a:solidFill>
                <a:srgbClr val="FFFFFF"/>
              </a:solidFill>
              <a:latin typeface="Segoe UI" panose="020B0502040204020203" pitchFamily="34" charset="0"/>
              <a:cs typeface="Segoe UI" panose="020B0502040204020203" pitchFamily="34" charset="0"/>
            </a:endParaRPr>
          </a:p>
        </p:txBody>
      </p:sp>
      <p:sp>
        <p:nvSpPr>
          <p:cNvPr id="18" name="Footer Placeholder 2">
            <a:extLst>
              <a:ext uri="{FF2B5EF4-FFF2-40B4-BE49-F238E27FC236}">
                <a16:creationId xmlns:a16="http://schemas.microsoft.com/office/drawing/2014/main" id="{DBCD9C96-3CA0-9A42-A8BE-EF8EE871C87F}"/>
              </a:ext>
            </a:extLst>
          </p:cNvPr>
          <p:cNvSpPr>
            <a:spLocks noGrp="1"/>
          </p:cNvSpPr>
          <p:nvPr>
            <p:ph type="ftr" sz="quarter" idx="3"/>
          </p:nvPr>
        </p:nvSpPr>
        <p:spPr>
          <a:xfrm>
            <a:off x="5591174" y="6346332"/>
            <a:ext cx="3086100" cy="182432"/>
          </a:xfrm>
        </p:spPr>
        <p:txBody>
          <a:bodyPr/>
          <a:lstStyle/>
          <a:p>
            <a:pPr defTabSz="285750">
              <a:defRPr/>
            </a:pPr>
            <a:r>
              <a:rPr lang="en-US" dirty="0"/>
              <a:t>Owning life insurance inside qualified plans – Month 00, 2020</a:t>
            </a:r>
          </a:p>
        </p:txBody>
      </p:sp>
      <p:sp>
        <p:nvSpPr>
          <p:cNvPr id="8" name="Title 5">
            <a:extLst>
              <a:ext uri="{FF2B5EF4-FFF2-40B4-BE49-F238E27FC236}">
                <a16:creationId xmlns:a16="http://schemas.microsoft.com/office/drawing/2014/main" id="{573F4BBF-8407-5E47-AA80-580A6BB96F38}"/>
              </a:ext>
            </a:extLst>
          </p:cNvPr>
          <p:cNvSpPr txBox="1">
            <a:spLocks/>
          </p:cNvSpPr>
          <p:nvPr/>
        </p:nvSpPr>
        <p:spPr>
          <a:xfrm>
            <a:off x="194154" y="1836821"/>
            <a:ext cx="3792309" cy="3759200"/>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231775" indent="-223838">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Profit-sharing plans</a:t>
            </a:r>
          </a:p>
          <a:p>
            <a:pPr marL="231775" indent="-223838">
              <a:buFont typeface="Courier New" panose="02070309020205020404" pitchFamily="49" charset="0"/>
              <a:buChar char="o"/>
            </a:pPr>
            <a:endParaRPr lang="en-US" sz="1400" noProof="1">
              <a:solidFill>
                <a:srgbClr val="002577"/>
              </a:solidFill>
              <a:latin typeface="Segoe UI" panose="020B0502040204020203" pitchFamily="34" charset="0"/>
              <a:cs typeface="Segoe UI" panose="020B0502040204020203" pitchFamily="34" charset="0"/>
            </a:endParaRPr>
          </a:p>
          <a:p>
            <a:pPr marL="231775" indent="-223838">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Money purchase plans</a:t>
            </a:r>
          </a:p>
          <a:p>
            <a:pPr marL="231775" indent="-223838">
              <a:buFont typeface="Courier New" panose="02070309020205020404" pitchFamily="49" charset="0"/>
              <a:buChar char="o"/>
            </a:pPr>
            <a:endParaRPr lang="en-US" sz="1400" noProof="1">
              <a:solidFill>
                <a:srgbClr val="002577"/>
              </a:solidFill>
              <a:latin typeface="Segoe UI" panose="020B0502040204020203" pitchFamily="34" charset="0"/>
              <a:cs typeface="Segoe UI" panose="020B0502040204020203" pitchFamily="34" charset="0"/>
            </a:endParaRPr>
          </a:p>
          <a:p>
            <a:pPr marL="231775" indent="-223838">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Traditional defined benefit plans </a:t>
            </a:r>
          </a:p>
          <a:p>
            <a:pPr marL="231775" indent="-223838">
              <a:buFont typeface="Courier New" panose="02070309020205020404" pitchFamily="49" charset="0"/>
              <a:buChar char="o"/>
            </a:pPr>
            <a:endParaRPr lang="en-US" sz="1400" noProof="1">
              <a:solidFill>
                <a:srgbClr val="002577"/>
              </a:solidFill>
              <a:latin typeface="Segoe UI" panose="020B0502040204020203" pitchFamily="34" charset="0"/>
              <a:cs typeface="Segoe UI" panose="020B0502040204020203" pitchFamily="34" charset="0"/>
            </a:endParaRPr>
          </a:p>
          <a:p>
            <a:pPr marL="231775" indent="-223838">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412</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noProof="1">
                <a:solidFill>
                  <a:srgbClr val="002577"/>
                </a:solidFill>
                <a:latin typeface="Segoe UI" panose="020B0502040204020203" pitchFamily="34" charset="0"/>
                <a:cs typeface="Segoe UI" panose="020B0502040204020203" pitchFamily="34" charset="0"/>
              </a:rPr>
              <a:t>e</a:t>
            </a:r>
            <a:r>
              <a:rPr lang="en-US" sz="1400" noProof="1">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noProof="1">
                <a:solidFill>
                  <a:srgbClr val="002577"/>
                </a:solidFill>
                <a:latin typeface="Segoe UI" panose="020B0502040204020203" pitchFamily="34" charset="0"/>
                <a:ea typeface="Segoe UI Historic" panose="020B0502040204020203" pitchFamily="34" charset="0"/>
                <a:cs typeface="Segoe UI" panose="020B0502040204020203" pitchFamily="34" charset="0"/>
              </a:rPr>
              <a:t> </a:t>
            </a:r>
            <a:r>
              <a:rPr lang="en-US" sz="1400" noProof="1">
                <a:solidFill>
                  <a:srgbClr val="002577"/>
                </a:solidFill>
                <a:latin typeface="Segoe UI" panose="020B0502040204020203" pitchFamily="34" charset="0"/>
                <a:cs typeface="Segoe UI" panose="020B0502040204020203" pitchFamily="34" charset="0"/>
              </a:rPr>
              <a:t>plans </a:t>
            </a:r>
          </a:p>
          <a:p>
            <a:pPr marL="231775" indent="-223838">
              <a:buFont typeface="Courier New" panose="02070309020205020404" pitchFamily="49" charset="0"/>
              <a:buChar char="o"/>
            </a:pPr>
            <a:endParaRPr lang="en-US" sz="1400" noProof="1">
              <a:solidFill>
                <a:srgbClr val="002577"/>
              </a:solidFill>
              <a:latin typeface="Segoe UI" panose="020B0502040204020203" pitchFamily="34" charset="0"/>
              <a:cs typeface="Segoe UI" panose="020B0502040204020203" pitchFamily="34" charset="0"/>
            </a:endParaRPr>
          </a:p>
          <a:p>
            <a:pPr marL="231775" indent="-223838">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Individual K plans</a:t>
            </a:r>
          </a:p>
          <a:p>
            <a:pPr marL="231775" indent="-223838">
              <a:buFont typeface="Courier New" panose="02070309020205020404" pitchFamily="49" charset="0"/>
              <a:buChar char="o"/>
            </a:pPr>
            <a:endParaRPr lang="en-US" sz="1400" noProof="1">
              <a:solidFill>
                <a:srgbClr val="002577"/>
              </a:solidFill>
              <a:latin typeface="Segoe UI" panose="020B0502040204020203" pitchFamily="34" charset="0"/>
              <a:cs typeface="Segoe UI" panose="020B0502040204020203" pitchFamily="34" charset="0"/>
            </a:endParaRPr>
          </a:p>
          <a:p>
            <a:pPr marL="231775" indent="-223838">
              <a:buFont typeface="Courier New" panose="02070309020205020404" pitchFamily="49" charset="0"/>
              <a:buChar char="o"/>
            </a:pPr>
            <a:r>
              <a:rPr lang="en-US" sz="1400" noProof="1">
                <a:solidFill>
                  <a:srgbClr val="002577"/>
                </a:solidFill>
                <a:latin typeface="Segoe UI" panose="020B0502040204020203" pitchFamily="34" charset="0"/>
                <a:cs typeface="Segoe UI" panose="020B0502040204020203" pitchFamily="34" charset="0"/>
              </a:rPr>
              <a:t>ESOPs </a:t>
            </a:r>
          </a:p>
          <a:p>
            <a:pPr marL="230188" lvl="1" indent="-225425">
              <a:spcBef>
                <a:spcPts val="750"/>
              </a:spcBef>
              <a:buClr>
                <a:srgbClr val="002577"/>
              </a:buClr>
              <a:buFont typeface="Courier New" panose="02070309020205020404" pitchFamily="49" charset="0"/>
              <a:buChar char="o"/>
            </a:pPr>
            <a:endParaRPr lang="en-US" sz="14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230188" indent="-225425">
              <a:lnSpc>
                <a:spcPct val="150000"/>
              </a:lnSpc>
              <a:buFont typeface="Courier New" panose="02070309020205020404" pitchFamily="49" charset="0"/>
              <a:buChar char="o"/>
            </a:pPr>
            <a:endParaRPr lang="en-US" sz="1400" b="1" dirty="0">
              <a:solidFill>
                <a:srgbClr val="3369FF"/>
              </a:solidFill>
              <a:latin typeface="Segoe UI" panose="020B0502040204020203" pitchFamily="34" charset="0"/>
              <a:cs typeface="Segoe UI" panose="020B0502040204020203" pitchFamily="34" charset="0"/>
            </a:endParaRPr>
          </a:p>
        </p:txBody>
      </p:sp>
      <p:sp>
        <p:nvSpPr>
          <p:cNvPr id="9" name="Text Placeholder 3">
            <a:extLst>
              <a:ext uri="{FF2B5EF4-FFF2-40B4-BE49-F238E27FC236}">
                <a16:creationId xmlns:a16="http://schemas.microsoft.com/office/drawing/2014/main" id="{9EB21925-7AA0-A042-BFD1-D0F38BE1CF79}"/>
              </a:ext>
            </a:extLst>
          </p:cNvPr>
          <p:cNvSpPr txBox="1">
            <a:spLocks/>
          </p:cNvSpPr>
          <p:nvPr/>
        </p:nvSpPr>
        <p:spPr>
          <a:xfrm>
            <a:off x="213841" y="382885"/>
            <a:ext cx="4312122" cy="1114221"/>
          </a:xfrm>
          <a:prstGeom prst="rect">
            <a:avLst/>
          </a:prstGeom>
        </p:spPr>
        <p:txBody>
          <a:bodyPr vert="horz" lIns="91440" tIns="45720" rIns="91440" bIns="45720" rtlCol="0">
            <a:noAutofit/>
          </a:bodyPr>
          <a:lstStyle>
            <a:lvl1pPr marL="0" indent="0" algn="l" defTabSz="914400" rtl="0" eaLnBrk="1" latinLnBrk="0" hangingPunct="1">
              <a:lnSpc>
                <a:spcPts val="1875"/>
              </a:lnSpc>
              <a:spcBef>
                <a:spcPts val="1000"/>
              </a:spcBef>
              <a:buFont typeface="Arial" panose="020B0604020202020204" pitchFamily="34" charset="0"/>
              <a:buNone/>
              <a:defRPr sz="2188"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cs typeface="Segoe UI" panose="020B0502040204020203" pitchFamily="34" charset="0"/>
              </a:rPr>
              <a:t>Plans that generally allow </a:t>
            </a:r>
          </a:p>
          <a:p>
            <a:pPr>
              <a:spcBef>
                <a:spcPts val="400"/>
              </a:spcBef>
            </a:pPr>
            <a:r>
              <a:rPr lang="en-US" dirty="0">
                <a:cs typeface="Segoe UI" panose="020B0502040204020203" pitchFamily="34" charset="0"/>
              </a:rPr>
              <a:t>for the purchase of </a:t>
            </a:r>
          </a:p>
          <a:p>
            <a:pPr>
              <a:spcBef>
                <a:spcPts val="400"/>
              </a:spcBef>
            </a:pPr>
            <a:r>
              <a:rPr lang="en-US" dirty="0">
                <a:cs typeface="Segoe UI" panose="020B0502040204020203" pitchFamily="34" charset="0"/>
              </a:rPr>
              <a:t>life insurance include:</a:t>
            </a:r>
          </a:p>
        </p:txBody>
      </p:sp>
      <p:pic>
        <p:nvPicPr>
          <p:cNvPr id="12" name="Graphic 11">
            <a:extLst>
              <a:ext uri="{FF2B5EF4-FFF2-40B4-BE49-F238E27FC236}">
                <a16:creationId xmlns:a16="http://schemas.microsoft.com/office/drawing/2014/main" id="{C67F1EC4-2EFC-1F46-83AB-CCCA90BB455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52204" y="2438400"/>
            <a:ext cx="1603562" cy="1603562"/>
          </a:xfrm>
          <a:prstGeom prst="rect">
            <a:avLst/>
          </a:prstGeom>
        </p:spPr>
      </p:pic>
    </p:spTree>
    <p:extLst>
      <p:ext uri="{BB962C8B-B14F-4D97-AF65-F5344CB8AC3E}">
        <p14:creationId xmlns:p14="http://schemas.microsoft.com/office/powerpoint/2010/main" val="381760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993" y="858243"/>
          <a:ext cx="992" cy="992"/>
        </p:xfrm>
        <a:graphic>
          <a:graphicData uri="http://schemas.openxmlformats.org/presentationml/2006/ole">
            <mc:AlternateContent xmlns:mc="http://schemas.openxmlformats.org/markup-compatibility/2006">
              <mc:Choice xmlns:v="urn:schemas-microsoft-com:vml" Requires="v">
                <p:oleObj spid="_x0000_s513162"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993" y="858243"/>
                        <a:ext cx="992" cy="992"/>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213842" y="382885"/>
            <a:ext cx="4316883" cy="825652"/>
          </a:xfrm>
        </p:spPr>
        <p:txBody>
          <a:bodyPr/>
          <a:lstStyle/>
          <a:p>
            <a:r>
              <a:rPr lang="en-US" dirty="0">
                <a:cs typeface="Segoe UI" panose="020B0502040204020203" pitchFamily="34" charset="0"/>
              </a:rPr>
              <a:t>Basic considerations</a:t>
            </a:r>
          </a:p>
        </p:txBody>
      </p:sp>
      <p:sp>
        <p:nvSpPr>
          <p:cNvPr id="16" name="Footer Placeholder 3">
            <a:extLst>
              <a:ext uri="{FF2B5EF4-FFF2-40B4-BE49-F238E27FC236}">
                <a16:creationId xmlns:a16="http://schemas.microsoft.com/office/drawing/2014/main" id="{CE55EEED-BF27-5940-A4A9-80A0BD67276B}"/>
              </a:ext>
            </a:extLst>
          </p:cNvPr>
          <p:cNvSpPr>
            <a:spLocks noGrp="1"/>
          </p:cNvSpPr>
          <p:nvPr>
            <p:ph type="ftr" sz="quarter" idx="3"/>
          </p:nvPr>
        </p:nvSpPr>
        <p:spPr>
          <a:xfrm>
            <a:off x="5591174" y="6346332"/>
            <a:ext cx="3086100" cy="182432"/>
          </a:xfrm>
          <a:prstGeom prst="rect">
            <a:avLst/>
          </a:prstGeom>
        </p:spPr>
        <p:txBody>
          <a:bodyPr vert="horz" lIns="91440" tIns="45720" rIns="91440" bIns="45720" rtlCol="0" anchor="ctr"/>
          <a:lstStyle>
            <a:lvl1pPr algn="r">
              <a:defRPr sz="600" b="1" i="0">
                <a:solidFill>
                  <a:srgbClr val="002677"/>
                </a:solidFill>
                <a:latin typeface="Segoe UI" panose="020B0502040204020203" pitchFamily="34" charset="0"/>
                <a:sym typeface="Segoe UI" panose="020B0502040204020203" pitchFamily="34" charset="0"/>
              </a:defRPr>
            </a:lvl1pPr>
          </a:lstStyle>
          <a:p>
            <a:pPr defTabSz="285750">
              <a:defRPr/>
            </a:pPr>
            <a:r>
              <a:rPr lang="en-US" dirty="0"/>
              <a:t>Owning life insurance inside qualified plans – Month 00, 2020</a:t>
            </a:r>
          </a:p>
        </p:txBody>
      </p:sp>
      <p:sp>
        <p:nvSpPr>
          <p:cNvPr id="11" name="Slide Number Placeholder 1">
            <a:extLst>
              <a:ext uri="{FF2B5EF4-FFF2-40B4-BE49-F238E27FC236}">
                <a16:creationId xmlns:a16="http://schemas.microsoft.com/office/drawing/2014/main" id="{087511F2-D45C-6445-A652-9D524DA31163}"/>
              </a:ext>
            </a:extLst>
          </p:cNvPr>
          <p:cNvSpPr txBox="1">
            <a:spLocks/>
          </p:cNvSpPr>
          <p:nvPr/>
        </p:nvSpPr>
        <p:spPr>
          <a:xfrm>
            <a:off x="8598568" y="6343906"/>
            <a:ext cx="315245" cy="133094"/>
          </a:xfrm>
          <a:prstGeom prst="rect">
            <a:avLst/>
          </a:prstGeom>
        </p:spPr>
        <p:txBody>
          <a:bodyPr/>
          <a:lstStyle>
            <a:defPPr>
              <a:defRPr lang="en-US"/>
            </a:defPPr>
            <a:lvl1pPr marL="0" algn="l" defTabSz="320040" rtl="0" eaLnBrk="1" latinLnBrk="0" hangingPunct="1">
              <a:defRPr sz="1260" kern="1200">
                <a:solidFill>
                  <a:schemeClr val="tx1"/>
                </a:solidFill>
                <a:latin typeface="+mn-lt"/>
                <a:ea typeface="+mn-ea"/>
                <a:cs typeface="+mn-cs"/>
              </a:defRPr>
            </a:lvl1pPr>
            <a:lvl2pPr marL="320040" algn="l" defTabSz="320040" rtl="0" eaLnBrk="1" latinLnBrk="0" hangingPunct="1">
              <a:defRPr sz="1260" kern="1200">
                <a:solidFill>
                  <a:schemeClr val="tx1"/>
                </a:solidFill>
                <a:latin typeface="+mn-lt"/>
                <a:ea typeface="+mn-ea"/>
                <a:cs typeface="+mn-cs"/>
              </a:defRPr>
            </a:lvl2pPr>
            <a:lvl3pPr marL="640080" algn="l" defTabSz="320040" rtl="0" eaLnBrk="1" latinLnBrk="0" hangingPunct="1">
              <a:defRPr sz="1260" kern="1200">
                <a:solidFill>
                  <a:schemeClr val="tx1"/>
                </a:solidFill>
                <a:latin typeface="+mn-lt"/>
                <a:ea typeface="+mn-ea"/>
                <a:cs typeface="+mn-cs"/>
              </a:defRPr>
            </a:lvl3pPr>
            <a:lvl4pPr marL="960120" algn="l" defTabSz="320040" rtl="0" eaLnBrk="1" latinLnBrk="0" hangingPunct="1">
              <a:defRPr sz="1260" kern="1200">
                <a:solidFill>
                  <a:schemeClr val="tx1"/>
                </a:solidFill>
                <a:latin typeface="+mn-lt"/>
                <a:ea typeface="+mn-ea"/>
                <a:cs typeface="+mn-cs"/>
              </a:defRPr>
            </a:lvl4pPr>
            <a:lvl5pPr marL="1280160" algn="l" defTabSz="320040" rtl="0" eaLnBrk="1" latinLnBrk="0" hangingPunct="1">
              <a:defRPr sz="1260" kern="1200">
                <a:solidFill>
                  <a:schemeClr val="tx1"/>
                </a:solidFill>
                <a:latin typeface="+mn-lt"/>
                <a:ea typeface="+mn-ea"/>
                <a:cs typeface="+mn-cs"/>
              </a:defRPr>
            </a:lvl5pPr>
            <a:lvl6pPr marL="1600200" algn="l" defTabSz="320040" rtl="0" eaLnBrk="1" latinLnBrk="0" hangingPunct="1">
              <a:defRPr sz="1260" kern="1200">
                <a:solidFill>
                  <a:schemeClr val="tx1"/>
                </a:solidFill>
                <a:latin typeface="+mn-lt"/>
                <a:ea typeface="+mn-ea"/>
                <a:cs typeface="+mn-cs"/>
              </a:defRPr>
            </a:lvl6pPr>
            <a:lvl7pPr marL="1920240" algn="l" defTabSz="320040" rtl="0" eaLnBrk="1" latinLnBrk="0" hangingPunct="1">
              <a:defRPr sz="1260" kern="1200">
                <a:solidFill>
                  <a:schemeClr val="tx1"/>
                </a:solidFill>
                <a:latin typeface="+mn-lt"/>
                <a:ea typeface="+mn-ea"/>
                <a:cs typeface="+mn-cs"/>
              </a:defRPr>
            </a:lvl7pPr>
            <a:lvl8pPr marL="2240280" algn="l" defTabSz="320040" rtl="0" eaLnBrk="1" latinLnBrk="0" hangingPunct="1">
              <a:defRPr sz="1260" kern="1200">
                <a:solidFill>
                  <a:schemeClr val="tx1"/>
                </a:solidFill>
                <a:latin typeface="+mn-lt"/>
                <a:ea typeface="+mn-ea"/>
                <a:cs typeface="+mn-cs"/>
              </a:defRPr>
            </a:lvl8pPr>
            <a:lvl9pPr marL="2560320" algn="l" defTabSz="320040" rtl="0" eaLnBrk="1" latinLnBrk="0" hangingPunct="1">
              <a:defRPr sz="1260" kern="1200">
                <a:solidFill>
                  <a:schemeClr val="tx1"/>
                </a:solidFill>
                <a:latin typeface="+mn-lt"/>
                <a:ea typeface="+mn-ea"/>
                <a:cs typeface="+mn-cs"/>
              </a:defRPr>
            </a:lvl9pPr>
          </a:lstStyle>
          <a:p>
            <a:pPr algn="r" defTabSz="285750">
              <a:defRPr/>
            </a:pPr>
            <a:fld id="{2C7AFF3D-0B71-614B-ACB6-7F45BDA6A838}" type="slidenum">
              <a:rPr lang="en-US" sz="600" b="1" smtClean="0">
                <a:solidFill>
                  <a:srgbClr val="002577"/>
                </a:solidFill>
                <a:latin typeface="Segoe UI" panose="020B0502040204020203" pitchFamily="34" charset="0"/>
                <a:cs typeface="Segoe UI" panose="020B0502040204020203" pitchFamily="34" charset="0"/>
              </a:rPr>
              <a:pPr algn="r" defTabSz="285750">
                <a:defRPr/>
              </a:pPr>
              <a:t>9</a:t>
            </a:fld>
            <a:endParaRPr lang="en-US" sz="600" b="1" dirty="0">
              <a:solidFill>
                <a:srgbClr val="002577"/>
              </a:solidFill>
              <a:latin typeface="Segoe UI" panose="020B0502040204020203" pitchFamily="34" charset="0"/>
              <a:cs typeface="Segoe UI" panose="020B0502040204020203" pitchFamily="34" charset="0"/>
            </a:endParaRPr>
          </a:p>
        </p:txBody>
      </p:sp>
      <p:sp>
        <p:nvSpPr>
          <p:cNvPr id="9" name="Title 5">
            <a:extLst>
              <a:ext uri="{FF2B5EF4-FFF2-40B4-BE49-F238E27FC236}">
                <a16:creationId xmlns:a16="http://schemas.microsoft.com/office/drawing/2014/main" id="{AF165BD9-AA63-3947-B5EC-2D882FE56469}"/>
              </a:ext>
            </a:extLst>
          </p:cNvPr>
          <p:cNvSpPr txBox="1">
            <a:spLocks/>
          </p:cNvSpPr>
          <p:nvPr/>
        </p:nvSpPr>
        <p:spPr>
          <a:xfrm>
            <a:off x="191313" y="1836821"/>
            <a:ext cx="4307925" cy="2354179"/>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5953" lvl="1" indent="0">
              <a:lnSpc>
                <a:spcPct val="100000"/>
              </a:lnSpc>
              <a:spcBef>
                <a:spcPts val="750"/>
              </a:spcBef>
              <a:buClr>
                <a:srgbClr val="002677"/>
              </a:buClr>
              <a:buNone/>
            </a:pPr>
            <a:r>
              <a:rPr lang="en-US" altLang="en-US" sz="1600" b="1" spc="-10" dirty="0">
                <a:solidFill>
                  <a:srgbClr val="73BFFF"/>
                </a:solidFill>
                <a:latin typeface="Segoe UI" panose="020B0502040204020203" pitchFamily="34" charset="0"/>
                <a:cs typeface="Segoe UI" panose="020B0502040204020203" pitchFamily="34" charset="0"/>
              </a:rPr>
              <a:t>Where does it work best?</a:t>
            </a:r>
          </a:p>
          <a:p>
            <a:pPr marL="231775" lvl="1" indent="-225425">
              <a:lnSpc>
                <a:spcPct val="100000"/>
              </a:lnSpc>
              <a:spcBef>
                <a:spcPts val="1000"/>
              </a:spcBef>
              <a:buClr>
                <a:srgbClr val="FFFFFF"/>
              </a:buClr>
              <a:buFont typeface="Courier New" panose="02070309020205020404" pitchFamily="49" charset="0"/>
              <a:buChar char="o"/>
            </a:pPr>
            <a:r>
              <a:rPr lang="en-US" altLang="en-US" sz="1400" dirty="0">
                <a:solidFill>
                  <a:srgbClr val="FFFFFF"/>
                </a:solidFill>
                <a:latin typeface="Segoe UI" panose="020B0502040204020203" pitchFamily="34" charset="0"/>
                <a:cs typeface="Segoe UI" panose="020B0502040204020203" pitchFamily="34" charset="0"/>
              </a:rPr>
              <a:t>Profile-sharing plans</a:t>
            </a:r>
          </a:p>
          <a:p>
            <a:pPr marL="463550" lvl="1" indent="-231775">
              <a:lnSpc>
                <a:spcPct val="100000"/>
              </a:lnSpc>
              <a:spcBef>
                <a:spcPts val="1000"/>
              </a:spcBef>
              <a:buClr>
                <a:srgbClr val="FFFFFF"/>
              </a:buClr>
              <a:buFont typeface="Courier New" panose="02070309020205020404" pitchFamily="49" charset="0"/>
              <a:buChar char="o"/>
            </a:pPr>
            <a:r>
              <a:rPr lang="en-US" altLang="en-US" sz="1300" dirty="0">
                <a:solidFill>
                  <a:srgbClr val="FFFFFF"/>
                </a:solidFill>
                <a:latin typeface="Segoe UI" panose="020B0502040204020203" pitchFamily="34" charset="0"/>
                <a:cs typeface="Segoe UI" panose="020B0502040204020203" pitchFamily="34" charset="0"/>
              </a:rPr>
              <a:t>More liberal rules than for other plan types</a:t>
            </a:r>
          </a:p>
          <a:p>
            <a:pPr marL="4960" lvl="1">
              <a:spcBef>
                <a:spcPts val="750"/>
              </a:spcBef>
              <a:buClr>
                <a:srgbClr val="002577"/>
              </a:buClr>
            </a:pPr>
            <a:endParaRPr lang="en-US" sz="1400" dirty="0">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50000"/>
              </a:lnSpc>
            </a:pPr>
            <a:endParaRPr lang="en-US" sz="1400" b="1" dirty="0">
              <a:solidFill>
                <a:srgbClr val="3369FF"/>
              </a:solidFill>
              <a:latin typeface="Segoe UI" panose="020B0502040204020203" pitchFamily="34" charset="0"/>
              <a:cs typeface="Segoe UI" panose="020B0502040204020203" pitchFamily="34" charset="0"/>
            </a:endParaRPr>
          </a:p>
        </p:txBody>
      </p:sp>
      <p:pic>
        <p:nvPicPr>
          <p:cNvPr id="15" name="Picture Placeholder 14" descr="A person preparing food in a kitchen&#10;&#10;Description automatically generated">
            <a:extLst>
              <a:ext uri="{FF2B5EF4-FFF2-40B4-BE49-F238E27FC236}">
                <a16:creationId xmlns:a16="http://schemas.microsoft.com/office/drawing/2014/main" id="{8B9A6C66-8748-F546-A408-2B0257F008AB}"/>
              </a:ext>
            </a:extLst>
          </p:cNvPr>
          <p:cNvPicPr>
            <a:picLocks noGrp="1" noChangeAspect="1"/>
          </p:cNvPicPr>
          <p:nvPr>
            <p:ph type="pic" sz="quarter" idx="23"/>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069596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RsGBSdt1OEDi4oWn_PHcR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V1kI3Xa7I_HDXxrhSlhHD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Q7wqBqBXvIPmWqgqHi6Mn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QDurnAUUzbufr.1YNrG9I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White_Master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Q Blue Master Slides">
  <a:themeElements>
    <a:clrScheme name="Custom 1">
      <a:dk1>
        <a:srgbClr val="002577"/>
      </a:dk1>
      <a:lt1>
        <a:srgbClr val="3369FF"/>
      </a:lt1>
      <a:dk2>
        <a:srgbClr val="73BEFF"/>
      </a:dk2>
      <a:lt2>
        <a:srgbClr val="FFFFFF"/>
      </a:lt2>
      <a:accent1>
        <a:srgbClr val="E9E9E9"/>
      </a:accent1>
      <a:accent2>
        <a:srgbClr val="74787B"/>
      </a:accent2>
      <a:accent3>
        <a:srgbClr val="000000"/>
      </a:accent3>
      <a:accent4>
        <a:srgbClr val="7153FA"/>
      </a:accent4>
      <a:accent5>
        <a:srgbClr val="8C2432"/>
      </a:accent5>
      <a:accent6>
        <a:srgbClr val="FF6157"/>
      </a:accent6>
      <a:hlink>
        <a:srgbClr val="F3CD30"/>
      </a:hlink>
      <a:folHlink>
        <a:srgbClr val="0025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dium Blue 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EQ Blue Master Slides">
  <a:themeElements>
    <a:clrScheme name="Custom 1">
      <a:dk1>
        <a:srgbClr val="002577"/>
      </a:dk1>
      <a:lt1>
        <a:srgbClr val="3369FF"/>
      </a:lt1>
      <a:dk2>
        <a:srgbClr val="73BEFF"/>
      </a:dk2>
      <a:lt2>
        <a:srgbClr val="FFFFFF"/>
      </a:lt2>
      <a:accent1>
        <a:srgbClr val="E9E9E9"/>
      </a:accent1>
      <a:accent2>
        <a:srgbClr val="74787B"/>
      </a:accent2>
      <a:accent3>
        <a:srgbClr val="000000"/>
      </a:accent3>
      <a:accent4>
        <a:srgbClr val="7153FA"/>
      </a:accent4>
      <a:accent5>
        <a:srgbClr val="8C2432"/>
      </a:accent5>
      <a:accent6>
        <a:srgbClr val="FF6157"/>
      </a:accent6>
      <a:hlink>
        <a:srgbClr val="F3CD30"/>
      </a:hlink>
      <a:folHlink>
        <a:srgbClr val="0025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Medium Blue 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EQ Blue Master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White_Master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laceOrder xmlns="ac20609a-3051-41d9-b17a-8705bef0fda4">false</PlaceOrder>
    <c473f98684114ecd9e62b403be213f9f xmlns="ac20609a-3051-41d9-b17a-8705bef0fda4">
      <Terms xmlns="http://schemas.microsoft.com/office/infopath/2007/PartnerControls">
        <TermInfo xmlns="http://schemas.microsoft.com/office/infopath/2007/PartnerControls">
          <TermName xmlns="http://schemas.microsoft.com/office/infopath/2007/PartnerControls">Public</TermName>
          <TermId xmlns="http://schemas.microsoft.com/office/infopath/2007/PartnerControls">06aef62c-c796-46dd-a4d0-4224b632869e</TermId>
        </TermInfo>
        <TermInfo xmlns="http://schemas.microsoft.com/office/infopath/2007/PartnerControls">
          <TermName xmlns="http://schemas.microsoft.com/office/infopath/2007/PartnerControls">Marketing Material</TermName>
          <TermId xmlns="http://schemas.microsoft.com/office/infopath/2007/PartnerControls">31c0caa7-5236-4218-b3d9-c93a6a728a07</TermId>
        </TermInfo>
        <TermInfo xmlns="http://schemas.microsoft.com/office/infopath/2007/PartnerControls">
          <TermName xmlns="http://schemas.microsoft.com/office/infopath/2007/PartnerControls">Public</TermName>
          <TermId xmlns="http://schemas.microsoft.com/office/infopath/2007/PartnerControls">06aef62c-c796-46dd-a4d0-4224b632869e</TermId>
        </TermInfo>
      </Terms>
    </c473f98684114ecd9e62b403be213f9f>
    <ContentVersionDate xmlns="ac20609a-3051-41d9-b17a-8705bef0fda4" xsi:nil="true"/>
    <FillableSavable xmlns="ac20609a-3051-41d9-b17a-8705bef0fda4" xsi:nil="true"/>
    <ActiveStatus xmlns="ac20609a-3051-41d9-b17a-8705bef0fda4" xsi:nil="true"/>
    <EffectiveDate xmlns="ac20609a-3051-41d9-b17a-8705bef0fda4">2021-08-10T04:00:00+00:00</EffectiveDate>
    <ExcludeDocFromWhatsNew xmlns="ac20609a-3051-41d9-b17a-8705bef0fda4">false</ExcludeDocFromWhatsNew>
    <WeeklyWireGroup xmlns="ac20609a-3051-41d9-b17a-8705bef0fda4" xsi:nil="true"/>
    <ePubNumber xmlns="ac20609a-3051-41d9-b17a-8705bef0fda4" xsi:nil="true"/>
    <ea0af7464256420b83d394d347890816 xmlns="ac20609a-3051-41d9-b17a-8705bef0fda4">
      <Terms xmlns="http://schemas.microsoft.com/office/infopath/2007/PartnerControls">
        <TermInfo xmlns="http://schemas.microsoft.com/office/infopath/2007/PartnerControls">
          <TermName xmlns="http://schemas.microsoft.com/office/infopath/2007/PartnerControls">None</TermName>
          <TermId xmlns="http://schemas.microsoft.com/office/infopath/2007/PartnerControls">d9764e70-6c24-4864-bf04-7c169412843e</TermId>
        </TermInfo>
      </Terms>
    </ea0af7464256420b83d394d347890816>
    <kc37e8acea214b26bd23a9efa566ac16 xmlns="ac20609a-3051-41d9-b17a-8705bef0fda4">
      <Terms xmlns="http://schemas.microsoft.com/office/infopath/2007/PartnerControls">
        <TermInfo xmlns="http://schemas.microsoft.com/office/infopath/2007/PartnerControls">
          <TermName xmlns="http://schemas.microsoft.com/office/infopath/2007/PartnerControls">eDOX</TermName>
          <TermId xmlns="http://schemas.microsoft.com/office/infopath/2007/PartnerControls">dbdf074c-48cf-4384-adc6-d2152712d3e2</TermId>
        </TermInfo>
        <TermInfo xmlns="http://schemas.microsoft.com/office/infopath/2007/PartnerControls">
          <TermName xmlns="http://schemas.microsoft.com/office/infopath/2007/PartnerControls">ADL</TermName>
          <TermId xmlns="http://schemas.microsoft.com/office/infopath/2007/PartnerControls">451c10f9-a6ec-4701-969e-cf5ecce0ecbf</TermId>
        </TermInfo>
        <TermInfo xmlns="http://schemas.microsoft.com/office/infopath/2007/PartnerControls">
          <TermName xmlns="http://schemas.microsoft.com/office/infopath/2007/PartnerControls">Wholesale</TermName>
          <TermId xmlns="http://schemas.microsoft.com/office/infopath/2007/PartnerControls">f1630df0-df78-49b7-a52d-93942431ec7a</TermId>
        </TermInfo>
        <TermInfo xmlns="http://schemas.microsoft.com/office/infopath/2007/PartnerControls">
          <TermName xmlns="http://schemas.microsoft.com/office/infopath/2007/PartnerControls">eDOX</TermName>
          <TermId xmlns="http://schemas.microsoft.com/office/infopath/2007/PartnerControls">dbdf074c-48cf-4384-adc6-d2152712d3e2</TermId>
        </TermInfo>
        <TermInfo xmlns="http://schemas.microsoft.com/office/infopath/2007/PartnerControls">
          <TermName xmlns="http://schemas.microsoft.com/office/infopath/2007/PartnerControls">ADL</TermName>
          <TermId xmlns="http://schemas.microsoft.com/office/infopath/2007/PartnerControls">451c10f9-a6ec-4701-969e-cf5ecce0ecbf</TermId>
        </TermInfo>
        <TermInfo xmlns="http://schemas.microsoft.com/office/infopath/2007/PartnerControls">
          <TermName xmlns="http://schemas.microsoft.com/office/infopath/2007/PartnerControls">Wholesale</TermName>
          <TermId xmlns="http://schemas.microsoft.com/office/infopath/2007/PartnerControls">f1630df0-df78-49b7-a52d-93942431ec7a</TermId>
        </TermInfo>
      </Terms>
    </kc37e8acea214b26bd23a9efa566ac16>
    <PrintPermission xmlns="ac20609a-3051-41d9-b17a-8705bef0fda4">true</PrintPermission>
    <Required_x0020_Approval xmlns="ac20609a-3051-41d9-b17a-8705bef0fda4">No</Required_x0020_Approval>
    <OwnedBy xmlns="ac20609a-3051-41d9-b17a-8705bef0fda4">
      <UserInfo>
        <DisplayName>Azzaro, Jannelle</DisplayName>
        <AccountId>357</AccountId>
        <AccountType/>
      </UserInfo>
    </OwnedBy>
    <DocumentName xmlns="ac20609a-3051-41d9-b17a-8705bef0fda4">FP_Life Insurance as a Qualified Plan_PPT_FA</DocumentName>
    <TaxCatchAll xmlns="ac20609a-3051-41d9-b17a-8705bef0fda4">
      <Value>15</Value>
      <Value>18</Value>
      <Value>24</Value>
      <Value>3</Value>
      <Value>19</Value>
      <Value>1</Value>
    </TaxCatchAll>
    <Descriptions xmlns="ac20609a-3051-41d9-b17a-8705bef0fda4">FP_Life Insurance as a Qualified Plan_PPT_FA</Descriptions>
    <ComplianceNumber xmlns="ac20609a-3051-41d9-b17a-8705bef0fda4">GE-3156056</ComplianceNumber>
    <ComplianceRelatedRequiredReading xmlns="ac20609a-3051-41d9-b17a-8705bef0fda4">false</ComplianceRelatedRequiredReading>
    <WhatsNewVersionControl xmlns="ac20609a-3051-41d9-b17a-8705bef0fda4" xsi:nil="true"/>
    <ItemNumber xmlns="ac20609a-3051-41d9-b17a-8705bef0fda4" xsi:nil="true"/>
    <ContentOwner xmlns="ac20609a-3051-41d9-b17a-8705bef0fda4">Marketing</ContentOwner>
    <CatalogNumber xmlns="ac20609a-3051-41d9-b17a-8705bef0fda4">N/A</CatalogNumber>
    <ExpirationDate xmlns="ac20609a-3051-41d9-b17a-8705bef0fda4">2024-07-31T04:00:00+00:00</ExpirationDate>
    <eDOXKeyword xmlns="ac20609a-3051-41d9-b17a-8705bef0fda4">FP_Life Insurance as a Qualified Plan_PPT_FA, Presentation, FP, Advanced Markets</eDOXKeyword>
    <Node xmlns="ac20609a-3051-41d9-b17a-8705bef0fda4">A2020081900022</Node>
    <_dlc_DocId xmlns="ac20609a-3051-41d9-b17a-8705bef0fda4">Y6CZYP3QUJ6H-2095600706-8746</_dlc_DocId>
    <_dlc_DocIdUrl xmlns="ac20609a-3051-41d9-b17a-8705bef0fda4">
      <Url>https://equprod.sharepoint.com/sites/edocs/MM-MP/_layouts/15/DocIdRedir.aspx?ID=Y6CZYP3QUJ6H-2095600706-8746</Url>
      <Description>Y6CZYP3QUJ6H-2095600706-8746</Description>
    </_dlc_DocIdUrl>
    <_dlc_DocIdPersistId xmlns="ac20609a-3051-41d9-b17a-8705bef0fda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eDoxContent" ma:contentTypeID="0x010100B24C549A633F7C48BA2305DAC5266D4A00951E2114090CDD49B05306D83C360A30" ma:contentTypeVersion="28" ma:contentTypeDescription="Base content type for all the eDox content libraries" ma:contentTypeScope="" ma:versionID="3deda9ee29c6c68b862011ab74cff6dc">
  <xsd:schema xmlns:xsd="http://www.w3.org/2001/XMLSchema" xmlns:xs="http://www.w3.org/2001/XMLSchema" xmlns:p="http://schemas.microsoft.com/office/2006/metadata/properties" xmlns:ns2="ac20609a-3051-41d9-b17a-8705bef0fda4" xmlns:ns3="2d65f045-af81-46c7-bfba-5acbb0cfaf96" targetNamespace="http://schemas.microsoft.com/office/2006/metadata/properties" ma:root="true" ma:fieldsID="fed951640a38af192acefc71b50c2707" ns2:_="" ns3:_="">
    <xsd:import namespace="ac20609a-3051-41d9-b17a-8705bef0fda4"/>
    <xsd:import namespace="2d65f045-af81-46c7-bfba-5acbb0cfaf96"/>
    <xsd:element name="properties">
      <xsd:complexType>
        <xsd:sequence>
          <xsd:element name="documentManagement">
            <xsd:complexType>
              <xsd:all>
                <xsd:element ref="ns2:DocumentName"/>
                <xsd:element ref="ns2:Descriptions" minOccurs="0"/>
                <xsd:element ref="ns2:ActiveStatus" minOccurs="0"/>
                <xsd:element ref="ns2:CatalogNumber" minOccurs="0"/>
                <xsd:element ref="ns2:ComplianceNumber" minOccurs="0"/>
                <xsd:element ref="ns2:ComplianceRelatedRequiredReading" minOccurs="0"/>
                <xsd:element ref="ns2:ContentVersionDate" minOccurs="0"/>
                <xsd:element ref="ns2:EffectiveDate"/>
                <xsd:element ref="ns2:eDOXKeyword" minOccurs="0"/>
                <xsd:element ref="ns2:WeeklyWireGroup" minOccurs="0"/>
                <xsd:element ref="ns2:ExcludeDocFromWhatsNew" minOccurs="0"/>
                <xsd:element ref="ns2:ExpirationDate"/>
                <xsd:element ref="ns2:PrintPermission" minOccurs="0"/>
                <xsd:element ref="ns2:FillableSavable" minOccurs="0"/>
                <xsd:element ref="ns2:ePubNumber" minOccurs="0"/>
                <xsd:element ref="ns2:OwnedBy" minOccurs="0"/>
                <xsd:element ref="ns2:ItemNumber" minOccurs="0"/>
                <xsd:element ref="ns2:PlaceOrder" minOccurs="0"/>
                <xsd:element ref="ns2:WhatsNewVersionControl" minOccurs="0"/>
                <xsd:element ref="ns2:Node" minOccurs="0"/>
                <xsd:element ref="ns2:ContentOwner" minOccurs="0"/>
                <xsd:element ref="ns2:Required_x0020_Approval" minOccurs="0"/>
                <xsd:element ref="ns2:_dlc_DocIdPersistId" minOccurs="0"/>
                <xsd:element ref="ns2:kc37e8acea214b26bd23a9efa566ac16" minOccurs="0"/>
                <xsd:element ref="ns2:TaxCatchAll" minOccurs="0"/>
                <xsd:element ref="ns2:TaxCatchAllLabel" minOccurs="0"/>
                <xsd:element ref="ns2:_dlc_DocId" minOccurs="0"/>
                <xsd:element ref="ns2:ea0af7464256420b83d394d347890816" minOccurs="0"/>
                <xsd:element ref="ns2:_dlc_DocIdUrl" minOccurs="0"/>
                <xsd:element ref="ns2:c473f98684114ecd9e62b403be213f9f"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0609a-3051-41d9-b17a-8705bef0fda4" elementFormDefault="qualified">
    <xsd:import namespace="http://schemas.microsoft.com/office/2006/documentManagement/types"/>
    <xsd:import namespace="http://schemas.microsoft.com/office/infopath/2007/PartnerControls"/>
    <xsd:element name="DocumentName" ma:index="1" ma:displayName="Document Name" ma:internalName="DocumentName" ma:readOnly="false">
      <xsd:simpleType>
        <xsd:restriction base="dms:Text">
          <xsd:maxLength value="255"/>
        </xsd:restriction>
      </xsd:simpleType>
    </xsd:element>
    <xsd:element name="Descriptions" ma:index="2" nillable="true" ma:displayName="Descriptions" ma:internalName="Descriptions" ma:readOnly="false">
      <xsd:simpleType>
        <xsd:restriction base="dms:Note"/>
      </xsd:simpleType>
    </xsd:element>
    <xsd:element name="ActiveStatus" ma:index="3" nillable="true" ma:displayName="Active Status" ma:format="Dropdown" ma:internalName="ActiveStatus" ma:readOnly="false">
      <xsd:simpleType>
        <xsd:restriction base="dms:Choice">
          <xsd:enumeration value="Active"/>
          <xsd:enumeration value="NYE"/>
          <xsd:enumeration value="EXP"/>
        </xsd:restriction>
      </xsd:simpleType>
    </xsd:element>
    <xsd:element name="CatalogNumber" ma:index="4" nillable="true" ma:displayName="Catalog Number" ma:internalName="CatalogNumber" ma:readOnly="false">
      <xsd:simpleType>
        <xsd:restriction base="dms:Text">
          <xsd:maxLength value="255"/>
        </xsd:restriction>
      </xsd:simpleType>
    </xsd:element>
    <xsd:element name="ComplianceNumber" ma:index="5" nillable="true" ma:displayName="Compliance Number" ma:internalName="ComplianceNumber" ma:readOnly="false">
      <xsd:simpleType>
        <xsd:restriction base="dms:Text">
          <xsd:maxLength value="255"/>
        </xsd:restriction>
      </xsd:simpleType>
    </xsd:element>
    <xsd:element name="ComplianceRelatedRequiredReading" ma:index="6" nillable="true" ma:displayName="Compliance Related Required Reading" ma:default="0" ma:internalName="ComplianceRelatedRequiredReading" ma:readOnly="false">
      <xsd:simpleType>
        <xsd:restriction base="dms:Boolean"/>
      </xsd:simpleType>
    </xsd:element>
    <xsd:element name="ContentVersionDate" ma:index="7" nillable="true" ma:displayName="Content Version Date" ma:format="DateOnly" ma:internalName="ContentVersionDate" ma:readOnly="false">
      <xsd:simpleType>
        <xsd:restriction base="dms:DateTime"/>
      </xsd:simpleType>
    </xsd:element>
    <xsd:element name="EffectiveDate" ma:index="11" ma:displayName="Effective DateTime" ma:format="DateOnly" ma:internalName="EffectiveDate" ma:readOnly="false">
      <xsd:simpleType>
        <xsd:restriction base="dms:DateTime"/>
      </xsd:simpleType>
    </xsd:element>
    <xsd:element name="eDOXKeyword" ma:index="12" nillable="true" ma:displayName="Keyword" ma:internalName="eDOXKeyword" ma:readOnly="false">
      <xsd:simpleType>
        <xsd:restriction base="dms:Note">
          <xsd:maxLength value="255"/>
        </xsd:restriction>
      </xsd:simpleType>
    </xsd:element>
    <xsd:element name="WeeklyWireGroup" ma:index="13" nillable="true" ma:displayName="Weekly Wire Group" ma:format="Dropdown" ma:internalName="WeeklyWireGroup" ma:readOnly="false">
      <xsd:simpleType>
        <xsd:restriction base="dms:Choice">
          <xsd:enumeration value="Benefits &amp; compensation News"/>
          <xsd:enumeration value="Company news"/>
          <xsd:enumeration value="Compliance news"/>
          <xsd:enumeration value="Marketing &amp; technology news"/>
          <xsd:enumeration value="My business news"/>
          <xsd:enumeration value="Product news"/>
        </xsd:restriction>
      </xsd:simpleType>
    </xsd:element>
    <xsd:element name="ExcludeDocFromWhatsNew" ma:index="14" nillable="true" ma:displayName="Exclude Doc From Whats New" ma:default="0" ma:internalName="ExcludeDocFromWhatsNew" ma:readOnly="false">
      <xsd:simpleType>
        <xsd:restriction base="dms:Boolean"/>
      </xsd:simpleType>
    </xsd:element>
    <xsd:element name="ExpirationDate" ma:index="15" ma:displayName="Expiration DateTime" ma:format="DateOnly" ma:internalName="ExpirationDate" ma:readOnly="false">
      <xsd:simpleType>
        <xsd:restriction base="dms:DateTime"/>
      </xsd:simpleType>
    </xsd:element>
    <xsd:element name="PrintPermission" ma:index="16" nillable="true" ma:displayName="Print Permission" ma:default="0" ma:internalName="PrintPermission" ma:readOnly="false">
      <xsd:simpleType>
        <xsd:restriction base="dms:Boolean"/>
      </xsd:simpleType>
    </xsd:element>
    <xsd:element name="FillableSavable" ma:index="17" nillable="true" ma:displayName="Fillable/Savable" ma:format="Dropdown" ma:internalName="FillableSavable" ma:readOnly="false">
      <xsd:simpleType>
        <xsd:restriction base="dms:Choice">
          <xsd:enumeration value="None"/>
          <xsd:enumeration value="Fillable"/>
          <xsd:enumeration value="Savable"/>
        </xsd:restriction>
      </xsd:simpleType>
    </xsd:element>
    <xsd:element name="ePubNumber" ma:index="18" nillable="true" ma:displayName="ePub Number" ma:internalName="ePubNumber" ma:readOnly="false">
      <xsd:simpleType>
        <xsd:restriction base="dms:Text">
          <xsd:maxLength value="255"/>
        </xsd:restriction>
      </xsd:simpleType>
    </xsd:element>
    <xsd:element name="OwnedBy" ma:index="19" nillable="true" ma:displayName="Content Owner" ma:list="UserInfo" ma:SharePointGroup="0" ma:internalName="OwnedBy"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temNumber" ma:index="20" nillable="true" ma:displayName="Item Number" ma:internalName="ItemNumber" ma:readOnly="false">
      <xsd:simpleType>
        <xsd:restriction base="dms:Text">
          <xsd:maxLength value="255"/>
        </xsd:restriction>
      </xsd:simpleType>
    </xsd:element>
    <xsd:element name="PlaceOrder" ma:index="21" nillable="true" ma:displayName="Place Order" ma:default="0" ma:internalName="PlaceOrder" ma:readOnly="false">
      <xsd:simpleType>
        <xsd:restriction base="dms:Boolean"/>
      </xsd:simpleType>
    </xsd:element>
    <xsd:element name="WhatsNewVersionControl" ma:index="22" nillable="true" ma:displayName="Whats New Version Control" ma:format="Dropdown" ma:internalName="WhatsNewVersionControl" ma:readOnly="false">
      <xsd:simpleType>
        <xsd:restriction base="dms:Choice">
          <xsd:enumeration value="Always include New versions"/>
          <xsd:enumeration value="Never include new versions"/>
        </xsd:restriction>
      </xsd:simpleType>
    </xsd:element>
    <xsd:element name="Node" ma:index="23" nillable="true" ma:displayName="Node" ma:internalName="Node" ma:readOnly="false">
      <xsd:simpleType>
        <xsd:restriction base="dms:Text">
          <xsd:maxLength value="255"/>
        </xsd:restriction>
      </xsd:simpleType>
    </xsd:element>
    <xsd:element name="ContentOwner" ma:index="24" nillable="true" ma:displayName="Owned By" ma:internalName="ContentOwner" ma:readOnly="false">
      <xsd:simpleType>
        <xsd:restriction base="dms:Text">
          <xsd:maxLength value="255"/>
        </xsd:restriction>
      </xsd:simpleType>
    </xsd:element>
    <xsd:element name="Required_x0020_Approval" ma:index="27" nillable="true" ma:displayName="Required Approval" ma:default="No" ma:format="Dropdown" ma:internalName="Required_x0020_Approval" ma:readOnly="false">
      <xsd:simpleType>
        <xsd:restriction base="dms:Choice">
          <xsd:enumeration value="Yes"/>
          <xsd:enumeration value="No"/>
        </xsd:restriction>
      </xsd:simpleType>
    </xsd:element>
    <xsd:element name="_dlc_DocIdPersistId" ma:index="28" nillable="true" ma:displayName="Persist ID" ma:description="Keep ID on add." ma:hidden="true" ma:internalName="_dlc_DocIdPersistId" ma:readOnly="false">
      <xsd:simpleType>
        <xsd:restriction base="dms:Boolean"/>
      </xsd:simpleType>
    </xsd:element>
    <xsd:element name="kc37e8acea214b26bd23a9efa566ac16" ma:index="33" ma:taxonomy="true" ma:internalName="kc37e8acea214b26bd23a9efa566ac16" ma:taxonomyFieldName="DocumentSource1" ma:displayName="Document Source" ma:readOnly="false" ma:fieldId="{4c37e8ac-ea21-4b26-bd23-a9efa566ac16}" ma:taxonomyMulti="true" ma:sspId="ee04b049-f472-44b8-8781-0cfba27cd2bd" ma:termSetId="1e14665d-85b2-4f0b-9436-437d7fa76f4e" ma:anchorId="00000000-0000-0000-0000-000000000000" ma:open="false" ma:isKeyword="false">
      <xsd:complexType>
        <xsd:sequence>
          <xsd:element ref="pc:Terms" minOccurs="0" maxOccurs="1"/>
        </xsd:sequence>
      </xsd:complexType>
    </xsd:element>
    <xsd:element name="TaxCatchAll" ma:index="34" nillable="true" ma:displayName="Taxonomy Catch All Column" ma:hidden="true" ma:list="{fa498d2b-f667-4b86-9f6b-680d064a2ed6}" ma:internalName="TaxCatchAll" ma:readOnly="false" ma:showField="CatchAllData" ma:web="ac20609a-3051-41d9-b17a-8705bef0fda4">
      <xsd:complexType>
        <xsd:complexContent>
          <xsd:extension base="dms:MultiChoiceLookup">
            <xsd:sequence>
              <xsd:element name="Value" type="dms:Lookup" maxOccurs="unbounded" minOccurs="0" nillable="true"/>
            </xsd:sequence>
          </xsd:extension>
        </xsd:complexContent>
      </xsd:complexType>
    </xsd:element>
    <xsd:element name="TaxCatchAllLabel" ma:index="35" nillable="true" ma:displayName="Taxonomy Catch All Column1" ma:hidden="true" ma:list="{fa498d2b-f667-4b86-9f6b-680d064a2ed6}" ma:internalName="TaxCatchAllLabel" ma:readOnly="true" ma:showField="CatchAllDataLabel" ma:web="ac20609a-3051-41d9-b17a-8705bef0fda4">
      <xsd:complexType>
        <xsd:complexContent>
          <xsd:extension base="dms:MultiChoiceLookup">
            <xsd:sequence>
              <xsd:element name="Value" type="dms:Lookup" maxOccurs="unbounded" minOccurs="0" nillable="true"/>
            </xsd:sequence>
          </xsd:extension>
        </xsd:complexContent>
      </xsd:complexType>
    </xsd:element>
    <xsd:element name="_dlc_DocId" ma:index="36" nillable="true" ma:displayName="Document ID Value" ma:description="The value of the document ID assigned to this item." ma:internalName="_dlc_DocId" ma:readOnly="true">
      <xsd:simpleType>
        <xsd:restriction base="dms:Text"/>
      </xsd:simpleType>
    </xsd:element>
    <xsd:element name="ea0af7464256420b83d394d347890816" ma:index="37" nillable="true" ma:taxonomy="true" ma:internalName="ea0af7464256420b83d394d347890816" ma:taxonomyFieldName="ProductService1" ma:displayName="Product/Service" ma:readOnly="false" ma:fieldId="{ea0af746-4256-420b-83d3-94d347890816}" ma:taxonomyMulti="true" ma:sspId="ee04b049-f472-44b8-8781-0cfba27cd2bd" ma:termSetId="58eb7d9b-142b-4c63-9036-5a28e5c90f8c" ma:anchorId="00000000-0000-0000-0000-000000000000" ma:open="false" ma:isKeyword="false">
      <xsd:complexType>
        <xsd:sequence>
          <xsd:element ref="pc:Terms" minOccurs="0" maxOccurs="1"/>
        </xsd:sequence>
      </xsd:complexType>
    </xsd:element>
    <xsd:element name="_dlc_DocIdUrl" ma:index="3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c473f98684114ecd9e62b403be213f9f" ma:index="39" ma:taxonomy="true" ma:internalName="c473f98684114ecd9e62b403be213f9f" ma:taxonomyFieldName="DocumentType1" ma:displayName="Document Type" ma:readOnly="false" ma:fieldId="{c473f986-8411-4ecd-9e62-b403be213f9f}" ma:taxonomyMulti="true" ma:sspId="ee04b049-f472-44b8-8781-0cfba27cd2bd" ma:termSetId="f34d95ee-ab14-48c4-a5b1-ec9c25eb4121" ma:anchorId="00000000-0000-0000-0000-000000000000" ma:open="false" ma:isKeyword="false">
      <xsd:complexType>
        <xsd:sequence>
          <xsd:element ref="pc:Terms" minOccurs="0" maxOccurs="1"/>
        </xsd:sequence>
      </xsd:complexType>
    </xsd:element>
    <xsd:element name="SharedWithUsers" ma:index="45"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65f045-af81-46c7-bfba-5acbb0cfaf96" elementFormDefault="qualified">
    <xsd:import namespace="http://schemas.microsoft.com/office/2006/documentManagement/types"/>
    <xsd:import namespace="http://schemas.microsoft.com/office/infopath/2007/PartnerControls"/>
    <xsd:element name="MediaServiceMetadata" ma:index="41" nillable="true" ma:displayName="MediaServiceMetadata" ma:hidden="true" ma:internalName="MediaServiceMetadata" ma:readOnly="true">
      <xsd:simpleType>
        <xsd:restriction base="dms:Note"/>
      </xsd:simpleType>
    </xsd:element>
    <xsd:element name="MediaServiceFastMetadata" ma:index="42" nillable="true" ma:displayName="MediaServiceFastMetadata" ma:hidden="true" ma:internalName="MediaServiceFastMetadata" ma:readOnly="true">
      <xsd:simpleType>
        <xsd:restriction base="dms:Note"/>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ServiceObjectDetectorVersions" ma:index="47" nillable="true" ma:displayName="MediaServiceObjectDetectorVersions" ma:hidden="true" ma:indexed="true" ma:internalName="MediaServiceObjectDetectorVersions" ma:readOnly="true">
      <xsd:simpleType>
        <xsd:restriction base="dms:Text"/>
      </xsd:simpleType>
    </xsd:element>
    <xsd:element name="MediaServiceSearchProperties" ma:index="4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F82384E-967A-431D-A596-41414D53C627}">
  <ds:schemaRefs>
    <ds:schemaRef ds:uri="http://schemas.microsoft.com/sharepoint/v3/contenttype/forms"/>
  </ds:schemaRefs>
</ds:datastoreItem>
</file>

<file path=customXml/itemProps2.xml><?xml version="1.0" encoding="utf-8"?>
<ds:datastoreItem xmlns:ds="http://schemas.openxmlformats.org/officeDocument/2006/customXml" ds:itemID="{2B77FAA2-A4F3-41E8-817F-855624335B93}">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9d8a5b83-0acb-4ba8-ac38-e3c8f5018519"/>
    <ds:schemaRef ds:uri="http://schemas.microsoft.com/office/infopath/2007/PartnerControls"/>
    <ds:schemaRef ds:uri="http://purl.org/dc/elements/1.1/"/>
    <ds:schemaRef ds:uri="a0da5d3a-9712-4207-ab84-cf4d4ded5c9d"/>
    <ds:schemaRef ds:uri="http://www.w3.org/XML/1998/namespace"/>
    <ds:schemaRef ds:uri="http://purl.org/dc/dcmitype/"/>
  </ds:schemaRefs>
</ds:datastoreItem>
</file>

<file path=customXml/itemProps3.xml><?xml version="1.0" encoding="utf-8"?>
<ds:datastoreItem xmlns:ds="http://schemas.openxmlformats.org/officeDocument/2006/customXml" ds:itemID="{5ECB4745-C167-498A-BC2C-13C6F13A45EC}"/>
</file>

<file path=customXml/itemProps4.xml><?xml version="1.0" encoding="utf-8"?>
<ds:datastoreItem xmlns:ds="http://schemas.openxmlformats.org/officeDocument/2006/customXml" ds:itemID="{4D2C4B8C-A0E7-4068-84D8-95A1794361BE}"/>
</file>

<file path=docProps/app.xml><?xml version="1.0" encoding="utf-8"?>
<Properties xmlns="http://schemas.openxmlformats.org/officeDocument/2006/extended-properties" xmlns:vt="http://schemas.openxmlformats.org/officeDocument/2006/docPropsVTypes">
  <Template>Office Theme</Template>
  <TotalTime>18052</TotalTime>
  <Words>10608</Words>
  <Application>Microsoft Office PowerPoint</Application>
  <PresentationFormat>On-screen Show (4:3)</PresentationFormat>
  <Paragraphs>899</Paragraphs>
  <Slides>57</Slides>
  <Notes>57</Notes>
  <HiddenSlides>0</HiddenSlides>
  <MMClips>0</MMClips>
  <ScaleCrop>false</ScaleCrop>
  <HeadingPairs>
    <vt:vector size="8" baseType="variant">
      <vt:variant>
        <vt:lpstr>Fonts Used</vt:lpstr>
      </vt:variant>
      <vt:variant>
        <vt:i4>15</vt:i4>
      </vt:variant>
      <vt:variant>
        <vt:lpstr>Theme</vt:lpstr>
      </vt:variant>
      <vt:variant>
        <vt:i4>10</vt:i4>
      </vt:variant>
      <vt:variant>
        <vt:lpstr>Embedded OLE Servers</vt:lpstr>
      </vt:variant>
      <vt:variant>
        <vt:i4>1</vt:i4>
      </vt:variant>
      <vt:variant>
        <vt:lpstr>Slide Titles</vt:lpstr>
      </vt:variant>
      <vt:variant>
        <vt:i4>57</vt:i4>
      </vt:variant>
    </vt:vector>
  </HeadingPairs>
  <TitlesOfParts>
    <vt:vector size="83" baseType="lpstr">
      <vt:lpstr>Arial</vt:lpstr>
      <vt:lpstr>Arial Narrow</vt:lpstr>
      <vt:lpstr>Calibri</vt:lpstr>
      <vt:lpstr>Calibri Light</vt:lpstr>
      <vt:lpstr>Century Gothic</vt:lpstr>
      <vt:lpstr>Courier New</vt:lpstr>
      <vt:lpstr>GT America</vt:lpstr>
      <vt:lpstr>Helvetica</vt:lpstr>
      <vt:lpstr>IBM Eliot Sans Medium</vt:lpstr>
      <vt:lpstr>IBM Plex Sans Medium</vt:lpstr>
      <vt:lpstr>Segoe UI</vt:lpstr>
      <vt:lpstr>Segoe UI Historic</vt:lpstr>
      <vt:lpstr>Segoe UI Semibold</vt:lpstr>
      <vt:lpstr>Times New Roman</vt:lpstr>
      <vt:lpstr>Wingdings</vt:lpstr>
      <vt:lpstr>2_White_Master slides</vt:lpstr>
      <vt:lpstr>EQ Blue Master Slides</vt:lpstr>
      <vt:lpstr>Medium Blue Master slides</vt:lpstr>
      <vt:lpstr>1_EQ Blue Master Slides</vt:lpstr>
      <vt:lpstr>3_White_Master slides</vt:lpstr>
      <vt:lpstr>4_White_Master slides</vt:lpstr>
      <vt:lpstr>1_Medium Blue Master slides</vt:lpstr>
      <vt:lpstr>2_EQ Blue Master Slides</vt:lpstr>
      <vt:lpstr>6_White_Master slides</vt:lpstr>
      <vt:lpstr>7_White_Master slides</vt:lpstr>
      <vt:lpstr>think-cell Slide</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Profit-sharing plans provide greater funding flexibility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Hammock;tgg@kapgraph.com</dc:creator>
  <cp:lastModifiedBy>Espinosa, Jennifer</cp:lastModifiedBy>
  <cp:revision>1572</cp:revision>
  <cp:lastPrinted>2019-08-28T13:05:59Z</cp:lastPrinted>
  <dcterms:created xsi:type="dcterms:W3CDTF">2019-07-19T18:11:56Z</dcterms:created>
  <dcterms:modified xsi:type="dcterms:W3CDTF">2020-08-19T19:57:08Z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0x010100B24C549A633F7C48BA2305DAC5266D4A00951E2114090CDD49B05306D83C360A30</vt:lpwstr>
  </property>
  <property fmtid="{D5CDD505-2E9C-101B-9397-08002B2CF9AE}" pid="3" name="_dlc_DocIdItemGuid">
    <vt:lpwstr>b1c193fb-2c30-463a-a0d2-66785ab50dbb</vt:lpwstr>
  </property>
  <property fmtid="{D5CDD505-2E9C-101B-9397-08002B2CF9AE}" pid="4" name="DocumentSource1">
    <vt:lpwstr>1;#eDOX|dbdf074c-48cf-4384-adc6-d2152712d3e2;#18;#ADL|451c10f9-a6ec-4701-969e-cf5ecce0ecbf;#19;#Wholesale|f1630df0-df78-49b7-a52d-93942431ec7a;#1;#eDOX|dbdf074c-48cf-4384-adc6-d2152712d3e2;#18;#ADL|451c10f9-a6ec-4701-969e-cf5ecce0ecbf;#19;#Wholesale|f1630df0-df78-49b7-a52d-93942431ec7a</vt:lpwstr>
  </property>
  <property fmtid="{D5CDD505-2E9C-101B-9397-08002B2CF9AE}" pid="5" name="DocumentType1">
    <vt:lpwstr>24;#Public|06aef62c-c796-46dd-a4d0-4224b632869e;#15;#Marketing Material|31c0caa7-5236-4218-b3d9-c93a6a728a07;#24;#Public|06aef62c-c796-46dd-a4d0-4224b632869e</vt:lpwstr>
  </property>
  <property fmtid="{D5CDD505-2E9C-101B-9397-08002B2CF9AE}" pid="6" name="ProductService1">
    <vt:lpwstr>3;#None|d9764e70-6c24-4864-bf04-7c169412843e</vt:lpwstr>
  </property>
  <property fmtid="{D5CDD505-2E9C-101B-9397-08002B2CF9AE}" pid="7" name="WorkflowChangePath">
    <vt:lpwstr>7676b4da-d27f-4d71-8ff7-94f821199845,8;</vt:lpwstr>
  </property>
  <property fmtid="{D5CDD505-2E9C-101B-9397-08002B2CF9AE}" pid="8" name="URL">
    <vt:lpwstr/>
  </property>
</Properties>
</file>