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entation.xml" ContentType="application/vnd.openxmlformats-officedocument.presentationml.presentation.main+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notesSlides/notesSlide16.xml" ContentType="application/vnd.openxmlformats-officedocument.presentationml.notesSlid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12.xml" ContentType="application/vnd.openxmlformats-officedocument.presentationml.slideLayout+xml"/>
  <Override PartName="/ppt/slideLayouts/slideLayout214.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213.xml" ContentType="application/vnd.openxmlformats-officedocument.presentationml.slideLayout+xml"/>
  <Override PartName="/ppt/slideLayouts/slideLayout215.xml" ContentType="application/vnd.openxmlformats-officedocument.presentationml.slideLayout+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6.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7.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8.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9.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10.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13.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14.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15.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Layouts/slideLayout40.xml" ContentType="application/vnd.openxmlformats-officedocument.presentationml.slideLayout+xml"/>
  <Override PartName="/ppt/theme/theme7.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8.xml" ContentType="application/vnd.openxmlformats-officedocument.theme+xml"/>
  <Override PartName="/ppt/theme/theme3.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authors.xml" ContentType="application/vnd.ms-powerpoint.authors+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68.xml" ContentType="application/vnd.openxmlformats-officedocument.presentationml.tags+xml"/>
  <Override PartName="/ppt/tags/tag2.xml" ContentType="application/vnd.openxmlformats-officedocument.presentationml.tags+xml"/>
  <Override PartName="/ppt/tags/tag76.xml" ContentType="application/vnd.openxmlformats-officedocument.presentationml.tags+xml"/>
  <Override PartName="/ppt/tags/tag20.xml" ContentType="application/vnd.openxmlformats-officedocument.presentationml.tags+xml"/>
  <Override PartName="/ppt/tags/tag16.xml" ContentType="application/vnd.openxmlformats-officedocument.presentationml.tags+xml"/>
  <Override PartName="/ppt/tags/tag175.xml" ContentType="application/vnd.openxmlformats-officedocument.presentationml.tags+xml"/>
  <Override PartName="/ppt/tags/tag45.xml" ContentType="application/vnd.openxmlformats-officedocument.presentationml.tags+xml"/>
  <Override PartName="/ppt/tags/tag77.xml" ContentType="application/vnd.openxmlformats-officedocument.presentationml.tags+xml"/>
  <Override PartName="/ppt/tags/tag44.xml" ContentType="application/vnd.openxmlformats-officedocument.presentationml.tags+xml"/>
  <Override PartName="/ppt/tags/tag173.xml" ContentType="application/vnd.openxmlformats-officedocument.presentationml.tags+xml"/>
  <Override PartName="/ppt/tags/tag28.xml" ContentType="application/vnd.openxmlformats-officedocument.presentationml.tags+xml"/>
  <Override PartName="/ppt/tags/tag171.xml" ContentType="application/vnd.openxmlformats-officedocument.presentationml.tags+xml"/>
  <Override PartName="/ppt/tags/tag4.xml" ContentType="application/vnd.openxmlformats-officedocument.presentationml.tags+xml"/>
  <Override PartName="/ppt/tags/tag169.xml" ContentType="application/vnd.openxmlformats-officedocument.presentationml.tags+xml"/>
  <Override PartName="/ppt/tags/tag167.xml" ContentType="application/vnd.openxmlformats-officedocument.presentationml.tags+xml"/>
  <Override PartName="/customXml/itemProps3.xml" ContentType="application/vnd.openxmlformats-officedocument.customXmlProperties+xml"/>
  <Override PartName="/ppt/tags/tag165.xml" ContentType="application/vnd.openxmlformats-officedocument.presentationml.tags+xml"/>
  <Override PartName="/ppt/tags/tag75.xml" ContentType="application/vnd.openxmlformats-officedocument.presentationml.tags+xml"/>
  <Override PartName="/ppt/tags/tag163.xml" ContentType="application/vnd.openxmlformats-officedocument.presentationml.tags+xml"/>
  <Override PartName="/customXml/itemProps1.xml" ContentType="application/vnd.openxmlformats-officedocument.customXmlProperties+xml"/>
  <Override PartName="/ppt/tags/tag161.xml" ContentType="application/vnd.openxmlformats-officedocument.presentationml.tags+xml"/>
  <Override PartName="/ppt/tags/tag43.xml" ContentType="application/vnd.openxmlformats-officedocument.presentationml.tags+xml"/>
  <Override PartName="/ppt/tags/tag159.xml" ContentType="application/vnd.openxmlformats-officedocument.presentationml.tags+xml"/>
  <Override PartName="/ppt/tags/tag135.xml" ContentType="application/vnd.openxmlformats-officedocument.presentationml.tags+xml"/>
  <Override PartName="/ppt/tags/tag157.xml" ContentType="application/vnd.openxmlformats-officedocument.presentationml.tags+xml"/>
  <Override PartName="/ppt/tags/tag73.xml" ContentType="application/vnd.openxmlformats-officedocument.presentationml.tags+xml"/>
  <Override PartName="/ppt/tags/tag155.xml" ContentType="application/vnd.openxmlformats-officedocument.presentationml.tags+xml"/>
  <Override PartName="/ppt/tags/tag133.xml" ContentType="application/vnd.openxmlformats-officedocument.presentationml.tags+xml"/>
  <Override PartName="/ppt/tags/tag153.xml" ContentType="application/vnd.openxmlformats-officedocument.presentationml.tags+xml"/>
  <Override PartName="/ppt/tags/tag27.xml" ContentType="application/vnd.openxmlformats-officedocument.presentationml.tags+xml"/>
  <Override PartName="/ppt/tags/tag151.xml" ContentType="application/vnd.openxmlformats-officedocument.presentationml.tags+xml"/>
  <Override PartName="/ppt/tags/tag131.xml" ContentType="application/vnd.openxmlformats-officedocument.presentationml.tags+xml"/>
  <Override PartName="/ppt/tags/tag149.xml" ContentType="application/vnd.openxmlformats-officedocument.presentationml.tags+xml"/>
  <Override PartName="/ppt/tags/tag146.xml" ContentType="application/vnd.openxmlformats-officedocument.presentationml.tags+xml"/>
  <Override PartName="/ppt/tags/tag183.xml" ContentType="application/vnd.openxmlformats-officedocument.presentationml.tags+xml"/>
  <Override PartName="/ppt/tags/tag256.xml" ContentType="application/vnd.openxmlformats-officedocument.presentationml.tags+xml"/>
  <Override PartName="/ppt/tags/tag70.xml" ContentType="application/vnd.openxmlformats-officedocument.presentationml.tags+xml"/>
  <Override PartName="/ppt/tags/tag179.xml" ContentType="application/vnd.openxmlformats-officedocument.presentationml.tags+xml"/>
  <Override PartName="/ppt/tags/tag187.xml" ContentType="application/vnd.openxmlformats-officedocument.presentationml.tags+xml"/>
  <Override PartName="/ppt/tags/tag236.xml" ContentType="application/vnd.openxmlformats-officedocument.presentationml.tags+xml"/>
  <Override PartName="/ppt/tags/tag248.xml" ContentType="application/vnd.openxmlformats-officedocument.presentationml.tags+xml"/>
  <Override PartName="/ppt/tags/tag185.xml" ContentType="application/vnd.openxmlformats-officedocument.presentationml.tags+xml"/>
  <Override PartName="/ppt/tags/tag192.xml" ContentType="application/vnd.openxmlformats-officedocument.presentationml.tags+xml"/>
  <Override PartName="/ppt/tags/tag82.xml" ContentType="application/vnd.openxmlformats-officedocument.presentationml.tags+xml"/>
  <Override PartName="/ppt/tags/tag40.xml" ContentType="application/vnd.openxmlformats-officedocument.presentationml.tags+xml"/>
  <Override PartName="/ppt/tags/tag177.xml" ContentType="application/vnd.openxmlformats-officedocument.presentationml.tags+xml"/>
  <Override PartName="/ppt/tags/tag30.xml" ContentType="application/vnd.openxmlformats-officedocument.presentationml.tags+xml"/>
  <Override PartName="/ppt/tags/tag198.xml" ContentType="application/vnd.openxmlformats-officedocument.presentationml.tags+xml"/>
  <Override PartName="/ppt/tags/tag201.xml" ContentType="application/vnd.openxmlformats-officedocument.presentationml.tags+xml"/>
  <Override PartName="/ppt/tags/tag119.xml" ContentType="application/vnd.openxmlformats-officedocument.presentationml.tags+xml"/>
  <Override PartName="/ppt/tags/tag205.xml" ContentType="application/vnd.openxmlformats-officedocument.presentationml.tags+xml"/>
  <Override PartName="/ppt/tags/tag240.xml" ContentType="application/vnd.openxmlformats-officedocument.presentationml.tags+xml"/>
  <Override PartName="/ppt/tags/tag19.xml" ContentType="application/vnd.openxmlformats-officedocument.presentationml.tags+xml"/>
  <Override PartName="/ppt/tags/tag196.xml" ContentType="application/vnd.openxmlformats-officedocument.presentationml.tags+xml"/>
  <Override PartName="/ppt/tags/tag247.xml" ContentType="application/vnd.openxmlformats-officedocument.presentationml.tags+xml"/>
  <Override PartName="/ppt/tags/tag211.xml" ContentType="application/vnd.openxmlformats-officedocument.presentationml.tags+xml"/>
  <Override PartName="/ppt/tags/tag50.xml" ContentType="application/vnd.openxmlformats-officedocument.presentationml.tags+xml"/>
  <Override PartName="/ppt/tags/tag239.xml" ContentType="application/vnd.openxmlformats-officedocument.presentationml.tags+xml"/>
  <Override PartName="/ppt/tags/tag241.xml" ContentType="application/vnd.openxmlformats-officedocument.presentationml.tags+xml"/>
  <Override PartName="/ppt/tags/tag217.xml" ContentType="application/vnd.openxmlformats-officedocument.presentationml.tags+xml"/>
  <Override PartName="/ppt/tags/tag250.xml" ContentType="application/vnd.openxmlformats-officedocument.presentationml.tags+xml"/>
  <Override PartName="/ppt/tags/tag14.xml" ContentType="application/vnd.openxmlformats-officedocument.presentationml.tags+xml"/>
  <Override PartName="/ppt/tags/tag223.xml" ContentType="application/vnd.openxmlformats-officedocument.presentationml.tags+xml"/>
  <Override PartName="/ppt/tags/tag66.xml" ContentType="application/vnd.openxmlformats-officedocument.presentationml.tags+xml"/>
  <Override PartName="/ppt/tags/tag39.xml" ContentType="application/vnd.openxmlformats-officedocument.presentationml.tags+xml"/>
  <Override PartName="/ppt/tags/tag51.xml" ContentType="application/vnd.openxmlformats-officedocument.presentationml.tags+xml"/>
  <Override PartName="/ppt/tags/tag17.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122.xml" ContentType="application/vnd.openxmlformats-officedocument.presentationml.tags+xml"/>
  <Override PartName="/ppt/tags/tag53.xml" ContentType="application/vnd.openxmlformats-officedocument.presentationml.tags+xml"/>
  <Override PartName="/ppt/tags/tag231.xml" ContentType="application/vnd.openxmlformats-officedocument.presentationml.tags+xml"/>
  <Override PartName="/ppt/tags/tag63.xml" ContentType="application/vnd.openxmlformats-officedocument.presentationml.tags+xml"/>
  <Override PartName="/ppt/tags/tag117.xml" ContentType="application/vnd.openxmlformats-officedocument.presentationml.tags+xml"/>
  <Override PartName="/ppt/tags/tag107.xml" ContentType="application/vnd.openxmlformats-officedocument.presentationml.tags+xml"/>
  <Override PartName="/docProps/custom.xml" ContentType="application/vnd.openxmlformats-officedocument.custom-properties+xml"/>
  <Override PartName="/ppt/tags/tag24.xml" ContentType="application/vnd.openxmlformats-officedocument.presentationml.tags+xml"/>
  <Override PartName="/ppt/tags/tag12.xml" ContentType="application/vnd.openxmlformats-officedocument.presentationml.tags+xml"/>
  <Override PartName="/ppt/tags/tag228.xml" ContentType="application/vnd.openxmlformats-officedocument.presentationml.tags+xml"/>
  <Override PartName="/ppt/tags/tag111.xml" ContentType="application/vnd.openxmlformats-officedocument.presentationml.tags+xml"/>
  <Override PartName="/ppt/tags/tag268.xml" ContentType="application/vnd.openxmlformats-officedocument.presentationml.tags+xml"/>
  <Override PartName="/ppt/tags/tag258.xml" ContentType="application/vnd.openxmlformats-officedocument.presentationml.tags+xml"/>
  <Override PartName="/ppt/tags/tag267.xml" ContentType="application/vnd.openxmlformats-officedocument.presentationml.tags+xml"/>
  <Override PartName="/ppt/tags/tag15.xml" ContentType="application/vnd.openxmlformats-officedocument.presentationml.tags+xml"/>
  <Override PartName="/ppt/tags/tag59.xml" ContentType="application/vnd.openxmlformats-officedocument.presentationml.tags+xml"/>
  <Override PartName="/ppt/tags/tag37.xml" ContentType="application/vnd.openxmlformats-officedocument.presentationml.tags+xml"/>
  <Override PartName="/ppt/tags/tag58.xml" ContentType="application/vnd.openxmlformats-officedocument.presentationml.tags+xml"/>
  <Override PartName="/ppt/tags/tag265.xml" ContentType="application/vnd.openxmlformats-officedocument.presentationml.tags+xml"/>
  <Override PartName="/ppt/tags/tag57.xml" ContentType="application/vnd.openxmlformats-officedocument.presentationml.tags+xml"/>
  <Override PartName="/ppt/tags/tag35.xml" ContentType="application/vnd.openxmlformats-officedocument.presentationml.tags+xml"/>
  <Override PartName="/ppt/tags/tag227.xml" ContentType="application/vnd.openxmlformats-officedocument.presentationml.tags+xml"/>
  <Override PartName="/ppt/tags/tag263.xml" ContentType="application/vnd.openxmlformats-officedocument.presentationml.tags+xml"/>
  <Override PartName="/ppt/tags/tag34.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18.xml" ContentType="application/vnd.openxmlformats-officedocument.presentationml.tags+xml"/>
  <Override PartName="/ppt/tags/tag226.xml" ContentType="application/vnd.openxmlformats-officedocument.presentationml.tags+xml"/>
  <Override PartName="/ppt/tags/tag109.xml" ContentType="application/vnd.openxmlformats-officedocument.presentationml.tags+xml"/>
  <Override PartName="/ppt/tags/tag230.xml" ContentType="application/vnd.openxmlformats-officedocument.presentationml.tags+xml"/>
  <Override PartName="/ppt/tags/tag257.xml" ContentType="application/vnd.openxmlformats-officedocument.presentationml.tags+xml"/>
  <Override PartName="/ppt/tags/tag54.xml" ContentType="application/vnd.openxmlformats-officedocument.presentationml.tags+xml"/>
  <Override PartName="/ppt/tags/tag110.xml" ContentType="application/vnd.openxmlformats-officedocument.presentationml.tags+xml"/>
  <Override PartName="/ppt/tags/tag254.xml" ContentType="application/vnd.openxmlformats-officedocument.presentationml.tags+xml"/>
  <Override PartName="/ppt/tags/tag115.xml" ContentType="application/vnd.openxmlformats-officedocument.presentationml.tags+xml"/>
  <Override PartName="/ppt/tags/tag232.xml" ContentType="application/vnd.openxmlformats-officedocument.presentationml.tags+xml"/>
  <Override PartName="/ppt/tags/tag249.xml" ContentType="application/vnd.openxmlformats-officedocument.presentationml.tags+xml"/>
  <Override PartName="/ppt/tags/tag118.xml" ContentType="application/vnd.openxmlformats-officedocument.presentationml.tags+xml"/>
  <Override PartName="/ppt/tags/tag32.xml" ContentType="application/vnd.openxmlformats-officedocument.presentationml.tags+xml"/>
  <Override PartName="/ppt/tags/tag262.xml" ContentType="application/vnd.openxmlformats-officedocument.presentationml.tags+xml"/>
  <Override PartName="/ppt/tags/tag244.xml" ContentType="application/vnd.openxmlformats-officedocument.presentationml.tags+xml"/>
  <Override PartName="/ppt/tags/tag121.xml" ContentType="application/vnd.openxmlformats-officedocument.presentationml.tags+xml"/>
  <Override PartName="/ppt/tags/tag222.xml" ContentType="application/vnd.openxmlformats-officedocument.presentationml.tags+xml"/>
  <Override PartName="/ppt/tags/tag243.xml" ContentType="application/vnd.openxmlformats-officedocument.presentationml.tags+xml"/>
  <Override PartName="/ppt/tags/tag218.xml" ContentType="application/vnd.openxmlformats-officedocument.presentationml.tags+xml"/>
  <Override PartName="/ppt/tags/tag89.xml" ContentType="application/vnd.openxmlformats-officedocument.presentationml.tags+xml"/>
  <Override PartName="/ppt/tags/tag214.xml" ContentType="application/vnd.openxmlformats-officedocument.presentationml.tags+xml"/>
  <Override PartName="/ppt/tags/tag67.xml" ContentType="application/vnd.openxmlformats-officedocument.presentationml.tags+xml"/>
  <Override PartName="/ppt/tags/tag210.xml" ContentType="application/vnd.openxmlformats-officedocument.presentationml.tags+xml"/>
  <Override PartName="/ppt/tags/tag87.xml" ContentType="application/vnd.openxmlformats-officedocument.presentationml.tags+xml"/>
  <Override PartName="/ppt/tags/tag206.xml" ContentType="application/vnd.openxmlformats-officedocument.presentationml.tags+xml"/>
  <Override PartName="/ppt/tags/tag26.xml" ContentType="application/vnd.openxmlformats-officedocument.presentationml.tags+xml"/>
  <Override PartName="/ppt/tags/tag202.xml" ContentType="application/vnd.openxmlformats-officedocument.presentationml.tags+xml"/>
  <Override PartName="/ppt/tags/tag85.xml" ContentType="application/vnd.openxmlformats-officedocument.presentationml.tags+xml"/>
  <Override PartName="/ppt/tags/tag199.xml" ContentType="application/vnd.openxmlformats-officedocument.presentationml.tags+xml"/>
  <Override PartName="/ppt/tags/tag123.xml" ContentType="application/vnd.openxmlformats-officedocument.presentationml.tags+xml"/>
  <Override PartName="/ppt/tags/tag195.xml" ContentType="application/vnd.openxmlformats-officedocument.presentationml.tags+xml"/>
  <Override PartName="/ppt/tags/tag83.xml" ContentType="application/vnd.openxmlformats-officedocument.presentationml.tags+xml"/>
  <Override PartName="/ppt/tags/tag191.xml" ContentType="application/vnd.openxmlformats-officedocument.presentationml.tags+xml"/>
  <Override PartName="/ppt/tags/tag127.xml" ContentType="application/vnd.openxmlformats-officedocument.presentationml.tags+xml"/>
  <Override PartName="/ppt/tags/tag188.xml" ContentType="application/vnd.openxmlformats-officedocument.presentationml.tags+xml"/>
  <Override PartName="/ppt/tags/tag46.xml" ContentType="application/vnd.openxmlformats-officedocument.presentationml.tags+xml"/>
  <Override PartName="/ppt/tags/tag184.xml" ContentType="application/vnd.openxmlformats-officedocument.presentationml.tags+xml"/>
  <Override PartName="/ppt/tags/tag69.xml" ContentType="application/vnd.openxmlformats-officedocument.presentationml.tags+xml"/>
  <Override PartName="/ppt/tags/tag180.xml" ContentType="application/vnd.openxmlformats-officedocument.presentationml.tags+xml"/>
  <Override PartName="/ppt/tags/tag145.xml" ContentType="application/vnd.openxmlformats-officedocument.presentationml.tags+xml"/>
  <Override PartName="/ppt/tags/tag176.xml" ContentType="application/vnd.openxmlformats-officedocument.presentationml.tags+xml"/>
  <Override PartName="/ppt/tags/tag78.xml" ContentType="application/vnd.openxmlformats-officedocument.presentationml.tags+xml"/>
  <Override PartName="/ppt/tags/tag8.xml" ContentType="application/vnd.openxmlformats-officedocument.presentationml.tags+xml"/>
  <Override PartName="/ppt/tags/tag6.xml" ContentType="application/vnd.openxmlformats-officedocument.presentationml.tags+xml"/>
  <Override PartName="/ppt/tags/tag170.xml" ContentType="application/vnd.openxmlformats-officedocument.presentationml.tags+xml"/>
  <Override PartName="/ppt/tags/tag166.xml" ContentType="application/vnd.openxmlformats-officedocument.presentationml.tags+xml"/>
  <Override PartName="/customXml/itemProps2.xml" ContentType="application/vnd.openxmlformats-officedocument.customXmlProperties+xml"/>
  <Override PartName="/ppt/tags/tag162.xml" ContentType="application/vnd.openxmlformats-officedocument.presentationml.tags+xml"/>
  <Override PartName="/ppt/tags/tag74.xml" ContentType="application/vnd.openxmlformats-officedocument.presentationml.tags+xml"/>
  <Override PartName="/ppt/tags/tag158.xml" ContentType="application/vnd.openxmlformats-officedocument.presentationml.tags+xml"/>
  <Override PartName="/ppt/tags/tag134.xml" ContentType="application/vnd.openxmlformats-officedocument.presentationml.tags+xml"/>
  <Override PartName="/ppt/tags/tag154.xml" ContentType="application/vnd.openxmlformats-officedocument.presentationml.tags+xml"/>
  <Override PartName="/ppt/tags/tag42.xml" ContentType="application/vnd.openxmlformats-officedocument.presentationml.tags+xml"/>
  <Override PartName="/ppt/tags/tag150.xml" ContentType="application/vnd.openxmlformats-officedocument.presentationml.tags+xml"/>
  <Override PartName="/ppt/tags/tag71.xml" ContentType="application/vnd.openxmlformats-officedocument.presentationml.tags+xml"/>
  <Override PartName="/ppt/tags/tag129.xml" ContentType="application/vnd.openxmlformats-officedocument.presentationml.tags+xml"/>
  <Override PartName="/ppt/tags/tag181.xml" ContentType="application/vnd.openxmlformats-officedocument.presentationml.tags+xml"/>
  <Override PartName="/ppt/tags/tag29.xml" ContentType="application/vnd.openxmlformats-officedocument.presentationml.tags+xml"/>
  <Override PartName="/ppt/tags/tag81.xml" ContentType="application/vnd.openxmlformats-officedocument.presentationml.tags+xml"/>
  <Override PartName="/ppt/tags/tag13.xml" ContentType="application/vnd.openxmlformats-officedocument.presentationml.tags+xml"/>
  <Override PartName="/ppt/tags/tag79.xml" ContentType="application/vnd.openxmlformats-officedocument.presentationml.tags+xml"/>
  <Override PartName="/ppt/tags/tag48.xml" ContentType="application/vnd.openxmlformats-officedocument.presentationml.tags+xml"/>
  <Override PartName="/ppt/tags/tag125.xml" ContentType="application/vnd.openxmlformats-officedocument.presentationml.tags+xml"/>
  <Override PartName="/ppt/tags/tag49.xml" ContentType="application/vnd.openxmlformats-officedocument.presentationml.tags+xml"/>
  <Override PartName="/ppt/tags/tag203.xml" ContentType="application/vnd.openxmlformats-officedocument.presentationml.tags+xml"/>
  <Override PartName="/ppt/tags/tag233.xml" ContentType="application/vnd.openxmlformats-officedocument.presentationml.tags+xml"/>
  <Override PartName="/ppt/tags/tag213.xml" ContentType="application/vnd.openxmlformats-officedocument.presentationml.tags+xml"/>
  <Override PartName="/ppt/tags/tag219.xml" ContentType="application/vnd.openxmlformats-officedocument.presentationml.tags+xml"/>
  <Override PartName="/ppt/tags/tag209.xml" ContentType="application/vnd.openxmlformats-officedocument.presentationml.tags+xml"/>
  <Override PartName="/ppt/tags/tag253.xml" ContentType="application/vnd.openxmlformats-officedocument.presentationml.tags+xml"/>
  <Override PartName="/ppt/tags/tag245.xml" ContentType="application/vnd.openxmlformats-officedocument.presentationml.tags+xml"/>
  <Override PartName="/ppt/tags/tag22.xml" ContentType="application/vnd.openxmlformats-officedocument.presentationml.tags+xml"/>
  <Override PartName="/ppt/tags/tag33.xml" ContentType="application/vnd.openxmlformats-officedocument.presentationml.tags+xml"/>
  <Override PartName="/ppt/tags/tag252.xml" ContentType="application/vnd.openxmlformats-officedocument.presentationml.tags+xml"/>
  <Override PartName="/docProps/core.xml" ContentType="application/vnd.openxmlformats-package.core-properties+xml"/>
  <Override PartName="/ppt/tags/tag194.xml" ContentType="application/vnd.openxmlformats-officedocument.presentationml.tags+xml"/>
  <Override PartName="/ppt/tags/tag55.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60.xml" ContentType="application/vnd.openxmlformats-officedocument.presentationml.tags+xml"/>
  <Override PartName="/ppt/tags/tag105.xml" ContentType="application/vnd.openxmlformats-officedocument.presentationml.tags+xml"/>
  <Override PartName="/ppt/tags/tag264.xml" ContentType="application/vnd.openxmlformats-officedocument.presentationml.tags+xml"/>
  <Override PartName="/ppt/tags/tag101.xml" ContentType="application/vnd.openxmlformats-officedocument.presentationml.tags+xml"/>
  <Override PartName="/ppt/tags/tag103.xml" ContentType="application/vnd.openxmlformats-officedocument.presentationml.tags+xml"/>
  <Override PartName="/ppt/tags/tag99.xml" ContentType="application/vnd.openxmlformats-officedocument.presentationml.tags+xml"/>
  <Override PartName="/ppt/tags/tag259.xml" ContentType="application/vnd.openxmlformats-officedocument.presentationml.tags+xml"/>
  <Override PartName="/ppt/tags/tag97.xml" ContentType="application/vnd.openxmlformats-officedocument.presentationml.tags+xml"/>
  <Override PartName="/ppt/tags/tag62.xml" ContentType="application/vnd.openxmlformats-officedocument.presentationml.tags+xml"/>
  <Override PartName="/ppt/tags/tag64.xml" ContentType="application/vnd.openxmlformats-officedocument.presentationml.tags+xml"/>
  <Override PartName="/ppt/tags/tag225.xml" ContentType="application/vnd.openxmlformats-officedocument.presentationml.tags+xml"/>
  <Override PartName="/ppt/tags/tag113.xml" ContentType="application/vnd.openxmlformats-officedocument.presentationml.tags+xml"/>
  <Override PartName="/ppt/tags/tag91.xml" ContentType="application/vnd.openxmlformats-officedocument.presentationml.tags+xml"/>
  <Override PartName="/ppt/tags/tag90.xml" ContentType="application/vnd.openxmlformats-officedocument.presentationml.tags+xml"/>
  <Override PartName="/ppt/tags/tag216.xml" ContentType="application/vnd.openxmlformats-officedocument.presentationml.tags+xml"/>
  <Override PartName="/ppt/tags/tag31.xml" ContentType="application/vnd.openxmlformats-officedocument.presentationml.tags+xml"/>
  <Override PartName="/ppt/tags/tag208.xml" ContentType="application/vnd.openxmlformats-officedocument.presentationml.tags+xml"/>
  <Override PartName="/ppt/tags/tag86.xml" ContentType="application/vnd.openxmlformats-officedocument.presentationml.tags+xml"/>
  <Override PartName="/ppt/tags/tag200.xml" ContentType="application/vnd.openxmlformats-officedocument.presentationml.tags+xml"/>
  <Override PartName="/ppt/tags/tag238.xml" ContentType="application/vnd.openxmlformats-officedocument.presentationml.tags+xml"/>
  <Override PartName="/ppt/tags/tag193.xml" ContentType="application/vnd.openxmlformats-officedocument.presentationml.tags+xml"/>
  <Override PartName="/ppt/tags/tag47.xml" ContentType="application/vnd.openxmlformats-officedocument.presentationml.tags+xml"/>
  <Override PartName="/ppt/tags/tag186.xml" ContentType="application/vnd.openxmlformats-officedocument.presentationml.tags+xml"/>
  <Override PartName="/ppt/tags/tag80.xml" ContentType="application/vnd.openxmlformats-officedocument.presentationml.tags+xml"/>
  <Override PartName="/ppt/tags/tag178.xml" ContentType="application/vnd.openxmlformats-officedocument.presentationml.tags+xml"/>
  <Override PartName="/ppt/tags/tag10.xml" ContentType="application/vnd.openxmlformats-officedocument.presentationml.tags+xml"/>
  <Override PartName="/ppt/tags/tag172.xml" ContentType="application/vnd.openxmlformats-officedocument.presentationml.tags+xml"/>
  <Override PartName="/ppt/tags/tag164.xml" ContentType="application/vnd.openxmlformats-officedocument.presentationml.tags+xml"/>
  <Override PartName="/ppt/tags/tag235.xml" ContentType="application/vnd.openxmlformats-officedocument.presentationml.tags+xml"/>
  <Override PartName="/ppt/tags/tag156.xml" ContentType="application/vnd.openxmlformats-officedocument.presentationml.tags+xml"/>
  <Override PartName="/ppt/tags/tag72.xml" ContentType="application/vnd.openxmlformats-officedocument.presentationml.tags+xml"/>
  <Override PartName="/ppt/tags/tag130.xml" ContentType="application/vnd.openxmlformats-officedocument.presentationml.tags+xml"/>
  <Override PartName="/ppt/tags/tag41.xml" ContentType="application/vnd.openxmlformats-officedocument.presentationml.tags+xml"/>
  <Override PartName="/ppt/tags/tag126.xml" ContentType="application/vnd.openxmlformats-officedocument.presentationml.tags+xml"/>
  <Override PartName="/ppt/tags/tag148.xml" ContentType="application/vnd.openxmlformats-officedocument.presentationml.tags+xml"/>
  <Override PartName="/ppt/tags/tag237.xml" ContentType="application/vnd.openxmlformats-officedocument.presentationml.tags+xml"/>
  <Override PartName="/ppt/tags/tag207.xml" ContentType="application/vnd.openxmlformats-officedocument.presentationml.tags+xml"/>
  <Override PartName="/ppt/tags/tag215.xml" ContentType="application/vnd.openxmlformats-officedocument.presentationml.tags+xml"/>
  <Override PartName="/ppt/tags/tag242.xml" ContentType="application/vnd.openxmlformats-officedocument.presentationml.tags+xml"/>
  <Override PartName="/ppt/tags/tag255.xml" ContentType="application/vnd.openxmlformats-officedocument.presentationml.tags+xml"/>
  <Override PartName="/ppt/tags/tag25.xml" ContentType="application/vnd.openxmlformats-officedocument.presentationml.tags+xml"/>
  <Override PartName="/ppt/tags/tag95.xml" ContentType="application/vnd.openxmlformats-officedocument.presentationml.tags+xml"/>
  <Override PartName="/ppt/tags/tag221.xml" ContentType="application/vnd.openxmlformats-officedocument.presentationml.tags+xml"/>
  <Override PartName="/ppt/tags/tag261.xml" ContentType="application/vnd.openxmlformats-officedocument.presentationml.tags+xml"/>
  <Override PartName="/ppt/tags/tag266.xml" ContentType="application/vnd.openxmlformats-officedocument.presentationml.tags+xml"/>
  <Override PartName="/ppt/tags/tag102.xml" ContentType="application/vnd.openxmlformats-officedocument.presentationml.tags+xml"/>
  <Override PartName="/ppt/tags/tag106.xml" ContentType="application/vnd.openxmlformats-officedocument.presentationml.tags+xml"/>
  <Override PartName="/ppt/tags/tag98.xml" ContentType="application/vnd.openxmlformats-officedocument.presentationml.tags+xml"/>
  <Override PartName="/ppt/tags/tag96.xml" ContentType="application/vnd.openxmlformats-officedocument.presentationml.tags+xml"/>
  <Override PartName="/ppt/tags/tag94.xml" ContentType="application/vnd.openxmlformats-officedocument.presentationml.tags+xml"/>
  <Override PartName="/ppt/tags/tag116.xml" ContentType="application/vnd.openxmlformats-officedocument.presentationml.tags+xml"/>
  <Override PartName="/ppt/tags/tag220.xml" ContentType="application/vnd.openxmlformats-officedocument.presentationml.tags+xml"/>
  <Override PartName="/ppt/tags/tag88.xml" ContentType="application/vnd.openxmlformats-officedocument.presentationml.tags+xml"/>
  <Override PartName="/ppt/tags/tag204.xml" ContentType="application/vnd.openxmlformats-officedocument.presentationml.tags+xml"/>
  <Override PartName="/ppt/tags/tag21.xml" ContentType="application/vnd.openxmlformats-officedocument.presentationml.tags+xml"/>
  <Override PartName="/ppt/tags/tag189.xml" ContentType="application/vnd.openxmlformats-officedocument.presentationml.tags+xml"/>
  <Override PartName="/ppt/tags/tag147.xml" ContentType="application/vnd.openxmlformats-officedocument.presentationml.tags+xml"/>
  <Override PartName="/ppt/tags/tag174.xml" ContentType="application/vnd.openxmlformats-officedocument.presentationml.tags+xml"/>
  <Override PartName="/ppt/tags/tag160.xml" ContentType="application/vnd.openxmlformats-officedocument.presentationml.tags+xml"/>
  <Override PartName="/ppt/tags/tag132.xml" ContentType="application/vnd.openxmlformats-officedocument.presentationml.tags+xml"/>
  <Override PartName="/ppt/tags/tag128.xml" ContentType="application/vnd.openxmlformats-officedocument.presentationml.tags+xml"/>
  <Override PartName="/ppt/tags/tag190.xml" ContentType="application/vnd.openxmlformats-officedocument.presentationml.tags+xml"/>
  <Override PartName="/ppt/tags/tag120.xml" ContentType="application/vnd.openxmlformats-officedocument.presentationml.tags+xml"/>
  <Override PartName="/ppt/tags/tag246.xml" ContentType="application/vnd.openxmlformats-officedocument.presentationml.tags+xml"/>
  <Override PartName="/ppt/tags/tag112.xml" ContentType="application/vnd.openxmlformats-officedocument.presentationml.tags+xml"/>
  <Override PartName="/ppt/tags/tag38.xml" ContentType="application/vnd.openxmlformats-officedocument.presentationml.tags+xml"/>
  <Override PartName="/ppt/tags/tag104.xml" ContentType="application/vnd.openxmlformats-officedocument.presentationml.tags+xml"/>
  <Override PartName="/ppt/tags/tag56.xml" ContentType="application/vnd.openxmlformats-officedocument.presentationml.tags+xml"/>
  <Override PartName="/docProps/app.xml" ContentType="application/vnd.openxmlformats-officedocument.extended-properties+xml"/>
  <Override PartName="/ppt/tags/tag65.xml" ContentType="application/vnd.openxmlformats-officedocument.presentationml.tags+xml"/>
  <Override PartName="/ppt/tags/tag212.xml" ContentType="application/vnd.openxmlformats-officedocument.presentationml.tags+xml"/>
  <Override PartName="/ppt/tags/tag84.xml" ContentType="application/vnd.openxmlformats-officedocument.presentationml.tags+xml"/>
  <Override PartName="/ppt/tags/tag182.xml" ContentType="application/vnd.openxmlformats-officedocument.presentationml.tags+xml"/>
  <Override PartName="/ppt/tags/tag152.xml" ContentType="application/vnd.openxmlformats-officedocument.presentationml.tags+xml"/>
  <Override PartName="/ppt/tags/tag68.xml" ContentType="application/vnd.openxmlformats-officedocument.presentationml.tags+xml"/>
  <Override PartName="/ppt/tags/tag251.xml" ContentType="application/vnd.openxmlformats-officedocument.presentationml.tags+xml"/>
  <Override PartName="/ppt/tags/tag114.xml" ContentType="application/vnd.openxmlformats-officedocument.presentationml.tags+xml"/>
  <Override PartName="/ppt/tags/tag100.xml" ContentType="application/vnd.openxmlformats-officedocument.presentationml.tags+xml"/>
  <Override PartName="/ppt/tags/tag52.xml" ContentType="application/vnd.openxmlformats-officedocument.presentationml.tags+xml"/>
  <Override PartName="/ppt/tags/tag197.xml" ContentType="application/vnd.openxmlformats-officedocument.presentationml.tags+xml"/>
  <Override PartName="/ppt/tags/tag124.xml" ContentType="application/vnd.openxmlformats-officedocument.presentationml.tags+xml"/>
  <Override PartName="/ppt/tags/tag36.xml" ContentType="application/vnd.openxmlformats-officedocument.presentationml.tags+xml"/>
  <Override PartName="/ppt/tags/tag224.xml" ContentType="application/vnd.openxmlformats-officedocument.presentationml.tags+xml"/>
  <Override PartName="/ppt/tags/tag108.xml" ContentType="application/vnd.openxmlformats-officedocument.presentationml.tags+xml"/>
  <Override PartName="/ppt/tags/tag11.xml" ContentType="application/vnd.openxmlformats-officedocument.presentationml.tags+xml"/>
  <Override PartName="/ppt/tags/tag234.xml" ContentType="application/vnd.openxmlformats-officedocument.presentationml.tags+xml"/>
  <Override PartName="/ppt/tags/tag9.xml" ContentType="application/vnd.openxmlformats-officedocument.presentationml.tags+xml"/>
  <Override PartName="/ppt/tags/tag144.xml" ContentType="application/vnd.openxmlformats-officedocument.presentationml.tags+xml"/>
  <Override PartName="/ppt/tags/tag7.xml" ContentType="application/vnd.openxmlformats-officedocument.presentationml.tags+xml"/>
  <Override PartName="/ppt/tags/tag143.xml" ContentType="application/vnd.openxmlformats-officedocument.presentationml.tags+xml"/>
  <Override PartName="/ppt/tags/tag5.xml" ContentType="application/vnd.openxmlformats-officedocument.presentationml.tags+xml"/>
  <Override PartName="/ppt/tags/tag142.xml" ContentType="application/vnd.openxmlformats-officedocument.presentationml.tags+xml"/>
  <Override PartName="/ppt/tags/tag3.xml" ContentType="application/vnd.openxmlformats-officedocument.presentationml.tags+xml"/>
  <Override PartName="/ppt/tags/tag141.xml" ContentType="application/vnd.openxmlformats-officedocument.presentationml.tags+xml"/>
  <Override PartName="/ppt/tags/tag1.xml" ContentType="application/vnd.openxmlformats-officedocument.presentationml.tags+xml"/>
  <Override PartName="/ppt/tags/tag140.xml" ContentType="application/vnd.openxmlformats-officedocument.presentationml.tags+xml"/>
  <Override PartName="/ppt/tags/tag139.xml" ContentType="application/vnd.openxmlformats-officedocument.presentationml.tags+xml"/>
  <Override PartName="/ppt/tags/tag138.xml" ContentType="application/vnd.openxmlformats-officedocument.presentationml.tags+xml"/>
  <Override PartName="/ppt/tags/tag137.xml" ContentType="application/vnd.openxmlformats-officedocument.presentationml.tags+xml"/>
  <Override PartName="/ppt/tags/tag136.xml" ContentType="application/vnd.openxmlformats-officedocument.presentationml.tag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3" r:id="rId4"/>
    <p:sldMasterId id="2147483785" r:id="rId5"/>
    <p:sldMasterId id="2147483801" r:id="rId6"/>
    <p:sldMasterId id="2147484099" r:id="rId7"/>
    <p:sldMasterId id="2147484123" r:id="rId8"/>
    <p:sldMasterId id="2147484182" r:id="rId9"/>
    <p:sldMasterId id="2147484166" r:id="rId10"/>
    <p:sldMasterId id="2147484226" r:id="rId11"/>
  </p:sldMasterIdLst>
  <p:notesMasterIdLst>
    <p:notesMasterId r:id="rId70"/>
  </p:notesMasterIdLst>
  <p:handoutMasterIdLst>
    <p:handoutMasterId r:id="rId71"/>
  </p:handoutMasterIdLst>
  <p:sldIdLst>
    <p:sldId id="471" r:id="rId12"/>
    <p:sldId id="2146848117" r:id="rId13"/>
    <p:sldId id="2146848063" r:id="rId14"/>
    <p:sldId id="355" r:id="rId15"/>
    <p:sldId id="2146848119" r:id="rId16"/>
    <p:sldId id="636" r:id="rId17"/>
    <p:sldId id="2146848121" r:id="rId18"/>
    <p:sldId id="2146848123" r:id="rId19"/>
    <p:sldId id="2146848125" r:id="rId20"/>
    <p:sldId id="2146848126" r:id="rId21"/>
    <p:sldId id="2146848127" r:id="rId22"/>
    <p:sldId id="2146848128" r:id="rId23"/>
    <p:sldId id="827" r:id="rId24"/>
    <p:sldId id="2146848129" r:id="rId25"/>
    <p:sldId id="2146848130" r:id="rId26"/>
    <p:sldId id="826" r:id="rId27"/>
    <p:sldId id="2146848132" r:id="rId28"/>
    <p:sldId id="2146848133" r:id="rId29"/>
    <p:sldId id="2146848134" r:id="rId30"/>
    <p:sldId id="2146848135" r:id="rId31"/>
    <p:sldId id="2146848138" r:id="rId32"/>
    <p:sldId id="2146848139" r:id="rId33"/>
    <p:sldId id="2146848140" r:id="rId34"/>
    <p:sldId id="2146848141" r:id="rId35"/>
    <p:sldId id="2146848144" r:id="rId36"/>
    <p:sldId id="2146848146" r:id="rId37"/>
    <p:sldId id="2146848147" r:id="rId38"/>
    <p:sldId id="2146848148" r:id="rId39"/>
    <p:sldId id="2146848149" r:id="rId40"/>
    <p:sldId id="2146848151" r:id="rId41"/>
    <p:sldId id="2146848152" r:id="rId42"/>
    <p:sldId id="2146848153" r:id="rId43"/>
    <p:sldId id="652" r:id="rId44"/>
    <p:sldId id="2146848154" r:id="rId45"/>
    <p:sldId id="2146848155" r:id="rId46"/>
    <p:sldId id="2146848156" r:id="rId47"/>
    <p:sldId id="2146848157" r:id="rId48"/>
    <p:sldId id="2146848158" r:id="rId49"/>
    <p:sldId id="2146848160" r:id="rId50"/>
    <p:sldId id="2146848159" r:id="rId51"/>
    <p:sldId id="2146848161" r:id="rId52"/>
    <p:sldId id="2146848162" r:id="rId53"/>
    <p:sldId id="2146848163" r:id="rId54"/>
    <p:sldId id="2146848164" r:id="rId55"/>
    <p:sldId id="807" r:id="rId56"/>
    <p:sldId id="828" r:id="rId57"/>
    <p:sldId id="2146848172" r:id="rId58"/>
    <p:sldId id="2146848173" r:id="rId59"/>
    <p:sldId id="2146848174" r:id="rId60"/>
    <p:sldId id="2146848169" r:id="rId61"/>
    <p:sldId id="2146848170" r:id="rId62"/>
    <p:sldId id="2146848176" r:id="rId63"/>
    <p:sldId id="2146848168" r:id="rId64"/>
    <p:sldId id="2146848167" r:id="rId65"/>
    <p:sldId id="2146848175" r:id="rId66"/>
    <p:sldId id="284" r:id="rId67"/>
    <p:sldId id="2146848165" r:id="rId68"/>
    <p:sldId id="2146848166" r:id="rId69"/>
  </p:sldIdLst>
  <p:sldSz cx="14630400" cy="8229600"/>
  <p:notesSz cx="9144000" cy="6858000"/>
  <p:custDataLst>
    <p:tags r:id="rId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lines" id="{40D8A679-5BC8-D44D-903F-47469596793B}">
          <p14:sldIdLst/>
        </p14:section>
        <p14:section name="Templete" id="{277B5114-2E69-4897-9DB2-B2372D41A24B}">
          <p14:sldIdLst>
            <p14:sldId id="471"/>
            <p14:sldId id="2146848117"/>
            <p14:sldId id="2146848063"/>
            <p14:sldId id="355"/>
            <p14:sldId id="2146848119"/>
            <p14:sldId id="636"/>
            <p14:sldId id="2146848121"/>
            <p14:sldId id="2146848123"/>
            <p14:sldId id="2146848125"/>
            <p14:sldId id="2146848126"/>
            <p14:sldId id="2146848127"/>
            <p14:sldId id="2146848128"/>
            <p14:sldId id="827"/>
            <p14:sldId id="2146848129"/>
            <p14:sldId id="2146848130"/>
            <p14:sldId id="826"/>
            <p14:sldId id="2146848132"/>
            <p14:sldId id="2146848133"/>
            <p14:sldId id="2146848134"/>
            <p14:sldId id="2146848135"/>
            <p14:sldId id="2146848138"/>
            <p14:sldId id="2146848139"/>
            <p14:sldId id="2146848140"/>
            <p14:sldId id="2146848141"/>
            <p14:sldId id="2146848144"/>
            <p14:sldId id="2146848146"/>
            <p14:sldId id="2146848147"/>
            <p14:sldId id="2146848148"/>
            <p14:sldId id="2146848149"/>
            <p14:sldId id="2146848151"/>
            <p14:sldId id="2146848152"/>
            <p14:sldId id="2146848153"/>
            <p14:sldId id="652"/>
            <p14:sldId id="2146848154"/>
            <p14:sldId id="2146848155"/>
            <p14:sldId id="2146848156"/>
            <p14:sldId id="2146848157"/>
            <p14:sldId id="2146848158"/>
            <p14:sldId id="2146848160"/>
            <p14:sldId id="2146848159"/>
            <p14:sldId id="2146848161"/>
            <p14:sldId id="2146848162"/>
            <p14:sldId id="2146848163"/>
            <p14:sldId id="2146848164"/>
            <p14:sldId id="807"/>
            <p14:sldId id="828"/>
            <p14:sldId id="2146848172"/>
            <p14:sldId id="2146848173"/>
            <p14:sldId id="2146848174"/>
            <p14:sldId id="2146848169"/>
            <p14:sldId id="2146848170"/>
            <p14:sldId id="2146848176"/>
            <p14:sldId id="2146848168"/>
            <p14:sldId id="2146848167"/>
            <p14:sldId id="2146848175"/>
            <p14:sldId id="284"/>
            <p14:sldId id="2146848165"/>
            <p14:sldId id="2146848166"/>
          </p14:sldIdLst>
        </p14:section>
      </p14:sectionLst>
    </p:ext>
    <p:ext uri="{EFAFB233-063F-42B5-8137-9DF3F51BA10A}">
      <p15:sldGuideLst xmlns:p15="http://schemas.microsoft.com/office/powerpoint/2012/main">
        <p15:guide id="2" orient="horz" pos="2834" userDrawn="1">
          <p15:clr>
            <a:srgbClr val="A4A3A4"/>
          </p15:clr>
        </p15:guide>
        <p15:guide id="3" pos="4608">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16B382-6057-D773-528F-BDBCAECF3373}" name="Thomas, Ryan" initials="TR" userId="S::Ryan.Thomas1@equitable.com::f013b2e2-5e4f-4596-a948-41969d13fdf1" providerId="AD"/>
  <p188:author id="{FC7F22A9-6C0F-096C-D8DD-86776B4A1278}" name="Pazareskis, James" initials="PJ" userId="S::james.pazareskis@equitable.com::43ae3788-729d-410b-acf7-cf6f8c6fdc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san Sanchez" initials="SS" lastIdx="1" clrIdx="0">
    <p:extLst>
      <p:ext uri="{19B8F6BF-5375-455C-9EA6-DF929625EA0E}">
        <p15:presenceInfo xmlns:p15="http://schemas.microsoft.com/office/powerpoint/2012/main" userId="Susan Sanchez" providerId="None"/>
      </p:ext>
    </p:extLst>
  </p:cmAuthor>
  <p:cmAuthor id="2" name="Susan Sanchez" initials="SS [2]" lastIdx="251" clrIdx="1">
    <p:extLst>
      <p:ext uri="{19B8F6BF-5375-455C-9EA6-DF929625EA0E}">
        <p15:presenceInfo xmlns:p15="http://schemas.microsoft.com/office/powerpoint/2012/main" userId="S::A140QK@loginus.axa::2e1816a2-b3c2-4b16-9145-afe5dad3c595" providerId="AD"/>
      </p:ext>
    </p:extLst>
  </p:cmAuthor>
  <p:cmAuthor id="3" name="Microsoft Office User" initials="MOU" lastIdx="8"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87B"/>
    <a:srgbClr val="E9E9E9"/>
    <a:srgbClr val="FFFFFF"/>
    <a:srgbClr val="002677"/>
    <a:srgbClr val="FF6258"/>
    <a:srgbClr val="F3CD30"/>
    <a:srgbClr val="00D9A7"/>
    <a:srgbClr val="3369FF"/>
    <a:srgbClr val="73C0FF"/>
    <a:srgbClr val="002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3276"/>
  </p:normalViewPr>
  <p:slideViewPr>
    <p:cSldViewPr snapToGrid="0" snapToObjects="1" showGuides="1">
      <p:cViewPr varScale="1">
        <p:scale>
          <a:sx n="152" d="100"/>
          <a:sy n="152" d="100"/>
        </p:scale>
        <p:origin x="2280" y="504"/>
      </p:cViewPr>
      <p:guideLst>
        <p:guide orient="horz" pos="2834"/>
        <p:guide pos="4608"/>
      </p:guideLst>
    </p:cSldViewPr>
  </p:slideViewPr>
  <p:outlineViewPr>
    <p:cViewPr>
      <p:scale>
        <a:sx n="33" d="100"/>
        <a:sy n="33" d="100"/>
      </p:scale>
      <p:origin x="0" y="-39976"/>
    </p:cViewPr>
  </p:outlineViewPr>
  <p:notesTextViewPr>
    <p:cViewPr>
      <p:scale>
        <a:sx n="1" d="1"/>
        <a:sy n="1" d="1"/>
      </p:scale>
      <p:origin x="0" y="0"/>
    </p:cViewPr>
  </p:notesTextViewPr>
  <p:sorterViewPr>
    <p:cViewPr varScale="1">
      <p:scale>
        <a:sx n="44" d="100"/>
        <a:sy n="44" d="100"/>
      </p:scale>
      <p:origin x="0" y="0"/>
    </p:cViewPr>
  </p:sorterViewPr>
  <p:notesViewPr>
    <p:cSldViewPr snapToGrid="0" snapToObjects="1" showGuides="1">
      <p:cViewPr varScale="1">
        <p:scale>
          <a:sx n="129" d="100"/>
          <a:sy n="129" d="100"/>
        </p:scale>
        <p:origin x="1512" y="20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79" Type="http://schemas.openxmlformats.org/officeDocument/2006/relationships/customXml" Target="../customXml/item4.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commentAuthors" Target="commentAuthor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4D4B11-9A1E-6F46-87DC-B3B96434A98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latin typeface="Segoe UI" panose="020B0502040204020203" pitchFamily="34" charset="0"/>
            </a:endParaRPr>
          </a:p>
        </p:txBody>
      </p:sp>
      <p:sp>
        <p:nvSpPr>
          <p:cNvPr id="3" name="Date Placeholder 2">
            <a:extLst>
              <a:ext uri="{FF2B5EF4-FFF2-40B4-BE49-F238E27FC236}">
                <a16:creationId xmlns:a16="http://schemas.microsoft.com/office/drawing/2014/main" id="{0F44B9EB-F1C2-2D45-A435-2B73260BC69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48FD432-6905-7340-B123-FD524AE3F5E4}" type="datetimeFigureOut">
              <a:rPr lang="en-US" smtClean="0">
                <a:latin typeface="Segoe UI" panose="020B0502040204020203" pitchFamily="34" charset="0"/>
              </a:rPr>
              <a:t>1/27/25</a:t>
            </a:fld>
            <a:endParaRPr lang="en-US" dirty="0">
              <a:latin typeface="Segoe UI" panose="020B0502040204020203" pitchFamily="34" charset="0"/>
            </a:endParaRPr>
          </a:p>
        </p:txBody>
      </p:sp>
      <p:sp>
        <p:nvSpPr>
          <p:cNvPr id="4" name="Footer Placeholder 3">
            <a:extLst>
              <a:ext uri="{FF2B5EF4-FFF2-40B4-BE49-F238E27FC236}">
                <a16:creationId xmlns:a16="http://schemas.microsoft.com/office/drawing/2014/main" id="{8BEA0973-A3D3-D946-89C3-ED4FED502DE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latin typeface="Segoe UI" panose="020B0502040204020203" pitchFamily="34" charset="0"/>
            </a:endParaRPr>
          </a:p>
        </p:txBody>
      </p:sp>
      <p:sp>
        <p:nvSpPr>
          <p:cNvPr id="5" name="Slide Number Placeholder 4">
            <a:extLst>
              <a:ext uri="{FF2B5EF4-FFF2-40B4-BE49-F238E27FC236}">
                <a16:creationId xmlns:a16="http://schemas.microsoft.com/office/drawing/2014/main" id="{BDBA04AB-2FC0-D141-986D-FE3317B07C4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84A4EF8-EAF9-6947-87A8-8614CAC88561}" type="slidenum">
              <a:rPr lang="en-US" smtClean="0">
                <a:latin typeface="Segoe UI" panose="020B0502040204020203" pitchFamily="34" charset="0"/>
              </a:rPr>
              <a:t>‹#›</a:t>
            </a:fld>
            <a:endParaRPr lang="en-US" dirty="0">
              <a:latin typeface="Segoe UI" panose="020B0502040204020203" pitchFamily="34" charset="0"/>
            </a:endParaRPr>
          </a:p>
        </p:txBody>
      </p:sp>
    </p:spTree>
    <p:extLst>
      <p:ext uri="{BB962C8B-B14F-4D97-AF65-F5344CB8AC3E}">
        <p14:creationId xmlns:p14="http://schemas.microsoft.com/office/powerpoint/2010/main" val="3045148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IBM Eliot Sans Medium" panose="020B0703050000000000" pitchFamily="34" charset="0"/>
              </a:defRPr>
            </a:lvl1pPr>
          </a:lstStyle>
          <a:p>
            <a:endParaRPr lang="en-US" dirty="0">
              <a:latin typeface="Segoe UI" panose="020B0502040204020203" pitchFamily="34" charset="0"/>
            </a:endParaRP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IBM Eliot Sans Medium" panose="020B0703050000000000" pitchFamily="34" charset="0"/>
              </a:defRPr>
            </a:lvl1pPr>
          </a:lstStyle>
          <a:p>
            <a:fld id="{E8A8F20E-7B0B-E74C-8E51-C6759924A7D4}" type="datetimeFigureOut">
              <a:rPr lang="en-US" smtClean="0">
                <a:latin typeface="Segoe UI" panose="020B0502040204020203" pitchFamily="34" charset="0"/>
              </a:rPr>
              <a:pPr/>
              <a:t>1/27/25</a:t>
            </a:fld>
            <a:endParaRPr lang="en-US" dirty="0">
              <a:latin typeface="Segoe UI" panose="020B0502040204020203" pitchFamily="34" charset="0"/>
            </a:endParaRP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latin typeface="Segoe UI" panose="020B0502040204020203" pitchFamily="34" charset="0"/>
            </a:endParaRPr>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IBM Eliot Sans Medium" panose="020B0703050000000000" pitchFamily="34" charset="0"/>
              </a:defRPr>
            </a:lvl1pPr>
          </a:lstStyle>
          <a:p>
            <a:endParaRPr lang="en-US" dirty="0">
              <a:latin typeface="Segoe UI" panose="020B0502040204020203" pitchFamily="34" charset="0"/>
            </a:endParaRP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IBM Eliot Sans Medium" panose="020B0703050000000000" pitchFamily="34" charset="0"/>
              </a:defRPr>
            </a:lvl1pPr>
          </a:lstStyle>
          <a:p>
            <a:fld id="{67E37107-5B3B-C144-9AF1-F4F03A8099C2}" type="slidenum">
              <a:rPr lang="en-US" smtClean="0">
                <a:latin typeface="Segoe UI" panose="020B0502040204020203" pitchFamily="34" charset="0"/>
              </a:rPr>
              <a:pPr/>
              <a:t>‹#›</a:t>
            </a:fld>
            <a:endParaRPr lang="en-US" dirty="0">
              <a:latin typeface="Segoe UI" panose="020B0502040204020203" pitchFamily="34" charset="0"/>
            </a:endParaRPr>
          </a:p>
        </p:txBody>
      </p:sp>
    </p:spTree>
    <p:extLst>
      <p:ext uri="{BB962C8B-B14F-4D97-AF65-F5344CB8AC3E}">
        <p14:creationId xmlns:p14="http://schemas.microsoft.com/office/powerpoint/2010/main" val="2006638884"/>
      </p:ext>
    </p:extLst>
  </p:cSld>
  <p:clrMap bg1="lt1" tx1="dk1" bg2="lt2" tx2="dk2" accent1="accent1" accent2="accent2" accent3="accent3" accent4="accent4" accent5="accent5" accent6="accent6" hlink="hlink" folHlink="folHlink"/>
  <p:notesStyle>
    <a:lvl1pPr marL="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1pPr>
    <a:lvl2pPr marL="54864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2pPr>
    <a:lvl3pPr marL="109728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3pPr>
    <a:lvl4pPr marL="164592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4pPr>
    <a:lvl5pPr marL="2194560" algn="l" defTabSz="1097280" rtl="0" eaLnBrk="1" latinLnBrk="0" hangingPunct="1">
      <a:defRPr sz="1440" b="0" i="0" kern="1200">
        <a:solidFill>
          <a:schemeClr val="tx1"/>
        </a:solidFill>
        <a:latin typeface="Segoe UI" panose="020B0502040204020203" pitchFamily="34" charset="0"/>
        <a:ea typeface="+mn-ea"/>
        <a:cs typeface="+mn-cs"/>
        <a:sym typeface="Segoe UI" panose="020B0502040204020203" pitchFamily="34" charset="0"/>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1600" dirty="0"/>
              <a:t>Give standard greeting</a:t>
            </a:r>
          </a:p>
          <a:p>
            <a:pPr eaLnBrk="1" hangingPunct="1">
              <a:lnSpc>
                <a:spcPct val="90000"/>
              </a:lnSpc>
            </a:pPr>
            <a:endParaRPr lang="en-US" altLang="en-US" sz="1600" dirty="0"/>
          </a:p>
          <a:p>
            <a:pPr eaLnBrk="1" hangingPunct="1">
              <a:lnSpc>
                <a:spcPct val="90000"/>
              </a:lnSpc>
            </a:pPr>
            <a:r>
              <a:rPr lang="en-US" altLang="en-US" sz="1600" dirty="0"/>
              <a:t>I’m here to discuss one of the more overlooked business insurance needs: Key Person Insurance, also known as Key Executive Insurance or Key man insurance.</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a:t>
            </a:fld>
            <a:endParaRPr lang="en-US" dirty="0">
              <a:latin typeface="Segoe UI" panose="020B0502040204020203" pitchFamily="34" charset="0"/>
            </a:endParaRPr>
          </a:p>
        </p:txBody>
      </p:sp>
    </p:spTree>
    <p:extLst>
      <p:ext uri="{BB962C8B-B14F-4D97-AF65-F5344CB8AC3E}">
        <p14:creationId xmlns:p14="http://schemas.microsoft.com/office/powerpoint/2010/main" val="2117041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10</a:t>
            </a:fld>
            <a:endParaRPr lang="en-US" dirty="0">
              <a:latin typeface="Segoe UI" panose="020B0502040204020203" pitchFamily="34" charset="0"/>
            </a:endParaRPr>
          </a:p>
        </p:txBody>
      </p:sp>
    </p:spTree>
    <p:extLst>
      <p:ext uri="{BB962C8B-B14F-4D97-AF65-F5344CB8AC3E}">
        <p14:creationId xmlns:p14="http://schemas.microsoft.com/office/powerpoint/2010/main" val="2360588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But first, let’s give a little thought to who we’re even talking about in the first place.</a:t>
            </a:r>
          </a:p>
          <a:p>
            <a:pPr eaLnBrk="1" hangingPunct="1">
              <a:lnSpc>
                <a:spcPct val="80000"/>
              </a:lnSpc>
            </a:pPr>
            <a:endParaRPr lang="en-US" altLang="en-US" sz="1600" dirty="0"/>
          </a:p>
          <a:p>
            <a:pPr eaLnBrk="1" hangingPunct="1">
              <a:lnSpc>
                <a:spcPct val="80000"/>
              </a:lnSpc>
            </a:pPr>
            <a:r>
              <a:rPr lang="en-US" altLang="en-US" sz="1600" dirty="0"/>
              <a:t>Who’s a key person?</a:t>
            </a:r>
          </a:p>
          <a:p>
            <a:pPr eaLnBrk="1" hangingPunct="1">
              <a:lnSpc>
                <a:spcPct val="80000"/>
              </a:lnSpc>
            </a:pPr>
            <a:endParaRPr lang="en-US" altLang="en-US" sz="1600" dirty="0"/>
          </a:p>
          <a:p>
            <a:pPr eaLnBrk="1" hangingPunct="1">
              <a:lnSpc>
                <a:spcPct val="80000"/>
              </a:lnSpc>
            </a:pPr>
            <a:r>
              <a:rPr lang="en-US" altLang="en-US" sz="1600" dirty="0"/>
              <a:t>Who’s the top sales person?</a:t>
            </a:r>
          </a:p>
          <a:p>
            <a:pPr eaLnBrk="1" hangingPunct="1">
              <a:lnSpc>
                <a:spcPct val="80000"/>
              </a:lnSpc>
            </a:pPr>
            <a:endParaRPr lang="en-US" altLang="en-US" sz="1600" dirty="0"/>
          </a:p>
          <a:p>
            <a:pPr eaLnBrk="1" hangingPunct="1">
              <a:lnSpc>
                <a:spcPct val="80000"/>
              </a:lnSpc>
            </a:pPr>
            <a:r>
              <a:rPr lang="en-US" altLang="en-US" sz="1600" dirty="0"/>
              <a:t>Who are the brains behind the organization? </a:t>
            </a:r>
          </a:p>
          <a:p>
            <a:pPr eaLnBrk="1" hangingPunct="1">
              <a:lnSpc>
                <a:spcPct val="80000"/>
              </a:lnSpc>
            </a:pPr>
            <a:endParaRPr lang="en-US" altLang="en-US" sz="1600" dirty="0"/>
          </a:p>
          <a:p>
            <a:pPr eaLnBrk="1" hangingPunct="1">
              <a:lnSpc>
                <a:spcPct val="80000"/>
              </a:lnSpc>
            </a:pPr>
            <a:r>
              <a:rPr lang="en-US" altLang="en-US" sz="1600" dirty="0"/>
              <a:t>Who contributes significantly to the success of the business?</a:t>
            </a:r>
          </a:p>
          <a:p>
            <a:pPr eaLnBrk="1" hangingPunct="1">
              <a:lnSpc>
                <a:spcPct val="80000"/>
              </a:lnSpc>
            </a:pPr>
            <a:endParaRPr lang="en-US" altLang="en-US" sz="1600" dirty="0"/>
          </a:p>
          <a:p>
            <a:pPr eaLnBrk="1" hangingPunct="1">
              <a:lnSpc>
                <a:spcPct val="80000"/>
              </a:lnSpc>
            </a:pPr>
            <a:r>
              <a:rPr lang="en-US" altLang="en-US" sz="1600" dirty="0"/>
              <a:t>Who has unique talent?</a:t>
            </a:r>
          </a:p>
          <a:p>
            <a:pPr eaLnBrk="1" hangingPunct="1">
              <a:lnSpc>
                <a:spcPct val="80000"/>
              </a:lnSpc>
            </a:pPr>
            <a:endParaRPr lang="en-US" altLang="en-US" sz="1600" dirty="0"/>
          </a:p>
          <a:p>
            <a:pPr eaLnBrk="1" hangingPunct="1">
              <a:lnSpc>
                <a:spcPct val="80000"/>
              </a:lnSpc>
            </a:pPr>
            <a:r>
              <a:rPr lang="en-US" altLang="en-US" sz="1600" dirty="0"/>
              <a:t>Who do the customers see as the one person they know they can go to?</a:t>
            </a:r>
          </a:p>
          <a:p>
            <a:pPr eaLnBrk="1" hangingPunct="1">
              <a:lnSpc>
                <a:spcPct val="80000"/>
              </a:lnSpc>
            </a:pPr>
            <a:endParaRPr lang="en-US" altLang="en-US" sz="1600" dirty="0"/>
          </a:p>
          <a:p>
            <a:pPr eaLnBrk="1" hangingPunct="1">
              <a:lnSpc>
                <a:spcPct val="80000"/>
              </a:lnSpc>
            </a:pPr>
            <a:r>
              <a:rPr lang="en-US" altLang="en-US" sz="1600" dirty="0"/>
              <a:t>That should give you a pretty good flavor of the type of folks we’re talking about. </a:t>
            </a:r>
          </a:p>
          <a:p>
            <a:pPr eaLnBrk="1" hangingPunct="1">
              <a:lnSpc>
                <a:spcPct val="80000"/>
              </a:lnSpc>
            </a:pPr>
            <a:endParaRPr lang="en-US" altLang="en-US" sz="1600"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11</a:t>
            </a:fld>
            <a:endParaRPr lang="en-US" dirty="0">
              <a:latin typeface="Segoe UI" panose="020B0502040204020203" pitchFamily="34" charset="0"/>
            </a:endParaRPr>
          </a:p>
        </p:txBody>
      </p:sp>
    </p:spTree>
    <p:extLst>
      <p:ext uri="{BB962C8B-B14F-4D97-AF65-F5344CB8AC3E}">
        <p14:creationId xmlns:p14="http://schemas.microsoft.com/office/powerpoint/2010/main" val="2271892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400" dirty="0"/>
              <a:t>How much life insurance should the company have in case one of these key people dies?</a:t>
            </a:r>
          </a:p>
          <a:p>
            <a:pPr eaLnBrk="1" hangingPunct="1"/>
            <a:endParaRPr lang="en-US" altLang="en-US" sz="1400" dirty="0"/>
          </a:p>
          <a:p>
            <a:pPr eaLnBrk="1" hangingPunct="1"/>
            <a:r>
              <a:rPr lang="en-US" altLang="en-US" sz="1400" dirty="0"/>
              <a:t>There are a bunch of ways we can look at the situation to put a number on this loss.</a:t>
            </a:r>
          </a:p>
          <a:p>
            <a:pPr eaLnBrk="1" hangingPunct="1"/>
            <a:endParaRPr lang="en-US" altLang="en-US" sz="1400" dirty="0"/>
          </a:p>
          <a:p>
            <a:pPr eaLnBrk="1" hangingPunct="1"/>
            <a:r>
              <a:rPr lang="en-US" altLang="en-US" sz="1400" dirty="0"/>
              <a:t>Here are the primary key person valuation methods </a:t>
            </a:r>
          </a:p>
          <a:p>
            <a:pPr eaLnBrk="1" hangingPunct="1"/>
            <a:endParaRPr lang="en-US" altLang="en-US" sz="1400" dirty="0"/>
          </a:p>
          <a:p>
            <a:pPr eaLnBrk="1" hangingPunct="1"/>
            <a:r>
              <a:rPr lang="en-US" altLang="en-US" sz="1400" dirty="0"/>
              <a:t>We will go over each of these over the next few minutes.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97614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To do that, we will use a case study.</a:t>
            </a:r>
          </a:p>
          <a:p>
            <a:pPr eaLnBrk="1" hangingPunct="1">
              <a:lnSpc>
                <a:spcPct val="80000"/>
              </a:lnSpc>
            </a:pPr>
            <a:endParaRPr lang="en-US" altLang="en-US" sz="1600" dirty="0"/>
          </a:p>
          <a:p>
            <a:pPr eaLnBrk="1" hangingPunct="1">
              <a:lnSpc>
                <a:spcPct val="80000"/>
              </a:lnSpc>
            </a:pPr>
            <a:r>
              <a:rPr lang="en-US" altLang="en-US" sz="1600" dirty="0"/>
              <a:t>This is Sam. Sam Sales. He (alt. she) is the top salesperson at ACME Adhesives where Sam’s sales add up to 37 and a ½ percent of ACME’s million dollars worth of sales last year.</a:t>
            </a:r>
          </a:p>
          <a:p>
            <a:pPr eaLnBrk="1" hangingPunct="1">
              <a:lnSpc>
                <a:spcPct val="80000"/>
              </a:lnSpc>
            </a:pPr>
            <a:endParaRPr lang="en-US" altLang="en-US" sz="1600" dirty="0"/>
          </a:p>
          <a:p>
            <a:pPr eaLnBrk="1" hangingPunct="1">
              <a:lnSpc>
                <a:spcPct val="80000"/>
              </a:lnSpc>
            </a:pPr>
            <a:r>
              <a:rPr lang="en-US" altLang="en-US" sz="1600" dirty="0"/>
              <a:t>Sam’s salary is $100,000</a:t>
            </a:r>
          </a:p>
          <a:p>
            <a:pPr eaLnBrk="1" hangingPunct="1">
              <a:lnSpc>
                <a:spcPct val="80000"/>
              </a:lnSpc>
            </a:pPr>
            <a:endParaRPr lang="en-US" altLang="en-US" sz="1600" dirty="0"/>
          </a:p>
          <a:p>
            <a:pPr eaLnBrk="1" hangingPunct="1">
              <a:lnSpc>
                <a:spcPct val="80000"/>
              </a:lnSpc>
            </a:pPr>
            <a:r>
              <a:rPr lang="en-US" altLang="en-US" sz="1600" dirty="0"/>
              <a:t>Sam is by far the best salesperson at ACME. The other 5 salespeople average a third of Sam’s sales.</a:t>
            </a:r>
          </a:p>
          <a:p>
            <a:pPr eaLnBrk="1" hangingPunct="1">
              <a:lnSpc>
                <a:spcPct val="80000"/>
              </a:lnSpc>
            </a:pPr>
            <a:endParaRPr lang="en-US" altLang="en-US" sz="1600" dirty="0"/>
          </a:p>
          <a:p>
            <a:pPr eaLnBrk="1" hangingPunct="1">
              <a:lnSpc>
                <a:spcPct val="80000"/>
              </a:lnSpc>
            </a:pPr>
            <a:r>
              <a:rPr lang="en-US" altLang="en-US" sz="1600" dirty="0"/>
              <a:t>We’re going to assume their average salary and the average salary for other adhesives salespeople is about $60,000.</a:t>
            </a:r>
            <a:br>
              <a:rPr lang="en-US" altLang="en-US" sz="1600" dirty="0"/>
            </a:br>
            <a:endParaRPr lang="en-US" altLang="en-US" sz="1600" dirty="0"/>
          </a:p>
          <a:p>
            <a:pPr eaLnBrk="1" hangingPunct="1">
              <a:lnSpc>
                <a:spcPct val="80000"/>
              </a:lnSpc>
            </a:pPr>
            <a:r>
              <a:rPr lang="en-US" altLang="en-US" sz="1600" dirty="0"/>
              <a:t>We’ll also assume that it would take a new salesperson with Sam’s potential seven years to get there.</a:t>
            </a:r>
            <a:r>
              <a:rPr lang="en-US" altLang="en-US" sz="1800"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7244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ltLang="en-US" sz="1600" dirty="0"/>
              <a:t>Case Study – Read Slide</a:t>
            </a:r>
            <a:endParaRPr lang="en-US" altLang="en-US" sz="1800" dirty="0"/>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14</a:t>
            </a:fld>
            <a:endParaRPr lang="en-US" dirty="0">
              <a:latin typeface="Segoe UI" panose="020B0502040204020203" pitchFamily="34" charset="0"/>
            </a:endParaRPr>
          </a:p>
        </p:txBody>
      </p:sp>
    </p:spTree>
    <p:extLst>
      <p:ext uri="{BB962C8B-B14F-4D97-AF65-F5344CB8AC3E}">
        <p14:creationId xmlns:p14="http://schemas.microsoft.com/office/powerpoint/2010/main" val="884850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1600" dirty="0"/>
              <a:t>Probably the most often used method to value a key person is the multiple of salary method.</a:t>
            </a:r>
          </a:p>
          <a:p>
            <a:pPr eaLnBrk="1" hangingPunct="1">
              <a:lnSpc>
                <a:spcPct val="90000"/>
              </a:lnSpc>
            </a:pPr>
            <a:endParaRPr lang="en-US" altLang="en-US" sz="1600" dirty="0"/>
          </a:p>
          <a:p>
            <a:pPr eaLnBrk="1" hangingPunct="1">
              <a:lnSpc>
                <a:spcPct val="90000"/>
              </a:lnSpc>
            </a:pPr>
            <a:r>
              <a:rPr lang="en-US" altLang="en-US" sz="1600" dirty="0"/>
              <a:t>It’s easy to use – most people can easily can understand it</a:t>
            </a:r>
          </a:p>
          <a:p>
            <a:pPr eaLnBrk="1" hangingPunct="1">
              <a:lnSpc>
                <a:spcPct val="90000"/>
              </a:lnSpc>
            </a:pPr>
            <a:endParaRPr lang="en-US" altLang="en-US" sz="1600" dirty="0"/>
          </a:p>
          <a:p>
            <a:pPr eaLnBrk="1" hangingPunct="1">
              <a:lnSpc>
                <a:spcPct val="90000"/>
              </a:lnSpc>
            </a:pPr>
            <a:r>
              <a:rPr lang="en-US" altLang="en-US" sz="1600" dirty="0"/>
              <a:t>Incidentally, most life insurance company underwriters use this method.</a:t>
            </a:r>
          </a:p>
          <a:p>
            <a:pPr eaLnBrk="1" hangingPunct="1">
              <a:lnSpc>
                <a:spcPct val="90000"/>
              </a:lnSpc>
            </a:pPr>
            <a:endParaRPr lang="en-US" altLang="en-US" sz="1600" dirty="0"/>
          </a:p>
          <a:p>
            <a:pPr eaLnBrk="1" hangingPunct="1">
              <a:lnSpc>
                <a:spcPct val="90000"/>
              </a:lnSpc>
            </a:pPr>
            <a:r>
              <a:rPr lang="en-US" altLang="en-US" sz="1600" dirty="0"/>
              <a:t>The usual multiplier is ten. </a:t>
            </a:r>
          </a:p>
          <a:p>
            <a:pPr eaLnBrk="1" hangingPunct="1">
              <a:lnSpc>
                <a:spcPct val="90000"/>
              </a:lnSpc>
            </a:pPr>
            <a:endParaRPr lang="en-US" altLang="en-US" sz="1600" dirty="0"/>
          </a:p>
          <a:p>
            <a:pPr eaLnBrk="1" hangingPunct="1">
              <a:lnSpc>
                <a:spcPct val="90000"/>
              </a:lnSpc>
            </a:pPr>
            <a:r>
              <a:rPr lang="en-US" altLang="en-US" sz="1600" dirty="0"/>
              <a:t>This is not a true valuation. It’s just a rule of thumb.</a:t>
            </a:r>
          </a:p>
          <a:p>
            <a:pPr eaLnBrk="1" hangingPunct="1">
              <a:lnSpc>
                <a:spcPct val="90000"/>
              </a:lnSpc>
            </a:pPr>
            <a:endParaRPr lang="en-US" altLang="en-US" sz="1600" dirty="0"/>
          </a:p>
          <a:p>
            <a:pPr eaLnBrk="1" hangingPunct="1">
              <a:lnSpc>
                <a:spcPct val="90000"/>
              </a:lnSpc>
            </a:pPr>
            <a:r>
              <a:rPr lang="en-US" altLang="en-US" sz="1600" dirty="0"/>
              <a:t>Think of this as your litmus test: You can go lower if that’s what the need is, but if you go higher, you’re going to have to provide justification.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219852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Next we’ll go over what I will call a real valuation method. </a:t>
            </a:r>
          </a:p>
          <a:p>
            <a:pPr eaLnBrk="1" hangingPunct="1">
              <a:lnSpc>
                <a:spcPct val="80000"/>
              </a:lnSpc>
            </a:pPr>
            <a:endParaRPr lang="en-US" altLang="en-US" sz="1600" dirty="0"/>
          </a:p>
          <a:p>
            <a:pPr eaLnBrk="1" hangingPunct="1">
              <a:lnSpc>
                <a:spcPct val="80000"/>
              </a:lnSpc>
            </a:pPr>
            <a:r>
              <a:rPr lang="en-US" altLang="en-US" sz="1600" dirty="0"/>
              <a:t>The Cost to Replace Contributions formula attempts to get at what the company will lose in the way of the key employee’s contributions if he or she died.</a:t>
            </a:r>
          </a:p>
          <a:p>
            <a:pPr eaLnBrk="1" hangingPunct="1">
              <a:lnSpc>
                <a:spcPct val="80000"/>
              </a:lnSpc>
            </a:pPr>
            <a:endParaRPr lang="en-US" altLang="en-US" sz="1600" dirty="0"/>
          </a:p>
          <a:p>
            <a:pPr eaLnBrk="1" hangingPunct="1">
              <a:lnSpc>
                <a:spcPct val="80000"/>
              </a:lnSpc>
            </a:pPr>
            <a:r>
              <a:rPr lang="en-US" altLang="en-US" sz="1600" dirty="0"/>
              <a:t>This is most often used with salespeople as it relates directly to earnings or revenue. If the person that brings in revenues dies, presumably those revenues stop coming in to a certain extent.</a:t>
            </a:r>
          </a:p>
          <a:p>
            <a:pPr eaLnBrk="1" hangingPunct="1">
              <a:lnSpc>
                <a:spcPct val="80000"/>
              </a:lnSpc>
            </a:pPr>
            <a:endParaRPr lang="en-US" altLang="en-US" sz="1600" dirty="0"/>
          </a:p>
          <a:p>
            <a:pPr eaLnBrk="1" hangingPunct="1">
              <a:lnSpc>
                <a:spcPct val="80000"/>
              </a:lnSpc>
            </a:pPr>
            <a:r>
              <a:rPr lang="en-US" altLang="en-US" sz="1600" dirty="0"/>
              <a:t>That certain extent is limited by anticipating that a replacement will be hired and will contribute something to revenues, if not as much as the deceased key person.</a:t>
            </a:r>
          </a:p>
          <a:p>
            <a:pPr eaLnBrk="1" hangingPunct="1">
              <a:lnSpc>
                <a:spcPct val="80000"/>
              </a:lnSpc>
            </a:pPr>
            <a:endParaRPr lang="en-US" altLang="en-US" sz="1600" dirty="0"/>
          </a:p>
          <a:p>
            <a:pPr eaLnBrk="1" hangingPunct="1">
              <a:lnSpc>
                <a:spcPct val="80000"/>
              </a:lnSpc>
            </a:pPr>
            <a:r>
              <a:rPr lang="en-US" altLang="en-US" sz="1600" dirty="0"/>
              <a:t>In time, the replacement will contribute as much as the current key person.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622580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Next we’ll go over what I will call a real valuation method. </a:t>
            </a:r>
          </a:p>
          <a:p>
            <a:pPr eaLnBrk="1" hangingPunct="1">
              <a:lnSpc>
                <a:spcPct val="80000"/>
              </a:lnSpc>
            </a:pPr>
            <a:endParaRPr lang="en-US" altLang="en-US" sz="1600" dirty="0"/>
          </a:p>
          <a:p>
            <a:pPr eaLnBrk="1" hangingPunct="1">
              <a:lnSpc>
                <a:spcPct val="80000"/>
              </a:lnSpc>
            </a:pPr>
            <a:r>
              <a:rPr lang="en-US" altLang="en-US" sz="1600" dirty="0"/>
              <a:t>The Cost to Replace Contributions formula attempts to get at what the company will lose in the way of the key employee’s contributions if he or she died.</a:t>
            </a:r>
          </a:p>
          <a:p>
            <a:pPr eaLnBrk="1" hangingPunct="1">
              <a:lnSpc>
                <a:spcPct val="80000"/>
              </a:lnSpc>
            </a:pPr>
            <a:endParaRPr lang="en-US" altLang="en-US" sz="1600" dirty="0"/>
          </a:p>
          <a:p>
            <a:pPr eaLnBrk="1" hangingPunct="1">
              <a:lnSpc>
                <a:spcPct val="80000"/>
              </a:lnSpc>
            </a:pPr>
            <a:r>
              <a:rPr lang="en-US" altLang="en-US" sz="1600" dirty="0"/>
              <a:t>This is most often used with salespeople as it relates directly to earnings or revenue. If the person that brings in revenues dies, presumably those revenues stop coming in to a certain extent.</a:t>
            </a:r>
          </a:p>
          <a:p>
            <a:pPr eaLnBrk="1" hangingPunct="1">
              <a:lnSpc>
                <a:spcPct val="80000"/>
              </a:lnSpc>
            </a:pPr>
            <a:endParaRPr lang="en-US" altLang="en-US" sz="1600" dirty="0"/>
          </a:p>
          <a:p>
            <a:pPr eaLnBrk="1" hangingPunct="1">
              <a:lnSpc>
                <a:spcPct val="80000"/>
              </a:lnSpc>
            </a:pPr>
            <a:r>
              <a:rPr lang="en-US" altLang="en-US" sz="1600" dirty="0"/>
              <a:t>That certain extent is limited by anticipating that a replacement will be hired and will contribute something to revenues, if not as much as the deceased key person.</a:t>
            </a:r>
          </a:p>
          <a:p>
            <a:pPr eaLnBrk="1" hangingPunct="1">
              <a:lnSpc>
                <a:spcPct val="80000"/>
              </a:lnSpc>
            </a:pPr>
            <a:endParaRPr lang="en-US" altLang="en-US" sz="1600" dirty="0"/>
          </a:p>
          <a:p>
            <a:pPr eaLnBrk="1" hangingPunct="1">
              <a:lnSpc>
                <a:spcPct val="80000"/>
              </a:lnSpc>
            </a:pPr>
            <a:r>
              <a:rPr lang="en-US" altLang="en-US" sz="1600" dirty="0"/>
              <a:t>In time, the replacement will contribute as much as the current key person.</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17</a:t>
            </a:fld>
            <a:endParaRPr lang="en-US" dirty="0">
              <a:latin typeface="Segoe UI" panose="020B0502040204020203" pitchFamily="34" charset="0"/>
            </a:endParaRPr>
          </a:p>
        </p:txBody>
      </p:sp>
    </p:spTree>
    <p:extLst>
      <p:ext uri="{BB962C8B-B14F-4D97-AF65-F5344CB8AC3E}">
        <p14:creationId xmlns:p14="http://schemas.microsoft.com/office/powerpoint/2010/main" val="1680443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Recall that Sam’s sales were $375,000 and the average salesperson should have sales around $125,000</a:t>
            </a:r>
          </a:p>
          <a:p>
            <a:pPr eaLnBrk="1" hangingPunct="1">
              <a:lnSpc>
                <a:spcPct val="80000"/>
              </a:lnSpc>
            </a:pPr>
            <a:endParaRPr lang="en-US" altLang="en-US" sz="1600" dirty="0"/>
          </a:p>
          <a:p>
            <a:pPr eaLnBrk="1" hangingPunct="1">
              <a:lnSpc>
                <a:spcPct val="80000"/>
              </a:lnSpc>
            </a:pPr>
            <a:r>
              <a:rPr lang="en-US" altLang="en-US" sz="1600" dirty="0"/>
              <a:t>That results in a $250,000 loss in sales for ACME</a:t>
            </a:r>
          </a:p>
          <a:p>
            <a:pPr eaLnBrk="1" hangingPunct="1">
              <a:lnSpc>
                <a:spcPct val="80000"/>
              </a:lnSpc>
            </a:pPr>
            <a:endParaRPr lang="en-US" altLang="en-US" sz="1600" dirty="0"/>
          </a:p>
          <a:p>
            <a:pPr eaLnBrk="1" hangingPunct="1">
              <a:lnSpc>
                <a:spcPct val="80000"/>
              </a:lnSpc>
            </a:pPr>
            <a:r>
              <a:rPr lang="en-US" altLang="en-US" sz="1600" dirty="0"/>
              <a:t>In addition, we’ll assume ACME paid a recruiter $15,000 to find the new salesperson that will replace Sam.</a:t>
            </a:r>
          </a:p>
          <a:p>
            <a:pPr eaLnBrk="1" hangingPunct="1">
              <a:lnSpc>
                <a:spcPct val="80000"/>
              </a:lnSpc>
            </a:pPr>
            <a:endParaRPr lang="en-US" altLang="en-US" sz="1600" dirty="0"/>
          </a:p>
          <a:p>
            <a:pPr eaLnBrk="1" hangingPunct="1">
              <a:lnSpc>
                <a:spcPct val="80000"/>
              </a:lnSpc>
            </a:pPr>
            <a:r>
              <a:rPr lang="en-US" altLang="en-US" sz="1600" dirty="0"/>
              <a:t>The total loss is now at $265,000 – ($250,000 plus $15,000).</a:t>
            </a:r>
          </a:p>
          <a:p>
            <a:pPr eaLnBrk="1" hangingPunct="1">
              <a:lnSpc>
                <a:spcPct val="80000"/>
              </a:lnSpc>
            </a:pPr>
            <a:endParaRPr lang="en-US" altLang="en-US" sz="1600" dirty="0"/>
          </a:p>
          <a:p>
            <a:pPr eaLnBrk="1" hangingPunct="1">
              <a:lnSpc>
                <a:spcPct val="80000"/>
              </a:lnSpc>
            </a:pPr>
            <a:r>
              <a:rPr lang="en-US" altLang="en-US" sz="1600" dirty="0"/>
              <a:t>ACME saved some money when Sam died because the replacement will earn $40,000 less in salary</a:t>
            </a:r>
          </a:p>
          <a:p>
            <a:pPr eaLnBrk="1" hangingPunct="1">
              <a:lnSpc>
                <a:spcPct val="80000"/>
              </a:lnSpc>
            </a:pPr>
            <a:endParaRPr lang="en-US" altLang="en-US" sz="1600" dirty="0"/>
          </a:p>
          <a:p>
            <a:pPr eaLnBrk="1" hangingPunct="1">
              <a:lnSpc>
                <a:spcPct val="80000"/>
              </a:lnSpc>
            </a:pPr>
            <a:r>
              <a:rPr lang="en-US" altLang="en-US" sz="1600" dirty="0"/>
              <a:t>$265,000 minus $40,000 puts the loss at $225,000. </a:t>
            </a:r>
          </a:p>
          <a:p>
            <a:pPr eaLnBrk="1" hangingPunct="1">
              <a:lnSpc>
                <a:spcPct val="80000"/>
              </a:lnSpc>
            </a:pPr>
            <a:endParaRPr lang="en-US" altLang="en-US" sz="1600" dirty="0"/>
          </a:p>
          <a:p>
            <a:pPr eaLnBrk="1" hangingPunct="1">
              <a:lnSpc>
                <a:spcPct val="80000"/>
              </a:lnSpc>
            </a:pPr>
            <a:r>
              <a:rPr lang="en-US" altLang="en-US" sz="1600" dirty="0"/>
              <a:t>The loss is assumed to continue over the replacement years, so we multiply the 225 by 7 and get a loss of $1,575,000</a:t>
            </a:r>
          </a:p>
          <a:p>
            <a:pPr eaLnBrk="1" hangingPunct="1">
              <a:lnSpc>
                <a:spcPct val="80000"/>
              </a:lnSpc>
            </a:pPr>
            <a:endParaRPr lang="en-US" altLang="en-US" sz="1600" dirty="0"/>
          </a:p>
          <a:p>
            <a:pPr eaLnBrk="1" hangingPunct="1">
              <a:lnSpc>
                <a:spcPct val="80000"/>
              </a:lnSpc>
            </a:pPr>
            <a:r>
              <a:rPr lang="en-US" altLang="en-US" sz="1600" dirty="0"/>
              <a:t>(Note that it would also be accurate to instead take to 250, net the 40 to get 210, then multiply 210 by 7 to get $1,470,000 and then add the 15 to get $1,485,000 since the 15k was a one-time expense. In reality, the recruiter would be paid a smaller amount over several years.)</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18</a:t>
            </a:fld>
            <a:endParaRPr lang="en-US" dirty="0">
              <a:latin typeface="Segoe UI" panose="020B0502040204020203" pitchFamily="34" charset="0"/>
            </a:endParaRPr>
          </a:p>
        </p:txBody>
      </p:sp>
    </p:spTree>
    <p:extLst>
      <p:ext uri="{BB962C8B-B14F-4D97-AF65-F5344CB8AC3E}">
        <p14:creationId xmlns:p14="http://schemas.microsoft.com/office/powerpoint/2010/main" val="3074982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800" dirty="0"/>
              <a:t>Another way to look at the loss is from the viewpoint of lost sales profits. </a:t>
            </a:r>
          </a:p>
          <a:p>
            <a:pPr eaLnBrk="1" hangingPunct="1"/>
            <a:endParaRPr lang="en-US" altLang="en-US" sz="800" dirty="0"/>
          </a:p>
          <a:p>
            <a:pPr eaLnBrk="1" hangingPunct="1"/>
            <a:r>
              <a:rPr lang="en-US" altLang="en-US" sz="800" dirty="0"/>
              <a:t>Sales don’t make it to the company’s bottom line intact. Expenses occur in the course of doing business. </a:t>
            </a:r>
          </a:p>
          <a:p>
            <a:pPr eaLnBrk="1" hangingPunct="1"/>
            <a:endParaRPr lang="en-US" altLang="en-US" sz="800" dirty="0"/>
          </a:p>
          <a:p>
            <a:pPr eaLnBrk="1" hangingPunct="1"/>
            <a:r>
              <a:rPr lang="en-US" altLang="en-US" sz="800" dirty="0"/>
              <a:t>This method reflects this by adjusting the sales by a proportionate amount of expenses.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80764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600" dirty="0"/>
              <a:t>We are going to cover a number of topics affecting key person insurance such as:</a:t>
            </a:r>
          </a:p>
          <a:p>
            <a:pPr eaLnBrk="1" hangingPunct="1"/>
            <a:endParaRPr lang="en-US" altLang="en-US" sz="1600" dirty="0"/>
          </a:p>
          <a:p>
            <a:pPr eaLnBrk="1" hangingPunct="1">
              <a:buFontTx/>
              <a:buChar char="•"/>
            </a:pPr>
            <a:r>
              <a:rPr lang="en-US" altLang="en-US" sz="1600" dirty="0"/>
              <a:t>Why it’s needed in the first place, </a:t>
            </a:r>
          </a:p>
          <a:p>
            <a:pPr eaLnBrk="1" hangingPunct="1">
              <a:buFontTx/>
              <a:buChar char="•"/>
            </a:pPr>
            <a:r>
              <a:rPr lang="en-US" altLang="en-US" sz="1600" dirty="0"/>
              <a:t>Ways to figure out how much coverage is needed, </a:t>
            </a:r>
          </a:p>
          <a:p>
            <a:pPr eaLnBrk="1" hangingPunct="1">
              <a:buFontTx/>
              <a:buChar char="•"/>
            </a:pPr>
            <a:r>
              <a:rPr lang="en-US" altLang="en-US" sz="1600" dirty="0"/>
              <a:t>Thinking through what type of life insurance should be bought, </a:t>
            </a:r>
          </a:p>
          <a:p>
            <a:pPr eaLnBrk="1" hangingPunct="1">
              <a:buFontTx/>
              <a:buChar char="•"/>
            </a:pPr>
            <a:r>
              <a:rPr lang="en-US" altLang="en-US" sz="1600" dirty="0"/>
              <a:t>Tax and technical issues and </a:t>
            </a:r>
          </a:p>
          <a:p>
            <a:pPr eaLnBrk="1" hangingPunct="1">
              <a:buFontTx/>
              <a:buChar char="•"/>
            </a:pPr>
            <a:r>
              <a:rPr lang="en-US" altLang="en-US" sz="1600" dirty="0"/>
              <a:t>Towards the end, things you will want to know when you’re attempting to protect a company against the impact of the death of one of its key executives.</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373862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To do this, we need to know what the company’s gross profits are. </a:t>
            </a:r>
          </a:p>
          <a:p>
            <a:pPr eaLnBrk="1" hangingPunct="1">
              <a:lnSpc>
                <a:spcPct val="80000"/>
              </a:lnSpc>
            </a:pPr>
            <a:endParaRPr lang="en-US" altLang="en-US" sz="1600" dirty="0"/>
          </a:p>
          <a:p>
            <a:pPr eaLnBrk="1" hangingPunct="1">
              <a:lnSpc>
                <a:spcPct val="80000"/>
              </a:lnSpc>
            </a:pPr>
            <a:r>
              <a:rPr lang="en-US" altLang="en-US" sz="1600" dirty="0"/>
              <a:t>In ACME’s case, we assume the pre-tax earnings, also known as gross profit is $600,000</a:t>
            </a:r>
          </a:p>
          <a:p>
            <a:pPr eaLnBrk="1" hangingPunct="1">
              <a:lnSpc>
                <a:spcPct val="80000"/>
              </a:lnSpc>
            </a:pPr>
            <a:endParaRPr lang="en-US" altLang="en-US" sz="1600" dirty="0"/>
          </a:p>
          <a:p>
            <a:pPr eaLnBrk="1" hangingPunct="1">
              <a:lnSpc>
                <a:spcPct val="80000"/>
              </a:lnSpc>
            </a:pPr>
            <a:r>
              <a:rPr lang="en-US" altLang="en-US" sz="1600" dirty="0"/>
              <a:t>If ACME’s pre-tax earnings are 600 on sales of $1M, the gross profit is 60% of revenues</a:t>
            </a:r>
          </a:p>
          <a:p>
            <a:pPr eaLnBrk="1" hangingPunct="1">
              <a:lnSpc>
                <a:spcPct val="80000"/>
              </a:lnSpc>
            </a:pPr>
            <a:endParaRPr lang="en-US" altLang="en-US" sz="1600" dirty="0"/>
          </a:p>
          <a:p>
            <a:pPr eaLnBrk="1" hangingPunct="1">
              <a:lnSpc>
                <a:spcPct val="80000"/>
              </a:lnSpc>
            </a:pPr>
            <a:r>
              <a:rPr lang="en-US" altLang="en-US" sz="1600" dirty="0"/>
              <a:t>Take Sam’s 375 of delivered revenues and multiply by 60% and you get the annual loss of 225</a:t>
            </a:r>
          </a:p>
          <a:p>
            <a:pPr eaLnBrk="1" hangingPunct="1">
              <a:lnSpc>
                <a:spcPct val="80000"/>
              </a:lnSpc>
            </a:pPr>
            <a:endParaRPr lang="en-US" altLang="en-US" sz="1600" dirty="0"/>
          </a:p>
          <a:p>
            <a:pPr eaLnBrk="1" hangingPunct="1">
              <a:lnSpc>
                <a:spcPct val="80000"/>
              </a:lnSpc>
            </a:pPr>
            <a:r>
              <a:rPr lang="en-US" altLang="en-US" sz="1600" dirty="0"/>
              <a:t>Take the replacement’s expected 125 of sales and multiply by 60% to get the replaced profits.</a:t>
            </a:r>
          </a:p>
          <a:p>
            <a:pPr eaLnBrk="1" hangingPunct="1">
              <a:lnSpc>
                <a:spcPct val="80000"/>
              </a:lnSpc>
            </a:pPr>
            <a:endParaRPr lang="en-US" altLang="en-US" sz="1600" dirty="0"/>
          </a:p>
          <a:p>
            <a:pPr eaLnBrk="1" hangingPunct="1">
              <a:lnSpc>
                <a:spcPct val="80000"/>
              </a:lnSpc>
            </a:pPr>
            <a:r>
              <a:rPr lang="en-US" altLang="en-US" sz="1600" dirty="0"/>
              <a:t>That puts the lost annual profits at $150,000</a:t>
            </a:r>
          </a:p>
          <a:p>
            <a:pPr eaLnBrk="1" hangingPunct="1">
              <a:lnSpc>
                <a:spcPct val="80000"/>
              </a:lnSpc>
            </a:pPr>
            <a:endParaRPr lang="en-US" altLang="en-US" sz="1600" dirty="0"/>
          </a:p>
          <a:p>
            <a:pPr eaLnBrk="1" hangingPunct="1">
              <a:lnSpc>
                <a:spcPct val="80000"/>
              </a:lnSpc>
            </a:pPr>
            <a:r>
              <a:rPr lang="en-US" altLang="en-US" sz="1600" dirty="0"/>
              <a:t>Multiply that by the 7 replacement years and you’ll get $1,050,000</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20</a:t>
            </a:fld>
            <a:endParaRPr lang="en-US" dirty="0">
              <a:latin typeface="Segoe UI" panose="020B0502040204020203" pitchFamily="34" charset="0"/>
            </a:endParaRPr>
          </a:p>
        </p:txBody>
      </p:sp>
    </p:spTree>
    <p:extLst>
      <p:ext uri="{BB962C8B-B14F-4D97-AF65-F5344CB8AC3E}">
        <p14:creationId xmlns:p14="http://schemas.microsoft.com/office/powerpoint/2010/main" val="2274959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Sometimes the big loss will come from the loss of someone’s experience which can be more elusive to pin down as opposed to sales or profits generated by salespeople. </a:t>
            </a:r>
          </a:p>
          <a:p>
            <a:pPr eaLnBrk="1" hangingPunct="1">
              <a:lnSpc>
                <a:spcPct val="80000"/>
              </a:lnSpc>
            </a:pPr>
            <a:endParaRPr lang="en-US" altLang="en-US" sz="1600" dirty="0"/>
          </a:p>
          <a:p>
            <a:pPr eaLnBrk="1" hangingPunct="1">
              <a:lnSpc>
                <a:spcPct val="80000"/>
              </a:lnSpc>
            </a:pPr>
            <a:r>
              <a:rPr lang="en-US" altLang="en-US" sz="1600" dirty="0"/>
              <a:t>One example of such a key person would be an engineer who developed the company’s most advanced product. If there’s no one else out there that has the knowledge that this engineer has, the company faces a protracted loss if he or she dies.</a:t>
            </a:r>
          </a:p>
          <a:p>
            <a:pPr eaLnBrk="1" hangingPunct="1">
              <a:lnSpc>
                <a:spcPct val="80000"/>
              </a:lnSpc>
            </a:pPr>
            <a:endParaRPr lang="en-US" altLang="en-US" sz="1600" dirty="0"/>
          </a:p>
          <a:p>
            <a:pPr eaLnBrk="1" hangingPunct="1">
              <a:lnSpc>
                <a:spcPct val="80000"/>
              </a:lnSpc>
            </a:pPr>
            <a:r>
              <a:rPr lang="en-US" altLang="en-US" sz="1600" dirty="0"/>
              <a:t>If there are people who have special duties that go above and beyond what would normally expected from the role they ostensibly fill, there is a way to put a number on the cost to replace that specialized experience.</a:t>
            </a:r>
          </a:p>
          <a:p>
            <a:pPr eaLnBrk="1" hangingPunct="1">
              <a:lnSpc>
                <a:spcPct val="80000"/>
              </a:lnSpc>
            </a:pPr>
            <a:endParaRPr lang="en-US" altLang="en-US" sz="1600" dirty="0"/>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21</a:t>
            </a:fld>
            <a:endParaRPr lang="en-US" dirty="0">
              <a:latin typeface="Segoe UI" panose="020B0502040204020203" pitchFamily="34" charset="0"/>
            </a:endParaRPr>
          </a:p>
        </p:txBody>
      </p:sp>
    </p:spTree>
    <p:extLst>
      <p:ext uri="{BB962C8B-B14F-4D97-AF65-F5344CB8AC3E}">
        <p14:creationId xmlns:p14="http://schemas.microsoft.com/office/powerpoint/2010/main" val="86040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400" dirty="0"/>
              <a:t>Sam’s case is somewhat simplified, but for continuity, let’s assume Sam’s exceptional sales are the result of exceptional product knowledge. </a:t>
            </a:r>
          </a:p>
          <a:p>
            <a:pPr eaLnBrk="1" hangingPunct="1"/>
            <a:endParaRPr lang="en-US" altLang="en-US" sz="1400" dirty="0"/>
          </a:p>
          <a:p>
            <a:pPr eaLnBrk="1" hangingPunct="1"/>
            <a:r>
              <a:rPr lang="en-US" altLang="en-US" sz="1400" dirty="0"/>
              <a:t>NOBODY knows the adhesives business like Sam. </a:t>
            </a:r>
          </a:p>
          <a:p>
            <a:pPr eaLnBrk="1" hangingPunct="1"/>
            <a:endParaRPr lang="en-US" altLang="en-US" sz="1400" dirty="0"/>
          </a:p>
          <a:p>
            <a:pPr eaLnBrk="1" hangingPunct="1"/>
            <a:r>
              <a:rPr lang="en-US" altLang="en-US" sz="1400" dirty="0"/>
              <a:t>Subtract the salary of the “routine” salesperson from Sam’s salary – which reflects Sam’s substantial expertise</a:t>
            </a:r>
          </a:p>
          <a:p>
            <a:pPr eaLnBrk="1" hangingPunct="1"/>
            <a:endParaRPr lang="en-US" altLang="en-US" sz="1400" dirty="0"/>
          </a:p>
          <a:p>
            <a:pPr eaLnBrk="1" hangingPunct="1"/>
            <a:r>
              <a:rPr lang="en-US" altLang="en-US" sz="1400" dirty="0"/>
              <a:t>And carry that over the replacement years and you get a value of $280,000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1861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1400" dirty="0"/>
              <a:t>For a moment, let’s assume there is another “Sam” to be had out there.</a:t>
            </a:r>
          </a:p>
          <a:p>
            <a:pPr eaLnBrk="1" hangingPunct="1">
              <a:lnSpc>
                <a:spcPct val="90000"/>
              </a:lnSpc>
            </a:pPr>
            <a:endParaRPr lang="en-US" altLang="en-US" sz="1400" dirty="0"/>
          </a:p>
          <a:p>
            <a:pPr eaLnBrk="1" hangingPunct="1">
              <a:lnSpc>
                <a:spcPct val="90000"/>
              </a:lnSpc>
            </a:pPr>
            <a:r>
              <a:rPr lang="en-US" altLang="en-US" sz="1400" dirty="0"/>
              <a:t>What would it cost to recruit them to ACME?</a:t>
            </a:r>
          </a:p>
          <a:p>
            <a:pPr eaLnBrk="1" hangingPunct="1">
              <a:lnSpc>
                <a:spcPct val="90000"/>
              </a:lnSpc>
            </a:pPr>
            <a:endParaRPr lang="en-US" altLang="en-US" sz="1400" dirty="0"/>
          </a:p>
          <a:p>
            <a:pPr eaLnBrk="1" hangingPunct="1">
              <a:lnSpc>
                <a:spcPct val="90000"/>
              </a:lnSpc>
            </a:pPr>
            <a:r>
              <a:rPr lang="en-US" altLang="en-US" sz="1400" dirty="0"/>
              <a:t>This would more accurately depict the loss and results in a lower value of Sam’s experience. </a:t>
            </a:r>
          </a:p>
          <a:p>
            <a:pPr eaLnBrk="1" hangingPunct="1">
              <a:lnSpc>
                <a:spcPct val="90000"/>
              </a:lnSpc>
            </a:pPr>
            <a:endParaRPr lang="en-US" altLang="en-US" sz="1400" dirty="0"/>
          </a:p>
          <a:p>
            <a:pPr eaLnBrk="1" hangingPunct="1">
              <a:lnSpc>
                <a:spcPct val="90000"/>
              </a:lnSpc>
            </a:pPr>
            <a:r>
              <a:rPr lang="en-US" altLang="en-US" sz="1400" dirty="0"/>
              <a:t>This makes sense, as replaceable experience is less valuable than irreplaceable experience.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62019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400" dirty="0"/>
              <a:t>The next two methods shift somewhat from direct value to the company right into what the effect on the company’s loss will mean to the owner’s personal financial situation.</a:t>
            </a:r>
          </a:p>
          <a:p>
            <a:pPr eaLnBrk="1" hangingPunct="1">
              <a:lnSpc>
                <a:spcPct val="80000"/>
              </a:lnSpc>
            </a:pPr>
            <a:endParaRPr lang="en-US" altLang="en-US" sz="1400" dirty="0"/>
          </a:p>
          <a:p>
            <a:pPr eaLnBrk="1" hangingPunct="1">
              <a:lnSpc>
                <a:spcPct val="80000"/>
              </a:lnSpc>
            </a:pPr>
            <a:r>
              <a:rPr lang="en-US" altLang="en-US" sz="1400" dirty="0"/>
              <a:t>The first of these is called excess earnings.</a:t>
            </a:r>
          </a:p>
          <a:p>
            <a:pPr eaLnBrk="1" hangingPunct="1">
              <a:lnSpc>
                <a:spcPct val="80000"/>
              </a:lnSpc>
            </a:pPr>
            <a:endParaRPr lang="en-US" altLang="en-US" sz="1400" dirty="0"/>
          </a:p>
          <a:p>
            <a:pPr eaLnBrk="1" hangingPunct="1">
              <a:lnSpc>
                <a:spcPct val="80000"/>
              </a:lnSpc>
            </a:pPr>
            <a:r>
              <a:rPr lang="en-US" altLang="en-US" sz="1400" dirty="0"/>
              <a:t>Excess earnings are the difference between the company’s earnings and the earnings the owner might otherwise expect from available investment options.</a:t>
            </a:r>
          </a:p>
          <a:p>
            <a:pPr eaLnBrk="1" hangingPunct="1">
              <a:lnSpc>
                <a:spcPct val="80000"/>
              </a:lnSpc>
            </a:pPr>
            <a:endParaRPr lang="en-US" altLang="en-US" sz="1400" dirty="0"/>
          </a:p>
          <a:p>
            <a:pPr eaLnBrk="1" hangingPunct="1">
              <a:lnSpc>
                <a:spcPct val="80000"/>
              </a:lnSpc>
            </a:pPr>
            <a:r>
              <a:rPr lang="en-US" altLang="en-US" sz="1400" dirty="0"/>
              <a:t>The Loss of Excess Earnings valuation tries to isolate the key employee’s contribution to these excess earnings</a:t>
            </a:r>
          </a:p>
          <a:p>
            <a:pPr eaLnBrk="1" hangingPunct="1">
              <a:lnSpc>
                <a:spcPct val="80000"/>
              </a:lnSpc>
            </a:pPr>
            <a:endParaRPr lang="en-US" altLang="en-US" sz="1400" dirty="0"/>
          </a:p>
          <a:p>
            <a:pPr eaLnBrk="1" hangingPunct="1">
              <a:lnSpc>
                <a:spcPct val="80000"/>
              </a:lnSpc>
            </a:pPr>
            <a:r>
              <a:rPr lang="en-US" altLang="en-US" sz="1400" dirty="0"/>
              <a:t>This method is commonly used with the big decision makers who in theory make the difference between ordinary and spectacular results.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08108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ts val="1000"/>
              </a:spcBef>
            </a:pPr>
            <a:r>
              <a:rPr lang="en-US" altLang="en-US" sz="1600" dirty="0"/>
              <a:t>This method calls for determining what is known as management earnings and how much of that is represented by the key employee being valued</a:t>
            </a:r>
          </a:p>
          <a:p>
            <a:pPr eaLnBrk="1" hangingPunct="1">
              <a:lnSpc>
                <a:spcPct val="80000"/>
              </a:lnSpc>
            </a:pPr>
            <a:endParaRPr lang="en-US" altLang="en-US" sz="1600" dirty="0"/>
          </a:p>
          <a:p>
            <a:pPr eaLnBrk="1" hangingPunct="1">
              <a:lnSpc>
                <a:spcPct val="80000"/>
              </a:lnSpc>
            </a:pPr>
            <a:r>
              <a:rPr lang="en-US" altLang="en-US" sz="1600" dirty="0"/>
              <a:t>Let’s assume that ACME’s book value is $2M</a:t>
            </a:r>
          </a:p>
          <a:p>
            <a:pPr eaLnBrk="1" hangingPunct="1">
              <a:lnSpc>
                <a:spcPct val="80000"/>
              </a:lnSpc>
            </a:pPr>
            <a:endParaRPr lang="en-US" altLang="en-US" sz="1600" dirty="0"/>
          </a:p>
          <a:p>
            <a:pPr eaLnBrk="1" hangingPunct="1">
              <a:lnSpc>
                <a:spcPct val="80000"/>
              </a:lnSpc>
            </a:pPr>
            <a:r>
              <a:rPr lang="en-US" altLang="en-US" sz="1600" dirty="0"/>
              <a:t>Phil </a:t>
            </a:r>
            <a:r>
              <a:rPr lang="en-US" altLang="en-US" sz="1600" dirty="0" err="1"/>
              <a:t>Stickey</a:t>
            </a:r>
            <a:r>
              <a:rPr lang="en-US" altLang="en-US" sz="1600" dirty="0"/>
              <a:t> owns ACME. He expects the so-called “normal” investments should earn around 7%, hypothetically.</a:t>
            </a:r>
          </a:p>
          <a:p>
            <a:pPr eaLnBrk="1" hangingPunct="1">
              <a:lnSpc>
                <a:spcPct val="80000"/>
              </a:lnSpc>
            </a:pPr>
            <a:endParaRPr lang="en-US" altLang="en-US" sz="1600" dirty="0"/>
          </a:p>
          <a:p>
            <a:pPr eaLnBrk="1" hangingPunct="1">
              <a:lnSpc>
                <a:spcPct val="80000"/>
              </a:lnSpc>
            </a:pPr>
            <a:r>
              <a:rPr lang="en-US" altLang="en-US" sz="1600" dirty="0"/>
              <a:t>Therefore, expected return on book value is $140,000</a:t>
            </a:r>
          </a:p>
          <a:p>
            <a:pPr eaLnBrk="1" hangingPunct="1">
              <a:lnSpc>
                <a:spcPct val="80000"/>
              </a:lnSpc>
            </a:pPr>
            <a:endParaRPr lang="en-US" altLang="en-US" sz="1600" dirty="0"/>
          </a:p>
          <a:p>
            <a:pPr eaLnBrk="1" hangingPunct="1">
              <a:lnSpc>
                <a:spcPct val="80000"/>
              </a:lnSpc>
            </a:pPr>
            <a:r>
              <a:rPr lang="en-US" altLang="en-US" sz="1600" dirty="0"/>
              <a:t>As in the prior examples, Sam’s sales are $375,000</a:t>
            </a:r>
          </a:p>
          <a:p>
            <a:pPr eaLnBrk="1" hangingPunct="1">
              <a:lnSpc>
                <a:spcPct val="80000"/>
              </a:lnSpc>
            </a:pPr>
            <a:endParaRPr lang="en-US" altLang="en-US" sz="1600" dirty="0"/>
          </a:p>
          <a:p>
            <a:pPr eaLnBrk="1" hangingPunct="1">
              <a:lnSpc>
                <a:spcPct val="80000"/>
              </a:lnSpc>
            </a:pPr>
            <a:r>
              <a:rPr lang="en-US" altLang="en-US" sz="1600" dirty="0"/>
              <a:t>Management earnings is equal to Sam’s sales less the expected 140 return, or 235</a:t>
            </a:r>
          </a:p>
          <a:p>
            <a:pPr eaLnBrk="1" hangingPunct="1">
              <a:lnSpc>
                <a:spcPct val="80000"/>
              </a:lnSpc>
            </a:pPr>
            <a:endParaRPr lang="en-US" altLang="en-US" sz="1600" dirty="0"/>
          </a:p>
          <a:p>
            <a:pPr eaLnBrk="1" hangingPunct="1">
              <a:lnSpc>
                <a:spcPct val="80000"/>
              </a:lnSpc>
            </a:pPr>
            <a:r>
              <a:rPr lang="en-US" altLang="en-US" sz="1600" dirty="0"/>
              <a:t>Sam’s salary represents 40% of all key employee salaries</a:t>
            </a:r>
          </a:p>
          <a:p>
            <a:pPr eaLnBrk="1" hangingPunct="1">
              <a:lnSpc>
                <a:spcPct val="80000"/>
              </a:lnSpc>
            </a:pPr>
            <a:endParaRPr lang="en-US" altLang="en-US" sz="1600" dirty="0"/>
          </a:p>
          <a:p>
            <a:pPr eaLnBrk="1" hangingPunct="1">
              <a:lnSpc>
                <a:spcPct val="80000"/>
              </a:lnSpc>
            </a:pPr>
            <a:r>
              <a:rPr lang="en-US" altLang="en-US" sz="1600" dirty="0"/>
              <a:t>Excess earnings from Sam is 235 times 40%, or 94,000</a:t>
            </a:r>
          </a:p>
          <a:p>
            <a:pPr eaLnBrk="1" hangingPunct="1">
              <a:lnSpc>
                <a:spcPct val="80000"/>
              </a:lnSpc>
            </a:pPr>
            <a:endParaRPr lang="en-US" altLang="en-US" sz="1600" dirty="0"/>
          </a:p>
          <a:p>
            <a:pPr eaLnBrk="1" hangingPunct="1">
              <a:lnSpc>
                <a:spcPct val="80000"/>
              </a:lnSpc>
            </a:pPr>
            <a:r>
              <a:rPr lang="en-US" altLang="en-US" sz="1600" dirty="0"/>
              <a:t>Over the seven year replacement period, the loss totals $658,000</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6197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400" dirty="0"/>
              <a:t>Another way the death of a key person directly affects the business owner is when there would be a significant loss of market value</a:t>
            </a:r>
          </a:p>
          <a:p>
            <a:pPr eaLnBrk="1" hangingPunct="1">
              <a:lnSpc>
                <a:spcPct val="80000"/>
              </a:lnSpc>
            </a:pPr>
            <a:endParaRPr lang="en-US" altLang="en-US" sz="1400" dirty="0"/>
          </a:p>
          <a:p>
            <a:pPr eaLnBrk="1" hangingPunct="1">
              <a:lnSpc>
                <a:spcPct val="80000"/>
              </a:lnSpc>
            </a:pPr>
            <a:r>
              <a:rPr lang="en-US" altLang="en-US" sz="1400" dirty="0"/>
              <a:t>Typically, this means a 20% or more drop</a:t>
            </a:r>
          </a:p>
          <a:p>
            <a:pPr eaLnBrk="1" hangingPunct="1">
              <a:lnSpc>
                <a:spcPct val="80000"/>
              </a:lnSpc>
            </a:pPr>
            <a:endParaRPr lang="en-US" altLang="en-US" sz="1400" dirty="0"/>
          </a:p>
          <a:p>
            <a:pPr eaLnBrk="1" hangingPunct="1">
              <a:lnSpc>
                <a:spcPct val="80000"/>
              </a:lnSpc>
            </a:pPr>
            <a:r>
              <a:rPr lang="en-US" altLang="en-US" sz="1400" dirty="0"/>
              <a:t>Smaller businesses can be more susceptible to this event</a:t>
            </a:r>
          </a:p>
          <a:p>
            <a:pPr eaLnBrk="1" hangingPunct="1">
              <a:lnSpc>
                <a:spcPct val="80000"/>
              </a:lnSpc>
            </a:pPr>
            <a:endParaRPr lang="en-US" altLang="en-US" sz="1400" dirty="0"/>
          </a:p>
          <a:p>
            <a:pPr eaLnBrk="1" hangingPunct="1">
              <a:lnSpc>
                <a:spcPct val="80000"/>
              </a:lnSpc>
            </a:pPr>
            <a:r>
              <a:rPr lang="en-US" altLang="en-US" sz="1400" dirty="0"/>
              <a:t>The impact depends on the circumstances such as </a:t>
            </a:r>
          </a:p>
          <a:p>
            <a:pPr lvl="2" eaLnBrk="1" hangingPunct="1">
              <a:lnSpc>
                <a:spcPct val="80000"/>
              </a:lnSpc>
              <a:buFontTx/>
              <a:buChar char="•"/>
            </a:pPr>
            <a:endParaRPr lang="en-US" altLang="en-US" sz="1400" dirty="0"/>
          </a:p>
          <a:p>
            <a:pPr lvl="2" eaLnBrk="1" hangingPunct="1">
              <a:lnSpc>
                <a:spcPct val="80000"/>
              </a:lnSpc>
              <a:buFontTx/>
              <a:buChar char="•"/>
            </a:pPr>
            <a:r>
              <a:rPr lang="en-US" altLang="en-US" sz="1400" dirty="0"/>
              <a:t>how much sales the person produces in relation to overall sales, </a:t>
            </a:r>
          </a:p>
          <a:p>
            <a:pPr lvl="2" eaLnBrk="1" hangingPunct="1">
              <a:lnSpc>
                <a:spcPct val="80000"/>
              </a:lnSpc>
              <a:buFontTx/>
              <a:buChar char="•"/>
            </a:pPr>
            <a:endParaRPr lang="en-US" altLang="en-US" sz="1400" dirty="0"/>
          </a:p>
          <a:p>
            <a:pPr lvl="2" eaLnBrk="1" hangingPunct="1">
              <a:lnSpc>
                <a:spcPct val="80000"/>
              </a:lnSpc>
              <a:buFontTx/>
              <a:buChar char="•"/>
            </a:pPr>
            <a:r>
              <a:rPr lang="en-US" altLang="en-US" sz="1400" dirty="0"/>
              <a:t>goodwill created by this person </a:t>
            </a:r>
          </a:p>
          <a:p>
            <a:pPr lvl="2" eaLnBrk="1" hangingPunct="1">
              <a:lnSpc>
                <a:spcPct val="80000"/>
              </a:lnSpc>
              <a:buFontTx/>
              <a:buChar char="•"/>
            </a:pPr>
            <a:endParaRPr lang="en-US" altLang="en-US" sz="1400" dirty="0"/>
          </a:p>
          <a:p>
            <a:pPr lvl="2" eaLnBrk="1" hangingPunct="1">
              <a:lnSpc>
                <a:spcPct val="80000"/>
              </a:lnSpc>
              <a:buFontTx/>
              <a:buChar char="•"/>
            </a:pPr>
            <a:r>
              <a:rPr lang="en-US" altLang="en-US" sz="1400" dirty="0"/>
              <a:t>or perhaps if they’re an institutional icon</a:t>
            </a:r>
          </a:p>
          <a:p>
            <a:pPr lvl="2" eaLnBrk="1" hangingPunct="1">
              <a:lnSpc>
                <a:spcPct val="80000"/>
              </a:lnSpc>
              <a:buFontTx/>
              <a:buChar char="•"/>
            </a:pPr>
            <a:endParaRPr lang="en-US" altLang="en-US" sz="1400" dirty="0"/>
          </a:p>
          <a:p>
            <a:pPr eaLnBrk="1" hangingPunct="1">
              <a:lnSpc>
                <a:spcPct val="80000"/>
              </a:lnSpc>
            </a:pPr>
            <a:r>
              <a:rPr lang="en-US" altLang="en-US" sz="1400" dirty="0"/>
              <a:t>When people like the founder of the business die, it can be hard to keep attracting business the way the company used to.</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26</a:t>
            </a:fld>
            <a:endParaRPr lang="en-US" dirty="0">
              <a:latin typeface="Segoe UI" panose="020B0502040204020203" pitchFamily="34" charset="0"/>
            </a:endParaRPr>
          </a:p>
        </p:txBody>
      </p:sp>
    </p:spTree>
    <p:extLst>
      <p:ext uri="{BB962C8B-B14F-4D97-AF65-F5344CB8AC3E}">
        <p14:creationId xmlns:p14="http://schemas.microsoft.com/office/powerpoint/2010/main" val="1464964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600" dirty="0"/>
              <a:t>Let’s assume Sam is not only the top salesperson, but was also the founder of the business who subsequently sold it to Phil.</a:t>
            </a:r>
          </a:p>
          <a:p>
            <a:pPr eaLnBrk="1" hangingPunct="1"/>
            <a:endParaRPr lang="en-US" altLang="en-US" sz="1600" dirty="0"/>
          </a:p>
          <a:p>
            <a:pPr eaLnBrk="1" hangingPunct="1"/>
            <a:r>
              <a:rPr lang="en-US" altLang="en-US" sz="1600" dirty="0"/>
              <a:t>The business has a present market value of $10M</a:t>
            </a:r>
          </a:p>
          <a:p>
            <a:pPr eaLnBrk="1" hangingPunct="1"/>
            <a:endParaRPr lang="en-US" altLang="en-US" sz="1600" dirty="0"/>
          </a:p>
          <a:p>
            <a:pPr eaLnBrk="1" hangingPunct="1"/>
            <a:r>
              <a:rPr lang="en-US" altLang="en-US" sz="1600" dirty="0"/>
              <a:t>If Sam dies, the value will shrink by 20%, or $2M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134134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600" dirty="0"/>
              <a:t>Here is a summary of the various methods we’ve touched on, as well as the average value.</a:t>
            </a:r>
          </a:p>
          <a:p>
            <a:pPr eaLnBrk="1" hangingPunct="1"/>
            <a:endParaRPr lang="en-US" altLang="en-US" sz="1600" dirty="0"/>
          </a:p>
          <a:p>
            <a:pPr eaLnBrk="1" hangingPunct="1"/>
            <a:r>
              <a:rPr lang="en-US" altLang="en-US" sz="1600" dirty="0"/>
              <a:t>Still, you might be asking, “what’s the right answer? What’s Sam’s value to ACME?”</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28</a:t>
            </a:fld>
            <a:endParaRPr lang="en-US" dirty="0">
              <a:latin typeface="Segoe UI" panose="020B0502040204020203" pitchFamily="34" charset="0"/>
            </a:endParaRPr>
          </a:p>
        </p:txBody>
      </p:sp>
    </p:spTree>
    <p:extLst>
      <p:ext uri="{BB962C8B-B14F-4D97-AF65-F5344CB8AC3E}">
        <p14:creationId xmlns:p14="http://schemas.microsoft.com/office/powerpoint/2010/main" val="387580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400" dirty="0"/>
              <a:t>The answer is…. It depends.</a:t>
            </a:r>
          </a:p>
          <a:p>
            <a:pPr eaLnBrk="1" hangingPunct="1">
              <a:lnSpc>
                <a:spcPct val="80000"/>
              </a:lnSpc>
            </a:pPr>
            <a:endParaRPr lang="en-US" altLang="en-US" sz="1400" dirty="0"/>
          </a:p>
          <a:p>
            <a:pPr eaLnBrk="1" hangingPunct="1">
              <a:lnSpc>
                <a:spcPct val="80000"/>
              </a:lnSpc>
            </a:pPr>
            <a:r>
              <a:rPr lang="en-US" altLang="en-US" sz="1400" dirty="0"/>
              <a:t>Like business valuation, key person valuation is part art, part science.</a:t>
            </a:r>
          </a:p>
          <a:p>
            <a:pPr eaLnBrk="1" hangingPunct="1">
              <a:lnSpc>
                <a:spcPct val="80000"/>
              </a:lnSpc>
            </a:pPr>
            <a:endParaRPr lang="en-US" altLang="en-US" sz="1400" dirty="0"/>
          </a:p>
          <a:p>
            <a:pPr eaLnBrk="1" hangingPunct="1">
              <a:lnSpc>
                <a:spcPct val="80000"/>
              </a:lnSpc>
            </a:pPr>
            <a:r>
              <a:rPr lang="en-US" altLang="en-US" sz="1400" dirty="0"/>
              <a:t>How the key person really impacts the business is the critical determining factor. </a:t>
            </a:r>
          </a:p>
          <a:p>
            <a:pPr eaLnBrk="1" hangingPunct="1">
              <a:lnSpc>
                <a:spcPct val="80000"/>
              </a:lnSpc>
            </a:pPr>
            <a:endParaRPr lang="en-US" altLang="en-US" sz="1400" dirty="0"/>
          </a:p>
          <a:p>
            <a:pPr eaLnBrk="1" hangingPunct="1">
              <a:lnSpc>
                <a:spcPct val="80000"/>
              </a:lnSpc>
            </a:pPr>
            <a:r>
              <a:rPr lang="en-US" altLang="en-US" sz="1400" dirty="0"/>
              <a:t>If the impact on the business is on multiple fronts, consider using a weighted average.</a:t>
            </a:r>
          </a:p>
          <a:p>
            <a:pPr eaLnBrk="1" hangingPunct="1">
              <a:lnSpc>
                <a:spcPct val="80000"/>
              </a:lnSpc>
            </a:pPr>
            <a:endParaRPr lang="en-US" altLang="en-US" sz="1400" dirty="0"/>
          </a:p>
          <a:p>
            <a:pPr eaLnBrk="1" hangingPunct="1">
              <a:lnSpc>
                <a:spcPct val="80000"/>
              </a:lnSpc>
            </a:pPr>
            <a:r>
              <a:rPr lang="en-US" altLang="en-US" sz="1400" dirty="0"/>
              <a:t>For example, if the owner feels Sam’s greatest impact will be on lost market value, but loss of his sales experience factor in as well, we might come up $1.4M as the answer.</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29</a:t>
            </a:fld>
            <a:endParaRPr lang="en-US" dirty="0">
              <a:latin typeface="Segoe UI" panose="020B0502040204020203" pitchFamily="34" charset="0"/>
            </a:endParaRPr>
          </a:p>
        </p:txBody>
      </p:sp>
    </p:spTree>
    <p:extLst>
      <p:ext uri="{BB962C8B-B14F-4D97-AF65-F5344CB8AC3E}">
        <p14:creationId xmlns:p14="http://schemas.microsoft.com/office/powerpoint/2010/main" val="1932629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3</a:t>
            </a:fld>
            <a:endParaRPr lang="en-US" dirty="0">
              <a:latin typeface="Segoe UI" panose="020B0502040204020203" pitchFamily="34" charset="0"/>
            </a:endParaRPr>
          </a:p>
        </p:txBody>
      </p:sp>
    </p:spTree>
    <p:extLst>
      <p:ext uri="{BB962C8B-B14F-4D97-AF65-F5344CB8AC3E}">
        <p14:creationId xmlns:p14="http://schemas.microsoft.com/office/powerpoint/2010/main" val="3811412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000" dirty="0"/>
              <a:t>When the owner and the business are practically inseparable as far as identities go, their death is often devastating to the value of the business, not to mention what it will mean to his or her family.</a:t>
            </a:r>
          </a:p>
          <a:p>
            <a:pPr eaLnBrk="1" hangingPunct="1">
              <a:lnSpc>
                <a:spcPct val="80000"/>
              </a:lnSpc>
            </a:pPr>
            <a:endParaRPr lang="en-US" altLang="en-US" sz="1000" dirty="0"/>
          </a:p>
          <a:p>
            <a:pPr eaLnBrk="1" hangingPunct="1">
              <a:lnSpc>
                <a:spcPct val="80000"/>
              </a:lnSpc>
            </a:pPr>
            <a:r>
              <a:rPr lang="en-US" altLang="en-US" sz="1000" dirty="0"/>
              <a:t>For example, Jim Biagi (pr. Bee- EYE – gee). If he dies, all that is left of his business is the building and machinery. </a:t>
            </a:r>
          </a:p>
          <a:p>
            <a:pPr eaLnBrk="1" hangingPunct="1">
              <a:lnSpc>
                <a:spcPct val="80000"/>
              </a:lnSpc>
            </a:pPr>
            <a:endParaRPr lang="en-US" altLang="en-US" sz="1000" dirty="0"/>
          </a:p>
          <a:p>
            <a:pPr eaLnBrk="1" hangingPunct="1">
              <a:lnSpc>
                <a:spcPct val="80000"/>
              </a:lnSpc>
            </a:pPr>
            <a:r>
              <a:rPr lang="en-US" altLang="en-US" sz="1000" dirty="0"/>
              <a:t>It’s natural to look at someone with Jim’s estate value and work toward funding the estate tax liability. </a:t>
            </a:r>
          </a:p>
          <a:p>
            <a:pPr eaLnBrk="1" hangingPunct="1">
              <a:lnSpc>
                <a:spcPct val="80000"/>
              </a:lnSpc>
            </a:pPr>
            <a:endParaRPr lang="en-US" altLang="en-US" sz="1000" dirty="0"/>
          </a:p>
          <a:p>
            <a:pPr eaLnBrk="1" hangingPunct="1">
              <a:lnSpc>
                <a:spcPct val="80000"/>
              </a:lnSpc>
            </a:pPr>
            <a:r>
              <a:rPr lang="en-US" altLang="en-US" sz="1000" dirty="0"/>
              <a:t>But in situations like this, there is another, more immediate need to replace this vanishing wealth if the business owner were to die.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3782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400" dirty="0"/>
              <a:t>If the family wants to keep the business going after Jim is gone, we can go back to the traditional key person valuation methods to see what it is going to take to keep the business afloat while and after a replacement is sought.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24638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32</a:t>
            </a:fld>
            <a:endParaRPr lang="en-US" dirty="0">
              <a:latin typeface="Segoe UI" panose="020B0502040204020203" pitchFamily="34" charset="0"/>
            </a:endParaRPr>
          </a:p>
        </p:txBody>
      </p:sp>
    </p:spTree>
    <p:extLst>
      <p:ext uri="{BB962C8B-B14F-4D97-AF65-F5344CB8AC3E}">
        <p14:creationId xmlns:p14="http://schemas.microsoft.com/office/powerpoint/2010/main" val="1222142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400" dirty="0"/>
              <a:t>Let’s start with the most basic type of life insurance: Term insurance.</a:t>
            </a:r>
          </a:p>
          <a:p>
            <a:pPr eaLnBrk="1" hangingPunct="1">
              <a:lnSpc>
                <a:spcPct val="80000"/>
              </a:lnSpc>
            </a:pPr>
            <a:endParaRPr lang="en-US" altLang="en-US" sz="1400" dirty="0"/>
          </a:p>
          <a:p>
            <a:pPr eaLnBrk="1" hangingPunct="1">
              <a:lnSpc>
                <a:spcPct val="80000"/>
              </a:lnSpc>
            </a:pPr>
            <a:r>
              <a:rPr lang="en-US" altLang="en-US" sz="1400" dirty="0"/>
              <a:t>Generally speaking, term insurance is the lowest cost type of life insurance, at least the lowest cost going in.</a:t>
            </a:r>
          </a:p>
          <a:p>
            <a:pPr eaLnBrk="1" hangingPunct="1">
              <a:lnSpc>
                <a:spcPct val="80000"/>
              </a:lnSpc>
            </a:pPr>
            <a:endParaRPr lang="en-US" altLang="en-US" sz="1400" dirty="0"/>
          </a:p>
          <a:p>
            <a:pPr eaLnBrk="1" hangingPunct="1">
              <a:lnSpc>
                <a:spcPct val="80000"/>
              </a:lnSpc>
            </a:pPr>
            <a:r>
              <a:rPr lang="en-US" altLang="en-US" sz="1400" dirty="0"/>
              <a:t>Term insurance is most appropriate for key person coverage, or any coverage, for that matter when the exposure to  loss due to death is limited for a reasonably well-determined time-frame. </a:t>
            </a:r>
          </a:p>
          <a:p>
            <a:pPr eaLnBrk="1" hangingPunct="1">
              <a:lnSpc>
                <a:spcPct val="80000"/>
              </a:lnSpc>
            </a:pPr>
            <a:endParaRPr lang="en-US" altLang="en-US" sz="1400" dirty="0"/>
          </a:p>
          <a:p>
            <a:pPr eaLnBrk="1" hangingPunct="1">
              <a:lnSpc>
                <a:spcPct val="80000"/>
              </a:lnSpc>
            </a:pPr>
            <a:r>
              <a:rPr lang="en-US" altLang="en-US" sz="1400" dirty="0"/>
              <a:t>One example may be when a key employee is ten years away from retirement. The risk that he or she may die will only impact the business only exists for ten years. </a:t>
            </a:r>
          </a:p>
          <a:p>
            <a:pPr eaLnBrk="1" hangingPunct="1">
              <a:lnSpc>
                <a:spcPct val="80000"/>
              </a:lnSpc>
            </a:pPr>
            <a:endParaRPr lang="en-US" altLang="en-US" sz="1400" dirty="0"/>
          </a:p>
          <a:p>
            <a:pPr eaLnBrk="1" hangingPunct="1">
              <a:lnSpc>
                <a:spcPct val="80000"/>
              </a:lnSpc>
            </a:pPr>
            <a:r>
              <a:rPr lang="en-US" altLang="en-US" sz="1400" dirty="0"/>
              <a:t>Replacing that person at that point is still an issue, but with term life insurance covering the risk of death until that point, the business at least has ten years to plan for that event.</a:t>
            </a:r>
          </a:p>
          <a:p>
            <a:pPr eaLnBrk="1" hangingPunct="1">
              <a:lnSpc>
                <a:spcPct val="80000"/>
              </a:lnSpc>
            </a:pPr>
            <a:endParaRPr lang="en-US" altLang="en-US" sz="1400" dirty="0"/>
          </a:p>
          <a:p>
            <a:pPr eaLnBrk="1" hangingPunct="1">
              <a:lnSpc>
                <a:spcPct val="80000"/>
              </a:lnSpc>
            </a:pPr>
            <a:r>
              <a:rPr lang="en-US" altLang="en-US" sz="1400" dirty="0"/>
              <a:t>Another situation when term fits well is when a business is fairly young and growing, but still needs to invest the vast majority of profits into that growth. When discretionary cash flow is not consistently available, term insurance is certainly better than no insurance.</a:t>
            </a:r>
          </a:p>
          <a:p>
            <a:pPr eaLnBrk="1" hangingPunct="1">
              <a:lnSpc>
                <a:spcPct val="80000"/>
              </a:lnSpc>
            </a:pPr>
            <a:endParaRPr lang="en-US" altLang="en-US" sz="1400" dirty="0"/>
          </a:p>
          <a:p>
            <a:pPr eaLnBrk="1" hangingPunct="1">
              <a:lnSpc>
                <a:spcPct val="80000"/>
              </a:lnSpc>
            </a:pPr>
            <a:r>
              <a:rPr lang="en-US" altLang="en-US" sz="1400" dirty="0"/>
              <a:t>If “going in” cost is the major concern but longer term needs are likely, care should be taken to ensure that a term policy selected allows the business to convert it to a quality permanent insurance policy when cash flow is more readily available. Otherwise, the business could be faced with substantially increased cost or dropping the policy and exposing itself to the loss at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81377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200" dirty="0"/>
              <a:t>In addition to Term insurance, businesses may consider buying permanent cash value insurance.</a:t>
            </a:r>
          </a:p>
          <a:p>
            <a:pPr eaLnBrk="1" hangingPunct="1">
              <a:lnSpc>
                <a:spcPct val="80000"/>
              </a:lnSpc>
            </a:pPr>
            <a:endParaRPr lang="en-US" altLang="en-US" sz="1200" dirty="0"/>
          </a:p>
          <a:p>
            <a:pPr eaLnBrk="1" hangingPunct="1">
              <a:lnSpc>
                <a:spcPct val="80000"/>
              </a:lnSpc>
            </a:pPr>
            <a:r>
              <a:rPr lang="en-US" altLang="en-US" sz="1200" dirty="0"/>
              <a:t>Permanent life insurance comes in three general varieties and various levels of complexity. </a:t>
            </a:r>
          </a:p>
          <a:p>
            <a:pPr eaLnBrk="1" hangingPunct="1">
              <a:lnSpc>
                <a:spcPct val="80000"/>
              </a:lnSpc>
            </a:pPr>
            <a:endParaRPr lang="en-US" altLang="en-US" sz="1200" dirty="0"/>
          </a:p>
          <a:p>
            <a:pPr eaLnBrk="1" hangingPunct="1">
              <a:lnSpc>
                <a:spcPct val="80000"/>
              </a:lnSpc>
            </a:pPr>
            <a:r>
              <a:rPr lang="en-US" altLang="en-US" sz="1200" dirty="0"/>
              <a:t>The three major types of permanent insurance are Universal Life, Variable Universal Life and Whole Life. </a:t>
            </a:r>
          </a:p>
          <a:p>
            <a:pPr eaLnBrk="1" hangingPunct="1">
              <a:lnSpc>
                <a:spcPct val="80000"/>
              </a:lnSpc>
            </a:pPr>
            <a:endParaRPr lang="en-US" altLang="en-US" sz="1200" dirty="0"/>
          </a:p>
          <a:p>
            <a:pPr eaLnBrk="1" hangingPunct="1">
              <a:lnSpc>
                <a:spcPct val="80000"/>
              </a:lnSpc>
            </a:pPr>
            <a:r>
              <a:rPr lang="en-US" altLang="en-US" sz="1200" dirty="0"/>
              <a:t>Longer term needs or the common need to accumulate a side fund for other business purposes would cause the business to consider one of these types of policies.</a:t>
            </a:r>
          </a:p>
          <a:p>
            <a:pPr eaLnBrk="1" hangingPunct="1">
              <a:lnSpc>
                <a:spcPct val="80000"/>
              </a:lnSpc>
            </a:pPr>
            <a:endParaRPr lang="en-US" altLang="en-US" sz="1200" dirty="0"/>
          </a:p>
          <a:p>
            <a:pPr eaLnBrk="1" hangingPunct="1">
              <a:lnSpc>
                <a:spcPct val="80000"/>
              </a:lnSpc>
            </a:pPr>
            <a:r>
              <a:rPr lang="en-US" altLang="en-US" sz="1200" dirty="0"/>
              <a:t>For the purpose of this discussion, we’re going to assume everyone in the audience has at least a general understanding of the basic differences between these three types of policies.</a:t>
            </a:r>
          </a:p>
          <a:p>
            <a:pPr eaLnBrk="1" hangingPunct="1">
              <a:lnSpc>
                <a:spcPct val="80000"/>
              </a:lnSpc>
            </a:pPr>
            <a:endParaRPr lang="en-US" altLang="en-US" sz="1200" dirty="0"/>
          </a:p>
          <a:p>
            <a:pPr eaLnBrk="1" hangingPunct="1">
              <a:lnSpc>
                <a:spcPct val="80000"/>
              </a:lnSpc>
            </a:pPr>
            <a:r>
              <a:rPr lang="en-US" altLang="en-US" sz="1200" dirty="0"/>
              <a:t>As we discuss them, we will focus on the attributes that may lend themselves to situations the business may face.</a:t>
            </a:r>
          </a:p>
          <a:p>
            <a:pPr eaLnBrk="1" hangingPunct="1">
              <a:lnSpc>
                <a:spcPct val="80000"/>
              </a:lnSpc>
            </a:pPr>
            <a:endParaRPr lang="en-US" altLang="en-US" sz="1200" dirty="0"/>
          </a:p>
          <a:p>
            <a:pPr eaLnBrk="1" hangingPunct="1">
              <a:lnSpc>
                <a:spcPct val="80000"/>
              </a:lnSpc>
            </a:pPr>
            <a:r>
              <a:rPr lang="en-US" altLang="en-US" sz="1200" dirty="0"/>
              <a:t>Common features are: </a:t>
            </a:r>
          </a:p>
          <a:p>
            <a:pPr eaLnBrk="1" hangingPunct="1">
              <a:lnSpc>
                <a:spcPct val="80000"/>
              </a:lnSpc>
            </a:pPr>
            <a:endParaRPr lang="en-US" altLang="en-US" sz="1200" dirty="0"/>
          </a:p>
          <a:p>
            <a:pPr lvl="1" eaLnBrk="1" hangingPunct="1">
              <a:lnSpc>
                <a:spcPct val="80000"/>
              </a:lnSpc>
              <a:buFontTx/>
              <a:buChar char="•"/>
            </a:pPr>
            <a:r>
              <a:rPr lang="en-US" altLang="en-US" sz="1200" dirty="0"/>
              <a:t>Death benefit protection</a:t>
            </a:r>
          </a:p>
          <a:p>
            <a:pPr lvl="1" eaLnBrk="1" hangingPunct="1">
              <a:lnSpc>
                <a:spcPct val="80000"/>
              </a:lnSpc>
              <a:buFontTx/>
              <a:buChar char="•"/>
            </a:pPr>
            <a:r>
              <a:rPr lang="en-US" altLang="en-US" sz="1200" dirty="0"/>
              <a:t>Cash values that may be accessed by way of loans or withdrawals, regardless of the business’ financial condition. The policy loan rate will not increase just because the business is tight on funds. (Typically, the opposite is true with bank loans.) </a:t>
            </a:r>
          </a:p>
          <a:p>
            <a:pPr lvl="1" eaLnBrk="1" hangingPunct="1">
              <a:lnSpc>
                <a:spcPct val="80000"/>
              </a:lnSpc>
              <a:buFontTx/>
              <a:buChar char="•"/>
            </a:pPr>
            <a:r>
              <a:rPr lang="en-US" altLang="en-US" sz="1200" dirty="0"/>
              <a:t>The cash value can be used as collateral for loans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242056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200" dirty="0"/>
              <a:t>Guaranteed cash values and death benefits are not often found in UL and VL policies. </a:t>
            </a:r>
          </a:p>
          <a:p>
            <a:pPr eaLnBrk="1" hangingPunct="1">
              <a:lnSpc>
                <a:spcPct val="80000"/>
              </a:lnSpc>
            </a:pPr>
            <a:endParaRPr lang="en-US" altLang="en-US" sz="1200" dirty="0"/>
          </a:p>
          <a:p>
            <a:pPr eaLnBrk="1" hangingPunct="1">
              <a:lnSpc>
                <a:spcPct val="80000"/>
              </a:lnSpc>
            </a:pPr>
            <a:r>
              <a:rPr lang="en-US" altLang="en-US" sz="1200" dirty="0"/>
              <a:t>Other versions of UL and VL policies with guaranteed death benefits are available, but they generally do not have the same potential to accumulate cash values as the “non-guaranteed” versions offer.</a:t>
            </a:r>
          </a:p>
          <a:p>
            <a:pPr eaLnBrk="1" hangingPunct="1">
              <a:lnSpc>
                <a:spcPct val="80000"/>
              </a:lnSpc>
            </a:pPr>
            <a:endParaRPr lang="en-US" altLang="en-US" sz="1200" dirty="0"/>
          </a:p>
          <a:p>
            <a:pPr eaLnBrk="1" hangingPunct="1">
              <a:lnSpc>
                <a:spcPct val="80000"/>
              </a:lnSpc>
            </a:pPr>
            <a:r>
              <a:rPr lang="en-US" altLang="en-US" sz="1200" dirty="0"/>
              <a:t>Whole life offers both cash value accumulation guarantees and death benefit guarantees. While the cash values and death benefit may be greater than the guaranteed values, they will never be less as long as all of the premium payments are made. </a:t>
            </a:r>
          </a:p>
          <a:p>
            <a:pPr eaLnBrk="1" hangingPunct="1">
              <a:lnSpc>
                <a:spcPct val="80000"/>
              </a:lnSpc>
            </a:pPr>
            <a:endParaRPr lang="en-US" altLang="en-US" sz="1200" dirty="0"/>
          </a:p>
          <a:p>
            <a:pPr eaLnBrk="1" hangingPunct="1">
              <a:lnSpc>
                <a:spcPct val="80000"/>
              </a:lnSpc>
            </a:pPr>
            <a:r>
              <a:rPr lang="en-US" altLang="en-US" sz="1200" dirty="0"/>
              <a:t>Premium payment flexibility tends to be limited with whole life. Premiums may be borrowed from the policy cash values, or when funds are sufficient, partial surrenders of non-guaranteed values can be used to pay premiums. </a:t>
            </a:r>
          </a:p>
          <a:p>
            <a:pPr eaLnBrk="1" hangingPunct="1">
              <a:lnSpc>
                <a:spcPct val="80000"/>
              </a:lnSpc>
            </a:pPr>
            <a:endParaRPr lang="en-US" altLang="en-US" sz="1200" dirty="0"/>
          </a:p>
          <a:p>
            <a:pPr eaLnBrk="1" hangingPunct="1">
              <a:lnSpc>
                <a:spcPct val="80000"/>
              </a:lnSpc>
            </a:pPr>
            <a:r>
              <a:rPr lang="en-US" altLang="en-US" sz="1200" dirty="0"/>
              <a:t>This relative inflexibility is the downside to whole life.</a:t>
            </a:r>
          </a:p>
          <a:p>
            <a:pPr eaLnBrk="1" hangingPunct="1">
              <a:lnSpc>
                <a:spcPct val="80000"/>
              </a:lnSpc>
            </a:pPr>
            <a:endParaRPr lang="en-US" altLang="en-US" sz="1200" dirty="0"/>
          </a:p>
          <a:p>
            <a:pPr eaLnBrk="1" hangingPunct="1">
              <a:lnSpc>
                <a:spcPct val="80000"/>
              </a:lnSpc>
            </a:pPr>
            <a:r>
              <a:rPr lang="en-US" altLang="en-US" sz="1200" dirty="0"/>
              <a:t>But, when businesses have consistently strong cash flows and are looking for guarantees to be sure they never have to pay more than planned, whole life offers a solid alternative.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18708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Universal life is a flexible premium product. It may offer a lower premium commitment than VL or whole life, but care should still be given to ensure the policy is sufficiently funded. </a:t>
            </a:r>
          </a:p>
          <a:p>
            <a:pPr eaLnBrk="1" hangingPunct="1"/>
            <a:endParaRPr lang="en-US" altLang="en-US" sz="1200" dirty="0"/>
          </a:p>
          <a:p>
            <a:pPr eaLnBrk="1" hangingPunct="1"/>
            <a:r>
              <a:rPr lang="en-US" altLang="en-US" sz="1200" dirty="0"/>
              <a:t>UL allows the owner to pay a lower premium or even skip premiums once there is sufficient cash value built up in the policy. </a:t>
            </a:r>
          </a:p>
          <a:p>
            <a:pPr eaLnBrk="1" hangingPunct="1"/>
            <a:endParaRPr lang="en-US" altLang="en-US" sz="1200" dirty="0"/>
          </a:p>
          <a:p>
            <a:pPr eaLnBrk="1" hangingPunct="1"/>
            <a:r>
              <a:rPr lang="en-US" altLang="en-US" sz="1200" dirty="0"/>
              <a:t>This is particularly attractive to businesses that go through cycles of constrained cash flow, despite the fact that they’re well-established.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386936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200" dirty="0"/>
              <a:t>Variable Universal Life offers the flexibility that “regular” UL offers, with more upside potential.</a:t>
            </a:r>
          </a:p>
          <a:p>
            <a:pPr eaLnBrk="1" hangingPunct="1">
              <a:lnSpc>
                <a:spcPct val="80000"/>
              </a:lnSpc>
            </a:pPr>
            <a:endParaRPr lang="en-US" altLang="en-US" sz="1200" dirty="0"/>
          </a:p>
          <a:p>
            <a:pPr eaLnBrk="1" hangingPunct="1">
              <a:lnSpc>
                <a:spcPct val="80000"/>
              </a:lnSpc>
            </a:pPr>
            <a:r>
              <a:rPr lang="en-US" altLang="en-US" sz="1200" dirty="0"/>
              <a:t>VL can be suited for situations where the business has sufficient cash flow to assume more investment risk and can anticipate heavily funding the policy through the key person’s working years. </a:t>
            </a:r>
          </a:p>
          <a:p>
            <a:pPr eaLnBrk="1" hangingPunct="1">
              <a:lnSpc>
                <a:spcPct val="80000"/>
              </a:lnSpc>
            </a:pPr>
            <a:endParaRPr lang="en-US" altLang="en-US" sz="1200" dirty="0"/>
          </a:p>
          <a:p>
            <a:pPr eaLnBrk="1" hangingPunct="1">
              <a:lnSpc>
                <a:spcPct val="80000"/>
              </a:lnSpc>
            </a:pPr>
            <a:r>
              <a:rPr lang="en-US" altLang="en-US" sz="1200" dirty="0"/>
              <a:t>Like UL, it is used when premium flexibility is a key feature. But unlike the typical UL situation, the anticipation is that the business will increase premiums over time.</a:t>
            </a:r>
          </a:p>
          <a:p>
            <a:pPr eaLnBrk="1" hangingPunct="1">
              <a:lnSpc>
                <a:spcPct val="80000"/>
              </a:lnSpc>
            </a:pPr>
            <a:endParaRPr lang="en-US" altLang="en-US" sz="1200" dirty="0"/>
          </a:p>
          <a:p>
            <a:pPr eaLnBrk="1" hangingPunct="1">
              <a:lnSpc>
                <a:spcPct val="80000"/>
              </a:lnSpc>
            </a:pPr>
            <a:r>
              <a:rPr lang="en-US" altLang="en-US" sz="1200" dirty="0"/>
              <a:t>A policy design that can be used takes advantage of the increasing death benefit option, often referred to as DBO2. DBO2 adds the underlying fund values to the basic policy death benefit to offer the potential for death benefits that increase with the markets.</a:t>
            </a:r>
          </a:p>
          <a:p>
            <a:pPr eaLnBrk="1" hangingPunct="1">
              <a:lnSpc>
                <a:spcPct val="80000"/>
              </a:lnSpc>
            </a:pPr>
            <a:endParaRPr lang="en-US" altLang="en-US" sz="1200" dirty="0"/>
          </a:p>
          <a:p>
            <a:pPr eaLnBrk="1" hangingPunct="1">
              <a:lnSpc>
                <a:spcPct val="80000"/>
              </a:lnSpc>
            </a:pPr>
            <a:r>
              <a:rPr lang="en-US" altLang="en-US" sz="1200" dirty="0"/>
              <a:t>This is particularly useful when the insurance is to replace lost business value upon the key person’s death.</a:t>
            </a:r>
          </a:p>
          <a:p>
            <a:pPr eaLnBrk="1" hangingPunct="1">
              <a:lnSpc>
                <a:spcPct val="80000"/>
              </a:lnSpc>
            </a:pPr>
            <a:endParaRPr lang="en-US" altLang="en-US" sz="1200" dirty="0"/>
          </a:p>
          <a:p>
            <a:pPr eaLnBrk="1" hangingPunct="1">
              <a:lnSpc>
                <a:spcPct val="80000"/>
              </a:lnSpc>
            </a:pPr>
            <a:r>
              <a:rPr lang="en-US" altLang="en-US" sz="1200" dirty="0"/>
              <a:t>It is also used when the policy is to be used for funding supplemental executive benefits.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869273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altLang="en-US" sz="1600" dirty="0"/>
              <a:t>Some more important notes when considering Variable Universal Life…</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38</a:t>
            </a:fld>
            <a:endParaRPr lang="en-US" dirty="0">
              <a:latin typeface="Segoe UI" panose="020B0502040204020203" pitchFamily="34" charset="0"/>
            </a:endParaRPr>
          </a:p>
        </p:txBody>
      </p:sp>
    </p:spTree>
    <p:extLst>
      <p:ext uri="{BB962C8B-B14F-4D97-AF65-F5344CB8AC3E}">
        <p14:creationId xmlns:p14="http://schemas.microsoft.com/office/powerpoint/2010/main" val="3441264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200" dirty="0"/>
              <a:t>Here are few other points that businesses should be aware of when they buy permanent life insurance.</a:t>
            </a:r>
          </a:p>
          <a:p>
            <a:pPr eaLnBrk="1" hangingPunct="1">
              <a:lnSpc>
                <a:spcPct val="80000"/>
              </a:lnSpc>
            </a:pPr>
            <a:endParaRPr lang="en-US" altLang="en-US" sz="1200" dirty="0"/>
          </a:p>
          <a:p>
            <a:pPr eaLnBrk="1" hangingPunct="1">
              <a:lnSpc>
                <a:spcPct val="80000"/>
              </a:lnSpc>
            </a:pPr>
            <a:r>
              <a:rPr lang="en-US" altLang="en-US" sz="1200" dirty="0"/>
              <a:t>First of all, these policies, particularly UL and VL with level death benefit options, operate more efficiently when the premium payments are at or near the maximum levels allowed under section 7702 – to meet the definition of life insurance. </a:t>
            </a:r>
          </a:p>
          <a:p>
            <a:pPr eaLnBrk="1" hangingPunct="1">
              <a:lnSpc>
                <a:spcPct val="80000"/>
              </a:lnSpc>
            </a:pPr>
            <a:endParaRPr lang="en-US" altLang="en-US" sz="1200" dirty="0"/>
          </a:p>
          <a:p>
            <a:pPr eaLnBrk="1" hangingPunct="1">
              <a:lnSpc>
                <a:spcPct val="80000"/>
              </a:lnSpc>
            </a:pPr>
            <a:r>
              <a:rPr lang="en-US" altLang="en-US" sz="1200" dirty="0"/>
              <a:t>That’s because as cash values rise, the net amount at risk (the face amount minus the cash value) goes down. </a:t>
            </a:r>
          </a:p>
          <a:p>
            <a:pPr eaLnBrk="1" hangingPunct="1">
              <a:lnSpc>
                <a:spcPct val="80000"/>
              </a:lnSpc>
            </a:pPr>
            <a:endParaRPr lang="en-US" altLang="en-US" sz="1200" dirty="0"/>
          </a:p>
          <a:p>
            <a:pPr eaLnBrk="1" hangingPunct="1">
              <a:lnSpc>
                <a:spcPct val="80000"/>
              </a:lnSpc>
            </a:pPr>
            <a:r>
              <a:rPr lang="en-US" altLang="en-US" sz="1200" dirty="0"/>
              <a:t>As the net amount at risk goes down, the internal insurance charges are reduced. </a:t>
            </a:r>
          </a:p>
          <a:p>
            <a:pPr eaLnBrk="1" hangingPunct="1">
              <a:lnSpc>
                <a:spcPct val="80000"/>
              </a:lnSpc>
            </a:pPr>
            <a:endParaRPr lang="en-US" altLang="en-US" sz="1200" dirty="0"/>
          </a:p>
          <a:p>
            <a:pPr eaLnBrk="1" hangingPunct="1">
              <a:lnSpc>
                <a:spcPct val="80000"/>
              </a:lnSpc>
            </a:pPr>
            <a:r>
              <a:rPr lang="en-US" altLang="en-US" sz="1200" dirty="0"/>
              <a:t>As insurance charges go down, more cash value remains to accumulate earnings – further increasing cash values and reducing subsequent insurance charges.</a:t>
            </a:r>
          </a:p>
          <a:p>
            <a:pPr eaLnBrk="1" hangingPunct="1">
              <a:lnSpc>
                <a:spcPct val="80000"/>
              </a:lnSpc>
            </a:pPr>
            <a:endParaRPr lang="en-US" altLang="en-US" sz="1200" dirty="0"/>
          </a:p>
          <a:p>
            <a:pPr eaLnBrk="1" hangingPunct="1">
              <a:lnSpc>
                <a:spcPct val="80000"/>
              </a:lnSpc>
            </a:pPr>
            <a:r>
              <a:rPr lang="en-US" altLang="en-US" sz="1200" dirty="0"/>
              <a:t>To the extent possible, it is generally desirable to reach this optimum performance, and maximize the policy’s internal rate of return on cash value.</a:t>
            </a:r>
          </a:p>
          <a:p>
            <a:pPr eaLnBrk="1" hangingPunct="1">
              <a:lnSpc>
                <a:spcPct val="80000"/>
              </a:lnSpc>
            </a:pPr>
            <a:endParaRPr lang="en-US" altLang="en-US" sz="1200" dirty="0"/>
          </a:p>
          <a:p>
            <a:pPr eaLnBrk="1" hangingPunct="1">
              <a:lnSpc>
                <a:spcPct val="80000"/>
              </a:lnSpc>
            </a:pPr>
            <a:r>
              <a:rPr lang="en-US" altLang="en-US" sz="1200" dirty="0"/>
              <a:t>Doing so will shorten the amount of time it takes to cross the insurance over from being a net expense to having a positive effect on the balance sheet.</a:t>
            </a:r>
          </a:p>
          <a:p>
            <a:pPr eaLnBrk="1" hangingPunct="1">
              <a:lnSpc>
                <a:spcPct val="80000"/>
              </a:lnSpc>
            </a:pPr>
            <a:endParaRPr lang="en-US" altLang="en-US" sz="1200" dirty="0"/>
          </a:p>
          <a:p>
            <a:pPr eaLnBrk="1" hangingPunct="1">
              <a:lnSpc>
                <a:spcPct val="80000"/>
              </a:lnSpc>
            </a:pPr>
            <a:r>
              <a:rPr lang="en-US" altLang="en-US" sz="1200" dirty="0"/>
              <a:t>That is, the sooner cash values exceed premiums paid, the better from a corporate earnings perspective.</a:t>
            </a:r>
          </a:p>
          <a:p>
            <a:pPr eaLnBrk="1" hangingPunct="1">
              <a:lnSpc>
                <a:spcPct val="80000"/>
              </a:lnSpc>
            </a:pPr>
            <a:endParaRPr lang="en-US" altLang="en-US" sz="1200" dirty="0"/>
          </a:p>
          <a:p>
            <a:pPr eaLnBrk="1" hangingPunct="1">
              <a:lnSpc>
                <a:spcPct val="80000"/>
              </a:lnSpc>
            </a:pPr>
            <a:r>
              <a:rPr lang="en-US" altLang="en-US" sz="1200" dirty="0"/>
              <a:t>Ideally, this would happen within the first year, but typically would occur somewhere between five and ten years</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39</a:t>
            </a:fld>
            <a:endParaRPr lang="en-US" dirty="0">
              <a:latin typeface="Segoe UI" panose="020B0502040204020203" pitchFamily="34" charset="0"/>
            </a:endParaRPr>
          </a:p>
        </p:txBody>
      </p:sp>
    </p:spTree>
    <p:extLst>
      <p:ext uri="{BB962C8B-B14F-4D97-AF65-F5344CB8AC3E}">
        <p14:creationId xmlns:p14="http://schemas.microsoft.com/office/powerpoint/2010/main" val="329868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600" dirty="0"/>
              <a:t>Why would a business buy life insurance on it’s top people?</a:t>
            </a:r>
          </a:p>
          <a:p>
            <a:pPr eaLnBrk="1" hangingPunct="1"/>
            <a:endParaRPr lang="en-US" altLang="en-US" sz="1600" dirty="0"/>
          </a:p>
          <a:p>
            <a:pPr eaLnBrk="1" hangingPunct="1"/>
            <a:r>
              <a:rPr lang="en-US" altLang="en-US" sz="1600" dirty="0"/>
              <a:t>One fairly well-known American businessman once basically said he could lose everything, but if he still had his key people around him, he’d be successful again.</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876816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6700" indent="-266700" eaLnBrk="1" hangingPunct="1">
              <a:lnSpc>
                <a:spcPct val="80000"/>
              </a:lnSpc>
            </a:pPr>
            <a:r>
              <a:rPr lang="en-US" altLang="en-US" sz="1200" dirty="0"/>
              <a:t>Certain riders may be available that work particularly well with key person life insurance.  Riders may come with an additional cost.</a:t>
            </a:r>
          </a:p>
          <a:p>
            <a:pPr marL="266700" indent="-266700" eaLnBrk="1" hangingPunct="1">
              <a:lnSpc>
                <a:spcPct val="80000"/>
              </a:lnSpc>
            </a:pPr>
            <a:endParaRPr lang="en-US" altLang="en-US" sz="1200" dirty="0"/>
          </a:p>
          <a:p>
            <a:pPr marL="266700" indent="-266700" eaLnBrk="1" hangingPunct="1">
              <a:lnSpc>
                <a:spcPct val="80000"/>
              </a:lnSpc>
            </a:pPr>
            <a:r>
              <a:rPr lang="en-US" altLang="en-US" sz="1200" dirty="0"/>
              <a:t>Specifically, the waiver of premium or waiver of charges can be used to limit company expense if the key person becomes disabled. This may be available for an additional cost.</a:t>
            </a:r>
          </a:p>
          <a:p>
            <a:pPr marL="266700" indent="-266700" eaLnBrk="1" hangingPunct="1">
              <a:lnSpc>
                <a:spcPct val="80000"/>
              </a:lnSpc>
            </a:pPr>
            <a:endParaRPr lang="en-US" altLang="en-US" sz="1200" dirty="0"/>
          </a:p>
          <a:p>
            <a:pPr marL="266700" indent="-266700" eaLnBrk="1" hangingPunct="1">
              <a:lnSpc>
                <a:spcPct val="80000"/>
              </a:lnSpc>
            </a:pPr>
            <a:r>
              <a:rPr lang="en-US" altLang="en-US" sz="1200" dirty="0"/>
              <a:t>If they become permanently disabled, the company could re-direct the money it would have otherwise paid in premiums toward coverage on a replacement employee or as a supplemental disability benefit paid to the key person.</a:t>
            </a:r>
          </a:p>
          <a:p>
            <a:pPr marL="266700" indent="-266700" eaLnBrk="1" hangingPunct="1">
              <a:lnSpc>
                <a:spcPct val="80000"/>
              </a:lnSpc>
            </a:pPr>
            <a:endParaRPr lang="en-US" altLang="en-US" sz="1200" dirty="0"/>
          </a:p>
          <a:p>
            <a:pPr marL="266700" indent="-266700" eaLnBrk="1" hangingPunct="1">
              <a:lnSpc>
                <a:spcPct val="80000"/>
              </a:lnSpc>
            </a:pPr>
            <a:r>
              <a:rPr lang="en-US" altLang="en-US" sz="1200" dirty="0"/>
              <a:t>Many employer owned permanent life insurance policies offer a substitution of insureds so if a key person leaves the company, the coverage can be used on another employee.</a:t>
            </a:r>
          </a:p>
          <a:p>
            <a:pPr marL="266700" indent="-266700" eaLnBrk="1" hangingPunct="1">
              <a:lnSpc>
                <a:spcPct val="80000"/>
              </a:lnSpc>
            </a:pPr>
            <a:endParaRPr lang="en-US" altLang="en-US" sz="1200" dirty="0"/>
          </a:p>
          <a:p>
            <a:pPr marL="266700" indent="-266700" eaLnBrk="1" hangingPunct="1">
              <a:lnSpc>
                <a:spcPct val="80000"/>
              </a:lnSpc>
            </a:pPr>
            <a:r>
              <a:rPr lang="en-US" altLang="en-US" sz="1200" dirty="0"/>
              <a:t>Keep in mind two key factors with this substitution:</a:t>
            </a:r>
          </a:p>
          <a:p>
            <a:pPr marL="266700" indent="-266700" eaLnBrk="1" hangingPunct="1">
              <a:lnSpc>
                <a:spcPct val="80000"/>
              </a:lnSpc>
            </a:pPr>
            <a:endParaRPr lang="en-US" altLang="en-US" sz="1200" dirty="0"/>
          </a:p>
          <a:p>
            <a:pPr marL="266700" indent="-266700" eaLnBrk="1" hangingPunct="1">
              <a:lnSpc>
                <a:spcPct val="80000"/>
              </a:lnSpc>
              <a:buFontTx/>
              <a:buAutoNum type="arabicPeriod"/>
            </a:pPr>
            <a:r>
              <a:rPr lang="en-US" altLang="en-US" sz="1200" dirty="0"/>
              <a:t>It does not qualify as a 1035 exchange, so any gain would be recognized as taxable income unless the business is a non-taxable entity such as a charity or another non-profit organization.</a:t>
            </a:r>
          </a:p>
          <a:p>
            <a:pPr marL="266700" indent="-266700" eaLnBrk="1" hangingPunct="1">
              <a:lnSpc>
                <a:spcPct val="80000"/>
              </a:lnSpc>
              <a:buFontTx/>
              <a:buAutoNum type="arabicPeriod"/>
            </a:pPr>
            <a:r>
              <a:rPr lang="en-US" altLang="en-US" sz="1200" dirty="0"/>
              <a:t>The other issue is that evidence of insurability may be required on the new insured. You have to check with the carrier</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40</a:t>
            </a:fld>
            <a:endParaRPr lang="en-US" dirty="0">
              <a:latin typeface="Segoe UI" panose="020B0502040204020203" pitchFamily="34" charset="0"/>
            </a:endParaRPr>
          </a:p>
        </p:txBody>
      </p:sp>
    </p:spTree>
    <p:extLst>
      <p:ext uri="{BB962C8B-B14F-4D97-AF65-F5344CB8AC3E}">
        <p14:creationId xmlns:p14="http://schemas.microsoft.com/office/powerpoint/2010/main" val="2256100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41</a:t>
            </a:fld>
            <a:endParaRPr lang="en-US" dirty="0">
              <a:latin typeface="Segoe UI" panose="020B0502040204020203" pitchFamily="34" charset="0"/>
            </a:endParaRPr>
          </a:p>
        </p:txBody>
      </p:sp>
    </p:spTree>
    <p:extLst>
      <p:ext uri="{BB962C8B-B14F-4D97-AF65-F5344CB8AC3E}">
        <p14:creationId xmlns:p14="http://schemas.microsoft.com/office/powerpoint/2010/main" val="767206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1000" indent="-381000" eaLnBrk="1" hangingPunct="1"/>
            <a:r>
              <a:rPr lang="en-US" altLang="en-US" sz="1400" dirty="0"/>
              <a:t>The party buying life insurance has to have an insurable interest on the insured. </a:t>
            </a:r>
          </a:p>
          <a:p>
            <a:pPr marL="381000" indent="-381000" eaLnBrk="1" hangingPunct="1"/>
            <a:r>
              <a:rPr lang="en-US" altLang="en-US" sz="1400" dirty="0"/>
              <a:t>That requirement holds true for corporate-owned life insurance, or COLI. </a:t>
            </a:r>
          </a:p>
          <a:p>
            <a:pPr marL="381000" indent="-381000" eaLnBrk="1" hangingPunct="1"/>
            <a:r>
              <a:rPr lang="en-US" altLang="en-US" sz="1400" dirty="0"/>
              <a:t>Whether or not insurable interest exists is a matter of state law.</a:t>
            </a:r>
          </a:p>
          <a:p>
            <a:pPr marL="381000" indent="-381000" eaLnBrk="1" hangingPunct="1"/>
            <a:r>
              <a:rPr lang="en-US" altLang="en-US" sz="1400" dirty="0"/>
              <a:t>New York passed Regulation 180 in response to concerns over Janitor Insurance, wherein businesses would buy life insurance on just about all of their employees, looking to cash in on their death.</a:t>
            </a:r>
          </a:p>
          <a:p>
            <a:pPr marL="381000" indent="-381000" eaLnBrk="1" hangingPunct="1"/>
            <a:r>
              <a:rPr lang="en-US" altLang="en-US" sz="1400" dirty="0"/>
              <a:t>Reg. 180 may be a good reference for seeing what creates insurable interest with an employer in its employees</a:t>
            </a:r>
          </a:p>
          <a:p>
            <a:pPr marL="381000" indent="-381000" eaLnBrk="1" hangingPunct="1"/>
            <a:r>
              <a:rPr lang="en-US" altLang="en-US" sz="1400" dirty="0"/>
              <a:t>For example, it calls for the employee to:</a:t>
            </a:r>
          </a:p>
          <a:p>
            <a:pPr marL="381000" indent="-381000" eaLnBrk="1" hangingPunct="1">
              <a:buFontTx/>
              <a:buAutoNum type="arabicPeriod"/>
            </a:pPr>
            <a:r>
              <a:rPr lang="en-US" altLang="en-US" sz="1400" dirty="0"/>
              <a:t>Be responsible for management decisions, </a:t>
            </a:r>
          </a:p>
          <a:p>
            <a:pPr marL="381000" indent="-381000" eaLnBrk="1" hangingPunct="1">
              <a:buFontTx/>
              <a:buAutoNum type="arabicPeriod"/>
            </a:pPr>
            <a:r>
              <a:rPr lang="en-US" altLang="en-US" sz="1400" dirty="0"/>
              <a:t>Have impact on sales directly or through connections with the customers</a:t>
            </a:r>
          </a:p>
          <a:p>
            <a:pPr marL="381000" indent="-381000" eaLnBrk="1" hangingPunct="1">
              <a:buFontTx/>
              <a:buAutoNum type="arabicPeriod"/>
            </a:pPr>
            <a:r>
              <a:rPr lang="en-US" altLang="en-US" sz="1400" dirty="0"/>
              <a:t>Have hard to replace skills</a:t>
            </a:r>
          </a:p>
          <a:p>
            <a:pPr marL="0" indent="0" eaLnBrk="1" hangingPunct="1">
              <a:buFontTx/>
              <a:buNone/>
            </a:pPr>
            <a:endParaRPr lang="en-US" sz="1800" dirty="0">
              <a:effectLst/>
              <a:latin typeface="Calibri" panose="020F0502020204030204" pitchFamily="34" charset="0"/>
              <a:ea typeface="Calibri" panose="020F0502020204030204" pitchFamily="34" charset="0"/>
            </a:endParaRPr>
          </a:p>
          <a:p>
            <a:pPr marL="0" indent="0" eaLnBrk="1" hangingPunct="1">
              <a:buFontTx/>
              <a:buNone/>
            </a:pPr>
            <a:r>
              <a:rPr lang="en-US" sz="1800" dirty="0">
                <a:effectLst/>
                <a:latin typeface="Calibri" panose="020F0502020204030204" pitchFamily="34" charset="0"/>
                <a:ea typeface="Calibri" panose="020F0502020204030204" pitchFamily="34" charset="0"/>
              </a:rPr>
              <a:t>Under 414(q)(1)(B), the highly compensated employee amount for tax year 2024is $155,000.</a:t>
            </a:r>
            <a:endParaRPr lang="en-US" altLang="en-US" sz="1400" dirty="0"/>
          </a:p>
          <a:p>
            <a:pPr marL="381000" indent="-381000" eaLnBrk="1" hangingPunct="1">
              <a:buFontTx/>
              <a:buAutoNum type="arabicPeriod"/>
            </a:pPr>
            <a:endParaRPr lang="en-US" altLang="en-US" sz="1400" dirty="0"/>
          </a:p>
          <a:p>
            <a:pPr marL="0" indent="0" eaLnBrk="1" hangingPunct="1">
              <a:buFontTx/>
              <a:buNone/>
            </a:pPr>
            <a:r>
              <a:rPr lang="en-US" altLang="en-US" sz="1400" dirty="0"/>
              <a:t>Some more examples where New York says the employer would have insurable interest are highly compensated employees and owners.</a:t>
            </a:r>
          </a:p>
          <a:p>
            <a:pPr lvl="1" eaLnBrk="1" hangingPunct="1">
              <a:lnSpc>
                <a:spcPct val="90000"/>
              </a:lnSpc>
            </a:pPr>
            <a:endParaRPr lang="en-US" altLang="en-US" sz="1400" dirty="0"/>
          </a:p>
          <a:p>
            <a:pPr lvl="1" eaLnBrk="1" hangingPunct="1">
              <a:lnSpc>
                <a:spcPct val="90000"/>
              </a:lnSpc>
              <a:buFontTx/>
              <a:buNone/>
            </a:pPr>
            <a:r>
              <a:rPr lang="en-US" altLang="en-US" sz="1400" dirty="0"/>
              <a:t>Highly compensated employees are the top 5, or earn more than 120 thousand or are in the top 35% of compensation.</a:t>
            </a:r>
          </a:p>
          <a:p>
            <a:pPr lvl="1" eaLnBrk="1" hangingPunct="1">
              <a:lnSpc>
                <a:spcPct val="90000"/>
              </a:lnSpc>
              <a:buFontTx/>
              <a:buNone/>
            </a:pPr>
            <a:endParaRPr lang="en-US" altLang="en-US" sz="1400" dirty="0"/>
          </a:p>
          <a:p>
            <a:pPr lvl="1" eaLnBrk="1" hangingPunct="1">
              <a:lnSpc>
                <a:spcPct val="90000"/>
              </a:lnSpc>
              <a:buFontTx/>
              <a:buNone/>
            </a:pPr>
            <a:r>
              <a:rPr lang="en-US" altLang="en-US" sz="1400" dirty="0"/>
              <a:t>Owners have to be 5% or more owners.</a:t>
            </a:r>
          </a:p>
          <a:p>
            <a:pPr lvl="1" eaLnBrk="1" hangingPunct="1">
              <a:lnSpc>
                <a:spcPct val="90000"/>
              </a:lnSpc>
              <a:buFontTx/>
              <a:buNone/>
            </a:pPr>
            <a:endParaRPr lang="en-US" altLang="en-US" sz="1400" dirty="0"/>
          </a:p>
          <a:p>
            <a:pPr lvl="1" eaLnBrk="1" hangingPunct="1">
              <a:lnSpc>
                <a:spcPct val="90000"/>
              </a:lnSpc>
              <a:buFontTx/>
              <a:buNone/>
            </a:pPr>
            <a:r>
              <a:rPr lang="en-US" altLang="en-US" sz="1400" dirty="0"/>
              <a:t>A 5% owner means:</a:t>
            </a:r>
          </a:p>
          <a:p>
            <a:pPr lvl="2" eaLnBrk="1" hangingPunct="1">
              <a:lnSpc>
                <a:spcPct val="90000"/>
              </a:lnSpc>
              <a:spcBef>
                <a:spcPct val="25000"/>
              </a:spcBef>
              <a:buFontTx/>
              <a:buNone/>
            </a:pPr>
            <a:r>
              <a:rPr lang="en-US" altLang="en-US" sz="1400" dirty="0"/>
              <a:t>In corporations, anyone who owns or controls more than 5% of the outstanding stock or stock possessing more than 5% of the total combined voting power or</a:t>
            </a:r>
          </a:p>
          <a:p>
            <a:pPr lvl="2" eaLnBrk="1" hangingPunct="1">
              <a:lnSpc>
                <a:spcPct val="90000"/>
              </a:lnSpc>
              <a:spcBef>
                <a:spcPct val="25000"/>
              </a:spcBef>
              <a:buFontTx/>
              <a:buNone/>
            </a:pPr>
            <a:r>
              <a:rPr lang="en-US" altLang="en-US" sz="1400" dirty="0"/>
              <a:t>If not a corporation, anyone who owns more than 5% of the capital or profits interest in the employer</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42</a:t>
            </a:fld>
            <a:endParaRPr lang="en-US" dirty="0">
              <a:latin typeface="Segoe UI" panose="020B0502040204020203" pitchFamily="34" charset="0"/>
            </a:endParaRPr>
          </a:p>
        </p:txBody>
      </p:sp>
    </p:spTree>
    <p:extLst>
      <p:ext uri="{BB962C8B-B14F-4D97-AF65-F5344CB8AC3E}">
        <p14:creationId xmlns:p14="http://schemas.microsoft.com/office/powerpoint/2010/main" val="3426197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200" dirty="0"/>
              <a:t>Here is some good information to be aware of when COLI is involved:</a:t>
            </a:r>
          </a:p>
          <a:p>
            <a:pPr eaLnBrk="1" hangingPunct="1">
              <a:lnSpc>
                <a:spcPct val="80000"/>
              </a:lnSpc>
            </a:pPr>
            <a:endParaRPr lang="en-US" altLang="en-US" sz="1200" dirty="0"/>
          </a:p>
          <a:p>
            <a:pPr eaLnBrk="1" hangingPunct="1">
              <a:lnSpc>
                <a:spcPct val="80000"/>
              </a:lnSpc>
            </a:pPr>
            <a:r>
              <a:rPr lang="en-US" altLang="en-US" sz="1200" dirty="0"/>
              <a:t>Premium payments are not a deductible expense item for businesses</a:t>
            </a:r>
          </a:p>
          <a:p>
            <a:pPr eaLnBrk="1" hangingPunct="1">
              <a:lnSpc>
                <a:spcPct val="80000"/>
              </a:lnSpc>
            </a:pPr>
            <a:endParaRPr lang="en-US" altLang="en-US" sz="1200" dirty="0"/>
          </a:p>
          <a:p>
            <a:pPr eaLnBrk="1" hangingPunct="1">
              <a:lnSpc>
                <a:spcPct val="80000"/>
              </a:lnSpc>
            </a:pPr>
            <a:r>
              <a:rPr lang="en-US" altLang="en-US" sz="1200" dirty="0"/>
              <a:t>Cash value grow tax deferred, but could affect Alternative Minimum Tax calculations for C-Corps. AMT doesn’t affect pass-through entities.</a:t>
            </a:r>
          </a:p>
          <a:p>
            <a:pPr eaLnBrk="1" hangingPunct="1">
              <a:lnSpc>
                <a:spcPct val="80000"/>
              </a:lnSpc>
            </a:pPr>
            <a:endParaRPr lang="en-US" altLang="en-US" sz="1200" dirty="0"/>
          </a:p>
          <a:p>
            <a:pPr eaLnBrk="1" hangingPunct="1">
              <a:lnSpc>
                <a:spcPct val="80000"/>
              </a:lnSpc>
            </a:pPr>
            <a:r>
              <a:rPr lang="en-US" altLang="en-US" sz="1200" dirty="0"/>
              <a:t>Cash values up to basis can be withdrawn tax-free up to basis as long as the policy is not a Modified Endowment Contract, or MEC.</a:t>
            </a:r>
          </a:p>
          <a:p>
            <a:pPr eaLnBrk="1" hangingPunct="1">
              <a:lnSpc>
                <a:spcPct val="80000"/>
              </a:lnSpc>
            </a:pPr>
            <a:endParaRPr lang="en-US" altLang="en-US" sz="1200" dirty="0"/>
          </a:p>
          <a:p>
            <a:pPr eaLnBrk="1" hangingPunct="1">
              <a:lnSpc>
                <a:spcPct val="80000"/>
              </a:lnSpc>
            </a:pPr>
            <a:r>
              <a:rPr lang="en-US" altLang="en-US" sz="1200" dirty="0"/>
              <a:t>Loans can also be taken tax free as long as the policy isn’t a MEC – but policies with loans that subsequently lapse could cause phantom income to be recognized.</a:t>
            </a:r>
          </a:p>
          <a:p>
            <a:pPr eaLnBrk="1" hangingPunct="1">
              <a:lnSpc>
                <a:spcPct val="80000"/>
              </a:lnSpc>
            </a:pPr>
            <a:endParaRPr lang="en-US" altLang="en-US" sz="1200" dirty="0"/>
          </a:p>
          <a:p>
            <a:pPr eaLnBrk="1" hangingPunct="1">
              <a:lnSpc>
                <a:spcPct val="80000"/>
              </a:lnSpc>
            </a:pPr>
            <a:r>
              <a:rPr lang="en-US" altLang="en-US" sz="1200" dirty="0"/>
              <a:t>Any gain would be taxed as ordinary income if the policy is surrendered or sold</a:t>
            </a:r>
          </a:p>
          <a:p>
            <a:pPr eaLnBrk="1" hangingPunct="1">
              <a:lnSpc>
                <a:spcPct val="80000"/>
              </a:lnSpc>
            </a:pPr>
            <a:endParaRPr lang="en-US" altLang="en-US" sz="1200" dirty="0"/>
          </a:p>
          <a:p>
            <a:pPr eaLnBrk="1" hangingPunct="1">
              <a:lnSpc>
                <a:spcPct val="80000"/>
              </a:lnSpc>
            </a:pPr>
            <a:r>
              <a:rPr lang="en-US" altLang="en-US" sz="1200" dirty="0"/>
              <a:t>Death benefits are generally received income tax-free</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43</a:t>
            </a:fld>
            <a:endParaRPr lang="en-US" dirty="0">
              <a:latin typeface="Segoe UI" panose="020B0502040204020203" pitchFamily="34" charset="0"/>
            </a:endParaRPr>
          </a:p>
        </p:txBody>
      </p:sp>
    </p:spTree>
    <p:extLst>
      <p:ext uri="{BB962C8B-B14F-4D97-AF65-F5344CB8AC3E}">
        <p14:creationId xmlns:p14="http://schemas.microsoft.com/office/powerpoint/2010/main" val="1593345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200" dirty="0"/>
              <a:t>The Pension Protection Act of 2006 created rules that are defined under IRC section 101(j) that can make death benefit proceeds in excess of premiums paid a taxable event for employers if the insured is no longer one of their employees. </a:t>
            </a:r>
          </a:p>
          <a:p>
            <a:pPr eaLnBrk="1" hangingPunct="1">
              <a:lnSpc>
                <a:spcPct val="80000"/>
              </a:lnSpc>
            </a:pPr>
            <a:endParaRPr lang="en-US" altLang="en-US" sz="1200" dirty="0"/>
          </a:p>
          <a:p>
            <a:pPr eaLnBrk="1" hangingPunct="1">
              <a:lnSpc>
                <a:spcPct val="80000"/>
              </a:lnSpc>
            </a:pPr>
            <a:r>
              <a:rPr lang="en-US" altLang="en-US" sz="1200" dirty="0"/>
              <a:t>This is a movement on the part of Congress to eliminate the janitors’ insurance that I mentioned earlier. </a:t>
            </a:r>
          </a:p>
          <a:p>
            <a:pPr eaLnBrk="1" hangingPunct="1">
              <a:lnSpc>
                <a:spcPct val="80000"/>
              </a:lnSpc>
            </a:pPr>
            <a:endParaRPr lang="en-US" altLang="en-US" sz="1200" dirty="0"/>
          </a:p>
          <a:p>
            <a:pPr eaLnBrk="1" hangingPunct="1">
              <a:lnSpc>
                <a:spcPct val="80000"/>
              </a:lnSpc>
            </a:pPr>
            <a:r>
              <a:rPr lang="en-US" altLang="en-US" sz="1200" dirty="0"/>
              <a:t>There are exceptions to this that continue to allow employer-owned life insurance (EOLI) to be a very viable and attractive business asset.</a:t>
            </a:r>
          </a:p>
          <a:p>
            <a:pPr eaLnBrk="1" hangingPunct="1">
              <a:lnSpc>
                <a:spcPct val="80000"/>
              </a:lnSpc>
            </a:pPr>
            <a:endParaRPr lang="en-US" altLang="en-US" sz="1200" dirty="0"/>
          </a:p>
          <a:p>
            <a:pPr eaLnBrk="1" hangingPunct="1">
              <a:lnSpc>
                <a:spcPct val="80000"/>
              </a:lnSpc>
            </a:pPr>
            <a:r>
              <a:rPr lang="en-US" altLang="en-US" sz="1200" dirty="0"/>
              <a:t>For example, death benefits paid under these circumstances would be exempt:</a:t>
            </a:r>
          </a:p>
          <a:p>
            <a:pPr eaLnBrk="1" hangingPunct="1">
              <a:lnSpc>
                <a:spcPct val="80000"/>
              </a:lnSpc>
            </a:pPr>
            <a:endParaRPr lang="en-US" altLang="en-US" sz="1200" dirty="0"/>
          </a:p>
          <a:p>
            <a:pPr lvl="1" eaLnBrk="1" hangingPunct="1">
              <a:lnSpc>
                <a:spcPct val="80000"/>
              </a:lnSpc>
              <a:buFontTx/>
              <a:buChar char="•"/>
            </a:pPr>
            <a:r>
              <a:rPr lang="en-US" altLang="en-US" sz="1200" dirty="0"/>
              <a:t>The death of someone that had been an employee within the last 12 months </a:t>
            </a:r>
          </a:p>
          <a:p>
            <a:pPr lvl="1" eaLnBrk="1" hangingPunct="1">
              <a:lnSpc>
                <a:spcPct val="80000"/>
              </a:lnSpc>
              <a:buFontTx/>
              <a:buChar char="•"/>
            </a:pPr>
            <a:endParaRPr lang="en-US" altLang="en-US" sz="1200" dirty="0"/>
          </a:p>
          <a:p>
            <a:pPr lvl="1" eaLnBrk="1" hangingPunct="1">
              <a:lnSpc>
                <a:spcPct val="80000"/>
              </a:lnSpc>
              <a:buFontTx/>
              <a:buChar char="•"/>
            </a:pPr>
            <a:r>
              <a:rPr lang="en-US" altLang="en-US" sz="1200" dirty="0"/>
              <a:t>Key employees defined by sections 414 or 105</a:t>
            </a:r>
          </a:p>
          <a:p>
            <a:pPr lvl="1" eaLnBrk="1" hangingPunct="1">
              <a:lnSpc>
                <a:spcPct val="80000"/>
              </a:lnSpc>
              <a:buFontTx/>
              <a:buChar char="•"/>
            </a:pPr>
            <a:endParaRPr lang="en-US" altLang="en-US" sz="1200" dirty="0"/>
          </a:p>
          <a:p>
            <a:pPr lvl="1" eaLnBrk="1" hangingPunct="1">
              <a:lnSpc>
                <a:spcPct val="80000"/>
              </a:lnSpc>
              <a:buFontTx/>
              <a:buChar char="•"/>
            </a:pPr>
            <a:r>
              <a:rPr lang="en-US" altLang="en-US" sz="1200" dirty="0"/>
              <a:t>Fringe benefits where the proceeds benefit the employee’s heirs</a:t>
            </a:r>
          </a:p>
          <a:p>
            <a:pPr lvl="1" eaLnBrk="1" hangingPunct="1">
              <a:lnSpc>
                <a:spcPct val="80000"/>
              </a:lnSpc>
              <a:buFontTx/>
              <a:buChar char="•"/>
            </a:pPr>
            <a:endParaRPr lang="en-US" altLang="en-US" sz="1200" dirty="0"/>
          </a:p>
          <a:p>
            <a:pPr lvl="1" eaLnBrk="1" hangingPunct="1">
              <a:lnSpc>
                <a:spcPct val="80000"/>
              </a:lnSpc>
              <a:buFontTx/>
              <a:buChar char="•"/>
            </a:pPr>
            <a:r>
              <a:rPr lang="en-US" altLang="en-US" sz="1200" dirty="0"/>
              <a:t>The insurance is used to fund buy-sell plans</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44</a:t>
            </a:fld>
            <a:endParaRPr lang="en-US" dirty="0">
              <a:latin typeface="Segoe UI" panose="020B0502040204020203" pitchFamily="34" charset="0"/>
            </a:endParaRPr>
          </a:p>
        </p:txBody>
      </p:sp>
    </p:spTree>
    <p:extLst>
      <p:ext uri="{BB962C8B-B14F-4D97-AF65-F5344CB8AC3E}">
        <p14:creationId xmlns:p14="http://schemas.microsoft.com/office/powerpoint/2010/main" val="644046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0" indent="-304800" eaLnBrk="1" hangingPunct="1">
              <a:lnSpc>
                <a:spcPct val="80000"/>
              </a:lnSpc>
            </a:pPr>
            <a:r>
              <a:rPr lang="en-US" altLang="en-US" sz="800" dirty="0"/>
              <a:t>There are some steps that have to be followed for these exemptions to be effective.</a:t>
            </a:r>
          </a:p>
          <a:p>
            <a:pPr marL="304800" indent="-304800" eaLnBrk="1" hangingPunct="1">
              <a:lnSpc>
                <a:spcPct val="80000"/>
              </a:lnSpc>
            </a:pPr>
            <a:endParaRPr lang="en-US" altLang="en-US" sz="800" dirty="0"/>
          </a:p>
          <a:p>
            <a:pPr marL="304800" indent="-304800" eaLnBrk="1" hangingPunct="1">
              <a:lnSpc>
                <a:spcPct val="80000"/>
              </a:lnSpc>
            </a:pPr>
            <a:r>
              <a:rPr lang="en-US" altLang="en-US" sz="800" dirty="0"/>
              <a:t>First of all, the employer has to confirm in writing to the employee three things:</a:t>
            </a:r>
          </a:p>
          <a:p>
            <a:pPr marL="304800" indent="-304800" eaLnBrk="1" hangingPunct="1">
              <a:lnSpc>
                <a:spcPct val="80000"/>
              </a:lnSpc>
            </a:pPr>
            <a:endParaRPr lang="en-US" altLang="en-US" sz="800" dirty="0"/>
          </a:p>
          <a:p>
            <a:pPr marL="304800" indent="-304800" eaLnBrk="1" hangingPunct="1">
              <a:lnSpc>
                <a:spcPct val="80000"/>
              </a:lnSpc>
              <a:spcAft>
                <a:spcPct val="50000"/>
              </a:spcAft>
              <a:buFontTx/>
              <a:buAutoNum type="arabicPeriod"/>
            </a:pPr>
            <a:r>
              <a:rPr lang="en-US" altLang="en-US" sz="800" dirty="0"/>
              <a:t>That the company intends to insure his or her life</a:t>
            </a:r>
          </a:p>
          <a:p>
            <a:pPr marL="304800" indent="-304800" eaLnBrk="1" hangingPunct="1">
              <a:lnSpc>
                <a:spcPct val="80000"/>
              </a:lnSpc>
              <a:spcAft>
                <a:spcPct val="50000"/>
              </a:spcAft>
              <a:buFontTx/>
              <a:buAutoNum type="arabicPeriod"/>
            </a:pPr>
            <a:r>
              <a:rPr lang="en-US" altLang="en-US" sz="800" dirty="0"/>
              <a:t>The maximum amount of insurance the employer would carry on his or her life</a:t>
            </a:r>
          </a:p>
          <a:p>
            <a:pPr marL="304800" indent="-304800" eaLnBrk="1" hangingPunct="1">
              <a:lnSpc>
                <a:spcPct val="80000"/>
              </a:lnSpc>
              <a:spcAft>
                <a:spcPct val="50000"/>
              </a:spcAft>
              <a:buFontTx/>
              <a:buAutoNum type="arabicPeriod"/>
            </a:pPr>
            <a:r>
              <a:rPr lang="en-US" altLang="en-US" sz="800" dirty="0"/>
              <a:t>That the employer will be the beneficiary of the death proceeds (when in fact that is the case)</a:t>
            </a:r>
          </a:p>
          <a:p>
            <a:pPr marL="304800" indent="-304800" eaLnBrk="1" hangingPunct="1">
              <a:lnSpc>
                <a:spcPct val="80000"/>
              </a:lnSpc>
            </a:pPr>
            <a:endParaRPr lang="en-US" altLang="en-US" sz="800" dirty="0"/>
          </a:p>
          <a:p>
            <a:pPr marL="304800" indent="-304800" eaLnBrk="1" hangingPunct="1">
              <a:lnSpc>
                <a:spcPct val="80000"/>
              </a:lnSpc>
            </a:pPr>
            <a:r>
              <a:rPr lang="en-US" altLang="en-US" sz="800" dirty="0"/>
              <a:t>Second, the employer has to get a signed consent from the employee for the purchase as well as the right to keep the insurance in effect after he or she terminates from the company.</a:t>
            </a:r>
          </a:p>
          <a:p>
            <a:pPr marL="174708" indent="-174708">
              <a:buFontTx/>
              <a:buChar char="-"/>
            </a:pPr>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07422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The death benefits paid to the business are not included in the estate of deceased controlling shareholders or partners.</a:t>
            </a:r>
          </a:p>
          <a:p>
            <a:pPr eaLnBrk="1" hangingPunct="1">
              <a:lnSpc>
                <a:spcPct val="80000"/>
              </a:lnSpc>
            </a:pPr>
            <a:endParaRPr lang="en-US" altLang="en-US" sz="1600" dirty="0"/>
          </a:p>
          <a:p>
            <a:pPr eaLnBrk="1" hangingPunct="1">
              <a:lnSpc>
                <a:spcPct val="80000"/>
              </a:lnSpc>
            </a:pPr>
            <a:r>
              <a:rPr lang="en-US" altLang="en-US" sz="1600" dirty="0"/>
              <a:t>BUT, the piece of the business owned by the decedent is included in his or her estate and of course the infusion of cash from the life insurance policy would increase the value of that pie.</a:t>
            </a:r>
          </a:p>
          <a:p>
            <a:pPr eaLnBrk="1" hangingPunct="1">
              <a:lnSpc>
                <a:spcPct val="80000"/>
              </a:lnSpc>
            </a:pPr>
            <a:endParaRPr lang="en-US" altLang="en-US" sz="1600" dirty="0"/>
          </a:p>
          <a:p>
            <a:pPr eaLnBrk="1" hangingPunct="1">
              <a:lnSpc>
                <a:spcPct val="80000"/>
              </a:lnSpc>
            </a:pPr>
            <a:r>
              <a:rPr lang="en-US" altLang="en-US" sz="1600" dirty="0"/>
              <a:t>Keep in mind though that the death of the key person or owner typically reduces the value of the business for all of the reasons that we covered when we talked about key person valuation earlier.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79761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sz="1600" dirty="0"/>
              <a:t>The Connelly decision by the Supreme Court stated that a corporation's obligation to redeem a deceased shareholder's shares does not reduce the corporation's value for estate tax purposes. This means that life insurance proceeds used for redemption are included in the value of the shares for estate tax purposes. Prior cases allowed for the removal of the death benefit from the company's valuation, but businesses with existing entity redemption arrangements should now review their arrangements.
Original Content:
The Supreme Court’s Connelly Decision
A gamechanger for insurance funded entity redemption buy-sell arrangements
On June 6, 2024, the Supreme Court unanimously held in Connelly[1] that a corporation’s obligation to redeem a deceased shareholder’s shares is not a liability that reduces the corporation’s value for estate tax purposes. Therefore, the corporation’s receipt of life insurance proceeds that were used to redeem the decedent’s shares were included in the value of those shares for estate tax purposes.
Prior cases held a redemption agreement created an obligation that offsets the life insurance proceeds received by a business that is used to redeem a deceased’s interest in the business.[2] Entity redemption agreements allowed a business to own life insurance to redeem an ownership interest while removing the death benefit from the company’s valuation for estate tax purposes. However, given Connelly, businesses with existing entity redemption arrangements that are funded with company owned life insurance should review their arrangements.</a:t>
            </a:r>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73960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owners should consider the impact of company owned key person life insurance policies on their business valuations. Alternative ownership options may be considered, especially for policies insuring business owners. For non-owner key employee insurance, the value of the business may include insurance proceeds for a short period of time.
Original Content:
Key person life insurance
Business owners should consider how company owned key person life insurance policies may impact their business valuations. Under Connelly and Treasury Regulation § 20.2031-2(f), insurance proceeds received by the business would increase the business value for estate tax purposes. Where feasible, business owners may consider alternative ownership options for key person life insurance instead of having the policy owned by the business, especially for key person life insurance insuring the business owners. For company owned life insurance insuring a non-owner key employee, if the insurance proceeds will be spent to hire a replacement and/or to pay expenses, there may be a relatively short period of time where the value of the business would include the insurance proceeds.</a:t>
            </a:r>
            <a:endParaRPr lang="en-US" dirty="0">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48</a:t>
            </a:fld>
            <a:endParaRPr lang="en-US" dirty="0">
              <a:latin typeface="Segoe UI" panose="020B0502040204020203" pitchFamily="34" charset="0"/>
            </a:endParaRPr>
          </a:p>
        </p:txBody>
      </p:sp>
    </p:spTree>
    <p:extLst>
      <p:ext uri="{BB962C8B-B14F-4D97-AF65-F5344CB8AC3E}">
        <p14:creationId xmlns:p14="http://schemas.microsoft.com/office/powerpoint/2010/main" val="298964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0" indent="-190500" eaLnBrk="1" hangingPunct="1">
              <a:lnSpc>
                <a:spcPct val="80000"/>
              </a:lnSpc>
            </a:pPr>
            <a:r>
              <a:rPr lang="en-US" altLang="en-US" sz="1200" dirty="0"/>
              <a:t>There are times when the business no longer needs the life insurance coverage on the key person and either the key person or someone else may want to buy the policy.</a:t>
            </a:r>
          </a:p>
          <a:p>
            <a:pPr marL="190500" indent="-190500" eaLnBrk="1" hangingPunct="1">
              <a:lnSpc>
                <a:spcPct val="80000"/>
              </a:lnSpc>
            </a:pPr>
            <a:r>
              <a:rPr lang="en-US" altLang="en-US" sz="1200" dirty="0"/>
              <a:t>Transfers could trigger the transfer for value rule under section 101 which says the death benefit proceeds in excess of the consideration plus subsequent premiums paid would be treated as ordinary taxable income to the new owner. </a:t>
            </a:r>
          </a:p>
          <a:p>
            <a:pPr marL="190500" indent="-190500" eaLnBrk="1" hangingPunct="1">
              <a:lnSpc>
                <a:spcPct val="80000"/>
              </a:lnSpc>
            </a:pPr>
            <a:r>
              <a:rPr lang="en-US" altLang="en-US" sz="1200" dirty="0"/>
              <a:t>This rule was created to hurt the effectiveness of wagering on people’s lives, it wasn’t meant to prevent getting life insurance into the hands of people that really needed it.</a:t>
            </a:r>
          </a:p>
          <a:p>
            <a:pPr marL="190500" indent="-190500" eaLnBrk="1" hangingPunct="1">
              <a:lnSpc>
                <a:spcPct val="80000"/>
              </a:lnSpc>
            </a:pPr>
            <a:r>
              <a:rPr lang="en-US" altLang="en-US" sz="1200" dirty="0"/>
              <a:t>As a result, there are some pretty common-sense exceptions to the transfer for value rule, such as:</a:t>
            </a:r>
          </a:p>
          <a:p>
            <a:pPr marL="190500" indent="-190500" eaLnBrk="1" hangingPunct="1">
              <a:lnSpc>
                <a:spcPct val="80000"/>
              </a:lnSpc>
            </a:pPr>
            <a:endParaRPr lang="en-US" altLang="en-US" sz="1200" dirty="0"/>
          </a:p>
          <a:p>
            <a:pPr marL="190500" indent="-190500" eaLnBrk="1" hangingPunct="1">
              <a:lnSpc>
                <a:spcPct val="80000"/>
              </a:lnSpc>
            </a:pPr>
            <a:r>
              <a:rPr lang="en-US" altLang="en-US" sz="1200" dirty="0"/>
              <a:t>When the insured buys the policy</a:t>
            </a:r>
          </a:p>
          <a:p>
            <a:pPr marL="190500" indent="-190500" eaLnBrk="1" hangingPunct="1">
              <a:lnSpc>
                <a:spcPct val="80000"/>
              </a:lnSpc>
              <a:buFontTx/>
              <a:buAutoNum type="arabicPeriod"/>
            </a:pPr>
            <a:r>
              <a:rPr lang="en-US" altLang="en-US" sz="1200" dirty="0"/>
              <a:t>When a partner of the insured or a partnership to which the insured is a partner buys the policy</a:t>
            </a:r>
          </a:p>
          <a:p>
            <a:pPr marL="190500" indent="-190500" eaLnBrk="1" hangingPunct="1">
              <a:lnSpc>
                <a:spcPct val="80000"/>
              </a:lnSpc>
              <a:buFontTx/>
              <a:buAutoNum type="arabicPeriod"/>
            </a:pPr>
            <a:r>
              <a:rPr lang="en-US" altLang="en-US" sz="1200" dirty="0"/>
              <a:t>When a corporation that the insured is either a shareholder or officer buys the policy</a:t>
            </a:r>
          </a:p>
          <a:p>
            <a:pPr marL="190500" indent="-190500" eaLnBrk="1" hangingPunct="1">
              <a:lnSpc>
                <a:spcPct val="80000"/>
              </a:lnSpc>
              <a:buFontTx/>
              <a:buAutoNum type="arabicPeriod"/>
            </a:pPr>
            <a:endParaRPr lang="en-US" altLang="en-US" sz="1200" dirty="0"/>
          </a:p>
          <a:p>
            <a:pPr marL="190500" indent="-190500" eaLnBrk="1" hangingPunct="1">
              <a:lnSpc>
                <a:spcPct val="80000"/>
              </a:lnSpc>
            </a:pPr>
            <a:r>
              <a:rPr lang="en-US" altLang="en-US" sz="1200" dirty="0"/>
              <a:t>There’s another exception that can be somewhat confusing to read. The basic meaning of this exception is that if the company goes through a restructuring or reorganization and a new company is created as a result, that avoids the transfer for value rule, too.</a:t>
            </a:r>
          </a:p>
          <a:p>
            <a:pPr marL="190500" indent="-190500" eaLnBrk="1" hangingPunct="1">
              <a:lnSpc>
                <a:spcPct val="80000"/>
              </a:lnSpc>
            </a:pPr>
            <a:r>
              <a:rPr lang="en-US" altLang="en-US" sz="1200" dirty="0"/>
              <a:t>When the employee sets a up a trust and the trust buys the policy from the company, it needs to be treated as a grantor trust for income tax purposes. </a:t>
            </a:r>
          </a:p>
          <a:p>
            <a:pPr marL="190500" indent="-190500" eaLnBrk="1" hangingPunct="1">
              <a:lnSpc>
                <a:spcPct val="80000"/>
              </a:lnSpc>
            </a:pPr>
            <a:r>
              <a:rPr lang="en-US" altLang="en-US" sz="1200" dirty="0"/>
              <a:t>Grantor trusts are treated as being one and the same as the grantor for income tax purposes so the trust buying the policy is tantamount to the employee buying the policy as far as income taxes are concerned.</a:t>
            </a:r>
          </a:p>
          <a:p>
            <a:pPr marL="190500" indent="-190500" eaLnBrk="1" hangingPunct="1">
              <a:lnSpc>
                <a:spcPct val="80000"/>
              </a:lnSpc>
            </a:pPr>
            <a:r>
              <a:rPr lang="en-US" altLang="en-US" sz="1200" dirty="0"/>
              <a:t>You could have the employee buy the policy and turn around and give it to the trust, but that exposes the death benefit to inclusion in the employee’s estate for three years from the date of the gift. It’s typically a good idea to avoid that possibility by having the trust buy the policy directly.</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49</a:t>
            </a:fld>
            <a:endParaRPr lang="en-US" dirty="0">
              <a:latin typeface="Segoe UI" panose="020B0502040204020203" pitchFamily="34" charset="0"/>
            </a:endParaRPr>
          </a:p>
        </p:txBody>
      </p:sp>
    </p:spTree>
    <p:extLst>
      <p:ext uri="{BB962C8B-B14F-4D97-AF65-F5344CB8AC3E}">
        <p14:creationId xmlns:p14="http://schemas.microsoft.com/office/powerpoint/2010/main" val="160549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00000"/>
              </a:lnSpc>
            </a:pPr>
            <a:r>
              <a:rPr lang="en-US" altLang="en-US" sz="1600" dirty="0"/>
              <a:t>When you think about it, there are four things that potentially can happen with a key employee:</a:t>
            </a:r>
          </a:p>
          <a:p>
            <a:pPr eaLnBrk="1" hangingPunct="1">
              <a:lnSpc>
                <a:spcPct val="80000"/>
              </a:lnSpc>
            </a:pPr>
            <a:endParaRPr lang="en-US" altLang="en-US" sz="1600" dirty="0"/>
          </a:p>
          <a:p>
            <a:pPr eaLnBrk="1" hangingPunct="1">
              <a:lnSpc>
                <a:spcPct val="80000"/>
              </a:lnSpc>
            </a:pPr>
            <a:r>
              <a:rPr lang="en-US" altLang="en-US" sz="1600" dirty="0"/>
              <a:t>They stay</a:t>
            </a:r>
          </a:p>
          <a:p>
            <a:pPr eaLnBrk="1" hangingPunct="1">
              <a:lnSpc>
                <a:spcPct val="80000"/>
              </a:lnSpc>
            </a:pPr>
            <a:r>
              <a:rPr lang="en-US" altLang="en-US" sz="1600" dirty="0"/>
              <a:t>They leave – if Murphy’s Law is in full effect, the best people leave for the top competitor</a:t>
            </a:r>
          </a:p>
          <a:p>
            <a:pPr eaLnBrk="1" hangingPunct="1">
              <a:lnSpc>
                <a:spcPct val="80000"/>
              </a:lnSpc>
            </a:pPr>
            <a:r>
              <a:rPr lang="en-US" altLang="en-US" sz="1600" dirty="0"/>
              <a:t>They retire – sometimes early</a:t>
            </a:r>
          </a:p>
          <a:p>
            <a:pPr eaLnBrk="1" hangingPunct="1">
              <a:lnSpc>
                <a:spcPct val="80000"/>
              </a:lnSpc>
            </a:pPr>
            <a:r>
              <a:rPr lang="en-US" altLang="en-US" sz="1600" dirty="0"/>
              <a:t>They DIE</a:t>
            </a:r>
          </a:p>
          <a:p>
            <a:pPr eaLnBrk="1" hangingPunct="1">
              <a:lnSpc>
                <a:spcPct val="80000"/>
              </a:lnSpc>
            </a:pPr>
            <a:endParaRPr lang="en-US" altLang="en-US" sz="1600" dirty="0"/>
          </a:p>
          <a:p>
            <a:pPr eaLnBrk="1" hangingPunct="1">
              <a:lnSpc>
                <a:spcPct val="80000"/>
              </a:lnSpc>
            </a:pPr>
            <a:r>
              <a:rPr lang="en-US" altLang="en-US" sz="1600" dirty="0"/>
              <a:t>{We’re going to assume they wouldn’t be considered </a:t>
            </a:r>
            <a:r>
              <a:rPr lang="en-US" altLang="en-US" sz="1600" b="1" u="sng" dirty="0"/>
              <a:t>key</a:t>
            </a:r>
            <a:r>
              <a:rPr lang="en-US" altLang="en-US" sz="1600" dirty="0"/>
              <a:t> if “they get fired” is an option}</a:t>
            </a:r>
          </a:p>
          <a:p>
            <a:pPr eaLnBrk="1" hangingPunct="1">
              <a:lnSpc>
                <a:spcPct val="80000"/>
              </a:lnSpc>
            </a:pPr>
            <a:endParaRPr lang="en-US" altLang="en-US" sz="1600" dirty="0"/>
          </a:p>
          <a:p>
            <a:pPr eaLnBrk="1" hangingPunct="1">
              <a:lnSpc>
                <a:spcPct val="80000"/>
              </a:lnSpc>
            </a:pPr>
            <a:r>
              <a:rPr lang="en-US" altLang="en-US" sz="1600" dirty="0"/>
              <a:t>Companies can offer incentives to keep the key people around – even keep them working longer than they may have thought</a:t>
            </a:r>
          </a:p>
          <a:p>
            <a:pPr eaLnBrk="1" hangingPunct="1">
              <a:lnSpc>
                <a:spcPct val="80000"/>
              </a:lnSpc>
            </a:pPr>
            <a:endParaRPr lang="en-US" altLang="en-US" sz="1600" dirty="0"/>
          </a:p>
          <a:p>
            <a:pPr eaLnBrk="1" hangingPunct="1">
              <a:lnSpc>
                <a:spcPct val="80000"/>
              </a:lnSpc>
            </a:pPr>
            <a:r>
              <a:rPr lang="en-US" altLang="en-US" sz="1600" dirty="0"/>
              <a:t>Generally, it is fairly clear when someone is going to retire or quit. The writing is either on the wall or on a letter sitting on the owner’s desk</a:t>
            </a:r>
          </a:p>
          <a:p>
            <a:pPr eaLnBrk="1" hangingPunct="1">
              <a:lnSpc>
                <a:spcPct val="80000"/>
              </a:lnSpc>
            </a:pPr>
            <a:endParaRPr lang="en-US" altLang="en-US" sz="1600" dirty="0"/>
          </a:p>
          <a:p>
            <a:pPr eaLnBrk="1" hangingPunct="1">
              <a:lnSpc>
                <a:spcPct val="80000"/>
              </a:lnSpc>
            </a:pPr>
            <a:r>
              <a:rPr lang="en-US" altLang="en-US" sz="1600" dirty="0"/>
              <a:t>But death is often not as predictable</a:t>
            </a:r>
          </a:p>
          <a:p>
            <a:pPr eaLnBrk="1" hangingPunct="1">
              <a:lnSpc>
                <a:spcPct val="80000"/>
              </a:lnSpc>
            </a:pPr>
            <a:endParaRPr lang="en-US" altLang="en-US" sz="16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508575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50</a:t>
            </a:fld>
            <a:endParaRPr lang="en-US" dirty="0">
              <a:latin typeface="Segoe UI" panose="020B0502040204020203" pitchFamily="34" charset="0"/>
            </a:endParaRPr>
          </a:p>
        </p:txBody>
      </p:sp>
    </p:spTree>
    <p:extLst>
      <p:ext uri="{BB962C8B-B14F-4D97-AF65-F5344CB8AC3E}">
        <p14:creationId xmlns:p14="http://schemas.microsoft.com/office/powerpoint/2010/main" val="1211312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050" dirty="0"/>
              <a:t>A good place to start is by asking some questions to identify who the key people are and then the types of costs that may be involved if they’re needed to be replaced.</a:t>
            </a:r>
          </a:p>
          <a:p>
            <a:pPr eaLnBrk="1" hangingPunct="1"/>
            <a:endParaRPr lang="en-US" altLang="en-US" sz="1050" dirty="0"/>
          </a:p>
          <a:p>
            <a:pPr eaLnBrk="1" hangingPunct="1"/>
            <a:r>
              <a:rPr lang="en-US" altLang="en-US" sz="1050" dirty="0"/>
              <a:t>When the business owner starts adding up these costs in their heads, they will begin to conclude this is an issue they need to take seriously.</a:t>
            </a:r>
          </a:p>
          <a:p>
            <a:pPr eaLnBrk="1" hangingPunct="1"/>
            <a:endParaRPr lang="en-US" altLang="en-US" sz="1050" dirty="0"/>
          </a:p>
          <a:p>
            <a:pPr eaLnBrk="1" hangingPunct="1"/>
            <a:r>
              <a:rPr lang="en-US" altLang="en-US" sz="1050" dirty="0"/>
              <a:t>Incidentally, these questions may help formulate some ideas about developing compensation and benefit plans, as well.</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51</a:t>
            </a:fld>
            <a:endParaRPr lang="en-US" dirty="0">
              <a:latin typeface="Segoe UI" panose="020B0502040204020203" pitchFamily="34" charset="0"/>
            </a:endParaRPr>
          </a:p>
        </p:txBody>
      </p:sp>
    </p:spTree>
    <p:extLst>
      <p:ext uri="{BB962C8B-B14F-4D97-AF65-F5344CB8AC3E}">
        <p14:creationId xmlns:p14="http://schemas.microsoft.com/office/powerpoint/2010/main" val="2170630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Here are some more questions that business owners need to consider.</a:t>
            </a:r>
          </a:p>
          <a:p>
            <a:pPr eaLnBrk="1" hangingPunct="1"/>
            <a:endParaRPr lang="en-US" altLang="en-US" sz="1200" dirty="0"/>
          </a:p>
          <a:p>
            <a:pPr eaLnBrk="1" hangingPunct="1"/>
            <a:r>
              <a:rPr lang="en-US" altLang="en-US" sz="1200" dirty="0"/>
              <a:t>They relate more directly to them and their families. </a:t>
            </a:r>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52</a:t>
            </a:fld>
            <a:endParaRPr lang="en-US" dirty="0">
              <a:latin typeface="Segoe UI" panose="020B0502040204020203" pitchFamily="34" charset="0"/>
            </a:endParaRPr>
          </a:p>
        </p:txBody>
      </p:sp>
    </p:spTree>
    <p:extLst>
      <p:ext uri="{BB962C8B-B14F-4D97-AF65-F5344CB8AC3E}">
        <p14:creationId xmlns:p14="http://schemas.microsoft.com/office/powerpoint/2010/main" val="3104249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Once the commitment has been made to start a key person life insurance program, these steps need to be completed:</a:t>
            </a:r>
          </a:p>
          <a:p>
            <a:pPr eaLnBrk="1" hangingPunct="1">
              <a:lnSpc>
                <a:spcPct val="80000"/>
              </a:lnSpc>
            </a:pPr>
            <a:endParaRPr lang="en-US" altLang="en-US" sz="1600" dirty="0"/>
          </a:p>
          <a:p>
            <a:pPr eaLnBrk="1" hangingPunct="1">
              <a:lnSpc>
                <a:spcPct val="80000"/>
              </a:lnSpc>
            </a:pPr>
            <a:r>
              <a:rPr lang="en-US" altLang="en-US" sz="1600" dirty="0"/>
              <a:t>Identify who the key people to be insured are, what their roles in the company are and how their loss will impact the business.</a:t>
            </a:r>
          </a:p>
          <a:p>
            <a:pPr eaLnBrk="1" hangingPunct="1">
              <a:lnSpc>
                <a:spcPct val="80000"/>
              </a:lnSpc>
            </a:pPr>
            <a:endParaRPr lang="en-US" altLang="en-US" sz="1600" dirty="0"/>
          </a:p>
          <a:p>
            <a:pPr eaLnBrk="1" hangingPunct="1">
              <a:lnSpc>
                <a:spcPct val="80000"/>
              </a:lnSpc>
            </a:pPr>
            <a:r>
              <a:rPr lang="en-US" altLang="en-US" sz="1600" dirty="0"/>
              <a:t>Gather information necessary – and what information will depend on how they impact the business – to estimate their value to the business.</a:t>
            </a:r>
          </a:p>
          <a:p>
            <a:pPr eaLnBrk="1" hangingPunct="1">
              <a:lnSpc>
                <a:spcPct val="80000"/>
              </a:lnSpc>
            </a:pPr>
            <a:endParaRPr lang="en-US" altLang="en-US" sz="1600" dirty="0"/>
          </a:p>
          <a:p>
            <a:pPr eaLnBrk="1" hangingPunct="1">
              <a:lnSpc>
                <a:spcPct val="80000"/>
              </a:lnSpc>
            </a:pPr>
            <a:r>
              <a:rPr lang="en-US" altLang="en-US" sz="1600" dirty="0"/>
              <a:t>The company’s Board of Directors will need to pass a resolution authorizing the purchase of life insurance on the key employees.</a:t>
            </a:r>
          </a:p>
          <a:p>
            <a:pPr eaLnBrk="1" hangingPunct="1">
              <a:lnSpc>
                <a:spcPct val="80000"/>
              </a:lnSpc>
            </a:pPr>
            <a:endParaRPr lang="en-US" altLang="en-US" sz="1600" dirty="0"/>
          </a:p>
          <a:p>
            <a:pPr eaLnBrk="1" hangingPunct="1">
              <a:lnSpc>
                <a:spcPct val="80000"/>
              </a:lnSpc>
            </a:pPr>
            <a:r>
              <a:rPr lang="en-US" altLang="en-US" sz="1600" dirty="0"/>
              <a:t>The employees to be covered each need to sign the proper authorization for the company to buy and hold life insurance on them.</a:t>
            </a:r>
          </a:p>
          <a:p>
            <a:pPr eaLnBrk="1" hangingPunct="1">
              <a:lnSpc>
                <a:spcPct val="80000"/>
              </a:lnSpc>
            </a:pPr>
            <a:endParaRPr lang="en-US" altLang="en-US" sz="1600" dirty="0"/>
          </a:p>
          <a:p>
            <a:pPr eaLnBrk="1" hangingPunct="1">
              <a:lnSpc>
                <a:spcPct val="80000"/>
              </a:lnSpc>
            </a:pPr>
            <a:endParaRPr lang="en-US" altLang="en-US" sz="1600" dirty="0"/>
          </a:p>
          <a:p>
            <a:pPr eaLnBrk="1" hangingPunct="1">
              <a:lnSpc>
                <a:spcPct val="80000"/>
              </a:lnSpc>
            </a:pPr>
            <a:endParaRPr lang="en-US" altLang="en-US" sz="1600" dirty="0"/>
          </a:p>
          <a:p>
            <a:pPr eaLnBrk="1" hangingPunct="1"/>
            <a:r>
              <a:rPr lang="en-US" altLang="en-US" sz="1600" dirty="0"/>
              <a:t>Once the proper authorizations are in place, an officer other than the insured should sign the applications.</a:t>
            </a:r>
          </a:p>
          <a:p>
            <a:pPr eaLnBrk="1" hangingPunct="1"/>
            <a:endParaRPr lang="en-US" altLang="en-US" sz="1600" dirty="0"/>
          </a:p>
          <a:p>
            <a:pPr eaLnBrk="1" hangingPunct="1"/>
            <a:r>
              <a:rPr lang="en-US" altLang="en-US" sz="1600" dirty="0"/>
              <a:t>The business will be the owner, beneficiary and premium payer for each policy.</a:t>
            </a:r>
          </a:p>
          <a:p>
            <a:pPr eaLnBrk="1" hangingPunct="1"/>
            <a:endParaRPr lang="en-US" altLang="en-US" sz="1600" dirty="0"/>
          </a:p>
          <a:p>
            <a:pPr eaLnBrk="1" hangingPunct="1"/>
            <a:r>
              <a:rPr lang="en-US" altLang="en-US" sz="1600" dirty="0"/>
              <a:t>The agent should write a cover letter to send to the underwriter with the applications explaining how the key person value was determined. </a:t>
            </a:r>
          </a:p>
          <a:p>
            <a:pPr eaLnBrk="1" hangingPunct="1"/>
            <a:endParaRPr lang="en-US" altLang="en-US" sz="1600" dirty="0"/>
          </a:p>
          <a:p>
            <a:pPr eaLnBrk="1" hangingPunct="1"/>
            <a:r>
              <a:rPr lang="en-US" altLang="en-US" sz="1600" dirty="0"/>
              <a:t>This is an extremely important step and will save time and effort later if it is done properly.</a:t>
            </a:r>
          </a:p>
          <a:p>
            <a:pPr eaLnBrk="1" hangingPunct="1">
              <a:lnSpc>
                <a:spcPct val="80000"/>
              </a:lnSpc>
            </a:pPr>
            <a:endParaRPr lang="en-US" altLang="en-US" sz="16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36446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050" dirty="0"/>
              <a:t>Part of on-going administration of the program unfortunately involves what can be done with the policy when a key person leaves.</a:t>
            </a:r>
          </a:p>
          <a:p>
            <a:pPr eaLnBrk="1" hangingPunct="1"/>
            <a:endParaRPr lang="en-US" altLang="en-US" sz="1050" dirty="0"/>
          </a:p>
          <a:p>
            <a:pPr eaLnBrk="1" hangingPunct="1"/>
            <a:r>
              <a:rPr lang="en-US" altLang="en-US" sz="1050" dirty="0"/>
              <a:t>I might suggest at this point that a strong executive compensation and benefit plan using some sort of golden handcuff can reduce how often this will be a problem.</a:t>
            </a:r>
          </a:p>
          <a:p>
            <a:pPr eaLnBrk="1" hangingPunct="1"/>
            <a:endParaRPr lang="en-US" altLang="en-US" sz="1050" dirty="0"/>
          </a:p>
          <a:p>
            <a:pPr eaLnBrk="1" hangingPunct="1"/>
            <a:r>
              <a:rPr lang="en-US" altLang="en-US" sz="1050" dirty="0"/>
              <a:t>But, key people do sometimes leave, regardless. </a:t>
            </a:r>
          </a:p>
          <a:p>
            <a:pPr eaLnBrk="1" hangingPunct="1"/>
            <a:endParaRPr lang="en-US" altLang="en-US" sz="1050" dirty="0"/>
          </a:p>
          <a:p>
            <a:pPr eaLnBrk="1" hangingPunct="1"/>
            <a:endParaRPr lang="en-US" altLang="en-US" sz="1050" dirty="0"/>
          </a:p>
          <a:p>
            <a:pPr marL="266700" indent="-266700" eaLnBrk="1" hangingPunct="1">
              <a:lnSpc>
                <a:spcPct val="80000"/>
              </a:lnSpc>
            </a:pPr>
            <a:r>
              <a:rPr lang="en-US" altLang="en-US" sz="1200" dirty="0"/>
              <a:t>The first and most obvious option is to keep the insurance.</a:t>
            </a:r>
          </a:p>
          <a:p>
            <a:pPr marL="266700" indent="-266700" eaLnBrk="1" hangingPunct="1">
              <a:lnSpc>
                <a:spcPct val="80000"/>
              </a:lnSpc>
            </a:pPr>
            <a:endParaRPr lang="en-US" altLang="en-US" sz="1200" dirty="0"/>
          </a:p>
          <a:p>
            <a:pPr marL="266700" indent="-266700" eaLnBrk="1" hangingPunct="1">
              <a:lnSpc>
                <a:spcPct val="80000"/>
              </a:lnSpc>
            </a:pPr>
            <a:r>
              <a:rPr lang="en-US" altLang="en-US" sz="1200" dirty="0"/>
              <a:t>Some states may have regulations on this, so you will want to consult with a qualified attorney that is familiar with the subject and make sure you know what is allowed where the business resides.</a:t>
            </a:r>
          </a:p>
          <a:p>
            <a:pPr marL="266700" indent="-266700" eaLnBrk="1" hangingPunct="1">
              <a:lnSpc>
                <a:spcPct val="80000"/>
              </a:lnSpc>
            </a:pPr>
            <a:endParaRPr lang="en-US" altLang="en-US" sz="1200" dirty="0"/>
          </a:p>
          <a:p>
            <a:pPr marL="266700" indent="-266700" eaLnBrk="1" hangingPunct="1">
              <a:lnSpc>
                <a:spcPct val="80000"/>
              </a:lnSpc>
            </a:pPr>
            <a:r>
              <a:rPr lang="en-US" altLang="en-US" sz="1200" dirty="0"/>
              <a:t>If the business holds the policy until death, they can use the death benefit proceeds to recoup costs from a number of sources such as:</a:t>
            </a:r>
          </a:p>
          <a:p>
            <a:pPr marL="723900" lvl="1" indent="-266700" eaLnBrk="1" hangingPunct="1">
              <a:lnSpc>
                <a:spcPct val="80000"/>
              </a:lnSpc>
              <a:buFontTx/>
              <a:buAutoNum type="arabicPeriod"/>
            </a:pPr>
            <a:endParaRPr lang="en-US" altLang="en-US" sz="1200" dirty="0"/>
          </a:p>
          <a:p>
            <a:pPr marL="723900" lvl="1" indent="-266700" eaLnBrk="1" hangingPunct="1">
              <a:lnSpc>
                <a:spcPct val="80000"/>
              </a:lnSpc>
              <a:buFontTx/>
              <a:buAutoNum type="arabicPeriod"/>
            </a:pPr>
            <a:r>
              <a:rPr lang="en-US" altLang="en-US" sz="1200" dirty="0"/>
              <a:t>The premiums they paid, </a:t>
            </a:r>
          </a:p>
          <a:p>
            <a:pPr marL="723900" lvl="1" indent="-266700" eaLnBrk="1" hangingPunct="1">
              <a:lnSpc>
                <a:spcPct val="80000"/>
              </a:lnSpc>
              <a:buFontTx/>
              <a:buAutoNum type="arabicPeriod"/>
            </a:pPr>
            <a:endParaRPr lang="en-US" altLang="en-US" sz="1200" dirty="0"/>
          </a:p>
          <a:p>
            <a:pPr marL="723900" lvl="1" indent="-266700" eaLnBrk="1" hangingPunct="1">
              <a:lnSpc>
                <a:spcPct val="80000"/>
              </a:lnSpc>
              <a:buFontTx/>
              <a:buAutoNum type="arabicPeriod"/>
            </a:pPr>
            <a:r>
              <a:rPr lang="en-US" altLang="en-US" sz="1200" dirty="0"/>
              <a:t>Other key person needs – perhaps for a key person that is not eligible for affordable life insurance</a:t>
            </a:r>
          </a:p>
          <a:p>
            <a:pPr marL="723900" lvl="1" indent="-266700" eaLnBrk="1" hangingPunct="1">
              <a:lnSpc>
                <a:spcPct val="80000"/>
              </a:lnSpc>
              <a:buFontTx/>
              <a:buAutoNum type="arabicPeriod"/>
            </a:pPr>
            <a:endParaRPr lang="en-US" altLang="en-US" sz="1200" dirty="0"/>
          </a:p>
          <a:p>
            <a:pPr marL="723900" lvl="1" indent="-266700" eaLnBrk="1" hangingPunct="1">
              <a:lnSpc>
                <a:spcPct val="80000"/>
              </a:lnSpc>
              <a:buFontTx/>
              <a:buAutoNum type="arabicPeriod"/>
            </a:pPr>
            <a:r>
              <a:rPr lang="en-US" altLang="en-US" sz="1200" dirty="0"/>
              <a:t>Repurchase stock from a retired owner’s estate or perhaps from another owner</a:t>
            </a:r>
          </a:p>
          <a:p>
            <a:pPr marL="723900" lvl="1" indent="-266700" eaLnBrk="1" hangingPunct="1">
              <a:lnSpc>
                <a:spcPct val="80000"/>
              </a:lnSpc>
              <a:buFontTx/>
              <a:buAutoNum type="arabicPeriod"/>
            </a:pPr>
            <a:endParaRPr lang="en-US" altLang="en-US" sz="1200" dirty="0"/>
          </a:p>
          <a:p>
            <a:pPr marL="723900" lvl="1" indent="-266700" eaLnBrk="1" hangingPunct="1">
              <a:lnSpc>
                <a:spcPct val="80000"/>
              </a:lnSpc>
              <a:buFontTx/>
              <a:buAutoNum type="arabicPeriod"/>
            </a:pPr>
            <a:r>
              <a:rPr lang="en-US" altLang="en-US" sz="1200" dirty="0"/>
              <a:t>Benefit costs from benefit plans such as deferred compensation or salary continuation plans. </a:t>
            </a:r>
          </a:p>
          <a:p>
            <a:pPr marL="723900" lvl="1" indent="-266700" eaLnBrk="1" hangingPunct="1">
              <a:lnSpc>
                <a:spcPct val="80000"/>
              </a:lnSpc>
              <a:buFontTx/>
              <a:buAutoNum type="arabicPeriod"/>
            </a:pPr>
            <a:endParaRPr lang="en-US" altLang="en-US" sz="1200" dirty="0"/>
          </a:p>
          <a:p>
            <a:pPr marL="723900" lvl="1" indent="-266700" eaLnBrk="1" hangingPunct="1">
              <a:lnSpc>
                <a:spcPct val="80000"/>
              </a:lnSpc>
              <a:buFontTx/>
              <a:buAutoNum type="arabicPeriod"/>
            </a:pPr>
            <a:endParaRPr lang="en-US" altLang="en-US" sz="1200" dirty="0"/>
          </a:p>
          <a:p>
            <a:pPr eaLnBrk="1" hangingPunct="1">
              <a:lnSpc>
                <a:spcPct val="90000"/>
              </a:lnSpc>
            </a:pPr>
            <a:r>
              <a:rPr lang="en-US" altLang="en-US" sz="1600" dirty="0"/>
              <a:t>Beyond holding onto the policy, the business could sell or bonus the policy to the insured or his or her trust</a:t>
            </a:r>
          </a:p>
          <a:p>
            <a:pPr eaLnBrk="1" hangingPunct="1">
              <a:lnSpc>
                <a:spcPct val="90000"/>
              </a:lnSpc>
            </a:pPr>
            <a:endParaRPr lang="en-US" altLang="en-US" sz="1600" dirty="0"/>
          </a:p>
          <a:p>
            <a:pPr eaLnBrk="1" hangingPunct="1">
              <a:lnSpc>
                <a:spcPct val="90000"/>
              </a:lnSpc>
            </a:pPr>
            <a:r>
              <a:rPr lang="en-US" altLang="en-US" sz="1600" dirty="0"/>
              <a:t>Another option I mentioned earlier is to use a transfer or substitution of insured rider, if it was included on the policy.</a:t>
            </a:r>
          </a:p>
          <a:p>
            <a:pPr eaLnBrk="1" hangingPunct="1">
              <a:lnSpc>
                <a:spcPct val="90000"/>
              </a:lnSpc>
            </a:pPr>
            <a:endParaRPr lang="en-US" altLang="en-US" sz="1600" dirty="0"/>
          </a:p>
          <a:p>
            <a:pPr eaLnBrk="1" hangingPunct="1">
              <a:lnSpc>
                <a:spcPct val="90000"/>
              </a:lnSpc>
            </a:pPr>
            <a:r>
              <a:rPr lang="en-US" altLang="en-US" sz="1600" dirty="0"/>
              <a:t>If the business is winding down, or otherwise doesn’t see the value in holding onto the insurance any longer, they could surrender the policy for any cash value or unearned premium or alternatively sell the policy to a viatical company.</a:t>
            </a:r>
          </a:p>
          <a:p>
            <a:pPr eaLnBrk="1" hangingPunct="1">
              <a:lnSpc>
                <a:spcPct val="90000"/>
              </a:lnSpc>
            </a:pPr>
            <a:endParaRPr lang="en-US" altLang="en-US" sz="1600" dirty="0"/>
          </a:p>
          <a:p>
            <a:pPr eaLnBrk="1" hangingPunct="1">
              <a:lnSpc>
                <a:spcPct val="90000"/>
              </a:lnSpc>
            </a:pPr>
            <a:r>
              <a:rPr lang="en-US" altLang="en-US" sz="1600" dirty="0"/>
              <a:t>Surrendering or settling the policy may be considered as a last resort for disposing of a valuable financial asset such as a life insurance policy. In either event, any gain in the policy would be taxable as ordinary income.</a:t>
            </a:r>
          </a:p>
          <a:p>
            <a:pPr marL="723900" lvl="1" indent="-266700" eaLnBrk="1" hangingPunct="1">
              <a:lnSpc>
                <a:spcPct val="80000"/>
              </a:lnSpc>
              <a:buFontTx/>
              <a:buAutoNum type="arabicPeriod"/>
            </a:pPr>
            <a:endParaRPr lang="en-US" altLang="en-US" sz="1200" dirty="0"/>
          </a:p>
          <a:p>
            <a:pPr marL="723900" lvl="1" indent="-266700" eaLnBrk="1" hangingPunct="1">
              <a:lnSpc>
                <a:spcPct val="80000"/>
              </a:lnSpc>
              <a:buFontTx/>
              <a:buAutoNum type="arabicPeriod"/>
            </a:pPr>
            <a:endParaRPr lang="en-US" altLang="en-US" sz="1200" dirty="0"/>
          </a:p>
          <a:p>
            <a:pPr marL="266700" indent="-266700" eaLnBrk="1" hangingPunct="1">
              <a:lnSpc>
                <a:spcPct val="80000"/>
              </a:lnSpc>
            </a:pPr>
            <a:r>
              <a:rPr lang="en-US" altLang="en-US" sz="1200" dirty="0"/>
              <a:t>Again, the costs recovered could be directly tied to the insured or to another employee or owner.</a:t>
            </a:r>
          </a:p>
          <a:p>
            <a:pPr marL="266700" indent="-266700" eaLnBrk="1" hangingPunct="1">
              <a:lnSpc>
                <a:spcPct val="80000"/>
              </a:lnSpc>
            </a:pPr>
            <a:endParaRPr lang="en-US" altLang="en-US" sz="1200" dirty="0"/>
          </a:p>
          <a:p>
            <a:pPr eaLnBrk="1" hangingPunct="1"/>
            <a:endParaRPr lang="en-US" altLang="en-US" sz="1050"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54</a:t>
            </a:fld>
            <a:endParaRPr lang="en-US" dirty="0">
              <a:latin typeface="Segoe UI" panose="020B0502040204020203" pitchFamily="34" charset="0"/>
            </a:endParaRPr>
          </a:p>
        </p:txBody>
      </p:sp>
    </p:spTree>
    <p:extLst>
      <p:ext uri="{BB962C8B-B14F-4D97-AF65-F5344CB8AC3E}">
        <p14:creationId xmlns:p14="http://schemas.microsoft.com/office/powerpoint/2010/main" val="3798797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600" dirty="0"/>
              <a:t>In closing, I’d like to thank you for the opportunity to be with you to discuss this topic. I hope this was useful to you. Before we adjourn, please note that READ SLIDE.</a:t>
            </a:r>
          </a:p>
          <a:p>
            <a:pPr eaLnBrk="1" hangingPunct="1"/>
            <a:endParaRPr lang="en-US" altLang="en-US" sz="1600" dirty="0"/>
          </a:p>
          <a:p>
            <a:pPr eaLnBrk="1" hangingPunct="1"/>
            <a:r>
              <a:rPr lang="en-US" altLang="en-US" sz="1600" dirty="0"/>
              <a:t>THANK YOU.</a:t>
            </a:r>
          </a:p>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55</a:t>
            </a:fld>
            <a:endParaRPr lang="en-US" dirty="0">
              <a:latin typeface="Segoe UI" panose="020B0502040204020203" pitchFamily="34" charset="0"/>
            </a:endParaRPr>
          </a:p>
        </p:txBody>
      </p:sp>
    </p:spTree>
    <p:extLst>
      <p:ext uri="{BB962C8B-B14F-4D97-AF65-F5344CB8AC3E}">
        <p14:creationId xmlns:p14="http://schemas.microsoft.com/office/powerpoint/2010/main" val="7770125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37107-5B3B-C144-9AF1-F4F03A8099C2}" type="slidenum">
              <a:rPr lang="en-US" smtClean="0">
                <a:latin typeface="Segoe UI" panose="020B0502040204020203" pitchFamily="34" charset="0"/>
              </a:rPr>
              <a:pPr/>
              <a:t>56</a:t>
            </a:fld>
            <a:endParaRPr lang="en-US" dirty="0">
              <a:latin typeface="Segoe UI" panose="020B0502040204020203" pitchFamily="34" charset="0"/>
            </a:endParaRPr>
          </a:p>
        </p:txBody>
      </p:sp>
    </p:spTree>
    <p:extLst>
      <p:ext uri="{BB962C8B-B14F-4D97-AF65-F5344CB8AC3E}">
        <p14:creationId xmlns:p14="http://schemas.microsoft.com/office/powerpoint/2010/main" val="273324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400" dirty="0"/>
              <a:t>But if someone dies, the business can just go out and find a replacement, right?</a:t>
            </a:r>
          </a:p>
          <a:p>
            <a:pPr eaLnBrk="1" hangingPunct="1">
              <a:lnSpc>
                <a:spcPct val="80000"/>
              </a:lnSpc>
            </a:pPr>
            <a:endParaRPr lang="en-US" altLang="en-US" sz="1400" dirty="0"/>
          </a:p>
          <a:p>
            <a:pPr eaLnBrk="1" hangingPunct="1">
              <a:lnSpc>
                <a:spcPct val="80000"/>
              </a:lnSpc>
            </a:pPr>
            <a:r>
              <a:rPr lang="en-US" altLang="en-US" sz="1400" dirty="0"/>
              <a:t>Maybe, maybe not. Maybe they can hire someone extremely talented with huge potential – but they may take time to develop the special talents that make a businesses person key in the first place. </a:t>
            </a:r>
          </a:p>
          <a:p>
            <a:pPr eaLnBrk="1" hangingPunct="1">
              <a:lnSpc>
                <a:spcPct val="80000"/>
              </a:lnSpc>
            </a:pPr>
            <a:endParaRPr lang="en-US" altLang="en-US" sz="1400" dirty="0"/>
          </a:p>
          <a:p>
            <a:pPr eaLnBrk="1" hangingPunct="1">
              <a:lnSpc>
                <a:spcPct val="80000"/>
              </a:lnSpc>
            </a:pPr>
            <a:r>
              <a:rPr lang="en-US" altLang="en-US" sz="1400" dirty="0"/>
              <a:t>This is particularly true in the small business segment where people often fill multiple roles or have the institutional knowledge about what has made the business succeed.</a:t>
            </a:r>
          </a:p>
          <a:p>
            <a:pPr eaLnBrk="1" hangingPunct="1">
              <a:lnSpc>
                <a:spcPct val="80000"/>
              </a:lnSpc>
            </a:pPr>
            <a:endParaRPr lang="en-US" altLang="en-US" sz="1400" dirty="0"/>
          </a:p>
          <a:p>
            <a:pPr eaLnBrk="1" hangingPunct="1">
              <a:lnSpc>
                <a:spcPct val="80000"/>
              </a:lnSpc>
            </a:pPr>
            <a:r>
              <a:rPr lang="en-US" altLang="en-US" sz="1400" dirty="0"/>
              <a:t>What happens when they die?</a:t>
            </a:r>
          </a:p>
          <a:p>
            <a:pPr eaLnBrk="1" hangingPunct="1">
              <a:lnSpc>
                <a:spcPct val="80000"/>
              </a:lnSpc>
            </a:pPr>
            <a:endParaRPr lang="en-US" altLang="en-US" sz="1400" dirty="0"/>
          </a:p>
          <a:p>
            <a:pPr eaLnBrk="1" hangingPunct="1">
              <a:lnSpc>
                <a:spcPct val="80000"/>
              </a:lnSpc>
            </a:pPr>
            <a:r>
              <a:rPr lang="en-US" altLang="en-US" sz="1400" dirty="0"/>
              <a:t>What will it mean to the company’s sales, profits and operational expertise?</a:t>
            </a:r>
          </a:p>
          <a:p>
            <a:pPr eaLnBrk="1" hangingPunct="1">
              <a:lnSpc>
                <a:spcPct val="80000"/>
              </a:lnSpc>
            </a:pPr>
            <a:endParaRPr lang="en-US" altLang="en-US" sz="1400" dirty="0"/>
          </a:p>
          <a:p>
            <a:pPr eaLnBrk="1" hangingPunct="1">
              <a:lnSpc>
                <a:spcPct val="80000"/>
              </a:lnSpc>
            </a:pPr>
            <a:r>
              <a:rPr lang="en-US" altLang="en-US" sz="1400" dirty="0"/>
              <a:t>What will it cost to hire someone new?</a:t>
            </a:r>
          </a:p>
          <a:p>
            <a:pPr eaLnBrk="1" hangingPunct="1">
              <a:lnSpc>
                <a:spcPct val="80000"/>
              </a:lnSpc>
            </a:pPr>
            <a:endParaRPr lang="en-US" altLang="en-US" sz="1400" dirty="0"/>
          </a:p>
          <a:p>
            <a:pPr eaLnBrk="1" hangingPunct="1">
              <a:lnSpc>
                <a:spcPct val="80000"/>
              </a:lnSpc>
            </a:pPr>
            <a:r>
              <a:rPr lang="en-US" altLang="en-US" sz="1400" dirty="0"/>
              <a:t>Will the business have to pay someone more to be able to give them the incentive to leave wherever they are now? What about sign-on bonuses, headhunters, advertising. Are these all in the company’s budget?</a:t>
            </a:r>
          </a:p>
          <a:p>
            <a:pPr eaLnBrk="1" hangingPunct="1">
              <a:lnSpc>
                <a:spcPct val="80000"/>
              </a:lnSpc>
            </a:pPr>
            <a:endParaRPr lang="en-US" altLang="en-US" sz="1400" dirty="0"/>
          </a:p>
          <a:p>
            <a:pPr eaLnBrk="1" hangingPunct="1">
              <a:lnSpc>
                <a:spcPct val="80000"/>
              </a:lnSpc>
            </a:pPr>
            <a:r>
              <a:rPr lang="en-US" altLang="en-US" sz="1400" dirty="0"/>
              <a:t>What happens if the most experienced person dies?</a:t>
            </a:r>
          </a:p>
          <a:p>
            <a:pPr eaLnBrk="1" hangingPunct="1">
              <a:lnSpc>
                <a:spcPct val="80000"/>
              </a:lnSpc>
            </a:pPr>
            <a:endParaRPr lang="en-US" altLang="en-US" sz="1400" dirty="0"/>
          </a:p>
          <a:p>
            <a:pPr eaLnBrk="1" hangingPunct="1">
              <a:lnSpc>
                <a:spcPct val="80000"/>
              </a:lnSpc>
            </a:pPr>
            <a:r>
              <a:rPr lang="en-US" altLang="en-US" sz="1400" dirty="0"/>
              <a:t>What about losing the driving sales force or the genius behind the manufacturing line? If you’re all sales and no product or vice versa, you’re going to have some problems.</a:t>
            </a:r>
          </a:p>
          <a:p>
            <a:pPr eaLnBrk="1" hangingPunct="1">
              <a:lnSpc>
                <a:spcPct val="80000"/>
              </a:lnSpc>
            </a:pPr>
            <a:endParaRPr lang="en-US" altLang="en-US" sz="1400" dirty="0"/>
          </a:p>
          <a:p>
            <a:pPr eaLnBrk="1" hangingPunct="1">
              <a:lnSpc>
                <a:spcPct val="80000"/>
              </a:lnSpc>
            </a:pPr>
            <a:r>
              <a:rPr lang="en-US" altLang="en-US" sz="1400" dirty="0"/>
              <a:t>So, obviously, that’s what everyone is protecting against, right?</a:t>
            </a:r>
          </a:p>
          <a:p>
            <a:pPr eaLnBrk="1" hangingPunct="1">
              <a:lnSpc>
                <a:spcPct val="80000"/>
              </a:lnSpc>
            </a:pPr>
            <a:endParaRPr lang="en-US" alt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0095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600" dirty="0"/>
              <a:t>Wrong. Fire is what people protect against.</a:t>
            </a:r>
          </a:p>
          <a:p>
            <a:pPr eaLnBrk="1" hangingPunct="1">
              <a:lnSpc>
                <a:spcPct val="80000"/>
              </a:lnSpc>
            </a:pPr>
            <a:endParaRPr lang="en-US" altLang="en-US" sz="1600" dirty="0"/>
          </a:p>
          <a:p>
            <a:pPr eaLnBrk="1" hangingPunct="1">
              <a:lnSpc>
                <a:spcPct val="80000"/>
              </a:lnSpc>
            </a:pPr>
            <a:r>
              <a:rPr lang="en-US" altLang="en-US" sz="1600" dirty="0"/>
              <a:t>Partly because they have to or they won’t get the financing they need.</a:t>
            </a:r>
          </a:p>
          <a:p>
            <a:pPr eaLnBrk="1" hangingPunct="1">
              <a:lnSpc>
                <a:spcPct val="80000"/>
              </a:lnSpc>
            </a:pPr>
            <a:endParaRPr lang="en-US" altLang="en-US" sz="1600" dirty="0"/>
          </a:p>
          <a:p>
            <a:pPr eaLnBrk="1" hangingPunct="1">
              <a:lnSpc>
                <a:spcPct val="80000"/>
              </a:lnSpc>
            </a:pPr>
            <a:r>
              <a:rPr lang="en-US" altLang="en-US" sz="1600" dirty="0"/>
              <a:t>Partly because they’re scared to death about what might happen if their building burnt down.</a:t>
            </a:r>
          </a:p>
          <a:p>
            <a:pPr eaLnBrk="1" hangingPunct="1">
              <a:lnSpc>
                <a:spcPct val="80000"/>
              </a:lnSpc>
            </a:pPr>
            <a:endParaRPr lang="en-US" altLang="en-US" sz="1600" dirty="0"/>
          </a:p>
          <a:p>
            <a:pPr eaLnBrk="1" hangingPunct="1">
              <a:lnSpc>
                <a:spcPct val="80000"/>
              </a:lnSpc>
            </a:pPr>
            <a:r>
              <a:rPr lang="en-US" altLang="en-US" sz="1600" dirty="0"/>
              <a:t>But let’s remember what Mr. Carnegie said… </a:t>
            </a:r>
          </a:p>
          <a:p>
            <a:pPr eaLnBrk="1" hangingPunct="1">
              <a:lnSpc>
                <a:spcPct val="80000"/>
              </a:lnSpc>
            </a:pPr>
            <a:endParaRPr lang="en-US" altLang="en-US" sz="1600" dirty="0"/>
          </a:p>
          <a:p>
            <a:pPr eaLnBrk="1" hangingPunct="1">
              <a:lnSpc>
                <a:spcPct val="80000"/>
              </a:lnSpc>
            </a:pPr>
            <a:r>
              <a:rPr lang="en-US" altLang="en-US" sz="1600" dirty="0"/>
              <a:t>You can get back the buildings and machinery.</a:t>
            </a:r>
          </a:p>
          <a:p>
            <a:pPr eaLnBrk="1" hangingPunct="1">
              <a:lnSpc>
                <a:spcPct val="80000"/>
              </a:lnSpc>
            </a:pPr>
            <a:endParaRPr lang="en-US" altLang="en-US" sz="1600" dirty="0"/>
          </a:p>
          <a:p>
            <a:pPr eaLnBrk="1" hangingPunct="1">
              <a:lnSpc>
                <a:spcPct val="80000"/>
              </a:lnSpc>
            </a:pPr>
            <a:r>
              <a:rPr lang="en-US" altLang="en-US" sz="1600" dirty="0"/>
              <a:t>Key person life insurance can infuse the cash needed when it’s needed to shore up against the losses that are bound to follow</a:t>
            </a:r>
          </a:p>
          <a:p>
            <a:endParaRPr lang="en-US" dirty="0">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831307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400" dirty="0"/>
              <a:t>—Here’s another quotable quote.</a:t>
            </a:r>
          </a:p>
          <a:p>
            <a:pPr eaLnBrk="1" hangingPunct="1"/>
            <a:endParaRPr lang="en-US" altLang="en-US" sz="1400" dirty="0"/>
          </a:p>
          <a:p>
            <a:pPr eaLnBrk="1" hangingPunct="1"/>
            <a:r>
              <a:rPr lang="en-US" altLang="en-US" sz="1400" dirty="0"/>
              <a:t>It’s from the EMMA-LOYD case. {I have no idea if I’m pronouncing that properly.}</a:t>
            </a:r>
          </a:p>
          <a:p>
            <a:pPr eaLnBrk="1" hangingPunct="1"/>
            <a:endParaRPr lang="en-US" altLang="en-US" sz="1400" dirty="0"/>
          </a:p>
          <a:p>
            <a:pPr eaLnBrk="1" hangingPunct="1"/>
            <a:r>
              <a:rPr lang="en-US" altLang="en-US" sz="1400" dirty="0"/>
              <a:t>The point is that it just makes plain old common sense. </a:t>
            </a:r>
          </a:p>
          <a:p>
            <a:pPr eaLnBrk="1" hangingPunct="1"/>
            <a:endParaRPr lang="en-US" altLang="en-US" sz="1400" dirty="0"/>
          </a:p>
          <a:p>
            <a:pPr eaLnBrk="1" hangingPunct="1"/>
            <a:r>
              <a:rPr lang="en-US" altLang="en-US" sz="1400" dirty="0"/>
              <a:t>You insure everything else you could lose. It just makes sense to insure your best people.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59809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sz="1400" dirty="0"/>
              <a:t>Why?</a:t>
            </a:r>
          </a:p>
          <a:p>
            <a:pPr eaLnBrk="1" hangingPunct="1">
              <a:lnSpc>
                <a:spcPct val="80000"/>
              </a:lnSpc>
            </a:pPr>
            <a:endParaRPr lang="en-US" altLang="en-US" sz="1400" dirty="0"/>
          </a:p>
          <a:p>
            <a:pPr eaLnBrk="1" hangingPunct="1">
              <a:lnSpc>
                <a:spcPct val="80000"/>
              </a:lnSpc>
            </a:pPr>
            <a:r>
              <a:rPr lang="en-US" altLang="en-US" sz="1400" dirty="0"/>
              <a:t>Look what the business will have when it insures its key people:</a:t>
            </a:r>
          </a:p>
          <a:p>
            <a:pPr eaLnBrk="1" hangingPunct="1">
              <a:lnSpc>
                <a:spcPct val="80000"/>
              </a:lnSpc>
            </a:pPr>
            <a:endParaRPr lang="en-US" altLang="en-US" sz="1400" dirty="0"/>
          </a:p>
          <a:p>
            <a:pPr eaLnBrk="1" hangingPunct="1">
              <a:lnSpc>
                <a:spcPct val="80000"/>
              </a:lnSpc>
            </a:pPr>
            <a:r>
              <a:rPr lang="en-US" altLang="en-US" sz="1400" dirty="0"/>
              <a:t>Cash to help keep the business running even when the regular flow has slowed or stopped</a:t>
            </a:r>
          </a:p>
          <a:p>
            <a:pPr eaLnBrk="1" hangingPunct="1">
              <a:lnSpc>
                <a:spcPct val="80000"/>
              </a:lnSpc>
            </a:pPr>
            <a:endParaRPr lang="en-US" altLang="en-US" sz="1400" dirty="0"/>
          </a:p>
          <a:p>
            <a:pPr eaLnBrk="1" hangingPunct="1">
              <a:lnSpc>
                <a:spcPct val="80000"/>
              </a:lnSpc>
            </a:pPr>
            <a:r>
              <a:rPr lang="en-US" altLang="en-US" sz="1400" dirty="0"/>
              <a:t>Keep the creditors happy – they like to know that their customers take business seriously enough to ensure they will be able to pay them</a:t>
            </a:r>
          </a:p>
          <a:p>
            <a:pPr eaLnBrk="1" hangingPunct="1">
              <a:lnSpc>
                <a:spcPct val="80000"/>
              </a:lnSpc>
            </a:pPr>
            <a:endParaRPr lang="en-US" altLang="en-US" sz="1400" dirty="0"/>
          </a:p>
          <a:p>
            <a:pPr eaLnBrk="1" hangingPunct="1">
              <a:lnSpc>
                <a:spcPct val="80000"/>
              </a:lnSpc>
            </a:pPr>
            <a:r>
              <a:rPr lang="en-US" altLang="en-US" sz="1400" dirty="0"/>
              <a:t>It can help make up the difference between results from the “new guy” and what would have come from the original key employee</a:t>
            </a:r>
          </a:p>
          <a:p>
            <a:pPr eaLnBrk="1" hangingPunct="1">
              <a:lnSpc>
                <a:spcPct val="80000"/>
              </a:lnSpc>
            </a:pPr>
            <a:endParaRPr lang="en-US" altLang="en-US" sz="1400" dirty="0"/>
          </a:p>
          <a:p>
            <a:pPr eaLnBrk="1" hangingPunct="1">
              <a:lnSpc>
                <a:spcPct val="80000"/>
              </a:lnSpc>
            </a:pPr>
            <a:r>
              <a:rPr lang="en-US" altLang="en-US" sz="1400" dirty="0"/>
              <a:t>Help pay recruiting costs, not to mention expenses the company can’t even imagine until something bad happens</a:t>
            </a:r>
          </a:p>
          <a:p>
            <a:pPr eaLnBrk="1" hangingPunct="1">
              <a:lnSpc>
                <a:spcPct val="80000"/>
              </a:lnSpc>
            </a:pPr>
            <a:endParaRPr lang="en-US" altLang="en-US" sz="1400" dirty="0"/>
          </a:p>
          <a:p>
            <a:pPr eaLnBrk="1" hangingPunct="1">
              <a:lnSpc>
                <a:spcPct val="80000"/>
              </a:lnSpc>
            </a:pPr>
            <a:r>
              <a:rPr lang="en-US" altLang="en-US" sz="1400" dirty="0"/>
              <a:t>This cash is paid from the insurance company to the business on time, untouched and untaxed when the business needs it the most.</a:t>
            </a:r>
          </a:p>
          <a:p>
            <a:pPr eaLnBrk="1" hangingPunct="1">
              <a:lnSpc>
                <a:spcPct val="80000"/>
              </a:lnSpc>
            </a:pPr>
            <a:endParaRPr lang="en-US" altLang="en-US" sz="1400" dirty="0"/>
          </a:p>
          <a:p>
            <a:pPr eaLnBrk="1" hangingPunct="1">
              <a:lnSpc>
                <a:spcPct val="80000"/>
              </a:lnSpc>
            </a:pPr>
            <a:r>
              <a:rPr lang="en-US" altLang="en-US" sz="1400" dirty="0"/>
              <a:t>And depending on the type of insurance the company buys, there may even be cash available for short-term needs while the key employee is still alive.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7E37107-5B3B-C144-9AF1-F4F03A8099C2}"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13207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brandhub.equitable.com/content/axa-brandhub/us/en/guidelines/photography.html"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5.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102.x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3.xml"/><Relationship Id="rId4" Type="http://schemas.openxmlformats.org/officeDocument/2006/relationships/image" Target="../media/image1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4.xml"/><Relationship Id="rId4" Type="http://schemas.openxmlformats.org/officeDocument/2006/relationships/image" Target="../media/image12.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5.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6.xml"/><Relationship Id="rId4" Type="http://schemas.openxmlformats.org/officeDocument/2006/relationships/image" Target="../media/image14.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7.xml"/><Relationship Id="rId4" Type="http://schemas.openxmlformats.org/officeDocument/2006/relationships/image" Target="../media/image15.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8.xml"/><Relationship Id="rId4" Type="http://schemas.openxmlformats.org/officeDocument/2006/relationships/image" Target="../media/image15.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9.xml"/><Relationship Id="rId4" Type="http://schemas.openxmlformats.org/officeDocument/2006/relationships/image" Target="../media/image1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6.emf"/></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0.xml"/><Relationship Id="rId4" Type="http://schemas.openxmlformats.org/officeDocument/2006/relationships/image" Target="../media/image17.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1.xml"/><Relationship Id="rId4" Type="http://schemas.openxmlformats.org/officeDocument/2006/relationships/image" Target="../media/image18.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2.xml"/><Relationship Id="rId4" Type="http://schemas.openxmlformats.org/officeDocument/2006/relationships/image" Target="../media/image19.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3.xml"/><Relationship Id="rId4" Type="http://schemas.openxmlformats.org/officeDocument/2006/relationships/image" Target="../media/image20.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4.xml"/><Relationship Id="rId4" Type="http://schemas.openxmlformats.org/officeDocument/2006/relationships/image" Target="../media/image21.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5.xml"/><Relationship Id="rId4" Type="http://schemas.openxmlformats.org/officeDocument/2006/relationships/image" Target="../media/image22.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6.xml"/><Relationship Id="rId4" Type="http://schemas.openxmlformats.org/officeDocument/2006/relationships/image" Target="../media/image23.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7.xml"/><Relationship Id="rId4" Type="http://schemas.openxmlformats.org/officeDocument/2006/relationships/image" Target="../media/image24.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8.xml"/><Relationship Id="rId5" Type="http://schemas.openxmlformats.org/officeDocument/2006/relationships/image" Target="../media/image26.emf"/><Relationship Id="rId4" Type="http://schemas.openxmlformats.org/officeDocument/2006/relationships/image" Target="../media/image25.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19.xml"/><Relationship Id="rId5" Type="http://schemas.openxmlformats.org/officeDocument/2006/relationships/image" Target="../media/image52.png"/><Relationship Id="rId4" Type="http://schemas.openxmlformats.org/officeDocument/2006/relationships/image" Target="../media/image27.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7.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0.xml"/><Relationship Id="rId4" Type="http://schemas.openxmlformats.org/officeDocument/2006/relationships/image" Target="../media/image27.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1.xml"/><Relationship Id="rId4" Type="http://schemas.openxmlformats.org/officeDocument/2006/relationships/image" Target="../media/image28.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2.xml"/><Relationship Id="rId4" Type="http://schemas.openxmlformats.org/officeDocument/2006/relationships/image" Target="../media/image29.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3.xml"/><Relationship Id="rId5" Type="http://schemas.openxmlformats.org/officeDocument/2006/relationships/image" Target="../media/image52.png"/><Relationship Id="rId4" Type="http://schemas.openxmlformats.org/officeDocument/2006/relationships/image" Target="../media/image29.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4.xml"/><Relationship Id="rId4" Type="http://schemas.openxmlformats.org/officeDocument/2006/relationships/image" Target="../media/image30.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5.xml"/><Relationship Id="rId4" Type="http://schemas.openxmlformats.org/officeDocument/2006/relationships/image" Target="../media/image3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6.xml"/><Relationship Id="rId4" Type="http://schemas.openxmlformats.org/officeDocument/2006/relationships/image" Target="../media/image32.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7.xml"/><Relationship Id="rId4" Type="http://schemas.openxmlformats.org/officeDocument/2006/relationships/image" Target="../media/image33.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8.xml"/><Relationship Id="rId4" Type="http://schemas.openxmlformats.org/officeDocument/2006/relationships/image" Target="../media/image34.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29.xml"/><Relationship Id="rId4" Type="http://schemas.openxmlformats.org/officeDocument/2006/relationships/image" Target="../media/image35.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8.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0.xml"/><Relationship Id="rId4" Type="http://schemas.openxmlformats.org/officeDocument/2006/relationships/image" Target="../media/image36.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1.xml"/><Relationship Id="rId4" Type="http://schemas.openxmlformats.org/officeDocument/2006/relationships/image" Target="../media/image37.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2.xml"/><Relationship Id="rId4" Type="http://schemas.openxmlformats.org/officeDocument/2006/relationships/image" Target="../media/image38.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3.xml"/><Relationship Id="rId4" Type="http://schemas.openxmlformats.org/officeDocument/2006/relationships/image" Target="../media/image39.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4.xml"/><Relationship Id="rId4" Type="http://schemas.openxmlformats.org/officeDocument/2006/relationships/image" Target="../media/image40.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5.xml"/><Relationship Id="rId4" Type="http://schemas.openxmlformats.org/officeDocument/2006/relationships/image" Target="../media/image41.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6.xml"/><Relationship Id="rId4" Type="http://schemas.openxmlformats.org/officeDocument/2006/relationships/image" Target="../media/image42.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7.xml"/><Relationship Id="rId4" Type="http://schemas.openxmlformats.org/officeDocument/2006/relationships/image" Target="../media/image43.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8.xml"/><Relationship Id="rId4" Type="http://schemas.openxmlformats.org/officeDocument/2006/relationships/image" Target="../media/image44.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39.xml"/><Relationship Id="rId4" Type="http://schemas.openxmlformats.org/officeDocument/2006/relationships/image" Target="../media/image45.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9.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0.xml"/><Relationship Id="rId4" Type="http://schemas.openxmlformats.org/officeDocument/2006/relationships/image" Target="../media/image46.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1.xml"/><Relationship Id="rId5" Type="http://schemas.openxmlformats.org/officeDocument/2006/relationships/image" Target="../media/image48.png"/><Relationship Id="rId4" Type="http://schemas.openxmlformats.org/officeDocument/2006/relationships/image" Target="../media/image47.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2.xml"/><Relationship Id="rId4" Type="http://schemas.openxmlformats.org/officeDocument/2006/relationships/image" Target="../media/image49.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3.xml"/><Relationship Id="rId5" Type="http://schemas.openxmlformats.org/officeDocument/2006/relationships/image" Target="../media/image8.png"/><Relationship Id="rId4" Type="http://schemas.openxmlformats.org/officeDocument/2006/relationships/image" Target="../media/image50.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4.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75.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5.xml"/><Relationship Id="rId4" Type="http://schemas.openxmlformats.org/officeDocument/2006/relationships/image" Target="../media/image27.emf"/></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6.xml"/><Relationship Id="rId4" Type="http://schemas.openxmlformats.org/officeDocument/2006/relationships/image" Target="../media/image15.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48.xml"/><Relationship Id="rId5" Type="http://schemas.openxmlformats.org/officeDocument/2006/relationships/image" Target="../media/image58.png"/><Relationship Id="rId4" Type="http://schemas.openxmlformats.org/officeDocument/2006/relationships/image" Target="../media/image4.emf"/></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0.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49.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6.xml"/><Relationship Id="rId1" Type="http://schemas.openxmlformats.org/officeDocument/2006/relationships/tags" Target="../tags/tag150.x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1.xml"/><Relationship Id="rId4" Type="http://schemas.openxmlformats.org/officeDocument/2006/relationships/image" Target="../media/image11.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2.xml"/><Relationship Id="rId4" Type="http://schemas.openxmlformats.org/officeDocument/2006/relationships/image" Target="../media/image12.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3.xml"/><Relationship Id="rId4" Type="http://schemas.openxmlformats.org/officeDocument/2006/relationships/image" Target="../media/image13.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4.xml"/><Relationship Id="rId4" Type="http://schemas.openxmlformats.org/officeDocument/2006/relationships/image" Target="../media/image14.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5.xml"/><Relationship Id="rId4" Type="http://schemas.openxmlformats.org/officeDocument/2006/relationships/image" Target="../media/image15.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6.xml"/><Relationship Id="rId4" Type="http://schemas.openxmlformats.org/officeDocument/2006/relationships/image" Target="../media/image16.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7.xml"/><Relationship Id="rId4" Type="http://schemas.openxmlformats.org/officeDocument/2006/relationships/image" Target="../media/image17.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8.xml"/><Relationship Id="rId4" Type="http://schemas.openxmlformats.org/officeDocument/2006/relationships/image" Target="../media/image18.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1.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59.xml"/><Relationship Id="rId4" Type="http://schemas.openxmlformats.org/officeDocument/2006/relationships/image" Target="../media/image19.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0.xml"/><Relationship Id="rId4" Type="http://schemas.openxmlformats.org/officeDocument/2006/relationships/image" Target="../media/image20.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1.xml"/><Relationship Id="rId4" Type="http://schemas.openxmlformats.org/officeDocument/2006/relationships/image" Target="../media/image21.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2.xml"/><Relationship Id="rId4" Type="http://schemas.openxmlformats.org/officeDocument/2006/relationships/image" Target="../media/image22.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3.xml"/><Relationship Id="rId4" Type="http://schemas.openxmlformats.org/officeDocument/2006/relationships/image" Target="../media/image23.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4.xml"/><Relationship Id="rId4" Type="http://schemas.openxmlformats.org/officeDocument/2006/relationships/image" Target="../media/image24.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5.xml"/><Relationship Id="rId5" Type="http://schemas.openxmlformats.org/officeDocument/2006/relationships/image" Target="../media/image26.emf"/><Relationship Id="rId4" Type="http://schemas.openxmlformats.org/officeDocument/2006/relationships/image" Target="../media/image25.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6.xml"/><Relationship Id="rId4" Type="http://schemas.openxmlformats.org/officeDocument/2006/relationships/image" Target="../media/image27.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7.xml"/><Relationship Id="rId4" Type="http://schemas.openxmlformats.org/officeDocument/2006/relationships/image" Target="../media/image28.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8.xml"/><Relationship Id="rId4" Type="http://schemas.openxmlformats.org/officeDocument/2006/relationships/image" Target="../media/image29.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2.emf"/></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69.xml"/><Relationship Id="rId4" Type="http://schemas.openxmlformats.org/officeDocument/2006/relationships/image" Target="../media/image30.emf"/></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0.xml"/><Relationship Id="rId4" Type="http://schemas.openxmlformats.org/officeDocument/2006/relationships/image" Target="../media/image31.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1.xml"/><Relationship Id="rId4" Type="http://schemas.openxmlformats.org/officeDocument/2006/relationships/image" Target="../media/image32.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2.xml"/><Relationship Id="rId4" Type="http://schemas.openxmlformats.org/officeDocument/2006/relationships/image" Target="../media/image33.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3.xml"/><Relationship Id="rId4" Type="http://schemas.openxmlformats.org/officeDocument/2006/relationships/image" Target="../media/image34.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4.xml"/><Relationship Id="rId4" Type="http://schemas.openxmlformats.org/officeDocument/2006/relationships/image" Target="../media/image35.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5.xml"/><Relationship Id="rId4" Type="http://schemas.openxmlformats.org/officeDocument/2006/relationships/image" Target="../media/image36.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6.xml"/><Relationship Id="rId4" Type="http://schemas.openxmlformats.org/officeDocument/2006/relationships/image" Target="../media/image37.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7.xml"/><Relationship Id="rId4" Type="http://schemas.openxmlformats.org/officeDocument/2006/relationships/image" Target="../media/image38.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8.xml"/><Relationship Id="rId4" Type="http://schemas.openxmlformats.org/officeDocument/2006/relationships/image" Target="../media/image39.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23.emf"/></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79.xml"/><Relationship Id="rId4" Type="http://schemas.openxmlformats.org/officeDocument/2006/relationships/image" Target="../media/image40.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0.xml"/><Relationship Id="rId4" Type="http://schemas.openxmlformats.org/officeDocument/2006/relationships/image" Target="../media/image4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1.xml"/><Relationship Id="rId4" Type="http://schemas.openxmlformats.org/officeDocument/2006/relationships/image" Target="../media/image42.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2.xml"/><Relationship Id="rId4" Type="http://schemas.openxmlformats.org/officeDocument/2006/relationships/image" Target="../media/image43.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3.xml"/><Relationship Id="rId4" Type="http://schemas.openxmlformats.org/officeDocument/2006/relationships/image" Target="../media/image44.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4.xml"/><Relationship Id="rId4" Type="http://schemas.openxmlformats.org/officeDocument/2006/relationships/image" Target="../media/image45.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5.xml"/><Relationship Id="rId4" Type="http://schemas.openxmlformats.org/officeDocument/2006/relationships/image" Target="../media/image46.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6.xml"/><Relationship Id="rId5" Type="http://schemas.openxmlformats.org/officeDocument/2006/relationships/image" Target="../media/image48.png"/><Relationship Id="rId4" Type="http://schemas.openxmlformats.org/officeDocument/2006/relationships/image" Target="../media/image47.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7.xml"/><Relationship Id="rId4" Type="http://schemas.openxmlformats.org/officeDocument/2006/relationships/image" Target="../media/image49.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188.xml"/><Relationship Id="rId5" Type="http://schemas.openxmlformats.org/officeDocument/2006/relationships/image" Target="../media/image8.png"/><Relationship Id="rId4" Type="http://schemas.openxmlformats.org/officeDocument/2006/relationships/image" Target="../media/image50.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4.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0.xml"/><Relationship Id="rId5" Type="http://schemas.openxmlformats.org/officeDocument/2006/relationships/image" Target="../media/image57.png"/><Relationship Id="rId4" Type="http://schemas.openxmlformats.org/officeDocument/2006/relationships/image" Target="../media/image75.emf"/></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1.xml"/><Relationship Id="rId5" Type="http://schemas.openxmlformats.org/officeDocument/2006/relationships/image" Target="../media/image53.png"/><Relationship Id="rId4" Type="http://schemas.openxmlformats.org/officeDocument/2006/relationships/image" Target="../media/image7.emf"/></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Master" Target="../slideMasters/slideMaster7.xml"/><Relationship Id="rId1" Type="http://schemas.openxmlformats.org/officeDocument/2006/relationships/tags" Target="../tags/tag192.xml"/><Relationship Id="rId6" Type="http://schemas.openxmlformats.org/officeDocument/2006/relationships/image" Target="../media/image52.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1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3.xml"/><Relationship Id="rId4" Type="http://schemas.openxmlformats.org/officeDocument/2006/relationships/image" Target="../media/image77.emf"/></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4.xml"/><Relationship Id="rId4" Type="http://schemas.openxmlformats.org/officeDocument/2006/relationships/image" Target="../media/image78.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5.xml"/><Relationship Id="rId4" Type="http://schemas.openxmlformats.org/officeDocument/2006/relationships/image" Target="../media/image79.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6.xml"/><Relationship Id="rId4" Type="http://schemas.openxmlformats.org/officeDocument/2006/relationships/image" Target="../media/image80.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7.xml"/><Relationship Id="rId4" Type="http://schemas.openxmlformats.org/officeDocument/2006/relationships/image" Target="../media/image81.emf"/></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8.xml"/><Relationship Id="rId4" Type="http://schemas.openxmlformats.org/officeDocument/2006/relationships/image" Target="../media/image8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26.emf"/><Relationship Id="rId4" Type="http://schemas.openxmlformats.org/officeDocument/2006/relationships/image" Target="../media/image25.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99.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3.emf"/></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01.xml"/><Relationship Id="rId5" Type="http://schemas.openxmlformats.org/officeDocument/2006/relationships/image" Target="../media/image57.png"/><Relationship Id="rId4" Type="http://schemas.openxmlformats.org/officeDocument/2006/relationships/image" Target="../media/image75.emf"/></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8.xml"/><Relationship Id="rId1" Type="http://schemas.openxmlformats.org/officeDocument/2006/relationships/tags" Target="../tags/tag202.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8.xml"/><Relationship Id="rId1" Type="http://schemas.openxmlformats.org/officeDocument/2006/relationships/tags" Target="../tags/tag203.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Master" Target="../slideMasters/slideMaster8.xml"/><Relationship Id="rId1" Type="http://schemas.openxmlformats.org/officeDocument/2006/relationships/tags" Target="../tags/tag204.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Master" Target="../slideMasters/slideMaster8.xml"/><Relationship Id="rId1" Type="http://schemas.openxmlformats.org/officeDocument/2006/relationships/tags" Target="../tags/tag205.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8.xml"/><Relationship Id="rId1" Type="http://schemas.openxmlformats.org/officeDocument/2006/relationships/tags" Target="../tags/tag206.xml"/><Relationship Id="rId6" Type="http://schemas.openxmlformats.org/officeDocument/2006/relationships/image" Target="../media/image57.png"/><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Master" Target="../slideMasters/slideMaster8.xml"/><Relationship Id="rId1" Type="http://schemas.openxmlformats.org/officeDocument/2006/relationships/tags" Target="../tags/tag207.xml"/><Relationship Id="rId6" Type="http://schemas.openxmlformats.org/officeDocument/2006/relationships/image" Target="../media/image57.png"/><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8.xml"/><Relationship Id="rId1" Type="http://schemas.openxmlformats.org/officeDocument/2006/relationships/tags" Target="../tags/tag208.x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56.png"/></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7.emf"/></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8.xml"/><Relationship Id="rId1" Type="http://schemas.openxmlformats.org/officeDocument/2006/relationships/tags" Target="../tags/tag209.xml"/><Relationship Id="rId6" Type="http://schemas.openxmlformats.org/officeDocument/2006/relationships/image" Target="../media/image52.png"/><Relationship Id="rId5" Type="http://schemas.openxmlformats.org/officeDocument/2006/relationships/image" Target="../media/image60.emf"/><Relationship Id="rId4" Type="http://schemas.openxmlformats.org/officeDocument/2006/relationships/oleObject" Target="../embeddings/oleObject2.bin"/></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0.xml"/><Relationship Id="rId4" Type="http://schemas.openxmlformats.org/officeDocument/2006/relationships/image" Target="../media/image61.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1.xml"/><Relationship Id="rId4" Type="http://schemas.openxmlformats.org/officeDocument/2006/relationships/image" Target="../media/image62.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2.xml"/><Relationship Id="rId4" Type="http://schemas.openxmlformats.org/officeDocument/2006/relationships/image" Target="../media/image63.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3.xml"/><Relationship Id="rId4" Type="http://schemas.openxmlformats.org/officeDocument/2006/relationships/image" Target="../media/image64.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4.xml"/><Relationship Id="rId5" Type="http://schemas.openxmlformats.org/officeDocument/2006/relationships/image" Target="../media/image66.png"/><Relationship Id="rId4" Type="http://schemas.openxmlformats.org/officeDocument/2006/relationships/image" Target="../media/image65.emf"/></Relationships>
</file>

<file path=ppt/slideLayouts/_rels/slideLayout2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5.xml"/><Relationship Id="rId4" Type="http://schemas.openxmlformats.org/officeDocument/2006/relationships/image" Target="../media/image67.emf"/></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6.xml"/><Relationship Id="rId4" Type="http://schemas.openxmlformats.org/officeDocument/2006/relationships/image" Target="../media/image68.emf"/></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7.xml"/><Relationship Id="rId4" Type="http://schemas.openxmlformats.org/officeDocument/2006/relationships/image" Target="../media/image69.emf"/></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8.xml"/><Relationship Id="rId4" Type="http://schemas.openxmlformats.org/officeDocument/2006/relationships/image" Target="../media/image70.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28.emf"/></Relationships>
</file>

<file path=ppt/slideLayouts/_rels/slideLayout2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19.xml"/><Relationship Id="rId5" Type="http://schemas.openxmlformats.org/officeDocument/2006/relationships/image" Target="../media/image72.png"/><Relationship Id="rId4" Type="http://schemas.openxmlformats.org/officeDocument/2006/relationships/image" Target="../media/image71.emf"/></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20.xml"/><Relationship Id="rId5" Type="http://schemas.openxmlformats.org/officeDocument/2006/relationships/image" Target="../media/image53.png"/><Relationship Id="rId4" Type="http://schemas.openxmlformats.org/officeDocument/2006/relationships/image" Target="../media/image73.emf"/></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21.xml"/><Relationship Id="rId4" Type="http://schemas.openxmlformats.org/officeDocument/2006/relationships/image" Target="../media/image82.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222.xml"/><Relationship Id="rId5" Type="http://schemas.openxmlformats.org/officeDocument/2006/relationships/image" Target="../media/image53.png"/><Relationship Id="rId4" Type="http://schemas.openxmlformats.org/officeDocument/2006/relationships/image" Target="../media/image8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29.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30.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3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2.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3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34.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35.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36.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37.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38.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39.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40.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4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4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4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44.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45.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46.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48.png"/><Relationship Id="rId4" Type="http://schemas.openxmlformats.org/officeDocument/2006/relationships/image" Target="../media/image47.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49.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8.png"/><Relationship Id="rId4" Type="http://schemas.openxmlformats.org/officeDocument/2006/relationships/image" Target="../media/image50.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53.png"/><Relationship Id="rId4" Type="http://schemas.openxmlformats.org/officeDocument/2006/relationships/image" Target="../media/image7.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46.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2.xml"/><Relationship Id="rId1" Type="http://schemas.openxmlformats.org/officeDocument/2006/relationships/tags" Target="../tags/tag47.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Master" Target="../slideMasters/slideMaster2.xml"/><Relationship Id="rId1" Type="http://schemas.openxmlformats.org/officeDocument/2006/relationships/tags" Target="../tags/tag48.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Master" Target="../slideMasters/slideMaster2.xml"/><Relationship Id="rId1" Type="http://schemas.openxmlformats.org/officeDocument/2006/relationships/tags" Target="../tags/tag49.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2.xml"/><Relationship Id="rId1" Type="http://schemas.openxmlformats.org/officeDocument/2006/relationships/tags" Target="../tags/tag50.xml"/><Relationship Id="rId6" Type="http://schemas.openxmlformats.org/officeDocument/2006/relationships/image" Target="../media/image57.png"/><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Master" Target="../slideMasters/slideMaster2.xml"/><Relationship Id="rId1" Type="http://schemas.openxmlformats.org/officeDocument/2006/relationships/tags" Target="../tags/tag51.xml"/><Relationship Id="rId6" Type="http://schemas.openxmlformats.org/officeDocument/2006/relationships/image" Target="../media/image57.png"/><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xml"/><Relationship Id="rId1" Type="http://schemas.openxmlformats.org/officeDocument/2006/relationships/tags" Target="../tags/tag52.x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5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53.xml"/><Relationship Id="rId6" Type="http://schemas.openxmlformats.org/officeDocument/2006/relationships/image" Target="../media/image52.png"/><Relationship Id="rId5" Type="http://schemas.openxmlformats.org/officeDocument/2006/relationships/image" Target="../media/image60.emf"/><Relationship Id="rId4" Type="http://schemas.openxmlformats.org/officeDocument/2006/relationships/oleObject" Target="../embeddings/oleObject2.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6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62.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63.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64.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66.png"/><Relationship Id="rId4" Type="http://schemas.openxmlformats.org/officeDocument/2006/relationships/image" Target="../media/image65.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67.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68.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69.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70.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3.xml"/><Relationship Id="rId5" Type="http://schemas.openxmlformats.org/officeDocument/2006/relationships/image" Target="../media/image72.png"/><Relationship Id="rId4" Type="http://schemas.openxmlformats.org/officeDocument/2006/relationships/image" Target="../media/image7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53.png"/><Relationship Id="rId4" Type="http://schemas.openxmlformats.org/officeDocument/2006/relationships/image" Target="../media/image73.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6.xml"/><Relationship Id="rId5" Type="http://schemas.openxmlformats.org/officeDocument/2006/relationships/image" Target="../media/image57.png"/><Relationship Id="rId4" Type="http://schemas.openxmlformats.org/officeDocument/2006/relationships/image" Target="../media/image75.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7.xml"/><Relationship Id="rId5" Type="http://schemas.openxmlformats.org/officeDocument/2006/relationships/image" Target="../media/image53.png"/><Relationship Id="rId4" Type="http://schemas.openxmlformats.org/officeDocument/2006/relationships/image" Target="../media/image7.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image" Target="../media/image52.png"/><Relationship Id="rId5" Type="http://schemas.openxmlformats.org/officeDocument/2006/relationships/image" Target="../media/image10.emf"/><Relationship Id="rId4" Type="http://schemas.openxmlformats.org/officeDocument/2006/relationships/oleObject" Target="../embeddings/oleObject2.bin"/></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69.xml"/><Relationship Id="rId4" Type="http://schemas.openxmlformats.org/officeDocument/2006/relationships/image" Target="../media/image77.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2.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0.xml"/><Relationship Id="rId4" Type="http://schemas.openxmlformats.org/officeDocument/2006/relationships/image" Target="../media/image78.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1.xml"/><Relationship Id="rId4" Type="http://schemas.openxmlformats.org/officeDocument/2006/relationships/image" Target="../media/image79.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2.xml"/><Relationship Id="rId4" Type="http://schemas.openxmlformats.org/officeDocument/2006/relationships/image" Target="../media/image80.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3.xml"/><Relationship Id="rId4" Type="http://schemas.openxmlformats.org/officeDocument/2006/relationships/image" Target="../media/image8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4.xml"/><Relationship Id="rId4" Type="http://schemas.openxmlformats.org/officeDocument/2006/relationships/image" Target="../media/image82.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75.xml"/><Relationship Id="rId5" Type="http://schemas.openxmlformats.org/officeDocument/2006/relationships/image" Target="../media/image53.png"/><Relationship Id="rId4" Type="http://schemas.openxmlformats.org/officeDocument/2006/relationships/image" Target="../media/image83.em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7.xml"/><Relationship Id="rId5" Type="http://schemas.openxmlformats.org/officeDocument/2006/relationships/image" Target="../media/image57.png"/><Relationship Id="rId4" Type="http://schemas.openxmlformats.org/officeDocument/2006/relationships/image" Target="../media/image75.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8.xml"/><Relationship Id="rId5" Type="http://schemas.openxmlformats.org/officeDocument/2006/relationships/image" Target="../media/image53.png"/><Relationship Id="rId4" Type="http://schemas.openxmlformats.org/officeDocument/2006/relationships/image" Target="../media/image7.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4.xml"/><Relationship Id="rId1" Type="http://schemas.openxmlformats.org/officeDocument/2006/relationships/tags" Target="../tags/tag79.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3.em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Master" Target="../slideMasters/slideMaster4.xml"/><Relationship Id="rId1" Type="http://schemas.openxmlformats.org/officeDocument/2006/relationships/tags" Target="../tags/tag80.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Master" Target="../slideMasters/slideMaster4.xml"/><Relationship Id="rId1" Type="http://schemas.openxmlformats.org/officeDocument/2006/relationships/tags" Target="../tags/tag81.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Master" Target="../slideMasters/slideMaster4.xml"/><Relationship Id="rId1" Type="http://schemas.openxmlformats.org/officeDocument/2006/relationships/tags" Target="../tags/tag82.xml"/><Relationship Id="rId6" Type="http://schemas.openxmlformats.org/officeDocument/2006/relationships/image" Target="../media/image57.png"/><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Master" Target="../slideMasters/slideMaster4.xml"/><Relationship Id="rId1" Type="http://schemas.openxmlformats.org/officeDocument/2006/relationships/tags" Target="../tags/tag83.xml"/><Relationship Id="rId6" Type="http://schemas.openxmlformats.org/officeDocument/2006/relationships/image" Target="../media/image57.png"/><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Master" Target="../slideMasters/slideMaster4.xml"/><Relationship Id="rId1" Type="http://schemas.openxmlformats.org/officeDocument/2006/relationships/tags" Target="../tags/tag84.x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8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4.xml"/><Relationship Id="rId1" Type="http://schemas.openxmlformats.org/officeDocument/2006/relationships/tags" Target="../tags/tag85.xml"/><Relationship Id="rId6" Type="http://schemas.openxmlformats.org/officeDocument/2006/relationships/image" Target="../media/image52.png"/><Relationship Id="rId5" Type="http://schemas.openxmlformats.org/officeDocument/2006/relationships/image" Target="../media/image60.emf"/><Relationship Id="rId4" Type="http://schemas.openxmlformats.org/officeDocument/2006/relationships/oleObject" Target="../embeddings/oleObject2.bin"/></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6.xml"/><Relationship Id="rId4" Type="http://schemas.openxmlformats.org/officeDocument/2006/relationships/image" Target="../media/image6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7.xml"/><Relationship Id="rId4" Type="http://schemas.openxmlformats.org/officeDocument/2006/relationships/image" Target="../media/image62.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8.xml"/><Relationship Id="rId4" Type="http://schemas.openxmlformats.org/officeDocument/2006/relationships/image" Target="../media/image63.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9.xml"/><Relationship Id="rId4" Type="http://schemas.openxmlformats.org/officeDocument/2006/relationships/image" Target="../media/image64.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4.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0.xml"/><Relationship Id="rId5" Type="http://schemas.openxmlformats.org/officeDocument/2006/relationships/image" Target="../media/image66.png"/><Relationship Id="rId4" Type="http://schemas.openxmlformats.org/officeDocument/2006/relationships/image" Target="../media/image65.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1.xml"/><Relationship Id="rId4" Type="http://schemas.openxmlformats.org/officeDocument/2006/relationships/image" Target="../media/image67.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2.xml"/><Relationship Id="rId4" Type="http://schemas.openxmlformats.org/officeDocument/2006/relationships/image" Target="../media/image68.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3.xml"/><Relationship Id="rId4" Type="http://schemas.openxmlformats.org/officeDocument/2006/relationships/image" Target="../media/image69.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4.xml"/><Relationship Id="rId4" Type="http://schemas.openxmlformats.org/officeDocument/2006/relationships/image" Target="../media/image70.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5.xml"/><Relationship Id="rId5" Type="http://schemas.openxmlformats.org/officeDocument/2006/relationships/image" Target="../media/image72.png"/><Relationship Id="rId4" Type="http://schemas.openxmlformats.org/officeDocument/2006/relationships/image" Target="../media/image7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6.xml"/><Relationship Id="rId5" Type="http://schemas.openxmlformats.org/officeDocument/2006/relationships/image" Target="../media/image53.png"/><Relationship Id="rId4" Type="http://schemas.openxmlformats.org/officeDocument/2006/relationships/image" Target="../media/image73.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7.xml"/><Relationship Id="rId4" Type="http://schemas.openxmlformats.org/officeDocument/2006/relationships/image" Target="../media/image82.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8.xml"/><Relationship Id="rId5" Type="http://schemas.openxmlformats.org/officeDocument/2006/relationships/image" Target="../media/image53.png"/><Relationship Id="rId4" Type="http://schemas.openxmlformats.org/officeDocument/2006/relationships/image" Target="../media/image83.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0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uidelines - best practic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C21A59-B0A0-F94F-B592-0E85FE30A1D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157883" y="3101615"/>
            <a:ext cx="5767754" cy="4629464"/>
          </a:xfrm>
          <a:prstGeom prst="rect">
            <a:avLst/>
          </a:prstGeom>
          <a:ln>
            <a:solidFill>
              <a:schemeClr val="bg2"/>
            </a:solidFill>
          </a:ln>
        </p:spPr>
      </p:pic>
      <p:sp>
        <p:nvSpPr>
          <p:cNvPr id="7" name="Subtitle 2">
            <a:extLst>
              <a:ext uri="{FF2B5EF4-FFF2-40B4-BE49-F238E27FC236}">
                <a16:creationId xmlns:a16="http://schemas.microsoft.com/office/drawing/2014/main" id="{7D4663A8-A4D3-C244-994F-685D42197469}"/>
              </a:ext>
            </a:extLst>
          </p:cNvPr>
          <p:cNvSpPr txBox="1">
            <a:spLocks/>
          </p:cNvSpPr>
          <p:nvPr userDrawn="1"/>
        </p:nvSpPr>
        <p:spPr>
          <a:xfrm>
            <a:off x="7052953" y="1120698"/>
            <a:ext cx="5606240" cy="5018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Color palette</a:t>
            </a:r>
          </a:p>
        </p:txBody>
      </p:sp>
      <p:sp>
        <p:nvSpPr>
          <p:cNvPr id="8" name="Text Placeholder 7">
            <a:extLst>
              <a:ext uri="{FF2B5EF4-FFF2-40B4-BE49-F238E27FC236}">
                <a16:creationId xmlns:a16="http://schemas.microsoft.com/office/drawing/2014/main" id="{931F1C22-7C73-7947-9018-C6630F5CFE91}"/>
              </a:ext>
            </a:extLst>
          </p:cNvPr>
          <p:cNvSpPr txBox="1">
            <a:spLocks/>
          </p:cNvSpPr>
          <p:nvPr userDrawn="1"/>
        </p:nvSpPr>
        <p:spPr>
          <a:xfrm>
            <a:off x="7052955" y="1541477"/>
            <a:ext cx="6123399" cy="1449005"/>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spcAft>
                <a:spcPts val="1800"/>
              </a:spcAft>
              <a:buNone/>
            </a:pPr>
            <a:r>
              <a:rPr lang="en-US" sz="1400" dirty="0">
                <a:solidFill>
                  <a:srgbClr val="002577"/>
                </a:solidFill>
                <a:latin typeface="Segoe UI" panose="020B0502040204020203" pitchFamily="34" charset="0"/>
                <a:sym typeface="Segoe UI" panose="020B0502040204020203" pitchFamily="34" charset="0"/>
              </a:rPr>
              <a:t>The Equitable brand guidelines have been utilized in the creation of the master template. The PowerPoint menu has been set to default to the  Equitable brand standard colors (primary and secondary).</a:t>
            </a:r>
          </a:p>
          <a:p>
            <a:pPr marL="0" indent="0">
              <a:spcBef>
                <a:spcPts val="0"/>
              </a:spcBef>
              <a:spcAft>
                <a:spcPts val="1800"/>
              </a:spcAft>
              <a:buNone/>
            </a:pPr>
            <a:r>
              <a:rPr lang="en-US" sz="1400" dirty="0">
                <a:solidFill>
                  <a:srgbClr val="002577"/>
                </a:solidFill>
                <a:latin typeface="Segoe UI" panose="020B0502040204020203" pitchFamily="34" charset="0"/>
                <a:sym typeface="Segoe UI" panose="020B0502040204020203" pitchFamily="34" charset="0"/>
              </a:rPr>
              <a:t>All charts and graphs will automatically default to the secondary and tertiary color options.</a:t>
            </a:r>
          </a:p>
          <a:p>
            <a:pPr marL="0" indent="0">
              <a:spcBef>
                <a:spcPts val="0"/>
              </a:spcBef>
              <a:spcAft>
                <a:spcPts val="1800"/>
              </a:spcAft>
              <a:buNone/>
            </a:pPr>
            <a:endParaRPr lang="en-US" sz="1400" dirty="0"/>
          </a:p>
        </p:txBody>
      </p:sp>
      <p:sp>
        <p:nvSpPr>
          <p:cNvPr id="9" name="Subtitle 2">
            <a:extLst>
              <a:ext uri="{FF2B5EF4-FFF2-40B4-BE49-F238E27FC236}">
                <a16:creationId xmlns:a16="http://schemas.microsoft.com/office/drawing/2014/main" id="{35E12D2D-2F0F-214D-AB7D-35389AF377B9}"/>
              </a:ext>
            </a:extLst>
          </p:cNvPr>
          <p:cNvSpPr txBox="1">
            <a:spLocks/>
          </p:cNvSpPr>
          <p:nvPr userDrawn="1"/>
        </p:nvSpPr>
        <p:spPr>
          <a:xfrm>
            <a:off x="385762" y="1104710"/>
            <a:ext cx="5606240" cy="5018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Typography</a:t>
            </a:r>
          </a:p>
        </p:txBody>
      </p:sp>
      <p:sp>
        <p:nvSpPr>
          <p:cNvPr id="10" name="Subtitle 2">
            <a:extLst>
              <a:ext uri="{FF2B5EF4-FFF2-40B4-BE49-F238E27FC236}">
                <a16:creationId xmlns:a16="http://schemas.microsoft.com/office/drawing/2014/main" id="{9B7F4860-FDCE-1449-AC0A-A4A73416985A}"/>
              </a:ext>
            </a:extLst>
          </p:cNvPr>
          <p:cNvSpPr txBox="1">
            <a:spLocks/>
          </p:cNvSpPr>
          <p:nvPr userDrawn="1"/>
        </p:nvSpPr>
        <p:spPr>
          <a:xfrm>
            <a:off x="385762" y="489641"/>
            <a:ext cx="10058400" cy="5018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800" b="1" dirty="0">
                <a:solidFill>
                  <a:srgbClr val="002577"/>
                </a:solidFill>
                <a:latin typeface="Segoe UI" panose="020B0502040204020203" pitchFamily="34" charset="0"/>
                <a:cs typeface="Segoe UI" panose="020B0502040204020203" pitchFamily="34" charset="0"/>
                <a:sym typeface="Segoe UI" panose="020B0502040204020203" pitchFamily="34" charset="0"/>
              </a:rPr>
              <a:t>Guidelines </a:t>
            </a:r>
            <a:r>
              <a:rPr lang="en-US" sz="2800" dirty="0">
                <a:solidFill>
                  <a:srgbClr val="002577"/>
                </a:solidFill>
                <a:latin typeface="Segoe UI" panose="020B0502040204020203" pitchFamily="34" charset="0"/>
                <a:cs typeface="Segoe UI" panose="020B0502040204020203" pitchFamily="34" charset="0"/>
                <a:sym typeface="Segoe UI" panose="020B0502040204020203" pitchFamily="34" charset="0"/>
              </a:rPr>
              <a:t>— Best practices</a:t>
            </a:r>
          </a:p>
        </p:txBody>
      </p:sp>
      <p:sp>
        <p:nvSpPr>
          <p:cNvPr id="12" name="Subtitle 2">
            <a:extLst>
              <a:ext uri="{FF2B5EF4-FFF2-40B4-BE49-F238E27FC236}">
                <a16:creationId xmlns:a16="http://schemas.microsoft.com/office/drawing/2014/main" id="{E666D46B-5E08-1A49-B76B-681F198CD3D9}"/>
              </a:ext>
            </a:extLst>
          </p:cNvPr>
          <p:cNvSpPr txBox="1">
            <a:spLocks/>
          </p:cNvSpPr>
          <p:nvPr userDrawn="1"/>
        </p:nvSpPr>
        <p:spPr>
          <a:xfrm>
            <a:off x="385762" y="4323716"/>
            <a:ext cx="5606240" cy="501804"/>
          </a:xfrm>
          <a:prstGeom prst="rect">
            <a:avLst/>
          </a:prstGeom>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000" b="1"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Photography</a:t>
            </a:r>
          </a:p>
        </p:txBody>
      </p:sp>
      <p:sp>
        <p:nvSpPr>
          <p:cNvPr id="13" name="Text Placeholder 7">
            <a:extLst>
              <a:ext uri="{FF2B5EF4-FFF2-40B4-BE49-F238E27FC236}">
                <a16:creationId xmlns:a16="http://schemas.microsoft.com/office/drawing/2014/main" id="{1F137F69-21D6-064A-8F89-09034FA17EF4}"/>
              </a:ext>
            </a:extLst>
          </p:cNvPr>
          <p:cNvSpPr txBox="1">
            <a:spLocks/>
          </p:cNvSpPr>
          <p:nvPr userDrawn="1"/>
        </p:nvSpPr>
        <p:spPr>
          <a:xfrm>
            <a:off x="385761" y="4713671"/>
            <a:ext cx="5840377" cy="1537923"/>
          </a:xfrm>
          <a:prstGeom prst="rect">
            <a:avLst/>
          </a:prstGeom>
        </p:spPr>
        <p:txBody>
          <a:bodyPr/>
          <a:lstStyle>
            <a:lvl1pPr marL="0" indent="0" algn="l" defTabSz="1097253" rtl="0" eaLnBrk="1" latinLnBrk="0" hangingPunct="1">
              <a:lnSpc>
                <a:spcPts val="5500"/>
              </a:lnSpc>
              <a:spcBef>
                <a:spcPts val="1200"/>
              </a:spcBef>
              <a:buFont typeface="Arial" panose="020B0604020202020204" pitchFamily="34" charset="0"/>
              <a:buNone/>
              <a:defRPr sz="3500" b="1"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1400" b="0" dirty="0">
                <a:solidFill>
                  <a:srgbClr val="002577"/>
                </a:solidFill>
                <a:cs typeface="Segoe UI" panose="020B0502040204020203" pitchFamily="34" charset="0"/>
              </a:rPr>
              <a:t>Our photography captures real-life moments and authentic emotions. We convey aspirational experiences through everyday activities by taking a photo journalistic approach to photography.</a:t>
            </a:r>
          </a:p>
          <a:p>
            <a:pPr>
              <a:lnSpc>
                <a:spcPct val="100000"/>
              </a:lnSpc>
            </a:pPr>
            <a:r>
              <a:rPr lang="en-US" sz="1400" b="0" dirty="0">
                <a:solidFill>
                  <a:srgbClr val="002577"/>
                </a:solidFill>
                <a:cs typeface="Segoe UI" panose="020B0502040204020203" pitchFamily="34" charset="0"/>
              </a:rPr>
              <a:t>Please visit </a:t>
            </a:r>
            <a:r>
              <a:rPr lang="en-US" sz="1400" b="0" dirty="0">
                <a:solidFill>
                  <a:srgbClr val="002577"/>
                </a:solidFill>
                <a:cs typeface="Segoe UI" panose="020B0502040204020203" pitchFamily="34" charset="0"/>
                <a:hlinkClick r:id="rId3"/>
              </a:rPr>
              <a:t>Brand Hub</a:t>
            </a:r>
            <a:r>
              <a:rPr lang="en-US" sz="1400" b="0" dirty="0">
                <a:solidFill>
                  <a:srgbClr val="002577"/>
                </a:solidFill>
                <a:cs typeface="Segoe UI" panose="020B0502040204020203" pitchFamily="34" charset="0"/>
              </a:rPr>
              <a:t> to select your preferred photography to be featured in the presentation template.</a:t>
            </a:r>
          </a:p>
        </p:txBody>
      </p:sp>
      <p:sp>
        <p:nvSpPr>
          <p:cNvPr id="17" name="TextBox 16">
            <a:extLst>
              <a:ext uri="{FF2B5EF4-FFF2-40B4-BE49-F238E27FC236}">
                <a16:creationId xmlns:a16="http://schemas.microsoft.com/office/drawing/2014/main" id="{19DA43EE-2E83-7746-A07A-0329224DFEE9}"/>
              </a:ext>
            </a:extLst>
          </p:cNvPr>
          <p:cNvSpPr txBox="1"/>
          <p:nvPr userDrawn="1"/>
        </p:nvSpPr>
        <p:spPr>
          <a:xfrm>
            <a:off x="498764" y="1606514"/>
            <a:ext cx="5493238" cy="2154436"/>
          </a:xfrm>
          <a:prstGeom prst="rect">
            <a:avLst/>
          </a:prstGeom>
          <a:noFill/>
        </p:spPr>
        <p:txBody>
          <a:bodyPr wrap="square" rtlCol="0">
            <a:spAutoFit/>
          </a:bodyPr>
          <a:lstStyle/>
          <a:p>
            <a:pPr marL="171450" indent="-171450">
              <a:lnSpc>
                <a:spcPct val="100000"/>
              </a:lnSpc>
              <a:spcBef>
                <a:spcPts val="600"/>
              </a:spcBef>
              <a:buFont typeface="Arial" panose="020B0604020202020204" pitchFamily="34" charset="0"/>
              <a:buChar char="•"/>
            </a:pPr>
            <a:r>
              <a:rPr lang="en-US" sz="1400" b="0" i="0" dirty="0">
                <a:solidFill>
                  <a:srgbClr val="002577"/>
                </a:solidFill>
                <a:latin typeface="Segoe UI" panose="020B0502040204020203" pitchFamily="34" charset="0"/>
                <a:cs typeface="Segoe UI" panose="020B0502040204020203" pitchFamily="34" charset="0"/>
              </a:rPr>
              <a:t>Our primary font is GT AMERICA. However, it is not free and/or readily available across Microsoft Office. </a:t>
            </a:r>
          </a:p>
          <a:p>
            <a:pPr marL="171450" indent="-171450">
              <a:lnSpc>
                <a:spcPct val="100000"/>
              </a:lnSpc>
              <a:spcBef>
                <a:spcPts val="600"/>
              </a:spcBef>
              <a:buFont typeface="Arial" panose="020B0604020202020204" pitchFamily="34" charset="0"/>
              <a:buChar char="•"/>
            </a:pPr>
            <a:r>
              <a:rPr lang="en-US" sz="1400" b="0" i="0" dirty="0">
                <a:solidFill>
                  <a:srgbClr val="002577"/>
                </a:solidFill>
                <a:latin typeface="Segoe UI" panose="020B0502040204020203" pitchFamily="34" charset="0"/>
                <a:cs typeface="Segoe UI" panose="020B0502040204020203" pitchFamily="34" charset="0"/>
              </a:rPr>
              <a:t>We are recommending that presentations utilize our alternative typeface, Segoe UI. Please only use Segoe UI in two styles: Regular and Bold. </a:t>
            </a:r>
          </a:p>
          <a:p>
            <a:pPr marL="171450" indent="-171450">
              <a:lnSpc>
                <a:spcPct val="100000"/>
              </a:lnSpc>
              <a:spcBef>
                <a:spcPts val="600"/>
              </a:spcBef>
              <a:buFont typeface="Arial" panose="020B0604020202020204" pitchFamily="34" charset="0"/>
              <a:buChar char="•"/>
            </a:pPr>
            <a:r>
              <a:rPr lang="en-US" sz="1400" b="0" i="0" dirty="0">
                <a:solidFill>
                  <a:srgbClr val="002577"/>
                </a:solidFill>
                <a:latin typeface="Segoe UI" panose="020B0502040204020203" pitchFamily="34" charset="0"/>
                <a:cs typeface="Segoe UI" panose="020B0502040204020203" pitchFamily="34" charset="0"/>
              </a:rPr>
              <a:t>Segoe UI is a system font on PCs, but not on Macs and requires the user to install the font to their computer. It is a free download from Microsoft and looks very similar to GT AMERICA.</a:t>
            </a:r>
          </a:p>
          <a:p>
            <a:pPr algn="l"/>
            <a:endParaRPr lang="en-US" sz="1200" b="1" dirty="0">
              <a:solidFill>
                <a:schemeClr val="bg1"/>
              </a:solidFill>
              <a:latin typeface="Helvetica" pitchFamily="2" charset="0"/>
            </a:endParaRPr>
          </a:p>
        </p:txBody>
      </p:sp>
      <p:sp>
        <p:nvSpPr>
          <p:cNvPr id="14" name="Subtitle 2">
            <a:extLst>
              <a:ext uri="{FF2B5EF4-FFF2-40B4-BE49-F238E27FC236}">
                <a16:creationId xmlns:a16="http://schemas.microsoft.com/office/drawing/2014/main" id="{1E76D2B6-886A-D942-BDFF-C1382F88BE2C}"/>
              </a:ext>
            </a:extLst>
          </p:cNvPr>
          <p:cNvSpPr txBox="1">
            <a:spLocks/>
          </p:cNvSpPr>
          <p:nvPr userDrawn="1"/>
        </p:nvSpPr>
        <p:spPr>
          <a:xfrm>
            <a:off x="11776593" y="94970"/>
            <a:ext cx="2662544" cy="328464"/>
          </a:xfrm>
          <a:prstGeom prst="rect">
            <a:avLst/>
          </a:prstGeom>
          <a:ln w="19050">
            <a:solidFill>
              <a:srgbClr val="FF0000"/>
            </a:solidFill>
          </a:ln>
        </p:spPr>
        <p:txBody>
          <a:bodyPr/>
          <a:lst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US" sz="2000" b="1" dirty="0">
                <a:solidFill>
                  <a:srgbClr val="FF0000"/>
                </a:solidFill>
                <a:latin typeface="Segoe UI" panose="020B0502040204020203" pitchFamily="34" charset="0"/>
                <a:cs typeface="Segoe UI" panose="020B0502040204020203" pitchFamily="34" charset="0"/>
                <a:sym typeface="Segoe UI" panose="020B0502040204020203" pitchFamily="34" charset="0"/>
              </a:rPr>
              <a:t>DELETE BEFORE USE</a:t>
            </a:r>
            <a:endParaRPr lang="en-US" sz="2000" dirty="0">
              <a:solidFill>
                <a:srgbClr val="FF0000"/>
              </a:solidFill>
              <a:latin typeface="Segoe UI" panose="020B0502040204020203" pitchFamily="34" charset="0"/>
              <a:cs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287360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extLst>
              <p:ext uri="{D42A27DB-BD31-4B8C-83A1-F6EECF244321}">
                <p14:modId xmlns:p14="http://schemas.microsoft.com/office/powerpoint/2010/main" val="27373339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8868877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16525796"/>
      </p:ext>
    </p:extLst>
  </p:cSld>
  <p:clrMapOvr>
    <a:masterClrMapping/>
  </p:clrMapOvr>
  <p:hf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186164464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Section title here</a:t>
            </a:r>
          </a:p>
        </p:txBody>
      </p:sp>
      <p:pic>
        <p:nvPicPr>
          <p:cNvPr id="9" name="Picture 8">
            <a:extLst>
              <a:ext uri="{FF2B5EF4-FFF2-40B4-BE49-F238E27FC236}">
                <a16:creationId xmlns:a16="http://schemas.microsoft.com/office/drawing/2014/main" id="{B97B56E9-8CE9-3E43-965E-7239510D286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051042001"/>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71141461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285188529"/>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795478585"/>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a:cxnSpLocks/>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a:cxnSpLocks/>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1834867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14630393" cy="502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bg2"/>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bg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bg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bg2"/>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bg2"/>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bg2"/>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11596711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999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23321325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2448593683"/>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1"/>
            </p:custDataLst>
            <p:extLst>
              <p:ext uri="{D42A27DB-BD31-4B8C-83A1-F6EECF244321}">
                <p14:modId xmlns:p14="http://schemas.microsoft.com/office/powerpoint/2010/main" val="41001433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664953648"/>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25663010"/>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spTree>
    <p:extLst>
      <p:ext uri="{BB962C8B-B14F-4D97-AF65-F5344CB8AC3E}">
        <p14:creationId xmlns:p14="http://schemas.microsoft.com/office/powerpoint/2010/main" val="1787820730"/>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Tree>
    <p:extLst>
      <p:ext uri="{BB962C8B-B14F-4D97-AF65-F5344CB8AC3E}">
        <p14:creationId xmlns:p14="http://schemas.microsoft.com/office/powerpoint/2010/main" val="395169553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Tree>
    <p:extLst>
      <p:ext uri="{BB962C8B-B14F-4D97-AF65-F5344CB8AC3E}">
        <p14:creationId xmlns:p14="http://schemas.microsoft.com/office/powerpoint/2010/main" val="3774375653"/>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4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335388149"/>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52209324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6419835" y="485231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2642425549"/>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06621596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5"/>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26484826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formation slide_WT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FFFFFF"/>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26" name="Picture 25">
            <a:extLst>
              <a:ext uri="{FF2B5EF4-FFF2-40B4-BE49-F238E27FC236}">
                <a16:creationId xmlns:a16="http://schemas.microsoft.com/office/drawing/2014/main" id="{3DFE6861-4407-D74D-B0E1-54FDF11B6CF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64865" y="7580195"/>
            <a:ext cx="1330407" cy="311708"/>
          </a:xfrm>
          <a:prstGeom prst="rect">
            <a:avLst/>
          </a:prstGeom>
        </p:spPr>
      </p:pic>
    </p:spTree>
    <p:extLst>
      <p:ext uri="{BB962C8B-B14F-4D97-AF65-F5344CB8AC3E}">
        <p14:creationId xmlns:p14="http://schemas.microsoft.com/office/powerpoint/2010/main" val="3234750423"/>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1"/>
            </p:custDataLst>
            <p:extLst>
              <p:ext uri="{D42A27DB-BD31-4B8C-83A1-F6EECF244321}">
                <p14:modId xmlns:p14="http://schemas.microsoft.com/office/powerpoint/2010/main" val="284754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731230474"/>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Information slide_WT_01">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68004902-559C-364E-9DFA-8EE281D3EE59}"/>
              </a:ext>
            </a:extLst>
          </p:cNvPr>
          <p:cNvSpPr>
            <a:spLocks noGrp="1"/>
          </p:cNvSpPr>
          <p:nvPr>
            <p:ph type="body" sz="quarter" idx="75"/>
          </p:nvPr>
        </p:nvSpPr>
        <p:spPr>
          <a:xfrm>
            <a:off x="382588" y="5657850"/>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19" name="Text Placeholder 3">
            <a:extLst>
              <a:ext uri="{FF2B5EF4-FFF2-40B4-BE49-F238E27FC236}">
                <a16:creationId xmlns:a16="http://schemas.microsoft.com/office/drawing/2014/main" id="{20D0AF08-31DC-E745-A3F5-93BCDDE1505E}"/>
              </a:ext>
            </a:extLst>
          </p:cNvPr>
          <p:cNvSpPr>
            <a:spLocks noGrp="1"/>
          </p:cNvSpPr>
          <p:nvPr>
            <p:ph type="body" sz="quarter" idx="76"/>
          </p:nvPr>
        </p:nvSpPr>
        <p:spPr>
          <a:xfrm>
            <a:off x="499360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2" name="Text Placeholder 3">
            <a:extLst>
              <a:ext uri="{FF2B5EF4-FFF2-40B4-BE49-F238E27FC236}">
                <a16:creationId xmlns:a16="http://schemas.microsoft.com/office/drawing/2014/main" id="{8471F6DA-C7A5-5249-B208-37E6FA1F81F5}"/>
              </a:ext>
            </a:extLst>
          </p:cNvPr>
          <p:cNvSpPr>
            <a:spLocks noGrp="1"/>
          </p:cNvSpPr>
          <p:nvPr>
            <p:ph type="body" sz="quarter" idx="77"/>
          </p:nvPr>
        </p:nvSpPr>
        <p:spPr>
          <a:xfrm>
            <a:off x="9677156" y="5682161"/>
            <a:ext cx="3605212" cy="1603375"/>
          </a:xfrm>
          <a:prstGeom prst="rect">
            <a:avLst/>
          </a:prstGeom>
        </p:spPr>
        <p:txBody>
          <a:bodyPr/>
          <a:lstStyle>
            <a:lvl1pPr marL="274300" indent="-274300">
              <a:buFont typeface="Courier New" panose="02070309020205020404" pitchFamily="49" charset="0"/>
              <a:buChar char="o"/>
              <a:defRPr sz="14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9A69E34C-E1E7-C142-AE1B-89EAD1C190BC}"/>
              </a:ext>
            </a:extLst>
          </p:cNvPr>
          <p:cNvSpPr>
            <a:spLocks noGrp="1"/>
          </p:cNvSpPr>
          <p:nvPr>
            <p:ph type="body" sz="quarter" idx="78"/>
          </p:nvPr>
        </p:nvSpPr>
        <p:spPr>
          <a:xfrm>
            <a:off x="381863" y="4824718"/>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3" name="Text Placeholder 5">
            <a:extLst>
              <a:ext uri="{FF2B5EF4-FFF2-40B4-BE49-F238E27FC236}">
                <a16:creationId xmlns:a16="http://schemas.microsoft.com/office/drawing/2014/main" id="{17629EE9-FE64-7949-A80C-371EBF1394E3}"/>
              </a:ext>
            </a:extLst>
          </p:cNvPr>
          <p:cNvSpPr>
            <a:spLocks noGrp="1"/>
          </p:cNvSpPr>
          <p:nvPr>
            <p:ph type="body" sz="quarter" idx="79"/>
          </p:nvPr>
        </p:nvSpPr>
        <p:spPr>
          <a:xfrm>
            <a:off x="4979263" y="4841909"/>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24" name="Text Placeholder 5">
            <a:extLst>
              <a:ext uri="{FF2B5EF4-FFF2-40B4-BE49-F238E27FC236}">
                <a16:creationId xmlns:a16="http://schemas.microsoft.com/office/drawing/2014/main" id="{760A0761-F343-AA46-8DBA-59D5F704CE41}"/>
              </a:ext>
            </a:extLst>
          </p:cNvPr>
          <p:cNvSpPr>
            <a:spLocks noGrp="1"/>
          </p:cNvSpPr>
          <p:nvPr>
            <p:ph type="body" sz="quarter" idx="80"/>
          </p:nvPr>
        </p:nvSpPr>
        <p:spPr>
          <a:xfrm>
            <a:off x="9664087" y="4843141"/>
            <a:ext cx="3605212" cy="812800"/>
          </a:xfrm>
          <a:prstGeom prst="rect">
            <a:avLst/>
          </a:prstGeom>
        </p:spPr>
        <p:txBody>
          <a:bodyPr/>
          <a:lstStyle>
            <a:lvl1pPr marL="0" indent="0">
              <a:buNone/>
              <a:defRPr sz="1400">
                <a:solidFill>
                  <a:srgbClr val="002577"/>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258116841"/>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837055"/>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3" name="Text Placeholder 3">
            <a:extLst>
              <a:ext uri="{FF2B5EF4-FFF2-40B4-BE49-F238E27FC236}">
                <a16:creationId xmlns:a16="http://schemas.microsoft.com/office/drawing/2014/main" id="{39F24824-C0F5-A74C-81FF-F0411D005ADE}"/>
              </a:ext>
            </a:extLst>
          </p:cNvPr>
          <p:cNvSpPr>
            <a:spLocks noGrp="1"/>
          </p:cNvSpPr>
          <p:nvPr>
            <p:ph type="body" sz="quarter" idx="75"/>
          </p:nvPr>
        </p:nvSpPr>
        <p:spPr>
          <a:xfrm>
            <a:off x="382588" y="5657850"/>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4" name="Text Placeholder 3">
            <a:extLst>
              <a:ext uri="{FF2B5EF4-FFF2-40B4-BE49-F238E27FC236}">
                <a16:creationId xmlns:a16="http://schemas.microsoft.com/office/drawing/2014/main" id="{49CF779B-DC5E-3648-B2DD-007F0E4BBE81}"/>
              </a:ext>
            </a:extLst>
          </p:cNvPr>
          <p:cNvSpPr>
            <a:spLocks noGrp="1"/>
          </p:cNvSpPr>
          <p:nvPr>
            <p:ph type="body" sz="quarter" idx="76"/>
          </p:nvPr>
        </p:nvSpPr>
        <p:spPr>
          <a:xfrm>
            <a:off x="3823373"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5" name="Text Placeholder 3">
            <a:extLst>
              <a:ext uri="{FF2B5EF4-FFF2-40B4-BE49-F238E27FC236}">
                <a16:creationId xmlns:a16="http://schemas.microsoft.com/office/drawing/2014/main" id="{4EB0E57C-23F6-A842-8496-5D2FE96E5761}"/>
              </a:ext>
            </a:extLst>
          </p:cNvPr>
          <p:cNvSpPr>
            <a:spLocks noGrp="1"/>
          </p:cNvSpPr>
          <p:nvPr>
            <p:ph type="body" sz="quarter" idx="77"/>
          </p:nvPr>
        </p:nvSpPr>
        <p:spPr>
          <a:xfrm>
            <a:off x="7306054"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64ADEAAB-EB7B-BB4F-9EEB-9B8AEB4C82EF}"/>
              </a:ext>
            </a:extLst>
          </p:cNvPr>
          <p:cNvSpPr>
            <a:spLocks noGrp="1"/>
          </p:cNvSpPr>
          <p:nvPr>
            <p:ph type="body" sz="quarter" idx="78"/>
          </p:nvPr>
        </p:nvSpPr>
        <p:spPr>
          <a:xfrm>
            <a:off x="10788735" y="5691043"/>
            <a:ext cx="2752348" cy="1603375"/>
          </a:xfrm>
          <a:prstGeom prst="rect">
            <a:avLst/>
          </a:prstGeom>
        </p:spPr>
        <p:txBody>
          <a:bodyPr/>
          <a:lstStyle>
            <a:lvl1pPr marL="274300" indent="-274300">
              <a:buFont typeface="Courier New" panose="02070309020205020404" pitchFamily="49" charset="0"/>
              <a:buChar char="o"/>
              <a:defRPr sz="1200" b="0" i="0">
                <a:solidFill>
                  <a:srgbClr val="002577"/>
                </a:solidFill>
                <a:latin typeface="Segoe UI" panose="020B0502040204020203" pitchFamily="34" charset="0"/>
                <a:cs typeface="Segoe UI" panose="020B0502040204020203" pitchFamily="34" charset="0"/>
              </a:defRPr>
            </a:lvl1pPr>
            <a:lvl2pPr>
              <a:defRPr sz="1600" b="0" i="0">
                <a:latin typeface="Segoe UI" panose="020B0502040204020203" pitchFamily="34" charset="0"/>
                <a:cs typeface="Segoe UI" panose="020B0502040204020203" pitchFamily="34" charset="0"/>
              </a:defRPr>
            </a:lvl2pPr>
            <a:lvl3pPr>
              <a:defRPr sz="1400" b="0" i="0">
                <a:latin typeface="Segoe UI" panose="020B0502040204020203" pitchFamily="34" charset="0"/>
                <a:cs typeface="Segoe UI" panose="020B0502040204020203" pitchFamily="34" charset="0"/>
              </a:defRPr>
            </a:lvl3pPr>
            <a:lvl4pPr>
              <a:defRPr sz="1200" b="0" i="0">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p:txBody>
      </p:sp>
    </p:spTree>
    <p:extLst>
      <p:ext uri="{BB962C8B-B14F-4D97-AF65-F5344CB8AC3E}">
        <p14:creationId xmlns:p14="http://schemas.microsoft.com/office/powerpoint/2010/main" val="460807067"/>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002577"/>
                </a:solidFill>
                <a:latin typeface="Segoe UI" panose="020B0502040204020203" pitchFamily="34" charset="0"/>
                <a:cs typeface="Segoe UI" panose="020B0502040204020203" pitchFamily="34" charset="0"/>
              </a:defRPr>
            </a:lvl1pPr>
            <a:lvl2pPr>
              <a:defRPr sz="1600" b="0" i="0">
                <a:solidFill>
                  <a:srgbClr val="002577"/>
                </a:solidFill>
                <a:latin typeface="Segoe UI" panose="020B0502040204020203" pitchFamily="34" charset="0"/>
                <a:cs typeface="Segoe UI" panose="020B0502040204020203" pitchFamily="34" charset="0"/>
              </a:defRPr>
            </a:lvl2pPr>
            <a:lvl3pPr>
              <a:defRPr sz="1400" b="0" i="0">
                <a:solidFill>
                  <a:srgbClr val="002577"/>
                </a:solidFill>
                <a:latin typeface="Segoe UI" panose="020B0502040204020203" pitchFamily="34" charset="0"/>
                <a:cs typeface="Segoe UI" panose="020B0502040204020203" pitchFamily="34" charset="0"/>
              </a:defRPr>
            </a:lvl3pPr>
            <a:lvl4pPr>
              <a:defRPr sz="1200" b="0" i="0">
                <a:solidFill>
                  <a:srgbClr val="002577"/>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97881131"/>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Information slide_WT_05_blue bg">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3" name="Text Placeholder 12">
            <a:extLst>
              <a:ext uri="{FF2B5EF4-FFF2-40B4-BE49-F238E27FC236}">
                <a16:creationId xmlns:a16="http://schemas.microsoft.com/office/drawing/2014/main" id="{F68F5449-5152-904E-89DC-97CF5FEFB478}"/>
              </a:ext>
            </a:extLst>
          </p:cNvPr>
          <p:cNvSpPr>
            <a:spLocks noGrp="1"/>
          </p:cNvSpPr>
          <p:nvPr>
            <p:ph type="body" sz="quarter" idx="16"/>
          </p:nvPr>
        </p:nvSpPr>
        <p:spPr>
          <a:xfrm>
            <a:off x="342145" y="2249488"/>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12">
            <a:extLst>
              <a:ext uri="{FF2B5EF4-FFF2-40B4-BE49-F238E27FC236}">
                <a16:creationId xmlns:a16="http://schemas.microsoft.com/office/drawing/2014/main" id="{3590FC15-E6EA-AB4C-A795-3ACE552635F7}"/>
              </a:ext>
            </a:extLst>
          </p:cNvPr>
          <p:cNvSpPr>
            <a:spLocks noGrp="1"/>
          </p:cNvSpPr>
          <p:nvPr>
            <p:ph type="body" sz="quarter" idx="17"/>
          </p:nvPr>
        </p:nvSpPr>
        <p:spPr>
          <a:xfrm>
            <a:off x="7315200" y="2266522"/>
            <a:ext cx="6973055" cy="3322637"/>
          </a:xfrm>
          <a:prstGeom prst="rect">
            <a:avLst/>
          </a:prstGeom>
        </p:spPr>
        <p:txBody>
          <a:bodyPr/>
          <a:lstStyle>
            <a:lvl1pPr>
              <a:defRPr sz="1800" b="0" i="0">
                <a:solidFill>
                  <a:srgbClr val="FFFFFF"/>
                </a:solidFill>
                <a:latin typeface="Segoe UI" panose="020B0502040204020203" pitchFamily="34" charset="0"/>
                <a:cs typeface="Segoe UI" panose="020B0502040204020203" pitchFamily="34" charset="0"/>
              </a:defRPr>
            </a:lvl1pPr>
            <a:lvl2pPr>
              <a:defRPr sz="1600" b="0" i="0">
                <a:solidFill>
                  <a:srgbClr val="FFFFFF"/>
                </a:solidFill>
                <a:latin typeface="Segoe UI" panose="020B0502040204020203" pitchFamily="34" charset="0"/>
                <a:cs typeface="Segoe UI" panose="020B0502040204020203" pitchFamily="34" charset="0"/>
              </a:defRPr>
            </a:lvl2pPr>
            <a:lvl3pPr>
              <a:defRPr sz="1400" b="0" i="0">
                <a:solidFill>
                  <a:srgbClr val="FFFFFF"/>
                </a:solidFill>
                <a:latin typeface="Segoe UI" panose="020B0502040204020203" pitchFamily="34" charset="0"/>
                <a:cs typeface="Segoe UI" panose="020B0502040204020203" pitchFamily="34" charset="0"/>
              </a:defRPr>
            </a:lvl3pPr>
            <a:lvl4pPr>
              <a:defRPr sz="1200" b="0" i="0">
                <a:solidFill>
                  <a:srgbClr val="FFFFFF"/>
                </a:solidFill>
                <a:latin typeface="Segoe UI" panose="020B0502040204020203" pitchFamily="34" charset="0"/>
                <a:cs typeface="Segoe UI" panose="020B0502040204020203" pitchFamily="34" charset="0"/>
              </a:defRPr>
            </a:lvl4pPr>
            <a:lvl5pPr>
              <a:defRPr sz="1200" b="0" i="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2" name="Picture 11">
            <a:extLst>
              <a:ext uri="{FF2B5EF4-FFF2-40B4-BE49-F238E27FC236}">
                <a16:creationId xmlns:a16="http://schemas.microsoft.com/office/drawing/2014/main" id="{682D8BD7-C399-404E-8FF1-19B65B7D1F1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64865" y="7580195"/>
            <a:ext cx="1330407" cy="311708"/>
          </a:xfrm>
          <a:prstGeom prst="rect">
            <a:avLst/>
          </a:prstGeom>
        </p:spPr>
      </p:pic>
    </p:spTree>
    <p:extLst>
      <p:ext uri="{BB962C8B-B14F-4D97-AF65-F5344CB8AC3E}">
        <p14:creationId xmlns:p14="http://schemas.microsoft.com/office/powerpoint/2010/main" val="4245310076"/>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4166125960"/>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453577"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920345"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355309"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814126" y="5063763"/>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325985364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1986122071"/>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800" b="0" i="0">
                <a:solidFill>
                  <a:srgbClr val="002577"/>
                </a:solidFill>
                <a:latin typeface="Segoe UI" panose="020B0502040204020203" pitchFamily="34" charset="0"/>
                <a:sym typeface="Segoe UI" panose="020B0502040204020203" pitchFamily="34" charset="0"/>
              </a:defRPr>
            </a:lvl1pPr>
            <a:lvl2pPr marL="415260" marR="0"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577"/>
                </a:solidFill>
                <a:latin typeface="Segoe UI" panose="020B0502040204020203" pitchFamily="34" charset="0"/>
                <a:sym typeface="Segoe UI" panose="020B0502040204020203" pitchFamily="34" charset="0"/>
              </a:defRPr>
            </a:lvl2pPr>
            <a:lvl3pPr marL="1096963" indent="-573088">
              <a:buNone/>
              <a:tabLst/>
              <a:defRPr sz="1400">
                <a:solidFill>
                  <a:srgbClr val="002577"/>
                </a:solidFill>
                <a:latin typeface="GT America" pitchFamily="2" charset="77"/>
              </a:defRPr>
            </a:lvl3pPr>
            <a:lvl4pPr marL="1645798" indent="0">
              <a:buNone/>
              <a:defRPr sz="1200">
                <a:solidFill>
                  <a:srgbClr val="002577"/>
                </a:solidFill>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096963" marR="0" lvl="2"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marL="1645798" marR="0" lvl="3" indent="-201915"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a:p>
            <a:pPr lvl="1"/>
            <a:endParaRPr lang="en-US" dirty="0"/>
          </a:p>
          <a:p>
            <a:pPr lvl="1"/>
            <a:endParaRPr lang="en-US" dirty="0"/>
          </a:p>
          <a:p>
            <a:pPr lvl="2"/>
            <a:endParaRPr lang="en-US" dirty="0"/>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175423095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4865925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BA04D17C-79A8-774F-ADAE-EE76B5F34247}"/>
              </a:ext>
            </a:extLst>
          </p:cNvPr>
          <p:cNvSpPr>
            <a:spLocks noGrp="1"/>
          </p:cNvSpPr>
          <p:nvPr>
            <p:ph type="body" sz="quarter" idx="64" hasCustomPrompt="1"/>
          </p:nvPr>
        </p:nvSpPr>
        <p:spPr>
          <a:xfrm>
            <a:off x="7269095" y="2785584"/>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C276A7C6-D8B3-CA45-BBF5-11D6B27E1B63}"/>
              </a:ext>
            </a:extLst>
          </p:cNvPr>
          <p:cNvSpPr>
            <a:spLocks noGrp="1"/>
          </p:cNvSpPr>
          <p:nvPr>
            <p:ph type="body" sz="quarter" idx="65" hasCustomPrompt="1"/>
          </p:nvPr>
        </p:nvSpPr>
        <p:spPr>
          <a:xfrm>
            <a:off x="7269095" y="5067783"/>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A0BD394E-EA08-4D46-8045-43E99DD41FA9}"/>
              </a:ext>
            </a:extLst>
          </p:cNvPr>
          <p:cNvSpPr>
            <a:spLocks noGrp="1"/>
          </p:cNvSpPr>
          <p:nvPr>
            <p:ph type="body" sz="quarter" idx="66" hasCustomPrompt="1"/>
          </p:nvPr>
        </p:nvSpPr>
        <p:spPr>
          <a:xfrm>
            <a:off x="10798113" y="5067783"/>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06B7C64A-8B44-5C48-BA49-0267F6607596}"/>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875921563"/>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1"/>
            </p:custDataLst>
            <p:extLst>
              <p:ext uri="{D42A27DB-BD31-4B8C-83A1-F6EECF244321}">
                <p14:modId xmlns:p14="http://schemas.microsoft.com/office/powerpoint/2010/main" val="38023932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spTree>
    <p:extLst>
      <p:ext uri="{BB962C8B-B14F-4D97-AF65-F5344CB8AC3E}">
        <p14:creationId xmlns:p14="http://schemas.microsoft.com/office/powerpoint/2010/main" val="1345367264"/>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1" name="Text Placeholder 4">
            <a:extLst>
              <a:ext uri="{FF2B5EF4-FFF2-40B4-BE49-F238E27FC236}">
                <a16:creationId xmlns:a16="http://schemas.microsoft.com/office/drawing/2014/main" id="{86BE3F15-E7DC-3542-85F8-294DC3F00CA5}"/>
              </a:ext>
            </a:extLst>
          </p:cNvPr>
          <p:cNvSpPr>
            <a:spLocks noGrp="1"/>
          </p:cNvSpPr>
          <p:nvPr>
            <p:ph type="body" sz="quarter" idx="67" hasCustomPrompt="1"/>
          </p:nvPr>
        </p:nvSpPr>
        <p:spPr>
          <a:xfrm>
            <a:off x="387102" y="27772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82E99E6E-756A-1D42-9933-CEE2977EBB83}"/>
              </a:ext>
            </a:extLst>
          </p:cNvPr>
          <p:cNvSpPr>
            <a:spLocks noGrp="1"/>
          </p:cNvSpPr>
          <p:nvPr>
            <p:ph type="body" sz="quarter" idx="68" hasCustomPrompt="1"/>
          </p:nvPr>
        </p:nvSpPr>
        <p:spPr>
          <a:xfrm>
            <a:off x="7269480"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445830A-B9A0-B545-BD1B-B6E110B2349E}"/>
              </a:ext>
            </a:extLst>
          </p:cNvPr>
          <p:cNvSpPr>
            <a:spLocks noGrp="1"/>
          </p:cNvSpPr>
          <p:nvPr>
            <p:ph type="body" sz="quarter" idx="69" hasCustomPrompt="1"/>
          </p:nvPr>
        </p:nvSpPr>
        <p:spPr>
          <a:xfrm>
            <a:off x="10851961" y="2789129"/>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47185948-694B-844C-880D-BECFDECE1043}"/>
              </a:ext>
            </a:extLst>
          </p:cNvPr>
          <p:cNvSpPr>
            <a:spLocks noGrp="1"/>
          </p:cNvSpPr>
          <p:nvPr>
            <p:ph type="body" sz="quarter" idx="70" hasCustomPrompt="1"/>
          </p:nvPr>
        </p:nvSpPr>
        <p:spPr>
          <a:xfrm>
            <a:off x="7287684"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574A30AA-AD1A-8347-82A0-E8C39209507C}"/>
              </a:ext>
            </a:extLst>
          </p:cNvPr>
          <p:cNvSpPr>
            <a:spLocks noGrp="1"/>
          </p:cNvSpPr>
          <p:nvPr>
            <p:ph type="body" sz="quarter" idx="71" hasCustomPrompt="1"/>
          </p:nvPr>
        </p:nvSpPr>
        <p:spPr>
          <a:xfrm>
            <a:off x="10866680" y="507512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2841380302"/>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60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2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047A371C-3782-DD44-A1D1-C6A7FC8E3D94}"/>
              </a:ext>
            </a:extLst>
          </p:cNvPr>
          <p:cNvSpPr>
            <a:spLocks noGrp="1"/>
          </p:cNvSpPr>
          <p:nvPr>
            <p:ph type="body" sz="quarter" idx="67" hasCustomPrompt="1"/>
          </p:nvPr>
        </p:nvSpPr>
        <p:spPr>
          <a:xfrm>
            <a:off x="387102"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BEA633EC-8633-6541-A1D9-87E0B9932FA8}"/>
              </a:ext>
            </a:extLst>
          </p:cNvPr>
          <p:cNvSpPr>
            <a:spLocks noGrp="1"/>
          </p:cNvSpPr>
          <p:nvPr>
            <p:ph type="body" sz="quarter" idx="68" hasCustomPrompt="1"/>
          </p:nvPr>
        </p:nvSpPr>
        <p:spPr>
          <a:xfrm>
            <a:off x="50878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6956EF53-3F99-334C-94D2-F0F0DD4AF7A5}"/>
              </a:ext>
            </a:extLst>
          </p:cNvPr>
          <p:cNvSpPr>
            <a:spLocks noGrp="1"/>
          </p:cNvSpPr>
          <p:nvPr>
            <p:ph type="body" sz="quarter" idx="69" hasCustomPrompt="1"/>
          </p:nvPr>
        </p:nvSpPr>
        <p:spPr>
          <a:xfrm>
            <a:off x="9710677" y="2794415"/>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4402411E-27A1-8A41-BAB2-474504F734B6}"/>
              </a:ext>
            </a:extLst>
          </p:cNvPr>
          <p:cNvSpPr>
            <a:spLocks noGrp="1"/>
          </p:cNvSpPr>
          <p:nvPr>
            <p:ph type="body" sz="quarter" idx="70" hasCustomPrompt="1"/>
          </p:nvPr>
        </p:nvSpPr>
        <p:spPr>
          <a:xfrm>
            <a:off x="374896"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B115335F-473B-354D-8B02-B085C0F87BCA}"/>
              </a:ext>
            </a:extLst>
          </p:cNvPr>
          <p:cNvSpPr>
            <a:spLocks noGrp="1"/>
          </p:cNvSpPr>
          <p:nvPr>
            <p:ph type="body" sz="quarter" idx="71" hasCustomPrompt="1"/>
          </p:nvPr>
        </p:nvSpPr>
        <p:spPr>
          <a:xfrm>
            <a:off x="5085567"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1710B8A-F6F6-6946-AD23-7B5B0CB02116}"/>
              </a:ext>
            </a:extLst>
          </p:cNvPr>
          <p:cNvSpPr>
            <a:spLocks noGrp="1"/>
          </p:cNvSpPr>
          <p:nvPr>
            <p:ph type="body" sz="quarter" idx="72" hasCustomPrompt="1"/>
          </p:nvPr>
        </p:nvSpPr>
        <p:spPr>
          <a:xfrm>
            <a:off x="9722244" y="5061238"/>
            <a:ext cx="2173288" cy="391696"/>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1944586413"/>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3654873478"/>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869111151"/>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1193708719"/>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2322208658"/>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49"/>
            <a:ext cx="2390775" cy="295869"/>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745813745"/>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8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4262008737"/>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 name="Text Placeholder 3">
            <a:extLst>
              <a:ext uri="{FF2B5EF4-FFF2-40B4-BE49-F238E27FC236}">
                <a16:creationId xmlns:a16="http://schemas.microsoft.com/office/drawing/2014/main" id="{EAD32261-5E28-BB43-90E6-07CA5A0644F8}"/>
              </a:ext>
            </a:extLst>
          </p:cNvPr>
          <p:cNvSpPr>
            <a:spLocks noGrp="1"/>
          </p:cNvSpPr>
          <p:nvPr>
            <p:ph type="body" sz="quarter" idx="65" hasCustomPrompt="1"/>
          </p:nvPr>
        </p:nvSpPr>
        <p:spPr>
          <a:xfrm>
            <a:off x="342145" y="160486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17" name="Text Placeholder 3">
            <a:extLst>
              <a:ext uri="{FF2B5EF4-FFF2-40B4-BE49-F238E27FC236}">
                <a16:creationId xmlns:a16="http://schemas.microsoft.com/office/drawing/2014/main" id="{930B02A8-264B-2649-8C99-0954BB646FC7}"/>
              </a:ext>
            </a:extLst>
          </p:cNvPr>
          <p:cNvSpPr>
            <a:spLocks noGrp="1"/>
          </p:cNvSpPr>
          <p:nvPr>
            <p:ph type="body" sz="quarter" idx="66" hasCustomPrompt="1"/>
          </p:nvPr>
        </p:nvSpPr>
        <p:spPr>
          <a:xfrm>
            <a:off x="7383232" y="1622204"/>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
        <p:nvSpPr>
          <p:cNvPr id="25" name="Text Placeholder 3">
            <a:extLst>
              <a:ext uri="{FF2B5EF4-FFF2-40B4-BE49-F238E27FC236}">
                <a16:creationId xmlns:a16="http://schemas.microsoft.com/office/drawing/2014/main" id="{9ABD4C0D-5612-F64C-BBE0-0958A3E2F02F}"/>
              </a:ext>
            </a:extLst>
          </p:cNvPr>
          <p:cNvSpPr>
            <a:spLocks noGrp="1"/>
          </p:cNvSpPr>
          <p:nvPr>
            <p:ph type="body" sz="quarter" idx="67" hasCustomPrompt="1"/>
          </p:nvPr>
        </p:nvSpPr>
        <p:spPr>
          <a:xfrm>
            <a:off x="374461" y="4280805"/>
            <a:ext cx="2197855" cy="431800"/>
          </a:xfrm>
          <a:prstGeom prst="rect">
            <a:avLst/>
          </a:prstGeom>
        </p:spPr>
        <p:txBody>
          <a:bodyPr/>
          <a:lstStyle>
            <a:lvl1pPr marL="0" indent="0">
              <a:buNone/>
              <a:defRPr sz="1800" b="1" i="0">
                <a:solidFill>
                  <a:srgbClr val="002577"/>
                </a:solidFill>
                <a:latin typeface="Segoe UI" panose="020B0502040204020203" pitchFamily="34" charset="0"/>
                <a:cs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500064852"/>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2514268690"/>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1"/>
            </p:custDataLst>
            <p:extLst>
              <p:ext uri="{D42A27DB-BD31-4B8C-83A1-F6EECF244321}">
                <p14:modId xmlns:p14="http://schemas.microsoft.com/office/powerpoint/2010/main" val="24588283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Tree>
    <p:extLst>
      <p:ext uri="{BB962C8B-B14F-4D97-AF65-F5344CB8AC3E}">
        <p14:creationId xmlns:p14="http://schemas.microsoft.com/office/powerpoint/2010/main" val="3792515388"/>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1988763934"/>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5"/>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010342526"/>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Tree>
    <p:extLst>
      <p:ext uri="{BB962C8B-B14F-4D97-AF65-F5344CB8AC3E}">
        <p14:creationId xmlns:p14="http://schemas.microsoft.com/office/powerpoint/2010/main" val="1851395251"/>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 name="Rectangle 2">
            <a:extLst>
              <a:ext uri="{FF2B5EF4-FFF2-40B4-BE49-F238E27FC236}">
                <a16:creationId xmlns:a16="http://schemas.microsoft.com/office/drawing/2014/main" id="{21500DCA-730C-3E44-B815-0E205F0A2EB3}"/>
              </a:ext>
            </a:extLst>
          </p:cNvPr>
          <p:cNvSpPr/>
          <p:nvPr userDrawn="1"/>
        </p:nvSpPr>
        <p:spPr>
          <a:xfrm>
            <a:off x="241300" y="7404100"/>
            <a:ext cx="1587500" cy="558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4159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sp>
        <p:nvSpPr>
          <p:cNvPr id="8" name="Rectangle 7">
            <a:extLst>
              <a:ext uri="{FF2B5EF4-FFF2-40B4-BE49-F238E27FC236}">
                <a16:creationId xmlns:a16="http://schemas.microsoft.com/office/drawing/2014/main" id="{5E2336ED-22FA-7B4D-9C29-974B48887163}"/>
              </a:ext>
            </a:extLst>
          </p:cNvPr>
          <p:cNvSpPr/>
          <p:nvPr userDrawn="1"/>
        </p:nvSpPr>
        <p:spPr>
          <a:xfrm>
            <a:off x="247135" y="7369074"/>
            <a:ext cx="1754660" cy="625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800A076-A2BE-5031-A8B8-DEB3DB8A2CB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3030" y="461913"/>
            <a:ext cx="1950551" cy="1131802"/>
          </a:xfrm>
          <a:prstGeom prst="rect">
            <a:avLst/>
          </a:prstGeom>
        </p:spPr>
      </p:pic>
    </p:spTree>
    <p:extLst>
      <p:ext uri="{BB962C8B-B14F-4D97-AF65-F5344CB8AC3E}">
        <p14:creationId xmlns:p14="http://schemas.microsoft.com/office/powerpoint/2010/main" val="1688626148"/>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735955357"/>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Slide Text">
    <p:spTree>
      <p:nvGrpSpPr>
        <p:cNvPr id="1" name=""/>
        <p:cNvGrpSpPr/>
        <p:nvPr/>
      </p:nvGrpSpPr>
      <p:grpSpPr>
        <a:xfrm>
          <a:off x="0" y="0"/>
          <a:ext cx="0" cy="0"/>
          <a:chOff x="0" y="0"/>
          <a:chExt cx="0" cy="0"/>
        </a:xfrm>
      </p:grpSpPr>
      <p:sp>
        <p:nvSpPr>
          <p:cNvPr id="11" name="Sommaire"/>
          <p:cNvSpPr>
            <a:spLocks noGrp="1"/>
          </p:cNvSpPr>
          <p:nvPr>
            <p:ph type="title" hasCustomPrompt="1"/>
          </p:nvPr>
        </p:nvSpPr>
        <p:spPr>
          <a:xfrm>
            <a:off x="374400" y="329565"/>
            <a:ext cx="14062464" cy="564515"/>
          </a:xfrm>
          <a:prstGeom prst="rect">
            <a:avLst/>
          </a:prstGeom>
        </p:spPr>
        <p:txBody>
          <a:bodyPr lIns="0" tIns="0" rIns="0" bIns="0" anchor="ctr">
            <a:noAutofit/>
          </a:bodyPr>
          <a:lstStyle>
            <a:lvl1pPr algn="l">
              <a:defRPr sz="3200" b="1" i="0">
                <a:solidFill>
                  <a:srgbClr val="121266"/>
                </a:solidFill>
                <a:latin typeface="Segoe UI"/>
                <a:cs typeface="Segoe UI"/>
              </a:defRPr>
            </a:lvl1pPr>
          </a:lstStyle>
          <a:p>
            <a:r>
              <a:rPr lang="en-US" noProof="0" dirty="0"/>
              <a:t>Title </a:t>
            </a:r>
          </a:p>
        </p:txBody>
      </p:sp>
      <p:sp>
        <p:nvSpPr>
          <p:cNvPr id="12" name="Espace réservé du texte 4"/>
          <p:cNvSpPr>
            <a:spLocks noGrp="1"/>
          </p:cNvSpPr>
          <p:nvPr>
            <p:ph type="body" sz="quarter" idx="11" hasCustomPrompt="1"/>
          </p:nvPr>
        </p:nvSpPr>
        <p:spPr>
          <a:xfrm>
            <a:off x="374401" y="914729"/>
            <a:ext cx="14062296" cy="456872"/>
          </a:xfrm>
          <a:prstGeom prst="rect">
            <a:avLst/>
          </a:prstGeom>
        </p:spPr>
        <p:txBody>
          <a:bodyPr lIns="0" tIns="0" rIns="0" bIns="0" anchor="ctr">
            <a:noAutofit/>
          </a:bodyPr>
          <a:lstStyle>
            <a:lvl1pPr marL="0" indent="0">
              <a:buNone/>
              <a:defRPr sz="2600" b="1">
                <a:solidFill>
                  <a:srgbClr val="49AFE6"/>
                </a:solidFill>
                <a:latin typeface="Segoe UI"/>
                <a:cs typeface="Segoe UI"/>
              </a:defRPr>
            </a:lvl1pPr>
          </a:lstStyle>
          <a:p>
            <a:r>
              <a:rPr lang="en-US" dirty="0"/>
              <a:t>Subtitle or next title (optional)</a:t>
            </a:r>
          </a:p>
        </p:txBody>
      </p:sp>
      <p:sp>
        <p:nvSpPr>
          <p:cNvPr id="10" name="Espace réservé du texte 11"/>
          <p:cNvSpPr>
            <a:spLocks noGrp="1"/>
          </p:cNvSpPr>
          <p:nvPr>
            <p:ph type="body" sz="quarter" idx="10" hasCustomPrompt="1"/>
          </p:nvPr>
        </p:nvSpPr>
        <p:spPr>
          <a:xfrm>
            <a:off x="301408" y="1851660"/>
            <a:ext cx="14026733" cy="5697221"/>
          </a:xfrm>
          <a:prstGeom prst="rect">
            <a:avLst/>
          </a:prstGeom>
        </p:spPr>
        <p:txBody>
          <a:bodyPr vert="horz" lIns="146304" tIns="73152" rIns="146304" bIns="73152"/>
          <a:lstStyle>
            <a:lvl1pPr marL="457200" indent="-457200">
              <a:buSzPct val="120000"/>
              <a:buFont typeface="Arial"/>
              <a:buChar char="•"/>
              <a:defRPr sz="2900">
                <a:solidFill>
                  <a:schemeClr val="tx1"/>
                </a:solidFill>
                <a:latin typeface="Segoe UI"/>
                <a:cs typeface="Segoe UI"/>
              </a:defRPr>
            </a:lvl1pPr>
            <a:lvl2pPr marL="1188720" indent="-457200">
              <a:buClr>
                <a:srgbClr val="00727A"/>
              </a:buClr>
              <a:buSzPct val="100000"/>
              <a:buFont typeface="Arial"/>
              <a:buChar char="•"/>
              <a:defRPr sz="2600" baseline="0">
                <a:solidFill>
                  <a:schemeClr val="tx1"/>
                </a:solidFill>
                <a:latin typeface="Segoe UI"/>
                <a:cs typeface="Segoe UI"/>
              </a:defRPr>
            </a:lvl2pPr>
            <a:lvl3pPr marL="1572261" indent="-284480">
              <a:buClr>
                <a:srgbClr val="004563"/>
              </a:buClr>
              <a:buSzPct val="100000"/>
              <a:buFont typeface="Arial"/>
              <a:buChar char="•"/>
              <a:defRPr sz="2200" i="1">
                <a:solidFill>
                  <a:schemeClr val="tx1"/>
                </a:solidFill>
                <a:latin typeface="Segoe UI"/>
                <a:cs typeface="Segoe UI"/>
              </a:defRPr>
            </a:lvl3pPr>
            <a:lvl4pPr marL="1869440" indent="-297181">
              <a:buFont typeface="Arial"/>
              <a:buChar char="•"/>
              <a:defRPr sz="1600">
                <a:solidFill>
                  <a:schemeClr val="tx1"/>
                </a:solidFill>
                <a:latin typeface="Segoe UI"/>
                <a:cs typeface="Segoe UI"/>
              </a:defRPr>
            </a:lvl4pPr>
            <a:lvl5pPr marL="2153920" indent="-284480">
              <a:buFont typeface="Arial"/>
              <a:buChar char="•"/>
              <a:defRPr sz="1300">
                <a:solidFill>
                  <a:schemeClr val="tx1"/>
                </a:solidFill>
                <a:latin typeface="Segoe UI"/>
                <a:cs typeface="Segoe UI"/>
              </a:defRPr>
            </a:lvl5pPr>
          </a:lstStyle>
          <a:p>
            <a:pPr lvl="0"/>
            <a:r>
              <a:rPr lang="en-US" noProof="0" dirty="0"/>
              <a:t>Click to add text</a:t>
            </a:r>
          </a:p>
          <a:p>
            <a:pPr lvl="1"/>
            <a:r>
              <a:rPr lang="en-US" noProof="0" dirty="0"/>
              <a:t>Second level </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0547246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extLst>
              <p:ext uri="{D42A27DB-BD31-4B8C-83A1-F6EECF244321}">
                <p14:modId xmlns:p14="http://schemas.microsoft.com/office/powerpoint/2010/main" val="27373339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0CEC0A14-65DD-611F-FED2-28EC63E5B09D}"/>
              </a:ext>
            </a:extLst>
          </p:cNvPr>
          <p:cNvGrpSpPr/>
          <p:nvPr userDrawn="1"/>
        </p:nvGrpSpPr>
        <p:grpSpPr>
          <a:xfrm>
            <a:off x="7" y="2285998"/>
            <a:ext cx="14630393" cy="5029202"/>
            <a:chOff x="7" y="2285998"/>
            <a:chExt cx="10950913" cy="5029202"/>
          </a:xfrm>
        </p:grpSpPr>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grp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4874375"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9743978"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52740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10137078"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52229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10086018"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Tree>
    <p:extLst>
      <p:ext uri="{BB962C8B-B14F-4D97-AF65-F5344CB8AC3E}">
        <p14:creationId xmlns:p14="http://schemas.microsoft.com/office/powerpoint/2010/main" val="19760563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pic>
        <p:nvPicPr>
          <p:cNvPr id="6" name="Picture 5">
            <a:extLst>
              <a:ext uri="{FF2B5EF4-FFF2-40B4-BE49-F238E27FC236}">
                <a16:creationId xmlns:a16="http://schemas.microsoft.com/office/drawing/2014/main" id="{F51CF900-15D1-AD45-B7F5-686F3C3B42A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686214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4517922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1"/>
            </p:custDataLst>
            <p:extLst>
              <p:ext uri="{D42A27DB-BD31-4B8C-83A1-F6EECF244321}">
                <p14:modId xmlns:p14="http://schemas.microsoft.com/office/powerpoint/2010/main" val="2866413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Tree>
    <p:extLst>
      <p:ext uri="{BB962C8B-B14F-4D97-AF65-F5344CB8AC3E}">
        <p14:creationId xmlns:p14="http://schemas.microsoft.com/office/powerpoint/2010/main" val="4289060403"/>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Introduction slide_EQ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3284376475"/>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Section title here</a:t>
            </a:r>
          </a:p>
        </p:txBody>
      </p:sp>
      <p:pic>
        <p:nvPicPr>
          <p:cNvPr id="9" name="Picture 8">
            <a:extLst>
              <a:ext uri="{FF2B5EF4-FFF2-40B4-BE49-F238E27FC236}">
                <a16:creationId xmlns:a16="http://schemas.microsoft.com/office/drawing/2014/main" id="{F1801BDA-50C1-A446-84BE-19730FC0B15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868352016"/>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739797116"/>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1622955589"/>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1832884257"/>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10909338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s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5DE728E-C686-4544-A4AF-7407D671443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C5DE728E-C686-4544-A4AF-7407D671443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C1CA15B-0DC0-FA49-85C2-FA530C8F30B5}"/>
              </a:ext>
            </a:extLst>
          </p:cNvPr>
          <p:cNvSpPr/>
          <p:nvPr userDrawn="1"/>
        </p:nvSpPr>
        <p:spPr>
          <a:xfrm>
            <a:off x="7" y="2286000"/>
            <a:ext cx="365394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6" name="Rectangle 5">
            <a:extLst>
              <a:ext uri="{FF2B5EF4-FFF2-40B4-BE49-F238E27FC236}">
                <a16:creationId xmlns:a16="http://schemas.microsoft.com/office/drawing/2014/main" id="{7216500F-B1A9-4645-882F-C86D370553D8}"/>
              </a:ext>
            </a:extLst>
          </p:cNvPr>
          <p:cNvSpPr/>
          <p:nvPr userDrawn="1"/>
        </p:nvSpPr>
        <p:spPr>
          <a:xfrm>
            <a:off x="3648493" y="2285998"/>
            <a:ext cx="3653943" cy="5029202"/>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7" name="Rectangle 6">
            <a:extLst>
              <a:ext uri="{FF2B5EF4-FFF2-40B4-BE49-F238E27FC236}">
                <a16:creationId xmlns:a16="http://schemas.microsoft.com/office/drawing/2014/main" id="{58448808-F38D-0243-B81C-1B75E52611FF}"/>
              </a:ext>
            </a:extLst>
          </p:cNvPr>
          <p:cNvSpPr/>
          <p:nvPr userDrawn="1"/>
        </p:nvSpPr>
        <p:spPr>
          <a:xfrm>
            <a:off x="7296977" y="2285998"/>
            <a:ext cx="3653943" cy="5029202"/>
          </a:xfrm>
          <a:prstGeom prst="rect">
            <a:avLst/>
          </a:prstGeom>
          <a:solidFill>
            <a:srgbClr val="73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8" name="Rectangle 7">
            <a:extLst>
              <a:ext uri="{FF2B5EF4-FFF2-40B4-BE49-F238E27FC236}">
                <a16:creationId xmlns:a16="http://schemas.microsoft.com/office/drawing/2014/main" id="{97C25F0D-9D79-944D-98C3-79128E3BF0BA}"/>
              </a:ext>
            </a:extLst>
          </p:cNvPr>
          <p:cNvSpPr/>
          <p:nvPr userDrawn="1"/>
        </p:nvSpPr>
        <p:spPr>
          <a:xfrm>
            <a:off x="10956818" y="2285998"/>
            <a:ext cx="3677335" cy="5029202"/>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3" name="Straight Connector 12">
            <a:extLst>
              <a:ext uri="{FF2B5EF4-FFF2-40B4-BE49-F238E27FC236}">
                <a16:creationId xmlns:a16="http://schemas.microsoft.com/office/drawing/2014/main" id="{3A6FF31F-07CC-8D41-8031-CFAEFCE4A73B}"/>
              </a:ext>
            </a:extLst>
          </p:cNvPr>
          <p:cNvCxnSpPr/>
          <p:nvPr userDrawn="1"/>
        </p:nvCxnSpPr>
        <p:spPr>
          <a:xfrm>
            <a:off x="3648485" y="2206659"/>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9DC4D7-1B1E-174C-940D-A3793C843D01}"/>
              </a:ext>
            </a:extLst>
          </p:cNvPr>
          <p:cNvCxnSpPr/>
          <p:nvPr userDrawn="1"/>
        </p:nvCxnSpPr>
        <p:spPr>
          <a:xfrm>
            <a:off x="7287299" y="2181945"/>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93BB7E-F5F2-E649-8033-7166E90A7207}"/>
              </a:ext>
            </a:extLst>
          </p:cNvPr>
          <p:cNvCxnSpPr/>
          <p:nvPr userDrawn="1"/>
        </p:nvCxnSpPr>
        <p:spPr>
          <a:xfrm>
            <a:off x="10950912" y="2194302"/>
            <a:ext cx="0" cy="52120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380002C4-0FB2-5844-A675-D6F402F57E0C}"/>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4" name="Footer Placeholder 3">
            <a:extLst>
              <a:ext uri="{FF2B5EF4-FFF2-40B4-BE49-F238E27FC236}">
                <a16:creationId xmlns:a16="http://schemas.microsoft.com/office/drawing/2014/main" id="{1DD1F092-6564-A645-82F4-978A0E34CD9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6" name="Title 1">
            <a:extLst>
              <a:ext uri="{FF2B5EF4-FFF2-40B4-BE49-F238E27FC236}">
                <a16:creationId xmlns:a16="http://schemas.microsoft.com/office/drawing/2014/main" id="{3D7F8090-242A-7D45-B018-EC8BB81EF6F9}"/>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43" name="Text Placeholder 4">
            <a:extLst>
              <a:ext uri="{FF2B5EF4-FFF2-40B4-BE49-F238E27FC236}">
                <a16:creationId xmlns:a16="http://schemas.microsoft.com/office/drawing/2014/main" id="{D739A91B-ECAC-694E-B1D4-B08743F7A719}"/>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4" name="Text Placeholder 2">
            <a:extLst>
              <a:ext uri="{FF2B5EF4-FFF2-40B4-BE49-F238E27FC236}">
                <a16:creationId xmlns:a16="http://schemas.microsoft.com/office/drawing/2014/main" id="{73DFE6B0-7DF2-6642-83E1-66F109347464}"/>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rgbClr val="73C0FF"/>
                </a:solidFill>
                <a:latin typeface="Segoe UI" panose="020B0502040204020203" pitchFamily="34" charset="0"/>
                <a:sym typeface="Segoe UI" panose="020B0502040204020203" pitchFamily="34" charset="0"/>
              </a:defRPr>
            </a:lvl1pPr>
          </a:lstStyle>
          <a:p>
            <a:pPr lvl="0"/>
            <a:r>
              <a:rPr lang="en-US" dirty="0"/>
              <a:t>1</a:t>
            </a:r>
          </a:p>
        </p:txBody>
      </p:sp>
      <p:sp>
        <p:nvSpPr>
          <p:cNvPr id="45" name="Text Placeholder 4">
            <a:extLst>
              <a:ext uri="{FF2B5EF4-FFF2-40B4-BE49-F238E27FC236}">
                <a16:creationId xmlns:a16="http://schemas.microsoft.com/office/drawing/2014/main" id="{05442459-8373-1A41-9688-B9B808260216}"/>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rgbClr val="FFFF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4">
            <a:extLst>
              <a:ext uri="{FF2B5EF4-FFF2-40B4-BE49-F238E27FC236}">
                <a16:creationId xmlns:a16="http://schemas.microsoft.com/office/drawing/2014/main" id="{9672854A-915C-CB40-9798-89F42D35DAE2}"/>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7" name="Text Placeholder 4">
            <a:extLst>
              <a:ext uri="{FF2B5EF4-FFF2-40B4-BE49-F238E27FC236}">
                <a16:creationId xmlns:a16="http://schemas.microsoft.com/office/drawing/2014/main" id="{6F2C4F87-A008-5845-BCBD-D3097A755851}"/>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rgbClr val="0025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2">
            <a:extLst>
              <a:ext uri="{FF2B5EF4-FFF2-40B4-BE49-F238E27FC236}">
                <a16:creationId xmlns:a16="http://schemas.microsoft.com/office/drawing/2014/main" id="{37108E50-1C2C-2B4B-B315-85FB3DD1EC88}"/>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2</a:t>
            </a:r>
          </a:p>
        </p:txBody>
      </p:sp>
      <p:sp>
        <p:nvSpPr>
          <p:cNvPr id="49" name="Text Placeholder 2">
            <a:extLst>
              <a:ext uri="{FF2B5EF4-FFF2-40B4-BE49-F238E27FC236}">
                <a16:creationId xmlns:a16="http://schemas.microsoft.com/office/drawing/2014/main" id="{D77F7913-4904-164E-A7C4-69D8433AC5ED}"/>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rgbClr val="002577"/>
                </a:solidFill>
                <a:latin typeface="Segoe UI" panose="020B0502040204020203" pitchFamily="34" charset="0"/>
                <a:sym typeface="Segoe UI" panose="020B0502040204020203" pitchFamily="34" charset="0"/>
              </a:defRPr>
            </a:lvl1pPr>
          </a:lstStyle>
          <a:p>
            <a:pPr lvl="0"/>
            <a:r>
              <a:rPr lang="en-US" dirty="0"/>
              <a:t>3</a:t>
            </a:r>
          </a:p>
        </p:txBody>
      </p:sp>
      <p:sp>
        <p:nvSpPr>
          <p:cNvPr id="50" name="Text Placeholder 2">
            <a:extLst>
              <a:ext uri="{FF2B5EF4-FFF2-40B4-BE49-F238E27FC236}">
                <a16:creationId xmlns:a16="http://schemas.microsoft.com/office/drawing/2014/main" id="{A2501913-11BF-844A-B7B0-1D42A71BA732}"/>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5863277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s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BF40A1-7170-F240-92EA-070FE9A5EE4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4BF40A1-7170-F240-92EA-070FE9A5EE4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5" name="Text Placeholder 4">
            <a:extLst>
              <a:ext uri="{FF2B5EF4-FFF2-40B4-BE49-F238E27FC236}">
                <a16:creationId xmlns:a16="http://schemas.microsoft.com/office/drawing/2014/main" id="{E819B78F-2807-5245-98EE-F6A82E1A2F16}"/>
              </a:ext>
            </a:extLst>
          </p:cNvPr>
          <p:cNvSpPr>
            <a:spLocks noGrp="1"/>
          </p:cNvSpPr>
          <p:nvPr>
            <p:ph type="body" sz="quarter" idx="12" hasCustomPrompt="1"/>
          </p:nvPr>
        </p:nvSpPr>
        <p:spPr>
          <a:xfrm>
            <a:off x="9852661" y="8574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20" name="Slide Number Placeholder 5">
            <a:extLst>
              <a:ext uri="{FF2B5EF4-FFF2-40B4-BE49-F238E27FC236}">
                <a16:creationId xmlns:a16="http://schemas.microsoft.com/office/drawing/2014/main" id="{E4633B1D-AC27-E94D-AA0E-9F5B3708B5F5}"/>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2" name="Footer Placeholder 3">
            <a:extLst>
              <a:ext uri="{FF2B5EF4-FFF2-40B4-BE49-F238E27FC236}">
                <a16:creationId xmlns:a16="http://schemas.microsoft.com/office/drawing/2014/main" id="{50415E8B-755D-B841-826D-006A9869D91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4" name="Title 1">
            <a:extLst>
              <a:ext uri="{FF2B5EF4-FFF2-40B4-BE49-F238E27FC236}">
                <a16:creationId xmlns:a16="http://schemas.microsoft.com/office/drawing/2014/main" id="{CA47CD7A-DCEA-9B4A-A306-119FACB2F484}"/>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53" name="Text Placeholder 4">
            <a:extLst>
              <a:ext uri="{FF2B5EF4-FFF2-40B4-BE49-F238E27FC236}">
                <a16:creationId xmlns:a16="http://schemas.microsoft.com/office/drawing/2014/main" id="{E3CD94B0-BCE2-B54F-B93A-64383F7B9CDB}"/>
              </a:ext>
            </a:extLst>
          </p:cNvPr>
          <p:cNvSpPr>
            <a:spLocks noGrp="1"/>
          </p:cNvSpPr>
          <p:nvPr>
            <p:ph type="body" sz="quarter" idx="13" hasCustomPrompt="1"/>
          </p:nvPr>
        </p:nvSpPr>
        <p:spPr>
          <a:xfrm>
            <a:off x="9852661" y="22290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6" name="Text Placeholder 4">
            <a:extLst>
              <a:ext uri="{FF2B5EF4-FFF2-40B4-BE49-F238E27FC236}">
                <a16:creationId xmlns:a16="http://schemas.microsoft.com/office/drawing/2014/main" id="{B1765562-A1E1-F14A-9E08-7D21F2BC5BE7}"/>
              </a:ext>
            </a:extLst>
          </p:cNvPr>
          <p:cNvSpPr>
            <a:spLocks noGrp="1"/>
          </p:cNvSpPr>
          <p:nvPr>
            <p:ph type="body" sz="quarter" idx="14" hasCustomPrompt="1"/>
          </p:nvPr>
        </p:nvSpPr>
        <p:spPr>
          <a:xfrm>
            <a:off x="9852661" y="36006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9" name="Text Placeholder 4">
            <a:extLst>
              <a:ext uri="{FF2B5EF4-FFF2-40B4-BE49-F238E27FC236}">
                <a16:creationId xmlns:a16="http://schemas.microsoft.com/office/drawing/2014/main" id="{4904B6E2-3755-BA49-B34E-50B16EA2E8E4}"/>
              </a:ext>
            </a:extLst>
          </p:cNvPr>
          <p:cNvSpPr>
            <a:spLocks noGrp="1"/>
          </p:cNvSpPr>
          <p:nvPr>
            <p:ph type="body" sz="quarter" idx="15" hasCustomPrompt="1"/>
          </p:nvPr>
        </p:nvSpPr>
        <p:spPr>
          <a:xfrm>
            <a:off x="9852661" y="49722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2" name="Text Placeholder 4">
            <a:extLst>
              <a:ext uri="{FF2B5EF4-FFF2-40B4-BE49-F238E27FC236}">
                <a16:creationId xmlns:a16="http://schemas.microsoft.com/office/drawing/2014/main" id="{1EEA9482-D32A-1F40-AF1B-6D81BD7A7FCC}"/>
              </a:ext>
            </a:extLst>
          </p:cNvPr>
          <p:cNvSpPr>
            <a:spLocks noGrp="1"/>
          </p:cNvSpPr>
          <p:nvPr>
            <p:ph type="body" sz="quarter" idx="16" hasCustomPrompt="1"/>
          </p:nvPr>
        </p:nvSpPr>
        <p:spPr>
          <a:xfrm>
            <a:off x="9852661" y="6343841"/>
            <a:ext cx="3894344" cy="653860"/>
          </a:xfrm>
          <a:prstGeom prst="rect">
            <a:avLst/>
          </a:prstGeom>
        </p:spPr>
        <p:txBody>
          <a:bodyPr/>
          <a:lstStyle>
            <a:lvl1pPr marL="0" indent="0">
              <a:lnSpc>
                <a:spcPts val="1200"/>
              </a:lnSpc>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0CDB85DB-1B52-0941-93F1-D829144517BB}"/>
              </a:ext>
            </a:extLst>
          </p:cNvPr>
          <p:cNvSpPr>
            <a:spLocks noGrp="1"/>
          </p:cNvSpPr>
          <p:nvPr>
            <p:ph type="body" sz="quarter" idx="17" hasCustomPrompt="1"/>
          </p:nvPr>
        </p:nvSpPr>
        <p:spPr>
          <a:xfrm>
            <a:off x="8376782" y="662798"/>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25" name="Text Placeholder 5">
            <a:extLst>
              <a:ext uri="{FF2B5EF4-FFF2-40B4-BE49-F238E27FC236}">
                <a16:creationId xmlns:a16="http://schemas.microsoft.com/office/drawing/2014/main" id="{34A170DD-EBEC-224A-B549-967955987D91}"/>
              </a:ext>
            </a:extLst>
          </p:cNvPr>
          <p:cNvSpPr>
            <a:spLocks noGrp="1"/>
          </p:cNvSpPr>
          <p:nvPr>
            <p:ph type="body" sz="quarter" idx="18" hasCustomPrompt="1"/>
          </p:nvPr>
        </p:nvSpPr>
        <p:spPr>
          <a:xfrm>
            <a:off x="8376782" y="20447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27" name="Text Placeholder 5">
            <a:extLst>
              <a:ext uri="{FF2B5EF4-FFF2-40B4-BE49-F238E27FC236}">
                <a16:creationId xmlns:a16="http://schemas.microsoft.com/office/drawing/2014/main" id="{A3A43B0B-CA3B-544A-BB07-1F0E6C9B8F49}"/>
              </a:ext>
            </a:extLst>
          </p:cNvPr>
          <p:cNvSpPr>
            <a:spLocks noGrp="1"/>
          </p:cNvSpPr>
          <p:nvPr>
            <p:ph type="body" sz="quarter" idx="19" hasCustomPrompt="1"/>
          </p:nvPr>
        </p:nvSpPr>
        <p:spPr>
          <a:xfrm>
            <a:off x="8376782" y="3426780"/>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8" name="Text Placeholder 5">
            <a:extLst>
              <a:ext uri="{FF2B5EF4-FFF2-40B4-BE49-F238E27FC236}">
                <a16:creationId xmlns:a16="http://schemas.microsoft.com/office/drawing/2014/main" id="{13530151-C1A5-6E4C-AA66-AC4690EF6902}"/>
              </a:ext>
            </a:extLst>
          </p:cNvPr>
          <p:cNvSpPr>
            <a:spLocks noGrp="1"/>
          </p:cNvSpPr>
          <p:nvPr>
            <p:ph type="body" sz="quarter" idx="20" hasCustomPrompt="1"/>
          </p:nvPr>
        </p:nvSpPr>
        <p:spPr>
          <a:xfrm>
            <a:off x="8376782" y="47879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9" name="Text Placeholder 5">
            <a:extLst>
              <a:ext uri="{FF2B5EF4-FFF2-40B4-BE49-F238E27FC236}">
                <a16:creationId xmlns:a16="http://schemas.microsoft.com/office/drawing/2014/main" id="{5EACE6F3-1318-A245-AD4A-807A31CBA783}"/>
              </a:ext>
            </a:extLst>
          </p:cNvPr>
          <p:cNvSpPr>
            <a:spLocks noGrp="1"/>
          </p:cNvSpPr>
          <p:nvPr>
            <p:ph type="body" sz="quarter" idx="21" hasCustomPrompt="1"/>
          </p:nvPr>
        </p:nvSpPr>
        <p:spPr>
          <a:xfrm>
            <a:off x="8376782" y="6159589"/>
            <a:ext cx="1330407" cy="919796"/>
          </a:xfrm>
          <a:prstGeom prst="rect">
            <a:avLst/>
          </a:prstGeom>
        </p:spPr>
        <p:txBody>
          <a:bodyPr/>
          <a:lstStyle>
            <a:lvl1pPr marL="0" indent="0">
              <a:buNone/>
              <a:defRPr sz="75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Tree>
    <p:extLst>
      <p:ext uri="{BB962C8B-B14F-4D97-AF65-F5344CB8AC3E}">
        <p14:creationId xmlns:p14="http://schemas.microsoft.com/office/powerpoint/2010/main" val="3138769635"/>
      </p:ext>
    </p:extLst>
  </p:cSld>
  <p:clrMapOvr>
    <a:masterClrMapping/>
  </p:clrMapOvr>
  <p:extLst>
    <p:ext uri="{DCECCB84-F9BA-43D5-87BE-67443E8EF086}">
      <p15:sldGuideLst xmlns:p15="http://schemas.microsoft.com/office/powerpoint/2012/main">
        <p15:guide id="1" pos="5376">
          <p15:clr>
            <a:srgbClr val="FBAE40"/>
          </p15:clr>
        </p15:guide>
        <p15:guide id="2" pos="6264">
          <p15:clr>
            <a:srgbClr val="FBAE40"/>
          </p15:clr>
        </p15:guide>
        <p15:guide id="3" orient="horz" pos="528">
          <p15:clr>
            <a:srgbClr val="FBAE40"/>
          </p15:clr>
        </p15:guide>
        <p15:guide id="10" orient="horz" pos="960">
          <p15:clr>
            <a:srgbClr val="FBAE40"/>
          </p15:clr>
        </p15:guide>
        <p15:guide id="11" orient="horz" pos="1824">
          <p15:clr>
            <a:srgbClr val="FBAE40"/>
          </p15:clr>
        </p15:guide>
        <p15:guide id="12" orient="horz" pos="1392">
          <p15:clr>
            <a:srgbClr val="FBAE40"/>
          </p15:clr>
        </p15:guide>
        <p15:guide id="13" orient="horz" pos="2256">
          <p15:clr>
            <a:srgbClr val="FBAE40"/>
          </p15:clr>
        </p15:guide>
        <p15:guide id="14" orient="horz" pos="2688">
          <p15:clr>
            <a:srgbClr val="FBAE40"/>
          </p15:clr>
        </p15:guide>
        <p15:guide id="15" orient="horz" pos="3120">
          <p15:clr>
            <a:srgbClr val="FBAE40"/>
          </p15:clr>
        </p15:guide>
        <p15:guide id="16" orient="horz" pos="3552">
          <p15:clr>
            <a:srgbClr val="FBAE40"/>
          </p15:clr>
        </p15:guide>
        <p15:guide id="17" orient="horz" pos="3984">
          <p15:clr>
            <a:srgbClr val="FBAE40"/>
          </p15:clr>
        </p15:guide>
        <p15:guide id="18" orient="horz" pos="4416">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s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9338EF4-6BB8-904C-9EED-BF09FBA0DE8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9338EF4-6BB8-904C-9EED-BF09FBA0DE8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5" name="Text Placeholder 4">
            <a:extLst>
              <a:ext uri="{FF2B5EF4-FFF2-40B4-BE49-F238E27FC236}">
                <a16:creationId xmlns:a16="http://schemas.microsoft.com/office/drawing/2014/main" id="{28EAB05D-6023-6446-871F-F643EB21D428}"/>
              </a:ext>
            </a:extLst>
          </p:cNvPr>
          <p:cNvSpPr>
            <a:spLocks noGrp="1"/>
          </p:cNvSpPr>
          <p:nvPr>
            <p:ph type="body" sz="quarter" idx="18" hasCustomPrompt="1"/>
          </p:nvPr>
        </p:nvSpPr>
        <p:spPr>
          <a:xfrm>
            <a:off x="8093670"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5" name="Slide Number Placeholder 5">
            <a:extLst>
              <a:ext uri="{FF2B5EF4-FFF2-40B4-BE49-F238E27FC236}">
                <a16:creationId xmlns:a16="http://schemas.microsoft.com/office/drawing/2014/main" id="{F8DC07FD-97E5-F849-914D-DDA379D30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7" name="Footer Placeholder 3">
            <a:extLst>
              <a:ext uri="{FF2B5EF4-FFF2-40B4-BE49-F238E27FC236}">
                <a16:creationId xmlns:a16="http://schemas.microsoft.com/office/drawing/2014/main" id="{758084B5-043A-364E-9017-9761E126923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9" name="Title 1">
            <a:extLst>
              <a:ext uri="{FF2B5EF4-FFF2-40B4-BE49-F238E27FC236}">
                <a16:creationId xmlns:a16="http://schemas.microsoft.com/office/drawing/2014/main" id="{627CA6C2-022E-7940-AB20-7F6D6EBEEFED}"/>
              </a:ext>
            </a:extLst>
          </p:cNvPr>
          <p:cNvSpPr>
            <a:spLocks noGrp="1"/>
          </p:cNvSpPr>
          <p:nvPr>
            <p:ph type="ctrTitle" hasCustomPrompt="1"/>
          </p:nvPr>
        </p:nvSpPr>
        <p:spPr>
          <a:xfrm>
            <a:off x="364865" y="400484"/>
            <a:ext cx="5578737"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67" name="Text Placeholder 4">
            <a:extLst>
              <a:ext uri="{FF2B5EF4-FFF2-40B4-BE49-F238E27FC236}">
                <a16:creationId xmlns:a16="http://schemas.microsoft.com/office/drawing/2014/main" id="{FBF50EC3-1DAF-2A41-A49D-6ECDAE7789FB}"/>
              </a:ext>
            </a:extLst>
          </p:cNvPr>
          <p:cNvSpPr>
            <a:spLocks noGrp="1"/>
          </p:cNvSpPr>
          <p:nvPr>
            <p:ph type="body" sz="quarter" idx="19" hasCustomPrompt="1"/>
          </p:nvPr>
        </p:nvSpPr>
        <p:spPr>
          <a:xfrm>
            <a:off x="8093670"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0" name="Text Placeholder 4">
            <a:extLst>
              <a:ext uri="{FF2B5EF4-FFF2-40B4-BE49-F238E27FC236}">
                <a16:creationId xmlns:a16="http://schemas.microsoft.com/office/drawing/2014/main" id="{35A0945B-E76F-EC46-BB22-719D2294403B}"/>
              </a:ext>
            </a:extLst>
          </p:cNvPr>
          <p:cNvSpPr>
            <a:spLocks noGrp="1"/>
          </p:cNvSpPr>
          <p:nvPr>
            <p:ph type="body" sz="quarter" idx="20" hasCustomPrompt="1"/>
          </p:nvPr>
        </p:nvSpPr>
        <p:spPr>
          <a:xfrm>
            <a:off x="8093670"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3" name="Text Placeholder 4">
            <a:extLst>
              <a:ext uri="{FF2B5EF4-FFF2-40B4-BE49-F238E27FC236}">
                <a16:creationId xmlns:a16="http://schemas.microsoft.com/office/drawing/2014/main" id="{4EFCA974-995E-834E-B32B-39B4D905F233}"/>
              </a:ext>
            </a:extLst>
          </p:cNvPr>
          <p:cNvSpPr>
            <a:spLocks noGrp="1"/>
          </p:cNvSpPr>
          <p:nvPr>
            <p:ph type="body" sz="quarter" idx="21" hasCustomPrompt="1"/>
          </p:nvPr>
        </p:nvSpPr>
        <p:spPr>
          <a:xfrm>
            <a:off x="8093670"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6" name="Text Placeholder 4">
            <a:extLst>
              <a:ext uri="{FF2B5EF4-FFF2-40B4-BE49-F238E27FC236}">
                <a16:creationId xmlns:a16="http://schemas.microsoft.com/office/drawing/2014/main" id="{71B36F53-D480-034F-900B-A3132AEAA185}"/>
              </a:ext>
            </a:extLst>
          </p:cNvPr>
          <p:cNvSpPr>
            <a:spLocks noGrp="1"/>
          </p:cNvSpPr>
          <p:nvPr>
            <p:ph type="body" sz="quarter" idx="22" hasCustomPrompt="1"/>
          </p:nvPr>
        </p:nvSpPr>
        <p:spPr>
          <a:xfrm>
            <a:off x="8093670"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78" name="Text Placeholder 4">
            <a:extLst>
              <a:ext uri="{FF2B5EF4-FFF2-40B4-BE49-F238E27FC236}">
                <a16:creationId xmlns:a16="http://schemas.microsoft.com/office/drawing/2014/main" id="{881FD484-AB12-C645-92DC-2AEC6A14E5BA}"/>
              </a:ext>
            </a:extLst>
          </p:cNvPr>
          <p:cNvSpPr>
            <a:spLocks noGrp="1"/>
          </p:cNvSpPr>
          <p:nvPr>
            <p:ph type="body" sz="quarter" idx="23" hasCustomPrompt="1"/>
          </p:nvPr>
        </p:nvSpPr>
        <p:spPr>
          <a:xfrm>
            <a:off x="11540958" y="8121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0" name="Text Placeholder 4">
            <a:extLst>
              <a:ext uri="{FF2B5EF4-FFF2-40B4-BE49-F238E27FC236}">
                <a16:creationId xmlns:a16="http://schemas.microsoft.com/office/drawing/2014/main" id="{925247B1-5841-8B47-ABB6-E3A3383F8F65}"/>
              </a:ext>
            </a:extLst>
          </p:cNvPr>
          <p:cNvSpPr>
            <a:spLocks noGrp="1"/>
          </p:cNvSpPr>
          <p:nvPr>
            <p:ph type="body" sz="quarter" idx="24" hasCustomPrompt="1"/>
          </p:nvPr>
        </p:nvSpPr>
        <p:spPr>
          <a:xfrm>
            <a:off x="11540958" y="21837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2" name="Text Placeholder 4">
            <a:extLst>
              <a:ext uri="{FF2B5EF4-FFF2-40B4-BE49-F238E27FC236}">
                <a16:creationId xmlns:a16="http://schemas.microsoft.com/office/drawing/2014/main" id="{3CB13209-88F5-E745-9B33-164E9BB2CA9E}"/>
              </a:ext>
            </a:extLst>
          </p:cNvPr>
          <p:cNvSpPr>
            <a:spLocks noGrp="1"/>
          </p:cNvSpPr>
          <p:nvPr>
            <p:ph type="body" sz="quarter" idx="25" hasCustomPrompt="1"/>
          </p:nvPr>
        </p:nvSpPr>
        <p:spPr>
          <a:xfrm>
            <a:off x="11540958" y="3591949"/>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4" name="Text Placeholder 4">
            <a:extLst>
              <a:ext uri="{FF2B5EF4-FFF2-40B4-BE49-F238E27FC236}">
                <a16:creationId xmlns:a16="http://schemas.microsoft.com/office/drawing/2014/main" id="{26C66067-50E5-9843-A3EA-12D8A95E044A}"/>
              </a:ext>
            </a:extLst>
          </p:cNvPr>
          <p:cNvSpPr>
            <a:spLocks noGrp="1"/>
          </p:cNvSpPr>
          <p:nvPr>
            <p:ph type="body" sz="quarter" idx="26" hasCustomPrompt="1"/>
          </p:nvPr>
        </p:nvSpPr>
        <p:spPr>
          <a:xfrm>
            <a:off x="11540958" y="49269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87" name="Text Placeholder 4">
            <a:extLst>
              <a:ext uri="{FF2B5EF4-FFF2-40B4-BE49-F238E27FC236}">
                <a16:creationId xmlns:a16="http://schemas.microsoft.com/office/drawing/2014/main" id="{AFFEDDAB-BD3E-FD47-8C4A-ED8CB817DFD7}"/>
              </a:ext>
            </a:extLst>
          </p:cNvPr>
          <p:cNvSpPr>
            <a:spLocks noGrp="1"/>
          </p:cNvSpPr>
          <p:nvPr>
            <p:ph type="body" sz="quarter" idx="27" hasCustomPrompt="1"/>
          </p:nvPr>
        </p:nvSpPr>
        <p:spPr>
          <a:xfrm>
            <a:off x="11540958" y="6298573"/>
            <a:ext cx="2612431" cy="490849"/>
          </a:xfrm>
          <a:prstGeom prst="rect">
            <a:avLst/>
          </a:prstGeom>
        </p:spPr>
        <p:txBody>
          <a:bodyPr/>
          <a:lstStyle>
            <a:lvl1pPr marL="0" indent="0">
              <a:lnSpc>
                <a:spcPts val="1200"/>
              </a:lnSpc>
              <a:buNone/>
              <a:defRPr sz="16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6" name="Text Placeholder 5">
            <a:extLst>
              <a:ext uri="{FF2B5EF4-FFF2-40B4-BE49-F238E27FC236}">
                <a16:creationId xmlns:a16="http://schemas.microsoft.com/office/drawing/2014/main" id="{E6D0290E-155D-E042-8C37-BFE5C31CF33F}"/>
              </a:ext>
            </a:extLst>
          </p:cNvPr>
          <p:cNvSpPr>
            <a:spLocks noGrp="1"/>
          </p:cNvSpPr>
          <p:nvPr>
            <p:ph type="body" sz="quarter" idx="29" hasCustomPrompt="1"/>
          </p:nvPr>
        </p:nvSpPr>
        <p:spPr>
          <a:xfrm>
            <a:off x="7336415"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40" name="Text Placeholder 5">
            <a:extLst>
              <a:ext uri="{FF2B5EF4-FFF2-40B4-BE49-F238E27FC236}">
                <a16:creationId xmlns:a16="http://schemas.microsoft.com/office/drawing/2014/main" id="{03850412-D5BD-1548-B6F8-95D26F3D2B44}"/>
              </a:ext>
            </a:extLst>
          </p:cNvPr>
          <p:cNvSpPr>
            <a:spLocks noGrp="1"/>
          </p:cNvSpPr>
          <p:nvPr>
            <p:ph type="body" sz="quarter" idx="30" hasCustomPrompt="1"/>
          </p:nvPr>
        </p:nvSpPr>
        <p:spPr>
          <a:xfrm>
            <a:off x="7336415"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42" name="Text Placeholder 5">
            <a:extLst>
              <a:ext uri="{FF2B5EF4-FFF2-40B4-BE49-F238E27FC236}">
                <a16:creationId xmlns:a16="http://schemas.microsoft.com/office/drawing/2014/main" id="{37D55A63-6236-BE40-ABFF-90BF50E865FE}"/>
              </a:ext>
            </a:extLst>
          </p:cNvPr>
          <p:cNvSpPr>
            <a:spLocks noGrp="1"/>
          </p:cNvSpPr>
          <p:nvPr>
            <p:ph type="body" sz="quarter" idx="31" hasCustomPrompt="1"/>
          </p:nvPr>
        </p:nvSpPr>
        <p:spPr>
          <a:xfrm>
            <a:off x="7336415"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43" name="Text Placeholder 5">
            <a:extLst>
              <a:ext uri="{FF2B5EF4-FFF2-40B4-BE49-F238E27FC236}">
                <a16:creationId xmlns:a16="http://schemas.microsoft.com/office/drawing/2014/main" id="{7478E59C-481E-784F-8481-4C406642D3E8}"/>
              </a:ext>
            </a:extLst>
          </p:cNvPr>
          <p:cNvSpPr>
            <a:spLocks noGrp="1"/>
          </p:cNvSpPr>
          <p:nvPr>
            <p:ph type="body" sz="quarter" idx="32" hasCustomPrompt="1"/>
          </p:nvPr>
        </p:nvSpPr>
        <p:spPr>
          <a:xfrm>
            <a:off x="7336415"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44" name="Text Placeholder 5">
            <a:extLst>
              <a:ext uri="{FF2B5EF4-FFF2-40B4-BE49-F238E27FC236}">
                <a16:creationId xmlns:a16="http://schemas.microsoft.com/office/drawing/2014/main" id="{DF49F66D-3EB4-C649-AA52-C1CE55D9E29B}"/>
              </a:ext>
            </a:extLst>
          </p:cNvPr>
          <p:cNvSpPr>
            <a:spLocks noGrp="1"/>
          </p:cNvSpPr>
          <p:nvPr>
            <p:ph type="body" sz="quarter" idx="33" hasCustomPrompt="1"/>
          </p:nvPr>
        </p:nvSpPr>
        <p:spPr>
          <a:xfrm>
            <a:off x="7336415"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5</a:t>
            </a:r>
          </a:p>
        </p:txBody>
      </p:sp>
      <p:sp>
        <p:nvSpPr>
          <p:cNvPr id="53" name="Text Placeholder 5">
            <a:extLst>
              <a:ext uri="{FF2B5EF4-FFF2-40B4-BE49-F238E27FC236}">
                <a16:creationId xmlns:a16="http://schemas.microsoft.com/office/drawing/2014/main" id="{77AFEA5E-3A24-F547-A539-252800FA175F}"/>
              </a:ext>
            </a:extLst>
          </p:cNvPr>
          <p:cNvSpPr>
            <a:spLocks noGrp="1"/>
          </p:cNvSpPr>
          <p:nvPr>
            <p:ph type="body" sz="quarter" idx="34" hasCustomPrompt="1"/>
          </p:nvPr>
        </p:nvSpPr>
        <p:spPr>
          <a:xfrm>
            <a:off x="10839334" y="70872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6</a:t>
            </a:r>
          </a:p>
        </p:txBody>
      </p:sp>
      <p:sp>
        <p:nvSpPr>
          <p:cNvPr id="54" name="Text Placeholder 5">
            <a:extLst>
              <a:ext uri="{FF2B5EF4-FFF2-40B4-BE49-F238E27FC236}">
                <a16:creationId xmlns:a16="http://schemas.microsoft.com/office/drawing/2014/main" id="{61404EC6-6819-F741-BB8E-B3A4BC39336E}"/>
              </a:ext>
            </a:extLst>
          </p:cNvPr>
          <p:cNvSpPr>
            <a:spLocks noGrp="1"/>
          </p:cNvSpPr>
          <p:nvPr>
            <p:ph type="body" sz="quarter" idx="35" hasCustomPrompt="1"/>
          </p:nvPr>
        </p:nvSpPr>
        <p:spPr>
          <a:xfrm>
            <a:off x="10839334" y="2101106"/>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7</a:t>
            </a:r>
          </a:p>
        </p:txBody>
      </p:sp>
      <p:sp>
        <p:nvSpPr>
          <p:cNvPr id="55" name="Text Placeholder 5">
            <a:extLst>
              <a:ext uri="{FF2B5EF4-FFF2-40B4-BE49-F238E27FC236}">
                <a16:creationId xmlns:a16="http://schemas.microsoft.com/office/drawing/2014/main" id="{C89586CB-F15A-1F4A-9185-9AC4D760D9A3}"/>
              </a:ext>
            </a:extLst>
          </p:cNvPr>
          <p:cNvSpPr>
            <a:spLocks noGrp="1"/>
          </p:cNvSpPr>
          <p:nvPr>
            <p:ph type="body" sz="quarter" idx="36" hasCustomPrompt="1"/>
          </p:nvPr>
        </p:nvSpPr>
        <p:spPr>
          <a:xfrm>
            <a:off x="10839334" y="3503878"/>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8</a:t>
            </a:r>
          </a:p>
        </p:txBody>
      </p:sp>
      <p:sp>
        <p:nvSpPr>
          <p:cNvPr id="56" name="Text Placeholder 5">
            <a:extLst>
              <a:ext uri="{FF2B5EF4-FFF2-40B4-BE49-F238E27FC236}">
                <a16:creationId xmlns:a16="http://schemas.microsoft.com/office/drawing/2014/main" id="{CBF71C3F-9226-064A-8CCD-B2F930C7F170}"/>
              </a:ext>
            </a:extLst>
          </p:cNvPr>
          <p:cNvSpPr>
            <a:spLocks noGrp="1"/>
          </p:cNvSpPr>
          <p:nvPr>
            <p:ph type="body" sz="quarter" idx="37" hasCustomPrompt="1"/>
          </p:nvPr>
        </p:nvSpPr>
        <p:spPr>
          <a:xfrm>
            <a:off x="10839334" y="48339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9</a:t>
            </a:r>
          </a:p>
        </p:txBody>
      </p:sp>
      <p:sp>
        <p:nvSpPr>
          <p:cNvPr id="57" name="Text Placeholder 5">
            <a:extLst>
              <a:ext uri="{FF2B5EF4-FFF2-40B4-BE49-F238E27FC236}">
                <a16:creationId xmlns:a16="http://schemas.microsoft.com/office/drawing/2014/main" id="{94A6A3D4-EDAB-5D4D-9BD5-77EDF50FBBFB}"/>
              </a:ext>
            </a:extLst>
          </p:cNvPr>
          <p:cNvSpPr>
            <a:spLocks noGrp="1"/>
          </p:cNvSpPr>
          <p:nvPr>
            <p:ph type="body" sz="quarter" idx="38" hasCustomPrompt="1"/>
          </p:nvPr>
        </p:nvSpPr>
        <p:spPr>
          <a:xfrm>
            <a:off x="10839334" y="6205514"/>
            <a:ext cx="757255" cy="495300"/>
          </a:xfrm>
          <a:prstGeom prst="rect">
            <a:avLst/>
          </a:prstGeom>
        </p:spPr>
        <p:txBody>
          <a:bodyPr/>
          <a:lstStyle>
            <a:lvl1pPr marL="0" indent="0">
              <a:buNone/>
              <a:defRPr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10</a:t>
            </a:r>
          </a:p>
        </p:txBody>
      </p:sp>
    </p:spTree>
    <p:extLst>
      <p:ext uri="{BB962C8B-B14F-4D97-AF65-F5344CB8AC3E}">
        <p14:creationId xmlns:p14="http://schemas.microsoft.com/office/powerpoint/2010/main" val="3826299622"/>
      </p:ext>
    </p:extLst>
  </p:cSld>
  <p:clrMapOvr>
    <a:masterClrMapping/>
  </p:clrMapOvr>
  <p:extLst>
    <p:ext uri="{DCECCB84-F9BA-43D5-87BE-67443E8EF086}">
      <p15:sldGuideLst xmlns:p15="http://schemas.microsoft.com/office/powerpoint/2012/main">
        <p15:guide id="12" orient="horz" pos="504">
          <p15:clr>
            <a:srgbClr val="FBAE40"/>
          </p15:clr>
        </p15:guide>
        <p15:guide id="14" orient="horz" pos="1368">
          <p15:clr>
            <a:srgbClr val="FBAE40"/>
          </p15:clr>
        </p15:guide>
        <p15:guide id="16" orient="horz" pos="3000">
          <p15:clr>
            <a:srgbClr val="FBAE40"/>
          </p15:clr>
        </p15:guide>
        <p15:guide id="17" orient="horz" pos="3864">
          <p15:clr>
            <a:srgbClr val="FBAE40"/>
          </p15:clr>
        </p15:guide>
        <p15:guide id="19" orient="horz" pos="216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Next Steps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084EC76-FC47-204F-9D39-63E811D06E27}"/>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084EC76-FC47-204F-9D39-63E811D06E27}"/>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7" name="Text Placeholder 4">
            <a:extLst>
              <a:ext uri="{FF2B5EF4-FFF2-40B4-BE49-F238E27FC236}">
                <a16:creationId xmlns:a16="http://schemas.microsoft.com/office/drawing/2014/main" id="{1233E17E-5377-C24C-AD2C-39BA4296672C}"/>
              </a:ext>
            </a:extLst>
          </p:cNvPr>
          <p:cNvSpPr>
            <a:spLocks noGrp="1"/>
          </p:cNvSpPr>
          <p:nvPr>
            <p:ph type="body" sz="quarter" idx="18" hasCustomPrompt="1"/>
          </p:nvPr>
        </p:nvSpPr>
        <p:spPr>
          <a:xfrm>
            <a:off x="53002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8" name="Text Placeholder 4">
            <a:extLst>
              <a:ext uri="{FF2B5EF4-FFF2-40B4-BE49-F238E27FC236}">
                <a16:creationId xmlns:a16="http://schemas.microsoft.com/office/drawing/2014/main" id="{E9E43623-1ADA-7C4F-923F-B58B9AC62120}"/>
              </a:ext>
            </a:extLst>
          </p:cNvPr>
          <p:cNvSpPr>
            <a:spLocks noGrp="1"/>
          </p:cNvSpPr>
          <p:nvPr>
            <p:ph type="body" sz="quarter" idx="19" hasCustomPrompt="1"/>
          </p:nvPr>
        </p:nvSpPr>
        <p:spPr>
          <a:xfrm>
            <a:off x="53008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0" name="Slide Number Placeholder 5">
            <a:extLst>
              <a:ext uri="{FF2B5EF4-FFF2-40B4-BE49-F238E27FC236}">
                <a16:creationId xmlns:a16="http://schemas.microsoft.com/office/drawing/2014/main" id="{394B72A7-E3E8-CC4B-816F-2A159364356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1" name="Footer Placeholder 3">
            <a:extLst>
              <a:ext uri="{FF2B5EF4-FFF2-40B4-BE49-F238E27FC236}">
                <a16:creationId xmlns:a16="http://schemas.microsoft.com/office/drawing/2014/main" id="{6803EFAD-4A5C-C948-9D16-079F72932A1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1EEC7578-AE97-504B-991A-7FA2939B953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37" name="Text Placeholder 4">
            <a:extLst>
              <a:ext uri="{FF2B5EF4-FFF2-40B4-BE49-F238E27FC236}">
                <a16:creationId xmlns:a16="http://schemas.microsoft.com/office/drawing/2014/main" id="{7242DD4E-0A20-B240-8C4D-8BCDA14E6853}"/>
              </a:ext>
            </a:extLst>
          </p:cNvPr>
          <p:cNvSpPr>
            <a:spLocks noGrp="1"/>
          </p:cNvSpPr>
          <p:nvPr>
            <p:ph type="body" sz="quarter" idx="20" hasCustomPrompt="1"/>
          </p:nvPr>
        </p:nvSpPr>
        <p:spPr>
          <a:xfrm>
            <a:off x="50038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59" name="Text Placeholder 4">
            <a:extLst>
              <a:ext uri="{FF2B5EF4-FFF2-40B4-BE49-F238E27FC236}">
                <a16:creationId xmlns:a16="http://schemas.microsoft.com/office/drawing/2014/main" id="{24234E21-09D7-5244-A79E-3EF2C41AF65A}"/>
              </a:ext>
            </a:extLst>
          </p:cNvPr>
          <p:cNvSpPr>
            <a:spLocks noGrp="1"/>
          </p:cNvSpPr>
          <p:nvPr>
            <p:ph type="body" sz="quarter" idx="21" hasCustomPrompt="1"/>
          </p:nvPr>
        </p:nvSpPr>
        <p:spPr>
          <a:xfrm>
            <a:off x="9948482" y="26841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0" name="Text Placeholder 4">
            <a:extLst>
              <a:ext uri="{FF2B5EF4-FFF2-40B4-BE49-F238E27FC236}">
                <a16:creationId xmlns:a16="http://schemas.microsoft.com/office/drawing/2014/main" id="{3B433C64-5662-864A-870D-E0F2479AA87C}"/>
              </a:ext>
            </a:extLst>
          </p:cNvPr>
          <p:cNvSpPr>
            <a:spLocks noGrp="1"/>
          </p:cNvSpPr>
          <p:nvPr>
            <p:ph type="body" sz="quarter" idx="22" hasCustomPrompt="1"/>
          </p:nvPr>
        </p:nvSpPr>
        <p:spPr>
          <a:xfrm>
            <a:off x="9949018" y="30724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1" name="Text Placeholder 4">
            <a:extLst>
              <a:ext uri="{FF2B5EF4-FFF2-40B4-BE49-F238E27FC236}">
                <a16:creationId xmlns:a16="http://schemas.microsoft.com/office/drawing/2014/main" id="{C5D9B63E-206A-3A42-ABB9-F04E60D4BA47}"/>
              </a:ext>
            </a:extLst>
          </p:cNvPr>
          <p:cNvSpPr>
            <a:spLocks noGrp="1"/>
          </p:cNvSpPr>
          <p:nvPr>
            <p:ph type="body" sz="quarter" idx="23" hasCustomPrompt="1"/>
          </p:nvPr>
        </p:nvSpPr>
        <p:spPr>
          <a:xfrm>
            <a:off x="9652001" y="26841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4</a:t>
            </a:r>
          </a:p>
        </p:txBody>
      </p:sp>
      <p:sp>
        <p:nvSpPr>
          <p:cNvPr id="63" name="Text Placeholder 4">
            <a:extLst>
              <a:ext uri="{FF2B5EF4-FFF2-40B4-BE49-F238E27FC236}">
                <a16:creationId xmlns:a16="http://schemas.microsoft.com/office/drawing/2014/main" id="{136B03FB-33C3-BF4C-BD6F-3A81C31A82CB}"/>
              </a:ext>
            </a:extLst>
          </p:cNvPr>
          <p:cNvSpPr>
            <a:spLocks noGrp="1"/>
          </p:cNvSpPr>
          <p:nvPr>
            <p:ph type="body" sz="quarter" idx="24" hasCustomPrompt="1"/>
          </p:nvPr>
        </p:nvSpPr>
        <p:spPr>
          <a:xfrm>
            <a:off x="5300282"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4" name="Text Placeholder 4">
            <a:extLst>
              <a:ext uri="{FF2B5EF4-FFF2-40B4-BE49-F238E27FC236}">
                <a16:creationId xmlns:a16="http://schemas.microsoft.com/office/drawing/2014/main" id="{DDC4BDDB-4701-C141-9543-D26BEB144D98}"/>
              </a:ext>
            </a:extLst>
          </p:cNvPr>
          <p:cNvSpPr>
            <a:spLocks noGrp="1"/>
          </p:cNvSpPr>
          <p:nvPr>
            <p:ph type="body" sz="quarter" idx="25" hasCustomPrompt="1"/>
          </p:nvPr>
        </p:nvSpPr>
        <p:spPr>
          <a:xfrm>
            <a:off x="5300818"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5" name="Text Placeholder 4">
            <a:extLst>
              <a:ext uri="{FF2B5EF4-FFF2-40B4-BE49-F238E27FC236}">
                <a16:creationId xmlns:a16="http://schemas.microsoft.com/office/drawing/2014/main" id="{1173C913-F578-7342-9BC9-2B905AF7CD98}"/>
              </a:ext>
            </a:extLst>
          </p:cNvPr>
          <p:cNvSpPr>
            <a:spLocks noGrp="1"/>
          </p:cNvSpPr>
          <p:nvPr>
            <p:ph type="body" sz="quarter" idx="26" hasCustomPrompt="1"/>
          </p:nvPr>
        </p:nvSpPr>
        <p:spPr>
          <a:xfrm>
            <a:off x="50038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7" name="Text Placeholder 4">
            <a:extLst>
              <a:ext uri="{FF2B5EF4-FFF2-40B4-BE49-F238E27FC236}">
                <a16:creationId xmlns:a16="http://schemas.microsoft.com/office/drawing/2014/main" id="{55DE7C74-C751-4E43-9361-A930663D34AD}"/>
              </a:ext>
            </a:extLst>
          </p:cNvPr>
          <p:cNvSpPr>
            <a:spLocks noGrp="1"/>
          </p:cNvSpPr>
          <p:nvPr>
            <p:ph type="body" sz="quarter" idx="27" hasCustomPrompt="1"/>
          </p:nvPr>
        </p:nvSpPr>
        <p:spPr>
          <a:xfrm>
            <a:off x="9985957" y="45129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8" name="Text Placeholder 4">
            <a:extLst>
              <a:ext uri="{FF2B5EF4-FFF2-40B4-BE49-F238E27FC236}">
                <a16:creationId xmlns:a16="http://schemas.microsoft.com/office/drawing/2014/main" id="{E786A57D-7605-784A-AC6B-BF9BEFC55EB0}"/>
              </a:ext>
            </a:extLst>
          </p:cNvPr>
          <p:cNvSpPr>
            <a:spLocks noGrp="1"/>
          </p:cNvSpPr>
          <p:nvPr>
            <p:ph type="body" sz="quarter" idx="28" hasCustomPrompt="1"/>
          </p:nvPr>
        </p:nvSpPr>
        <p:spPr>
          <a:xfrm>
            <a:off x="9986493" y="49012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9" name="Text Placeholder 4">
            <a:extLst>
              <a:ext uri="{FF2B5EF4-FFF2-40B4-BE49-F238E27FC236}">
                <a16:creationId xmlns:a16="http://schemas.microsoft.com/office/drawing/2014/main" id="{09B95635-2B14-0347-8AF2-D0FAD5D48F85}"/>
              </a:ext>
            </a:extLst>
          </p:cNvPr>
          <p:cNvSpPr>
            <a:spLocks noGrp="1"/>
          </p:cNvSpPr>
          <p:nvPr>
            <p:ph type="body" sz="quarter" idx="29" hasCustomPrompt="1"/>
          </p:nvPr>
        </p:nvSpPr>
        <p:spPr>
          <a:xfrm>
            <a:off x="9652001" y="45129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5</a:t>
            </a:r>
          </a:p>
        </p:txBody>
      </p:sp>
      <p:sp>
        <p:nvSpPr>
          <p:cNvPr id="71" name="Text Placeholder 4">
            <a:extLst>
              <a:ext uri="{FF2B5EF4-FFF2-40B4-BE49-F238E27FC236}">
                <a16:creationId xmlns:a16="http://schemas.microsoft.com/office/drawing/2014/main" id="{1F9206FB-46D1-C640-8F1C-714F8758E1D3}"/>
              </a:ext>
            </a:extLst>
          </p:cNvPr>
          <p:cNvSpPr>
            <a:spLocks noGrp="1"/>
          </p:cNvSpPr>
          <p:nvPr>
            <p:ph type="body" sz="quarter" idx="30" hasCustomPrompt="1"/>
          </p:nvPr>
        </p:nvSpPr>
        <p:spPr>
          <a:xfrm>
            <a:off x="53002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2" name="Text Placeholder 4">
            <a:extLst>
              <a:ext uri="{FF2B5EF4-FFF2-40B4-BE49-F238E27FC236}">
                <a16:creationId xmlns:a16="http://schemas.microsoft.com/office/drawing/2014/main" id="{E6731DF6-8C41-D241-A94C-ADA9924643D7}"/>
              </a:ext>
            </a:extLst>
          </p:cNvPr>
          <p:cNvSpPr>
            <a:spLocks noGrp="1"/>
          </p:cNvSpPr>
          <p:nvPr>
            <p:ph type="body" sz="quarter" idx="31" hasCustomPrompt="1"/>
          </p:nvPr>
        </p:nvSpPr>
        <p:spPr>
          <a:xfrm>
            <a:off x="53008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3" name="Text Placeholder 4">
            <a:extLst>
              <a:ext uri="{FF2B5EF4-FFF2-40B4-BE49-F238E27FC236}">
                <a16:creationId xmlns:a16="http://schemas.microsoft.com/office/drawing/2014/main" id="{A9B41717-A488-8A47-9468-F9BCDA4DA76F}"/>
              </a:ext>
            </a:extLst>
          </p:cNvPr>
          <p:cNvSpPr>
            <a:spLocks noGrp="1"/>
          </p:cNvSpPr>
          <p:nvPr>
            <p:ph type="body" sz="quarter" idx="32" hasCustomPrompt="1"/>
          </p:nvPr>
        </p:nvSpPr>
        <p:spPr>
          <a:xfrm>
            <a:off x="50038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75" name="Text Placeholder 4">
            <a:extLst>
              <a:ext uri="{FF2B5EF4-FFF2-40B4-BE49-F238E27FC236}">
                <a16:creationId xmlns:a16="http://schemas.microsoft.com/office/drawing/2014/main" id="{6F3697DF-F2C0-B74B-8B8E-F5F04C77CEF0}"/>
              </a:ext>
            </a:extLst>
          </p:cNvPr>
          <p:cNvSpPr>
            <a:spLocks noGrp="1"/>
          </p:cNvSpPr>
          <p:nvPr>
            <p:ph type="body" sz="quarter" idx="33" hasCustomPrompt="1"/>
          </p:nvPr>
        </p:nvSpPr>
        <p:spPr>
          <a:xfrm>
            <a:off x="9948482" y="6341715"/>
            <a:ext cx="3950207" cy="334099"/>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6" name="Text Placeholder 4">
            <a:extLst>
              <a:ext uri="{FF2B5EF4-FFF2-40B4-BE49-F238E27FC236}">
                <a16:creationId xmlns:a16="http://schemas.microsoft.com/office/drawing/2014/main" id="{010208B9-EBAF-024B-BDBD-B821C46A564B}"/>
              </a:ext>
            </a:extLst>
          </p:cNvPr>
          <p:cNvSpPr>
            <a:spLocks noGrp="1"/>
          </p:cNvSpPr>
          <p:nvPr>
            <p:ph type="body" sz="quarter" idx="34" hasCustomPrompt="1"/>
          </p:nvPr>
        </p:nvSpPr>
        <p:spPr>
          <a:xfrm>
            <a:off x="9949018" y="6730014"/>
            <a:ext cx="3950207" cy="452087"/>
          </a:xfrm>
          <a:prstGeom prst="rect">
            <a:avLst/>
          </a:prstGeom>
        </p:spPr>
        <p:txBody>
          <a:bodyPr/>
          <a:lstStyle>
            <a:lvl1pPr marL="0" indent="0">
              <a:buNone/>
              <a:defRPr sz="25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77" name="Text Placeholder 4">
            <a:extLst>
              <a:ext uri="{FF2B5EF4-FFF2-40B4-BE49-F238E27FC236}">
                <a16:creationId xmlns:a16="http://schemas.microsoft.com/office/drawing/2014/main" id="{54CB2744-2AEB-A64E-A434-B328B74315A9}"/>
              </a:ext>
            </a:extLst>
          </p:cNvPr>
          <p:cNvSpPr>
            <a:spLocks noGrp="1"/>
          </p:cNvSpPr>
          <p:nvPr>
            <p:ph type="body" sz="quarter" idx="35" hasCustomPrompt="1"/>
          </p:nvPr>
        </p:nvSpPr>
        <p:spPr>
          <a:xfrm>
            <a:off x="9652001" y="6341715"/>
            <a:ext cx="318967" cy="334099"/>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6</a:t>
            </a:r>
          </a:p>
        </p:txBody>
      </p:sp>
    </p:spTree>
    <p:extLst>
      <p:ext uri="{BB962C8B-B14F-4D97-AF65-F5344CB8AC3E}">
        <p14:creationId xmlns:p14="http://schemas.microsoft.com/office/powerpoint/2010/main" val="683123911"/>
      </p:ext>
    </p:extLst>
  </p:cSld>
  <p:clrMapOvr>
    <a:masterClrMapping/>
  </p:clrMapOvr>
  <p:extLst>
    <p:ext uri="{DCECCB84-F9BA-43D5-87BE-67443E8EF086}">
      <p15:sldGuideLst xmlns:p15="http://schemas.microsoft.com/office/powerpoint/2012/main">
        <p15:guide id="1" orient="horz" pos="1608">
          <p15:clr>
            <a:srgbClr val="FBAE40"/>
          </p15:clr>
        </p15:guide>
        <p15:guide id="2" orient="horz" pos="2760">
          <p15:clr>
            <a:srgbClr val="FBAE40"/>
          </p15:clr>
        </p15:guide>
        <p15:guide id="3" orient="horz" pos="39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1"/>
            </p:custDataLst>
            <p:extLst>
              <p:ext uri="{D42A27DB-BD31-4B8C-83A1-F6EECF244321}">
                <p14:modId xmlns:p14="http://schemas.microsoft.com/office/powerpoint/2010/main" val="16521405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3414460499"/>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Next Step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CD79644-E311-654B-ACA7-9231F5E3607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CD79644-E311-654B-ACA7-9231F5E3607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ext Placeholder 6">
            <a:extLst>
              <a:ext uri="{FF2B5EF4-FFF2-40B4-BE49-F238E27FC236}">
                <a16:creationId xmlns:a16="http://schemas.microsoft.com/office/drawing/2014/main" id="{849F6C18-672B-6D42-AB0F-130596F63BE4}"/>
              </a:ext>
            </a:extLst>
          </p:cNvPr>
          <p:cNvSpPr>
            <a:spLocks noGrp="1"/>
          </p:cNvSpPr>
          <p:nvPr>
            <p:ph type="body" sz="quarter" idx="12" hasCustomPrompt="1"/>
          </p:nvPr>
        </p:nvSpPr>
        <p:spPr>
          <a:xfrm>
            <a:off x="228302"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11" name="Text Placeholder 4">
            <a:extLst>
              <a:ext uri="{FF2B5EF4-FFF2-40B4-BE49-F238E27FC236}">
                <a16:creationId xmlns:a16="http://schemas.microsoft.com/office/drawing/2014/main" id="{BAE060BD-0D8D-AC48-B242-3D34AEB41AA8}"/>
              </a:ext>
            </a:extLst>
          </p:cNvPr>
          <p:cNvSpPr>
            <a:spLocks noGrp="1"/>
          </p:cNvSpPr>
          <p:nvPr>
            <p:ph type="body" sz="quarter" idx="18" hasCustomPrompt="1"/>
          </p:nvPr>
        </p:nvSpPr>
        <p:spPr>
          <a:xfrm>
            <a:off x="568449"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2" name="Text Placeholder 4">
            <a:extLst>
              <a:ext uri="{FF2B5EF4-FFF2-40B4-BE49-F238E27FC236}">
                <a16:creationId xmlns:a16="http://schemas.microsoft.com/office/drawing/2014/main" id="{8E65A059-C9EF-5943-BA43-199F504186F8}"/>
              </a:ext>
            </a:extLst>
          </p:cNvPr>
          <p:cNvSpPr>
            <a:spLocks noGrp="1"/>
          </p:cNvSpPr>
          <p:nvPr>
            <p:ph type="body" sz="quarter" idx="19" hasCustomPrompt="1"/>
          </p:nvPr>
        </p:nvSpPr>
        <p:spPr>
          <a:xfrm>
            <a:off x="568986"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35" name="Text Placeholder 4">
            <a:extLst>
              <a:ext uri="{FF2B5EF4-FFF2-40B4-BE49-F238E27FC236}">
                <a16:creationId xmlns:a16="http://schemas.microsoft.com/office/drawing/2014/main" id="{D959E8D8-29F1-5349-9971-B3AA686A06A3}"/>
              </a:ext>
            </a:extLst>
          </p:cNvPr>
          <p:cNvSpPr>
            <a:spLocks noGrp="1"/>
          </p:cNvSpPr>
          <p:nvPr>
            <p:ph type="body" sz="quarter" idx="48" hasCustomPrompt="1"/>
          </p:nvPr>
        </p:nvSpPr>
        <p:spPr>
          <a:xfrm>
            <a:off x="380924"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9" name="Slide Number Placeholder 5">
            <a:extLst>
              <a:ext uri="{FF2B5EF4-FFF2-40B4-BE49-F238E27FC236}">
                <a16:creationId xmlns:a16="http://schemas.microsoft.com/office/drawing/2014/main" id="{61C7E403-B04F-3848-AA7A-F9B6DFE9E58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0" name="Footer Placeholder 3">
            <a:extLst>
              <a:ext uri="{FF2B5EF4-FFF2-40B4-BE49-F238E27FC236}">
                <a16:creationId xmlns:a16="http://schemas.microsoft.com/office/drawing/2014/main" id="{4E65AF74-1A2C-7942-BD65-558510A5D49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2" name="Title 1">
            <a:extLst>
              <a:ext uri="{FF2B5EF4-FFF2-40B4-BE49-F238E27FC236}">
                <a16:creationId xmlns:a16="http://schemas.microsoft.com/office/drawing/2014/main" id="{FC0581F5-3E5A-DA48-881F-B8EFB4BB927B}"/>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Next steps</a:t>
            </a:r>
          </a:p>
        </p:txBody>
      </p:sp>
      <p:sp>
        <p:nvSpPr>
          <p:cNvPr id="65" name="Text Placeholder 6">
            <a:extLst>
              <a:ext uri="{FF2B5EF4-FFF2-40B4-BE49-F238E27FC236}">
                <a16:creationId xmlns:a16="http://schemas.microsoft.com/office/drawing/2014/main" id="{965E4C8F-20DC-F14A-B44E-3F7E87F1F1CD}"/>
              </a:ext>
            </a:extLst>
          </p:cNvPr>
          <p:cNvSpPr>
            <a:spLocks noGrp="1"/>
          </p:cNvSpPr>
          <p:nvPr>
            <p:ph type="body" sz="quarter" idx="49" hasCustomPrompt="1"/>
          </p:nvPr>
        </p:nvSpPr>
        <p:spPr>
          <a:xfrm>
            <a:off x="228302"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66" name="Text Placeholder 4">
            <a:extLst>
              <a:ext uri="{FF2B5EF4-FFF2-40B4-BE49-F238E27FC236}">
                <a16:creationId xmlns:a16="http://schemas.microsoft.com/office/drawing/2014/main" id="{DC419921-BA25-2B4A-9CB5-A793190FC373}"/>
              </a:ext>
            </a:extLst>
          </p:cNvPr>
          <p:cNvSpPr>
            <a:spLocks noGrp="1"/>
          </p:cNvSpPr>
          <p:nvPr>
            <p:ph type="body" sz="quarter" idx="50" hasCustomPrompt="1"/>
          </p:nvPr>
        </p:nvSpPr>
        <p:spPr>
          <a:xfrm>
            <a:off x="568449"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67" name="Text Placeholder 4">
            <a:extLst>
              <a:ext uri="{FF2B5EF4-FFF2-40B4-BE49-F238E27FC236}">
                <a16:creationId xmlns:a16="http://schemas.microsoft.com/office/drawing/2014/main" id="{71D1A00A-B705-8E43-8323-117F0DB240C3}"/>
              </a:ext>
            </a:extLst>
          </p:cNvPr>
          <p:cNvSpPr>
            <a:spLocks noGrp="1"/>
          </p:cNvSpPr>
          <p:nvPr>
            <p:ph type="body" sz="quarter" idx="51" hasCustomPrompt="1"/>
          </p:nvPr>
        </p:nvSpPr>
        <p:spPr>
          <a:xfrm>
            <a:off x="568986"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68" name="Text Placeholder 6">
            <a:extLst>
              <a:ext uri="{FF2B5EF4-FFF2-40B4-BE49-F238E27FC236}">
                <a16:creationId xmlns:a16="http://schemas.microsoft.com/office/drawing/2014/main" id="{2D523B49-04C1-A14E-A925-C8DD012D948C}"/>
              </a:ext>
            </a:extLst>
          </p:cNvPr>
          <p:cNvSpPr>
            <a:spLocks noGrp="1"/>
          </p:cNvSpPr>
          <p:nvPr>
            <p:ph type="body" sz="quarter" idx="52" hasCustomPrompt="1"/>
          </p:nvPr>
        </p:nvSpPr>
        <p:spPr>
          <a:xfrm>
            <a:off x="228302"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69" name="Text Placeholder 4">
            <a:extLst>
              <a:ext uri="{FF2B5EF4-FFF2-40B4-BE49-F238E27FC236}">
                <a16:creationId xmlns:a16="http://schemas.microsoft.com/office/drawing/2014/main" id="{EE1E5A43-18B8-1C49-9497-4F8D82728FAD}"/>
              </a:ext>
            </a:extLst>
          </p:cNvPr>
          <p:cNvSpPr>
            <a:spLocks noGrp="1"/>
          </p:cNvSpPr>
          <p:nvPr>
            <p:ph type="body" sz="quarter" idx="53" hasCustomPrompt="1"/>
          </p:nvPr>
        </p:nvSpPr>
        <p:spPr>
          <a:xfrm>
            <a:off x="568449"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70" name="Text Placeholder 4">
            <a:extLst>
              <a:ext uri="{FF2B5EF4-FFF2-40B4-BE49-F238E27FC236}">
                <a16:creationId xmlns:a16="http://schemas.microsoft.com/office/drawing/2014/main" id="{456B82D8-A834-8946-B02E-1F7D9A55D72E}"/>
              </a:ext>
            </a:extLst>
          </p:cNvPr>
          <p:cNvSpPr>
            <a:spLocks noGrp="1"/>
          </p:cNvSpPr>
          <p:nvPr>
            <p:ph type="body" sz="quarter" idx="54" hasCustomPrompt="1"/>
          </p:nvPr>
        </p:nvSpPr>
        <p:spPr>
          <a:xfrm>
            <a:off x="568986"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1" name="Text Placeholder 6">
            <a:extLst>
              <a:ext uri="{FF2B5EF4-FFF2-40B4-BE49-F238E27FC236}">
                <a16:creationId xmlns:a16="http://schemas.microsoft.com/office/drawing/2014/main" id="{56DA5C01-615A-3643-BC66-AE15D94EDC1D}"/>
              </a:ext>
            </a:extLst>
          </p:cNvPr>
          <p:cNvSpPr>
            <a:spLocks noGrp="1"/>
          </p:cNvSpPr>
          <p:nvPr>
            <p:ph type="body" sz="quarter" idx="55" hasCustomPrompt="1"/>
          </p:nvPr>
        </p:nvSpPr>
        <p:spPr>
          <a:xfrm>
            <a:off x="4852883"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82" name="Text Placeholder 4">
            <a:extLst>
              <a:ext uri="{FF2B5EF4-FFF2-40B4-BE49-F238E27FC236}">
                <a16:creationId xmlns:a16="http://schemas.microsoft.com/office/drawing/2014/main" id="{25CCAAA3-6015-3F4B-B023-B81444EFE0A8}"/>
              </a:ext>
            </a:extLst>
          </p:cNvPr>
          <p:cNvSpPr>
            <a:spLocks noGrp="1"/>
          </p:cNvSpPr>
          <p:nvPr>
            <p:ph type="body" sz="quarter" idx="56" hasCustomPrompt="1"/>
          </p:nvPr>
        </p:nvSpPr>
        <p:spPr>
          <a:xfrm>
            <a:off x="5179778"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3" name="Text Placeholder 4">
            <a:extLst>
              <a:ext uri="{FF2B5EF4-FFF2-40B4-BE49-F238E27FC236}">
                <a16:creationId xmlns:a16="http://schemas.microsoft.com/office/drawing/2014/main" id="{A5E5A7AE-63E1-784A-87DD-1DE0312E4F9C}"/>
              </a:ext>
            </a:extLst>
          </p:cNvPr>
          <p:cNvSpPr>
            <a:spLocks noGrp="1"/>
          </p:cNvSpPr>
          <p:nvPr>
            <p:ph type="body" sz="quarter" idx="57" hasCustomPrompt="1"/>
          </p:nvPr>
        </p:nvSpPr>
        <p:spPr>
          <a:xfrm>
            <a:off x="5180314"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4" name="Text Placeholder 4">
            <a:extLst>
              <a:ext uri="{FF2B5EF4-FFF2-40B4-BE49-F238E27FC236}">
                <a16:creationId xmlns:a16="http://schemas.microsoft.com/office/drawing/2014/main" id="{6809CFD5-9BE2-8045-BD0C-E698D422FFE6}"/>
              </a:ext>
            </a:extLst>
          </p:cNvPr>
          <p:cNvSpPr>
            <a:spLocks noGrp="1"/>
          </p:cNvSpPr>
          <p:nvPr>
            <p:ph type="body" sz="quarter" idx="58" hasCustomPrompt="1"/>
          </p:nvPr>
        </p:nvSpPr>
        <p:spPr>
          <a:xfrm>
            <a:off x="499225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85" name="Text Placeholder 6">
            <a:extLst>
              <a:ext uri="{FF2B5EF4-FFF2-40B4-BE49-F238E27FC236}">
                <a16:creationId xmlns:a16="http://schemas.microsoft.com/office/drawing/2014/main" id="{C8957327-30F9-B749-8498-2440755D3C53}"/>
              </a:ext>
            </a:extLst>
          </p:cNvPr>
          <p:cNvSpPr>
            <a:spLocks noGrp="1"/>
          </p:cNvSpPr>
          <p:nvPr>
            <p:ph type="body" sz="quarter" idx="59" hasCustomPrompt="1"/>
          </p:nvPr>
        </p:nvSpPr>
        <p:spPr>
          <a:xfrm>
            <a:off x="4852883"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86" name="Text Placeholder 4">
            <a:extLst>
              <a:ext uri="{FF2B5EF4-FFF2-40B4-BE49-F238E27FC236}">
                <a16:creationId xmlns:a16="http://schemas.microsoft.com/office/drawing/2014/main" id="{86D19F5B-2AB4-D249-BE7E-FD771DA32010}"/>
              </a:ext>
            </a:extLst>
          </p:cNvPr>
          <p:cNvSpPr>
            <a:spLocks noGrp="1"/>
          </p:cNvSpPr>
          <p:nvPr>
            <p:ph type="body" sz="quarter" idx="60" hasCustomPrompt="1"/>
          </p:nvPr>
        </p:nvSpPr>
        <p:spPr>
          <a:xfrm>
            <a:off x="5179778"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87" name="Text Placeholder 4">
            <a:extLst>
              <a:ext uri="{FF2B5EF4-FFF2-40B4-BE49-F238E27FC236}">
                <a16:creationId xmlns:a16="http://schemas.microsoft.com/office/drawing/2014/main" id="{F4EB2C70-48DD-D944-B694-9F7B7CD69C72}"/>
              </a:ext>
            </a:extLst>
          </p:cNvPr>
          <p:cNvSpPr>
            <a:spLocks noGrp="1"/>
          </p:cNvSpPr>
          <p:nvPr>
            <p:ph type="body" sz="quarter" idx="61" hasCustomPrompt="1"/>
          </p:nvPr>
        </p:nvSpPr>
        <p:spPr>
          <a:xfrm>
            <a:off x="5180314"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88" name="Text Placeholder 6">
            <a:extLst>
              <a:ext uri="{FF2B5EF4-FFF2-40B4-BE49-F238E27FC236}">
                <a16:creationId xmlns:a16="http://schemas.microsoft.com/office/drawing/2014/main" id="{64897C1A-999F-9D4B-A596-4F9CAACDD009}"/>
              </a:ext>
            </a:extLst>
          </p:cNvPr>
          <p:cNvSpPr>
            <a:spLocks noGrp="1"/>
          </p:cNvSpPr>
          <p:nvPr>
            <p:ph type="body" sz="quarter" idx="62" hasCustomPrompt="1"/>
          </p:nvPr>
        </p:nvSpPr>
        <p:spPr>
          <a:xfrm>
            <a:off x="4852883"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89" name="Text Placeholder 4">
            <a:extLst>
              <a:ext uri="{FF2B5EF4-FFF2-40B4-BE49-F238E27FC236}">
                <a16:creationId xmlns:a16="http://schemas.microsoft.com/office/drawing/2014/main" id="{8D397C40-4DC5-4445-B464-53C3CB07C93F}"/>
              </a:ext>
            </a:extLst>
          </p:cNvPr>
          <p:cNvSpPr>
            <a:spLocks noGrp="1"/>
          </p:cNvSpPr>
          <p:nvPr>
            <p:ph type="body" sz="quarter" idx="63" hasCustomPrompt="1"/>
          </p:nvPr>
        </p:nvSpPr>
        <p:spPr>
          <a:xfrm>
            <a:off x="5179778"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0" name="Text Placeholder 4">
            <a:extLst>
              <a:ext uri="{FF2B5EF4-FFF2-40B4-BE49-F238E27FC236}">
                <a16:creationId xmlns:a16="http://schemas.microsoft.com/office/drawing/2014/main" id="{2113D492-3C03-3645-A76F-9EEF73E411BD}"/>
              </a:ext>
            </a:extLst>
          </p:cNvPr>
          <p:cNvSpPr>
            <a:spLocks noGrp="1"/>
          </p:cNvSpPr>
          <p:nvPr>
            <p:ph type="body" sz="quarter" idx="64" hasCustomPrompt="1"/>
          </p:nvPr>
        </p:nvSpPr>
        <p:spPr>
          <a:xfrm>
            <a:off x="5180314"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4" name="Text Placeholder 6">
            <a:extLst>
              <a:ext uri="{FF2B5EF4-FFF2-40B4-BE49-F238E27FC236}">
                <a16:creationId xmlns:a16="http://schemas.microsoft.com/office/drawing/2014/main" id="{D2FC71B6-5562-404E-B4B3-00BEDAA72AAF}"/>
              </a:ext>
            </a:extLst>
          </p:cNvPr>
          <p:cNvSpPr>
            <a:spLocks noGrp="1"/>
          </p:cNvSpPr>
          <p:nvPr>
            <p:ph type="body" sz="quarter" idx="65" hasCustomPrompt="1"/>
          </p:nvPr>
        </p:nvSpPr>
        <p:spPr>
          <a:xfrm>
            <a:off x="9500120" y="3595480"/>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1</a:t>
            </a:r>
          </a:p>
        </p:txBody>
      </p:sp>
      <p:sp>
        <p:nvSpPr>
          <p:cNvPr id="95" name="Text Placeholder 4">
            <a:extLst>
              <a:ext uri="{FF2B5EF4-FFF2-40B4-BE49-F238E27FC236}">
                <a16:creationId xmlns:a16="http://schemas.microsoft.com/office/drawing/2014/main" id="{D0DB6E01-C880-7341-8958-191BE9B1D831}"/>
              </a:ext>
            </a:extLst>
          </p:cNvPr>
          <p:cNvSpPr>
            <a:spLocks noGrp="1"/>
          </p:cNvSpPr>
          <p:nvPr>
            <p:ph type="body" sz="quarter" idx="66" hasCustomPrompt="1"/>
          </p:nvPr>
        </p:nvSpPr>
        <p:spPr>
          <a:xfrm>
            <a:off x="9840267" y="3600243"/>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96" name="Text Placeholder 4">
            <a:extLst>
              <a:ext uri="{FF2B5EF4-FFF2-40B4-BE49-F238E27FC236}">
                <a16:creationId xmlns:a16="http://schemas.microsoft.com/office/drawing/2014/main" id="{A5643017-2779-164D-98A0-86FBA4A1A746}"/>
              </a:ext>
            </a:extLst>
          </p:cNvPr>
          <p:cNvSpPr>
            <a:spLocks noGrp="1"/>
          </p:cNvSpPr>
          <p:nvPr>
            <p:ph type="body" sz="quarter" idx="67" hasCustomPrompt="1"/>
          </p:nvPr>
        </p:nvSpPr>
        <p:spPr>
          <a:xfrm>
            <a:off x="9840805" y="3886322"/>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97" name="Text Placeholder 4">
            <a:extLst>
              <a:ext uri="{FF2B5EF4-FFF2-40B4-BE49-F238E27FC236}">
                <a16:creationId xmlns:a16="http://schemas.microsoft.com/office/drawing/2014/main" id="{0BDBF304-9ADB-074D-AFB5-3D74DEF99471}"/>
              </a:ext>
            </a:extLst>
          </p:cNvPr>
          <p:cNvSpPr>
            <a:spLocks noGrp="1"/>
          </p:cNvSpPr>
          <p:nvPr>
            <p:ph type="body" sz="quarter" idx="68" hasCustomPrompt="1"/>
          </p:nvPr>
        </p:nvSpPr>
        <p:spPr>
          <a:xfrm>
            <a:off x="9652743" y="2873315"/>
            <a:ext cx="1299611" cy="315670"/>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98" name="Text Placeholder 6">
            <a:extLst>
              <a:ext uri="{FF2B5EF4-FFF2-40B4-BE49-F238E27FC236}">
                <a16:creationId xmlns:a16="http://schemas.microsoft.com/office/drawing/2014/main" id="{39444EB5-1948-0849-9BC7-58738B235998}"/>
              </a:ext>
            </a:extLst>
          </p:cNvPr>
          <p:cNvSpPr>
            <a:spLocks noGrp="1"/>
          </p:cNvSpPr>
          <p:nvPr>
            <p:ph type="body" sz="quarter" idx="69" hasCustomPrompt="1"/>
          </p:nvPr>
        </p:nvSpPr>
        <p:spPr>
          <a:xfrm>
            <a:off x="9500120" y="4372229"/>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2</a:t>
            </a:r>
          </a:p>
        </p:txBody>
      </p:sp>
      <p:sp>
        <p:nvSpPr>
          <p:cNvPr id="99" name="Text Placeholder 4">
            <a:extLst>
              <a:ext uri="{FF2B5EF4-FFF2-40B4-BE49-F238E27FC236}">
                <a16:creationId xmlns:a16="http://schemas.microsoft.com/office/drawing/2014/main" id="{8BCF6EE2-7E27-6E45-AF82-5B17571C4699}"/>
              </a:ext>
            </a:extLst>
          </p:cNvPr>
          <p:cNvSpPr>
            <a:spLocks noGrp="1"/>
          </p:cNvSpPr>
          <p:nvPr>
            <p:ph type="body" sz="quarter" idx="70" hasCustomPrompt="1"/>
          </p:nvPr>
        </p:nvSpPr>
        <p:spPr>
          <a:xfrm>
            <a:off x="9840267" y="4376992"/>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0" name="Text Placeholder 4">
            <a:extLst>
              <a:ext uri="{FF2B5EF4-FFF2-40B4-BE49-F238E27FC236}">
                <a16:creationId xmlns:a16="http://schemas.microsoft.com/office/drawing/2014/main" id="{15770356-D330-744A-90AC-0ACD21FF99F1}"/>
              </a:ext>
            </a:extLst>
          </p:cNvPr>
          <p:cNvSpPr>
            <a:spLocks noGrp="1"/>
          </p:cNvSpPr>
          <p:nvPr>
            <p:ph type="body" sz="quarter" idx="71" hasCustomPrompt="1"/>
          </p:nvPr>
        </p:nvSpPr>
        <p:spPr>
          <a:xfrm>
            <a:off x="9840805" y="4663071"/>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
        <p:nvSpPr>
          <p:cNvPr id="101" name="Text Placeholder 6">
            <a:extLst>
              <a:ext uri="{FF2B5EF4-FFF2-40B4-BE49-F238E27FC236}">
                <a16:creationId xmlns:a16="http://schemas.microsoft.com/office/drawing/2014/main" id="{397FDE7A-50BE-F845-B7E5-28121B8F2C21}"/>
              </a:ext>
            </a:extLst>
          </p:cNvPr>
          <p:cNvSpPr>
            <a:spLocks noGrp="1"/>
          </p:cNvSpPr>
          <p:nvPr>
            <p:ph type="body" sz="quarter" idx="72" hasCustomPrompt="1"/>
          </p:nvPr>
        </p:nvSpPr>
        <p:spPr>
          <a:xfrm>
            <a:off x="9500120" y="5129312"/>
            <a:ext cx="442181" cy="392431"/>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3</a:t>
            </a:r>
          </a:p>
        </p:txBody>
      </p:sp>
      <p:sp>
        <p:nvSpPr>
          <p:cNvPr id="102" name="Text Placeholder 4">
            <a:extLst>
              <a:ext uri="{FF2B5EF4-FFF2-40B4-BE49-F238E27FC236}">
                <a16:creationId xmlns:a16="http://schemas.microsoft.com/office/drawing/2014/main" id="{A60858A7-F957-354C-A57C-6D17B5A8F2D1}"/>
              </a:ext>
            </a:extLst>
          </p:cNvPr>
          <p:cNvSpPr>
            <a:spLocks noGrp="1"/>
          </p:cNvSpPr>
          <p:nvPr>
            <p:ph type="body" sz="quarter" idx="73" hasCustomPrompt="1"/>
          </p:nvPr>
        </p:nvSpPr>
        <p:spPr>
          <a:xfrm>
            <a:off x="9840267" y="5134075"/>
            <a:ext cx="3620689" cy="254383"/>
          </a:xfrm>
          <a:prstGeom prst="rect">
            <a:avLst/>
          </a:prstGeom>
        </p:spPr>
        <p:txBody>
          <a:bodyPr/>
          <a:lstStyle>
            <a:lvl1pPr marL="0" indent="0">
              <a:buNone/>
              <a:defRPr sz="1800" b="1"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a:t>
            </a:r>
          </a:p>
        </p:txBody>
      </p:sp>
      <p:sp>
        <p:nvSpPr>
          <p:cNvPr id="103" name="Text Placeholder 4">
            <a:extLst>
              <a:ext uri="{FF2B5EF4-FFF2-40B4-BE49-F238E27FC236}">
                <a16:creationId xmlns:a16="http://schemas.microsoft.com/office/drawing/2014/main" id="{AA3D5DC1-FBB5-9342-A859-51F4F92639D4}"/>
              </a:ext>
            </a:extLst>
          </p:cNvPr>
          <p:cNvSpPr>
            <a:spLocks noGrp="1"/>
          </p:cNvSpPr>
          <p:nvPr>
            <p:ph type="body" sz="quarter" idx="74" hasCustomPrompt="1"/>
          </p:nvPr>
        </p:nvSpPr>
        <p:spPr>
          <a:xfrm>
            <a:off x="9840805" y="5420154"/>
            <a:ext cx="3620689" cy="392430"/>
          </a:xfrm>
          <a:prstGeom prst="rect">
            <a:avLst/>
          </a:prstGeom>
        </p:spPr>
        <p:txBody>
          <a:bodyPr/>
          <a:lstStyle>
            <a:lvl1pPr marL="0" indent="0">
              <a:buNone/>
              <a:defRPr sz="1800" b="0" i="0">
                <a:solidFill>
                  <a:srgbClr val="002677"/>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Subtitle content here</a:t>
            </a:r>
          </a:p>
        </p:txBody>
      </p:sp>
    </p:spTree>
    <p:extLst>
      <p:ext uri="{BB962C8B-B14F-4D97-AF65-F5344CB8AC3E}">
        <p14:creationId xmlns:p14="http://schemas.microsoft.com/office/powerpoint/2010/main" val="635145488"/>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1920">
          <p15:clr>
            <a:srgbClr val="FBAE40"/>
          </p15:clr>
        </p15:guide>
        <p15:guide id="3" orient="horz" pos="2304">
          <p15:clr>
            <a:srgbClr val="FBAE40"/>
          </p15:clr>
        </p15:guide>
        <p15:guide id="4" orient="horz" pos="2784">
          <p15:clr>
            <a:srgbClr val="FBAE40"/>
          </p15:clr>
        </p15:guide>
        <p15:guide id="5" orient="horz" pos="326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melin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6AD9BCF-FEBE-2B4D-8A6F-A575C0162B6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96AD9BCF-FEBE-2B4D-8A6F-A575C0162B6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10">
            <a:extLst>
              <a:ext uri="{FF2B5EF4-FFF2-40B4-BE49-F238E27FC236}">
                <a16:creationId xmlns:a16="http://schemas.microsoft.com/office/drawing/2014/main" id="{71E1E964-BB35-C14B-A64D-4257241E811F}"/>
              </a:ext>
            </a:extLst>
          </p:cNvPr>
          <p:cNvSpPr>
            <a:spLocks noGrp="1"/>
          </p:cNvSpPr>
          <p:nvPr>
            <p:ph type="body" sz="quarter" idx="12" hasCustomPrompt="1"/>
          </p:nvPr>
        </p:nvSpPr>
        <p:spPr>
          <a:xfrm>
            <a:off x="695983"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0BFFCA26-434C-CE4E-A257-6806FE4B47A1}"/>
              </a:ext>
            </a:extLst>
          </p:cNvPr>
          <p:cNvSpPr>
            <a:spLocks noGrp="1"/>
          </p:cNvSpPr>
          <p:nvPr>
            <p:ph type="body" sz="quarter" idx="13" hasCustomPrompt="1"/>
          </p:nvPr>
        </p:nvSpPr>
        <p:spPr>
          <a:xfrm>
            <a:off x="326737"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1</a:t>
            </a:r>
          </a:p>
        </p:txBody>
      </p:sp>
      <p:sp>
        <p:nvSpPr>
          <p:cNvPr id="7" name="Rectangle 6">
            <a:extLst>
              <a:ext uri="{FF2B5EF4-FFF2-40B4-BE49-F238E27FC236}">
                <a16:creationId xmlns:a16="http://schemas.microsoft.com/office/drawing/2014/main" id="{E41C953F-B03B-6646-AB55-F7BF6F3A3264}"/>
              </a:ext>
            </a:extLst>
          </p:cNvPr>
          <p:cNvSpPr/>
          <p:nvPr userDrawn="1"/>
        </p:nvSpPr>
        <p:spPr>
          <a:xfrm>
            <a:off x="457202" y="3770771"/>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5" name="Slide Number Placeholder 5">
            <a:extLst>
              <a:ext uri="{FF2B5EF4-FFF2-40B4-BE49-F238E27FC236}">
                <a16:creationId xmlns:a16="http://schemas.microsoft.com/office/drawing/2014/main" id="{F876BA71-DB75-D143-9D78-E4418F55A49A}"/>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6" name="Footer Placeholder 3">
            <a:extLst>
              <a:ext uri="{FF2B5EF4-FFF2-40B4-BE49-F238E27FC236}">
                <a16:creationId xmlns:a16="http://schemas.microsoft.com/office/drawing/2014/main" id="{F3414ABB-41DD-C349-9DD9-A378E75F15A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8" name="Title 1">
            <a:extLst>
              <a:ext uri="{FF2B5EF4-FFF2-40B4-BE49-F238E27FC236}">
                <a16:creationId xmlns:a16="http://schemas.microsoft.com/office/drawing/2014/main" id="{3A0AD528-8BA5-4745-83BE-4E8596B1262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70" name="Text Placeholder 10">
            <a:extLst>
              <a:ext uri="{FF2B5EF4-FFF2-40B4-BE49-F238E27FC236}">
                <a16:creationId xmlns:a16="http://schemas.microsoft.com/office/drawing/2014/main" id="{EDA40E52-AB06-4443-80A9-C39069B6BBC4}"/>
              </a:ext>
            </a:extLst>
          </p:cNvPr>
          <p:cNvSpPr>
            <a:spLocks noGrp="1"/>
          </p:cNvSpPr>
          <p:nvPr>
            <p:ph type="body" sz="quarter" idx="14" hasCustomPrompt="1"/>
          </p:nvPr>
        </p:nvSpPr>
        <p:spPr>
          <a:xfrm>
            <a:off x="4476967"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71" name="Text Placeholder 17">
            <a:extLst>
              <a:ext uri="{FF2B5EF4-FFF2-40B4-BE49-F238E27FC236}">
                <a16:creationId xmlns:a16="http://schemas.microsoft.com/office/drawing/2014/main" id="{FABF79A3-EBA3-A242-A87F-1CDB425F100C}"/>
              </a:ext>
            </a:extLst>
          </p:cNvPr>
          <p:cNvSpPr>
            <a:spLocks noGrp="1"/>
          </p:cNvSpPr>
          <p:nvPr>
            <p:ph type="body" sz="quarter" idx="15" hasCustomPrompt="1"/>
          </p:nvPr>
        </p:nvSpPr>
        <p:spPr>
          <a:xfrm>
            <a:off x="4107721"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3</a:t>
            </a:r>
          </a:p>
        </p:txBody>
      </p:sp>
      <p:sp>
        <p:nvSpPr>
          <p:cNvPr id="80" name="Text Placeholder 10">
            <a:extLst>
              <a:ext uri="{FF2B5EF4-FFF2-40B4-BE49-F238E27FC236}">
                <a16:creationId xmlns:a16="http://schemas.microsoft.com/office/drawing/2014/main" id="{E5A97EB3-CB01-9B47-93D7-7E3604804980}"/>
              </a:ext>
            </a:extLst>
          </p:cNvPr>
          <p:cNvSpPr>
            <a:spLocks noGrp="1"/>
          </p:cNvSpPr>
          <p:nvPr>
            <p:ph type="body" sz="quarter" idx="16" hasCustomPrompt="1"/>
          </p:nvPr>
        </p:nvSpPr>
        <p:spPr>
          <a:xfrm>
            <a:off x="2619121"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1" name="Text Placeholder 17">
            <a:extLst>
              <a:ext uri="{FF2B5EF4-FFF2-40B4-BE49-F238E27FC236}">
                <a16:creationId xmlns:a16="http://schemas.microsoft.com/office/drawing/2014/main" id="{A95A14F7-38FE-8543-8DB1-37012A601494}"/>
              </a:ext>
            </a:extLst>
          </p:cNvPr>
          <p:cNvSpPr>
            <a:spLocks noGrp="1"/>
          </p:cNvSpPr>
          <p:nvPr>
            <p:ph type="body" sz="quarter" idx="17" hasCustomPrompt="1"/>
          </p:nvPr>
        </p:nvSpPr>
        <p:spPr>
          <a:xfrm>
            <a:off x="2249876"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2</a:t>
            </a:r>
          </a:p>
        </p:txBody>
      </p:sp>
      <p:sp>
        <p:nvSpPr>
          <p:cNvPr id="82" name="Text Placeholder 10">
            <a:extLst>
              <a:ext uri="{FF2B5EF4-FFF2-40B4-BE49-F238E27FC236}">
                <a16:creationId xmlns:a16="http://schemas.microsoft.com/office/drawing/2014/main" id="{CEFF965D-181D-F644-AFEE-6980A9931EB7}"/>
              </a:ext>
            </a:extLst>
          </p:cNvPr>
          <p:cNvSpPr>
            <a:spLocks noGrp="1"/>
          </p:cNvSpPr>
          <p:nvPr>
            <p:ph type="body" sz="quarter" idx="18" hasCustomPrompt="1"/>
          </p:nvPr>
        </p:nvSpPr>
        <p:spPr>
          <a:xfrm>
            <a:off x="6378340"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3" name="Text Placeholder 17">
            <a:extLst>
              <a:ext uri="{FF2B5EF4-FFF2-40B4-BE49-F238E27FC236}">
                <a16:creationId xmlns:a16="http://schemas.microsoft.com/office/drawing/2014/main" id="{7042AF19-B4A7-FB4C-A07D-68BB76B2F40C}"/>
              </a:ext>
            </a:extLst>
          </p:cNvPr>
          <p:cNvSpPr>
            <a:spLocks noGrp="1"/>
          </p:cNvSpPr>
          <p:nvPr>
            <p:ph type="body" sz="quarter" idx="19" hasCustomPrompt="1"/>
          </p:nvPr>
        </p:nvSpPr>
        <p:spPr>
          <a:xfrm>
            <a:off x="6009095"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4</a:t>
            </a:r>
          </a:p>
        </p:txBody>
      </p:sp>
      <p:sp>
        <p:nvSpPr>
          <p:cNvPr id="84" name="Text Placeholder 10">
            <a:extLst>
              <a:ext uri="{FF2B5EF4-FFF2-40B4-BE49-F238E27FC236}">
                <a16:creationId xmlns:a16="http://schemas.microsoft.com/office/drawing/2014/main" id="{CBFC5376-560E-D041-BD45-F5ADBFD1A2F1}"/>
              </a:ext>
            </a:extLst>
          </p:cNvPr>
          <p:cNvSpPr>
            <a:spLocks noGrp="1"/>
          </p:cNvSpPr>
          <p:nvPr>
            <p:ph type="body" sz="quarter" idx="20" hasCustomPrompt="1"/>
          </p:nvPr>
        </p:nvSpPr>
        <p:spPr>
          <a:xfrm>
            <a:off x="9926073" y="2683529"/>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5" name="Text Placeholder 17">
            <a:extLst>
              <a:ext uri="{FF2B5EF4-FFF2-40B4-BE49-F238E27FC236}">
                <a16:creationId xmlns:a16="http://schemas.microsoft.com/office/drawing/2014/main" id="{5CA867F4-5F30-9744-AB97-BB45337E556E}"/>
              </a:ext>
            </a:extLst>
          </p:cNvPr>
          <p:cNvSpPr>
            <a:spLocks noGrp="1"/>
          </p:cNvSpPr>
          <p:nvPr>
            <p:ph type="body" sz="quarter" idx="21" hasCustomPrompt="1"/>
          </p:nvPr>
        </p:nvSpPr>
        <p:spPr>
          <a:xfrm>
            <a:off x="9556828" y="2683529"/>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6</a:t>
            </a:r>
          </a:p>
        </p:txBody>
      </p:sp>
      <p:sp>
        <p:nvSpPr>
          <p:cNvPr id="86" name="Text Placeholder 10">
            <a:extLst>
              <a:ext uri="{FF2B5EF4-FFF2-40B4-BE49-F238E27FC236}">
                <a16:creationId xmlns:a16="http://schemas.microsoft.com/office/drawing/2014/main" id="{E88768E5-50B0-CA4E-BC1C-329BBA48E311}"/>
              </a:ext>
            </a:extLst>
          </p:cNvPr>
          <p:cNvSpPr>
            <a:spLocks noGrp="1"/>
          </p:cNvSpPr>
          <p:nvPr>
            <p:ph type="body" sz="quarter" idx="22" hasCustomPrompt="1"/>
          </p:nvPr>
        </p:nvSpPr>
        <p:spPr>
          <a:xfrm>
            <a:off x="8298469"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87" name="Text Placeholder 17">
            <a:extLst>
              <a:ext uri="{FF2B5EF4-FFF2-40B4-BE49-F238E27FC236}">
                <a16:creationId xmlns:a16="http://schemas.microsoft.com/office/drawing/2014/main" id="{4A5C5E22-88C9-5548-8A7D-64A398F4A8C9}"/>
              </a:ext>
            </a:extLst>
          </p:cNvPr>
          <p:cNvSpPr>
            <a:spLocks noGrp="1"/>
          </p:cNvSpPr>
          <p:nvPr>
            <p:ph type="body" sz="quarter" idx="23" hasCustomPrompt="1"/>
          </p:nvPr>
        </p:nvSpPr>
        <p:spPr>
          <a:xfrm>
            <a:off x="7929225"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5</a:t>
            </a:r>
          </a:p>
        </p:txBody>
      </p:sp>
      <p:sp>
        <p:nvSpPr>
          <p:cNvPr id="89" name="Text Placeholder 10">
            <a:extLst>
              <a:ext uri="{FF2B5EF4-FFF2-40B4-BE49-F238E27FC236}">
                <a16:creationId xmlns:a16="http://schemas.microsoft.com/office/drawing/2014/main" id="{FD9B511B-820B-D044-BD30-96B0BC717A2D}"/>
              </a:ext>
            </a:extLst>
          </p:cNvPr>
          <p:cNvSpPr>
            <a:spLocks noGrp="1"/>
          </p:cNvSpPr>
          <p:nvPr>
            <p:ph type="body" sz="quarter" idx="24" hasCustomPrompt="1"/>
          </p:nvPr>
        </p:nvSpPr>
        <p:spPr>
          <a:xfrm>
            <a:off x="11701584" y="4927428"/>
            <a:ext cx="2461963" cy="663901"/>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90" name="Text Placeholder 17">
            <a:extLst>
              <a:ext uri="{FF2B5EF4-FFF2-40B4-BE49-F238E27FC236}">
                <a16:creationId xmlns:a16="http://schemas.microsoft.com/office/drawing/2014/main" id="{580CCF4D-777C-E94B-8FCB-750BEEE7602C}"/>
              </a:ext>
            </a:extLst>
          </p:cNvPr>
          <p:cNvSpPr>
            <a:spLocks noGrp="1"/>
          </p:cNvSpPr>
          <p:nvPr>
            <p:ph type="body" sz="quarter" idx="25" hasCustomPrompt="1"/>
          </p:nvPr>
        </p:nvSpPr>
        <p:spPr>
          <a:xfrm>
            <a:off x="11332339" y="4927428"/>
            <a:ext cx="468691" cy="333493"/>
          </a:xfrm>
          <a:prstGeom prst="rect">
            <a:avLst/>
          </a:prstGeom>
        </p:spPr>
        <p:txBody>
          <a:bodyPr/>
          <a:lstStyle>
            <a:lvl1pPr marL="0" indent="0" algn="r">
              <a:buNone/>
              <a:defRPr sz="1800" b="1" i="0">
                <a:solidFill>
                  <a:srgbClr val="3369FF"/>
                </a:solidFill>
                <a:latin typeface="Segoe UI" panose="020B0502040204020203" pitchFamily="34" charset="0"/>
                <a:sym typeface="Segoe UI" panose="020B0502040204020203" pitchFamily="34" charset="0"/>
              </a:defRPr>
            </a:lvl1pPr>
          </a:lstStyle>
          <a:p>
            <a:pPr lvl="0"/>
            <a:r>
              <a:rPr lang="en-US" dirty="0"/>
              <a:t>7</a:t>
            </a:r>
          </a:p>
        </p:txBody>
      </p:sp>
    </p:spTree>
    <p:extLst>
      <p:ext uri="{BB962C8B-B14F-4D97-AF65-F5344CB8AC3E}">
        <p14:creationId xmlns:p14="http://schemas.microsoft.com/office/powerpoint/2010/main" val="599655373"/>
      </p:ext>
    </p:extLst>
  </p:cSld>
  <p:clrMapOvr>
    <a:masterClrMapping/>
  </p:clrMapOvr>
  <p:extLst>
    <p:ext uri="{DCECCB84-F9BA-43D5-87BE-67443E8EF086}">
      <p15:sldGuideLst xmlns:p15="http://schemas.microsoft.com/office/powerpoint/2012/main">
        <p15:guide id="4" orient="horz" pos="1728">
          <p15:clr>
            <a:srgbClr val="FBAE40"/>
          </p15:clr>
        </p15:guide>
        <p15:guide id="5" orient="horz" pos="3360">
          <p15:clr>
            <a:srgbClr val="FBAE40"/>
          </p15:clr>
        </p15:guide>
        <p15:guide id="6" orient="horz" pos="3096">
          <p15:clr>
            <a:srgbClr val="FBAE40"/>
          </p15:clr>
        </p15:guide>
        <p15:guide id="7" pos="1608">
          <p15:clr>
            <a:srgbClr val="FBAE40"/>
          </p15:clr>
        </p15:guide>
        <p15:guide id="8" pos="2784">
          <p15:clr>
            <a:srgbClr val="FBAE40"/>
          </p15:clr>
        </p15:guide>
        <p15:guide id="9" pos="3984">
          <p15:clr>
            <a:srgbClr val="FBAE40"/>
          </p15:clr>
        </p15:guide>
        <p15:guide id="10" pos="408">
          <p15:clr>
            <a:srgbClr val="FBAE40"/>
          </p15:clr>
        </p15:guide>
        <p15:guide id="11" pos="5184">
          <p15:clr>
            <a:srgbClr val="FBAE40"/>
          </p15:clr>
        </p15:guide>
        <p15:guide id="12" pos="6360">
          <p15:clr>
            <a:srgbClr val="FBAE40"/>
          </p15:clr>
        </p15:guide>
        <p15:guide id="13" orient="horz" pos="2376">
          <p15:clr>
            <a:srgbClr val="FBAE40"/>
          </p15:clr>
        </p15:guide>
        <p15:guide id="14" orient="horz" pos="1920">
          <p15:clr>
            <a:srgbClr val="FBAE40"/>
          </p15:clr>
        </p15:guide>
        <p15:guide id="15" orient="horz" pos="3000">
          <p15:clr>
            <a:srgbClr val="FBAE40"/>
          </p15:clr>
        </p15:guide>
        <p15:guide id="17" pos="75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_WT_0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B07DE9-2835-3549-9012-F5E9F605B3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DDB07DE9-2835-3549-9012-F5E9F605B3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4B62D430-3622-F944-8030-6A8F1702A9AA}"/>
              </a:ext>
            </a:extLst>
          </p:cNvPr>
          <p:cNvSpPr/>
          <p:nvPr userDrawn="1"/>
        </p:nvSpPr>
        <p:spPr>
          <a:xfrm>
            <a:off x="457202" y="3772557"/>
            <a:ext cx="13736076" cy="271936"/>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Text Placeholder 10">
            <a:extLst>
              <a:ext uri="{FF2B5EF4-FFF2-40B4-BE49-F238E27FC236}">
                <a16:creationId xmlns:a16="http://schemas.microsoft.com/office/drawing/2014/main" id="{266E90B9-8C95-6343-825C-E62C17A91213}"/>
              </a:ext>
            </a:extLst>
          </p:cNvPr>
          <p:cNvSpPr>
            <a:spLocks noGrp="1"/>
          </p:cNvSpPr>
          <p:nvPr>
            <p:ph type="body" sz="quarter" idx="12" hasCustomPrompt="1"/>
          </p:nvPr>
        </p:nvSpPr>
        <p:spPr>
          <a:xfrm>
            <a:off x="3727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6" name="Text Placeholder 17">
            <a:extLst>
              <a:ext uri="{FF2B5EF4-FFF2-40B4-BE49-F238E27FC236}">
                <a16:creationId xmlns:a16="http://schemas.microsoft.com/office/drawing/2014/main" id="{2F36EC5D-3297-5A42-828A-45B71BD1AF5C}"/>
              </a:ext>
            </a:extLst>
          </p:cNvPr>
          <p:cNvSpPr>
            <a:spLocks noGrp="1"/>
          </p:cNvSpPr>
          <p:nvPr>
            <p:ph type="body" sz="quarter" idx="13" hasCustomPrompt="1"/>
          </p:nvPr>
        </p:nvSpPr>
        <p:spPr>
          <a:xfrm>
            <a:off x="3727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7" name="Text Placeholder 2">
            <a:extLst>
              <a:ext uri="{FF2B5EF4-FFF2-40B4-BE49-F238E27FC236}">
                <a16:creationId xmlns:a16="http://schemas.microsoft.com/office/drawing/2014/main" id="{76A6340B-A70E-6F40-BE52-18428924722C}"/>
              </a:ext>
            </a:extLst>
          </p:cNvPr>
          <p:cNvSpPr>
            <a:spLocks noGrp="1"/>
          </p:cNvSpPr>
          <p:nvPr>
            <p:ph type="body" sz="quarter" idx="14" hasCustomPrompt="1"/>
          </p:nvPr>
        </p:nvSpPr>
        <p:spPr>
          <a:xfrm>
            <a:off x="3727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31" name="Slide Number Placeholder 5">
            <a:extLst>
              <a:ext uri="{FF2B5EF4-FFF2-40B4-BE49-F238E27FC236}">
                <a16:creationId xmlns:a16="http://schemas.microsoft.com/office/drawing/2014/main" id="{BEA43C26-B1EF-6648-9CC6-CFB1FA869281}"/>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2" name="Footer Placeholder 3">
            <a:extLst>
              <a:ext uri="{FF2B5EF4-FFF2-40B4-BE49-F238E27FC236}">
                <a16:creationId xmlns:a16="http://schemas.microsoft.com/office/drawing/2014/main" id="{329031D6-4137-624A-BE65-3322D8DA9FB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3" name="Title 1">
            <a:extLst>
              <a:ext uri="{FF2B5EF4-FFF2-40B4-BE49-F238E27FC236}">
                <a16:creationId xmlns:a16="http://schemas.microsoft.com/office/drawing/2014/main" id="{EC2414C1-54C0-C94B-9BC0-67C132C49ACF}"/>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Timeline</a:t>
            </a:r>
          </a:p>
        </p:txBody>
      </p:sp>
      <p:sp>
        <p:nvSpPr>
          <p:cNvPr id="44" name="Text Placeholder 10">
            <a:extLst>
              <a:ext uri="{FF2B5EF4-FFF2-40B4-BE49-F238E27FC236}">
                <a16:creationId xmlns:a16="http://schemas.microsoft.com/office/drawing/2014/main" id="{54A16AA9-D999-6340-B30C-C3FF62A850D9}"/>
              </a:ext>
            </a:extLst>
          </p:cNvPr>
          <p:cNvSpPr>
            <a:spLocks noGrp="1"/>
          </p:cNvSpPr>
          <p:nvPr>
            <p:ph type="body" sz="quarter" idx="15" hasCustomPrompt="1"/>
          </p:nvPr>
        </p:nvSpPr>
        <p:spPr>
          <a:xfrm>
            <a:off x="38271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5" name="Text Placeholder 17">
            <a:extLst>
              <a:ext uri="{FF2B5EF4-FFF2-40B4-BE49-F238E27FC236}">
                <a16:creationId xmlns:a16="http://schemas.microsoft.com/office/drawing/2014/main" id="{CC22A516-DCEB-E14E-A7DC-5023D339FB40}"/>
              </a:ext>
            </a:extLst>
          </p:cNvPr>
          <p:cNvSpPr>
            <a:spLocks noGrp="1"/>
          </p:cNvSpPr>
          <p:nvPr>
            <p:ph type="body" sz="quarter" idx="16" hasCustomPrompt="1"/>
          </p:nvPr>
        </p:nvSpPr>
        <p:spPr>
          <a:xfrm>
            <a:off x="38271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6" name="Text Placeholder 2">
            <a:extLst>
              <a:ext uri="{FF2B5EF4-FFF2-40B4-BE49-F238E27FC236}">
                <a16:creationId xmlns:a16="http://schemas.microsoft.com/office/drawing/2014/main" id="{CBF80794-4F55-3D45-80B7-D1BBC0FAE2C6}"/>
              </a:ext>
            </a:extLst>
          </p:cNvPr>
          <p:cNvSpPr>
            <a:spLocks noGrp="1"/>
          </p:cNvSpPr>
          <p:nvPr>
            <p:ph type="body" sz="quarter" idx="17" hasCustomPrompt="1"/>
          </p:nvPr>
        </p:nvSpPr>
        <p:spPr>
          <a:xfrm>
            <a:off x="38271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47" name="Text Placeholder 10">
            <a:extLst>
              <a:ext uri="{FF2B5EF4-FFF2-40B4-BE49-F238E27FC236}">
                <a16:creationId xmlns:a16="http://schemas.microsoft.com/office/drawing/2014/main" id="{05576ED1-0F9A-C64C-9C33-80A46C39B4F0}"/>
              </a:ext>
            </a:extLst>
          </p:cNvPr>
          <p:cNvSpPr>
            <a:spLocks noGrp="1"/>
          </p:cNvSpPr>
          <p:nvPr>
            <p:ph type="body" sz="quarter" idx="18" hasCustomPrompt="1"/>
          </p:nvPr>
        </p:nvSpPr>
        <p:spPr>
          <a:xfrm>
            <a:off x="73069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48" name="Text Placeholder 17">
            <a:extLst>
              <a:ext uri="{FF2B5EF4-FFF2-40B4-BE49-F238E27FC236}">
                <a16:creationId xmlns:a16="http://schemas.microsoft.com/office/drawing/2014/main" id="{1B62556C-5980-2147-816C-750E70BD0BF3}"/>
              </a:ext>
            </a:extLst>
          </p:cNvPr>
          <p:cNvSpPr>
            <a:spLocks noGrp="1"/>
          </p:cNvSpPr>
          <p:nvPr>
            <p:ph type="body" sz="quarter" idx="19" hasCustomPrompt="1"/>
          </p:nvPr>
        </p:nvSpPr>
        <p:spPr>
          <a:xfrm>
            <a:off x="73069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49" name="Text Placeholder 2">
            <a:extLst>
              <a:ext uri="{FF2B5EF4-FFF2-40B4-BE49-F238E27FC236}">
                <a16:creationId xmlns:a16="http://schemas.microsoft.com/office/drawing/2014/main" id="{E552DAF1-DF41-5A48-97D1-23DF191BAC68}"/>
              </a:ext>
            </a:extLst>
          </p:cNvPr>
          <p:cNvSpPr>
            <a:spLocks noGrp="1"/>
          </p:cNvSpPr>
          <p:nvPr>
            <p:ph type="body" sz="quarter" idx="20" hasCustomPrompt="1"/>
          </p:nvPr>
        </p:nvSpPr>
        <p:spPr>
          <a:xfrm>
            <a:off x="73069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
        <p:nvSpPr>
          <p:cNvPr id="50" name="Text Placeholder 10">
            <a:extLst>
              <a:ext uri="{FF2B5EF4-FFF2-40B4-BE49-F238E27FC236}">
                <a16:creationId xmlns:a16="http://schemas.microsoft.com/office/drawing/2014/main" id="{273E1958-B8AA-5346-8CD5-CB0E6A3D6580}"/>
              </a:ext>
            </a:extLst>
          </p:cNvPr>
          <p:cNvSpPr>
            <a:spLocks noGrp="1"/>
          </p:cNvSpPr>
          <p:nvPr>
            <p:ph type="body" sz="quarter" idx="21" hasCustomPrompt="1"/>
          </p:nvPr>
        </p:nvSpPr>
        <p:spPr>
          <a:xfrm>
            <a:off x="10697829" y="4712567"/>
            <a:ext cx="2644611" cy="585964"/>
          </a:xfrm>
          <a:prstGeom prst="rect">
            <a:avLst/>
          </a:prstGeom>
        </p:spPr>
        <p:txBody>
          <a:bodyPr/>
          <a:lstStyle>
            <a:lvl1pPr marL="0" marR="0" indent="0" algn="l" defTabSz="1097198" rtl="0" eaLnBrk="1" fontAlgn="auto" latinLnBrk="0" hangingPunct="1">
              <a:lnSpc>
                <a:spcPct val="90000"/>
              </a:lnSpc>
              <a:spcBef>
                <a:spcPts val="0"/>
              </a:spcBef>
              <a:spcAft>
                <a:spcPts val="0"/>
              </a:spcAft>
              <a:buClrTx/>
              <a:buSzTx/>
              <a:buFont typeface="Arial" panose="020B0604020202020204" pitchFamily="34" charset="0"/>
              <a:buNone/>
              <a:tabLst/>
              <a:defRPr sz="1800" b="1" i="0">
                <a:solidFill>
                  <a:srgbClr val="3369FF"/>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marL="0" marR="0" lvl="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Key timeline or milestone title here</a:t>
            </a:r>
          </a:p>
        </p:txBody>
      </p:sp>
      <p:sp>
        <p:nvSpPr>
          <p:cNvPr id="51" name="Text Placeholder 17">
            <a:extLst>
              <a:ext uri="{FF2B5EF4-FFF2-40B4-BE49-F238E27FC236}">
                <a16:creationId xmlns:a16="http://schemas.microsoft.com/office/drawing/2014/main" id="{3C3ABA36-8BC4-F84B-BA4A-7B8469D974C8}"/>
              </a:ext>
            </a:extLst>
          </p:cNvPr>
          <p:cNvSpPr>
            <a:spLocks noGrp="1"/>
          </p:cNvSpPr>
          <p:nvPr>
            <p:ph type="body" sz="quarter" idx="22" hasCustomPrompt="1"/>
          </p:nvPr>
        </p:nvSpPr>
        <p:spPr>
          <a:xfrm>
            <a:off x="10697829" y="4409638"/>
            <a:ext cx="2390803" cy="245105"/>
          </a:xfrm>
          <a:prstGeom prst="rect">
            <a:avLst/>
          </a:prstGeom>
        </p:spPr>
        <p:txBody>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Month 00 20XX</a:t>
            </a:r>
          </a:p>
        </p:txBody>
      </p:sp>
      <p:sp>
        <p:nvSpPr>
          <p:cNvPr id="52" name="Text Placeholder 2">
            <a:extLst>
              <a:ext uri="{FF2B5EF4-FFF2-40B4-BE49-F238E27FC236}">
                <a16:creationId xmlns:a16="http://schemas.microsoft.com/office/drawing/2014/main" id="{47146BB8-C634-B04A-A59D-E158C3D07AC2}"/>
              </a:ext>
            </a:extLst>
          </p:cNvPr>
          <p:cNvSpPr>
            <a:spLocks noGrp="1"/>
          </p:cNvSpPr>
          <p:nvPr>
            <p:ph type="body" sz="quarter" idx="23" hasCustomPrompt="1"/>
          </p:nvPr>
        </p:nvSpPr>
        <p:spPr>
          <a:xfrm>
            <a:off x="10697839" y="5431073"/>
            <a:ext cx="3000223" cy="1884129"/>
          </a:xfrm>
          <a:prstGeom prst="rect">
            <a:avLst/>
          </a:prstGeom>
        </p:spPr>
        <p:txBody>
          <a:bodyPr/>
          <a:lstStyle>
            <a:lvl1pPr marL="0" marR="0" indent="0" algn="l" defTabSz="1097198" rtl="0" eaLnBrk="1" fontAlgn="auto" latinLnBrk="0" hangingPunct="1">
              <a:lnSpc>
                <a:spcPts val="1600"/>
              </a:lnSpc>
              <a:spcBef>
                <a:spcPts val="1200"/>
              </a:spcBef>
              <a:spcAft>
                <a:spcPts val="0"/>
              </a:spcAft>
              <a:buClrTx/>
              <a:buSzTx/>
              <a:buFont typeface="Arial" panose="020B0604020202020204" pitchFamily="34" charset="0"/>
              <a:buNone/>
              <a:tabLst/>
              <a:defRPr sz="1200" b="0" i="0">
                <a:solidFill>
                  <a:srgbClr val="002677"/>
                </a:solidFill>
                <a:latin typeface="Segoe UI" panose="020B0502040204020203" pitchFamily="34" charset="0"/>
                <a:sym typeface="Segoe UI" panose="020B0502040204020203" pitchFamily="34" charset="0"/>
              </a:defRPr>
            </a:lvl1pPr>
            <a:lvl2pPr marL="548600" indent="0">
              <a:buNone/>
              <a:defRPr sz="1920">
                <a:latin typeface="Helvetica" pitchFamily="2" charset="0"/>
              </a:defRPr>
            </a:lvl2pPr>
            <a:lvl3pPr marL="1097198" indent="0">
              <a:buNone/>
              <a:defRPr sz="1920">
                <a:latin typeface="Helvetica" pitchFamily="2" charset="0"/>
              </a:defRPr>
            </a:lvl3pPr>
            <a:lvl4pPr marL="1645798" indent="0">
              <a:buNone/>
              <a:defRPr sz="1920">
                <a:latin typeface="Helvetica" pitchFamily="2" charset="0"/>
              </a:defRPr>
            </a:lvl4pPr>
            <a:lvl5pPr marL="2194396" indent="0">
              <a:buNone/>
              <a:defRPr sz="1920">
                <a:latin typeface="Helvetica" pitchFamily="2" charset="0"/>
              </a:defRPr>
            </a:lvl5pPr>
          </a:lstStyle>
          <a:p>
            <a:pPr lvl="0"/>
            <a:r>
              <a:rPr lang="en-US" dirty="0"/>
              <a:t>Tur solute </a:t>
            </a:r>
            <a:r>
              <a:rPr lang="en-US" dirty="0" err="1"/>
              <a:t>haruntor</a:t>
            </a:r>
            <a:r>
              <a:rPr lang="en-US" dirty="0"/>
              <a:t> </a:t>
            </a:r>
            <a:r>
              <a:rPr lang="en-US" dirty="0" err="1"/>
              <a:t>saessequist</a:t>
            </a:r>
            <a:r>
              <a:rPr lang="en-US" dirty="0"/>
              <a:t>, </a:t>
            </a:r>
            <a:r>
              <a:rPr lang="en-US" dirty="0" err="1"/>
              <a:t>officiae</a:t>
            </a:r>
            <a:r>
              <a:rPr lang="en-US" dirty="0"/>
              <a:t> </a:t>
            </a:r>
            <a:r>
              <a:rPr lang="en-US" dirty="0" err="1"/>
              <a:t>suntem</a:t>
            </a:r>
            <a:r>
              <a:rPr lang="en-US" dirty="0"/>
              <a:t> </a:t>
            </a:r>
            <a:r>
              <a:rPr lang="en-US" dirty="0" err="1"/>
              <a:t>experia</a:t>
            </a:r>
            <a:r>
              <a:rPr lang="en-US" dirty="0"/>
              <a:t> que </a:t>
            </a:r>
            <a:r>
              <a:rPr lang="en-US" dirty="0" err="1"/>
              <a:t>pratibus</a:t>
            </a:r>
            <a:r>
              <a:rPr lang="en-US" dirty="0"/>
              <a:t> </a:t>
            </a:r>
            <a:r>
              <a:rPr lang="en-US" dirty="0" err="1"/>
              <a:t>eum</a:t>
            </a:r>
            <a:r>
              <a:rPr lang="en-US" dirty="0"/>
              <a:t> </a:t>
            </a:r>
            <a:r>
              <a:rPr lang="en-US" dirty="0" err="1"/>
              <a:t>fuga</a:t>
            </a:r>
            <a:endParaRPr lang="en-US" dirty="0"/>
          </a:p>
        </p:txBody>
      </p:sp>
    </p:spTree>
    <p:extLst>
      <p:ext uri="{BB962C8B-B14F-4D97-AF65-F5344CB8AC3E}">
        <p14:creationId xmlns:p14="http://schemas.microsoft.com/office/powerpoint/2010/main" val="507628072"/>
      </p:ext>
    </p:extLst>
  </p:cSld>
  <p:clrMapOvr>
    <a:masterClrMapping/>
  </p:clrMapOvr>
  <p:extLst>
    <p:ext uri="{DCECCB84-F9BA-43D5-87BE-67443E8EF086}">
      <p15:sldGuideLst xmlns:p15="http://schemas.microsoft.com/office/powerpoint/2012/main">
        <p15:guide id="1" orient="horz" pos="2880">
          <p15:clr>
            <a:srgbClr val="FBAE40"/>
          </p15:clr>
        </p15:guide>
        <p15:guide id="2" orient="horz" pos="3000">
          <p15:clr>
            <a:srgbClr val="FBAE40"/>
          </p15:clr>
        </p15:guide>
        <p15:guide id="3" pos="2472">
          <p15:clr>
            <a:srgbClr val="FBAE40"/>
          </p15:clr>
        </p15:guide>
        <p15:guide id="4" pos="4656">
          <p15:clr>
            <a:srgbClr val="FBAE40"/>
          </p15:clr>
        </p15:guide>
        <p15:guide id="5" pos="6792">
          <p15:clr>
            <a:srgbClr val="FBAE40"/>
          </p15:clr>
        </p15:guide>
        <p15:guide id="6" orient="horz" pos="2592">
          <p15:clr>
            <a:srgbClr val="FBAE40"/>
          </p15:clr>
        </p15:guide>
        <p15:guide id="7" orient="horz" pos="3288">
          <p15:clr>
            <a:srgbClr val="FBAE40"/>
          </p15:clr>
        </p15:guide>
        <p15:guide id="8" orient="horz" pos="3456">
          <p15:clr>
            <a:srgbClr val="FBAE40"/>
          </p15:clr>
        </p15:guide>
        <p15:guide id="9" orient="horz" pos="2448">
          <p15:clr>
            <a:srgbClr val="FBAE40"/>
          </p15:clr>
        </p15:guide>
        <p15:guide id="10" orient="horz" pos="247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ography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048253132"/>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44" name="Text Placeholder 17">
            <a:extLst>
              <a:ext uri="{FF2B5EF4-FFF2-40B4-BE49-F238E27FC236}">
                <a16:creationId xmlns:a16="http://schemas.microsoft.com/office/drawing/2014/main" id="{D9D25C10-AB3E-C74C-8A68-D3A4937DE030}"/>
              </a:ext>
            </a:extLst>
          </p:cNvPr>
          <p:cNvSpPr>
            <a:spLocks noGrp="1"/>
          </p:cNvSpPr>
          <p:nvPr>
            <p:ph type="body" sz="quarter" idx="106" hasCustomPrompt="1"/>
          </p:nvPr>
        </p:nvSpPr>
        <p:spPr>
          <a:xfrm>
            <a:off x="6419835" y="485231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1198954802"/>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931686659"/>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5"/>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41986745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165610163"/>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361102208"/>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Segoe UI" panose="020B0502040204020203" pitchFamily="34" charset="0"/>
                <a:sym typeface="Segoe UI" panose="020B0502040204020203"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Segoe UI" panose="020B0502040204020203" pitchFamily="34" charset="0"/>
                <a:sym typeface="Segoe UI" panose="020B0502040204020203" pitchFamily="34" charset="0"/>
              </a:defRPr>
            </a:lvl2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2379445551"/>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ography slide_WT_01">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332627A-659B-E049-A77F-3CA0745B00AC}"/>
              </a:ext>
            </a:extLst>
          </p:cNvPr>
          <p:cNvGraphicFramePr>
            <a:graphicFrameLocks noChangeAspect="1"/>
          </p:cNvGraphicFramePr>
          <p:nvPr userDrawn="1">
            <p:custDataLst>
              <p:tags r:id="rId1"/>
            </p:custDataLst>
            <p:extLst>
              <p:ext uri="{D42A27DB-BD31-4B8C-83A1-F6EECF244321}">
                <p14:modId xmlns:p14="http://schemas.microsoft.com/office/powerpoint/2010/main" val="35233138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332627A-659B-E049-A77F-3CA0745B00A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10360E9-0E7D-2342-86B3-B6103E5F4A47}"/>
              </a:ext>
            </a:extLst>
          </p:cNvPr>
          <p:cNvSpPr>
            <a:spLocks noGrp="1"/>
          </p:cNvSpPr>
          <p:nvPr>
            <p:ph type="body" sz="quarter" idx="13" hasCustomPrompt="1"/>
          </p:nvPr>
        </p:nvSpPr>
        <p:spPr>
          <a:xfrm>
            <a:off x="3826481" y="2219018"/>
            <a:ext cx="5126531" cy="330290"/>
          </a:xfrm>
          <a:prstGeom prst="rect">
            <a:avLst/>
          </a:prstGeom>
        </p:spPr>
        <p:txBody>
          <a:bodyPr/>
          <a:lstStyle>
            <a:lvl1pPr marL="0" indent="0">
              <a:buNone/>
              <a:defRPr sz="25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33941D08-856F-1645-9A80-4ABD38A7597D}"/>
              </a:ext>
            </a:extLst>
          </p:cNvPr>
          <p:cNvSpPr>
            <a:spLocks noGrp="1"/>
          </p:cNvSpPr>
          <p:nvPr>
            <p:ph type="body" sz="quarter" idx="14" hasCustomPrompt="1"/>
          </p:nvPr>
        </p:nvSpPr>
        <p:spPr>
          <a:xfrm>
            <a:off x="3826481" y="2600109"/>
            <a:ext cx="5126531" cy="333683"/>
          </a:xfrm>
          <a:prstGeom prst="rect">
            <a:avLst/>
          </a:prstGeom>
        </p:spPr>
        <p:txBody>
          <a:bodyPr/>
          <a:lstStyle>
            <a:lvl1pPr marL="0" indent="0">
              <a:buNone/>
              <a:defRPr sz="25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379B1774-930E-394D-930F-D92245CA4459}"/>
              </a:ext>
            </a:extLst>
          </p:cNvPr>
          <p:cNvSpPr>
            <a:spLocks noGrp="1"/>
          </p:cNvSpPr>
          <p:nvPr>
            <p:ph type="pic" sz="quarter" idx="15"/>
          </p:nvPr>
        </p:nvSpPr>
        <p:spPr>
          <a:xfrm>
            <a:off x="455132" y="2180916"/>
            <a:ext cx="2733984" cy="2733984"/>
          </a:xfrm>
          <a:prstGeom prst="ellipse">
            <a:avLst/>
          </a:prstGeom>
          <a:ln>
            <a:noFill/>
          </a:ln>
        </p:spPr>
        <p:txBody>
          <a:bodyPr/>
          <a:lstStyle>
            <a:lvl1pPr>
              <a:defRPr b="0" i="0">
                <a:latin typeface="IBM Eliot Sans Medium" panose="020B0703050000000000" pitchFamily="34" charset="0"/>
              </a:defRPr>
            </a:lvl1pPr>
          </a:lstStyle>
          <a:p>
            <a:endParaRPr lang="en-US" dirty="0">
              <a:latin typeface="Segoe UI" panose="020B0502040204020203" pitchFamily="34" charset="0"/>
            </a:endParaRPr>
          </a:p>
        </p:txBody>
      </p:sp>
      <p:sp>
        <p:nvSpPr>
          <p:cNvPr id="10" name="Slide Number Placeholder 5">
            <a:extLst>
              <a:ext uri="{FF2B5EF4-FFF2-40B4-BE49-F238E27FC236}">
                <a16:creationId xmlns:a16="http://schemas.microsoft.com/office/drawing/2014/main" id="{69C97095-39B7-954A-9DB4-39FA2B8749E2}"/>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67DC740-58D2-1947-AC56-556FB31257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3" name="Title 1">
            <a:extLst>
              <a:ext uri="{FF2B5EF4-FFF2-40B4-BE49-F238E27FC236}">
                <a16:creationId xmlns:a16="http://schemas.microsoft.com/office/drawing/2014/main" id="{E6B313EF-A9DF-5E40-85D3-C09A19734CE7}"/>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Biography</a:t>
            </a:r>
          </a:p>
        </p:txBody>
      </p:sp>
      <p:sp>
        <p:nvSpPr>
          <p:cNvPr id="9" name="Text Placeholder 8">
            <a:extLst>
              <a:ext uri="{FF2B5EF4-FFF2-40B4-BE49-F238E27FC236}">
                <a16:creationId xmlns:a16="http://schemas.microsoft.com/office/drawing/2014/main" id="{96A6BBD3-2C50-E348-A08B-40C111DA31E9}"/>
              </a:ext>
            </a:extLst>
          </p:cNvPr>
          <p:cNvSpPr>
            <a:spLocks noGrp="1"/>
          </p:cNvSpPr>
          <p:nvPr>
            <p:ph type="body" sz="quarter" idx="16" hasCustomPrompt="1"/>
          </p:nvPr>
        </p:nvSpPr>
        <p:spPr>
          <a:xfrm>
            <a:off x="3825875" y="3390900"/>
            <a:ext cx="6956425" cy="3924300"/>
          </a:xfrm>
          <a:prstGeom prst="rect">
            <a:avLst/>
          </a:prstGeom>
        </p:spPr>
        <p:txBody>
          <a:bodyPr/>
          <a:lstStyle>
            <a:lvl1pPr marL="0" indent="0">
              <a:lnSpc>
                <a:spcPts val="2000"/>
              </a:lnSpc>
              <a:spcBef>
                <a:spcPts val="0"/>
              </a:spcBef>
              <a:buNone/>
              <a:defRPr lang="en-US" sz="1600" smtClean="0">
                <a:effectLst/>
                <a:latin typeface="IBM Plex Sans Medium" panose="020B0603050203000203" pitchFamily="34" charset="0"/>
              </a:defRPr>
            </a:lvl1pPr>
          </a:lstStyle>
          <a:p>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 </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Ut </a:t>
            </a:r>
            <a:r>
              <a:rPr lang="en-US" dirty="0" err="1">
                <a:solidFill>
                  <a:srgbClr val="002677"/>
                </a:solidFill>
                <a:effectLst/>
                <a:latin typeface="Segoe UI" panose="020B0502040204020203" pitchFamily="34" charset="0"/>
              </a:rPr>
              <a:t>pelendebis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voluptatquo</a:t>
            </a:r>
            <a:r>
              <a:rPr lang="en-US" dirty="0">
                <a:solidFill>
                  <a:srgbClr val="002677"/>
                </a:solidFill>
                <a:effectLst/>
                <a:latin typeface="Segoe UI" panose="020B0502040204020203" pitchFamily="34" charset="0"/>
              </a:rPr>
              <a:t> id es non </a:t>
            </a:r>
            <a:r>
              <a:rPr lang="en-US" dirty="0" err="1">
                <a:solidFill>
                  <a:srgbClr val="002677"/>
                </a:solidFill>
                <a:effectLst/>
                <a:latin typeface="Segoe UI" panose="020B0502040204020203" pitchFamily="34" charset="0"/>
              </a:rPr>
              <a:t>porestin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acea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erisimia</a:t>
            </a:r>
            <a:r>
              <a:rPr lang="en-US" dirty="0">
                <a:solidFill>
                  <a:srgbClr val="002677"/>
                </a:solidFill>
                <a:effectLst/>
                <a:latin typeface="Segoe UI" panose="020B0502040204020203" pitchFamily="34" charset="0"/>
              </a:rPr>
              <a:t> nemo es </a:t>
            </a:r>
            <a:r>
              <a:rPr lang="en-US" dirty="0" err="1">
                <a:solidFill>
                  <a:srgbClr val="002677"/>
                </a:solidFill>
                <a:effectLst/>
                <a:latin typeface="Segoe UI" panose="020B0502040204020203" pitchFamily="34" charset="0"/>
              </a:rPr>
              <a:t>eius</a:t>
            </a:r>
            <a:r>
              <a:rPr lang="en-US" dirty="0">
                <a:solidFill>
                  <a:srgbClr val="002677"/>
                </a:solidFill>
                <a:effectLst/>
                <a:latin typeface="Segoe UI" panose="020B0502040204020203" pitchFamily="34" charset="0"/>
              </a:rPr>
              <a:t> sus et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ides </a:t>
            </a:r>
            <a:r>
              <a:rPr lang="en-US" dirty="0" err="1">
                <a:solidFill>
                  <a:srgbClr val="002677"/>
                </a:solidFill>
                <a:effectLst/>
                <a:latin typeface="Segoe UI" panose="020B0502040204020203" pitchFamily="34" charset="0"/>
              </a:rPr>
              <a:t>uta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quunt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ipsus</a:t>
            </a:r>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et </a:t>
            </a:r>
            <a:r>
              <a:rPr lang="en-US" dirty="0" err="1">
                <a:solidFill>
                  <a:srgbClr val="002677"/>
                </a:solidFill>
                <a:effectLst/>
                <a:latin typeface="Segoe UI" panose="020B0502040204020203" pitchFamily="34" charset="0"/>
              </a:rPr>
              <a:t>dendiassit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voluptibusam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disitioremod</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quiatem</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quundi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ionsequia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vento</a:t>
            </a:r>
            <a:r>
              <a:rPr lang="en-US" dirty="0">
                <a:solidFill>
                  <a:srgbClr val="002677"/>
                </a:solidFill>
                <a:effectLst/>
                <a:latin typeface="Segoe UI" panose="020B0502040204020203" pitchFamily="34" charset="0"/>
              </a:rPr>
              <a:t> con </a:t>
            </a:r>
            <a:r>
              <a:rPr lang="en-US" dirty="0" err="1">
                <a:solidFill>
                  <a:srgbClr val="002677"/>
                </a:solidFill>
                <a:effectLst/>
                <a:latin typeface="Segoe UI" panose="020B0502040204020203" pitchFamily="34" charset="0"/>
              </a:rPr>
              <a:t>coribus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moluptatetur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atiatet</a:t>
            </a:r>
            <a:r>
              <a:rPr lang="en-US" dirty="0">
                <a:solidFill>
                  <a:srgbClr val="002677"/>
                </a:solidFill>
                <a:effectLst/>
                <a:latin typeface="Segoe UI" panose="020B0502040204020203" pitchFamily="34" charset="0"/>
              </a:rPr>
              <a:t> </a:t>
            </a:r>
          </a:p>
          <a:p>
            <a:r>
              <a:rPr lang="en-US" dirty="0" err="1">
                <a:solidFill>
                  <a:srgbClr val="002677"/>
                </a:solidFill>
                <a:effectLst/>
                <a:latin typeface="Segoe UI" panose="020B0502040204020203" pitchFamily="34" charset="0"/>
              </a:rPr>
              <a:t>atur</a:t>
            </a:r>
            <a:r>
              <a:rPr lang="en-US" dirty="0">
                <a:solidFill>
                  <a:srgbClr val="002677"/>
                </a:solidFill>
                <a:effectLst/>
                <a:latin typeface="Segoe UI" panose="020B0502040204020203" pitchFamily="34" charset="0"/>
              </a:rPr>
              <a:t>? To </a:t>
            </a:r>
            <a:r>
              <a:rPr lang="en-US" dirty="0" err="1">
                <a:solidFill>
                  <a:srgbClr val="002677"/>
                </a:solidFill>
                <a:effectLst/>
                <a:latin typeface="Segoe UI" panose="020B0502040204020203" pitchFamily="34" charset="0"/>
              </a:rPr>
              <a:t>cor</a:t>
            </a:r>
            <a:r>
              <a:rPr lang="en-US" dirty="0">
                <a:solidFill>
                  <a:srgbClr val="002677"/>
                </a:solidFill>
                <a:effectLst/>
                <a:latin typeface="Segoe UI" panose="020B0502040204020203" pitchFamily="34" charset="0"/>
              </a:rPr>
              <a:t> sum et </a:t>
            </a:r>
            <a:r>
              <a:rPr lang="en-US" dirty="0" err="1">
                <a:solidFill>
                  <a:srgbClr val="002677"/>
                </a:solidFill>
                <a:effectLst/>
                <a:latin typeface="Segoe UI" panose="020B0502040204020203" pitchFamily="34" charset="0"/>
              </a:rPr>
              <a:t>provitem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andel</a:t>
            </a:r>
            <a:r>
              <a:rPr lang="en-US" dirty="0">
                <a:solidFill>
                  <a:srgbClr val="002677"/>
                </a:solidFill>
                <a:effectLst/>
                <a:latin typeface="Segoe UI" panose="020B0502040204020203" pitchFamily="34" charset="0"/>
              </a:rPr>
              <a:t> cones </a:t>
            </a:r>
            <a:r>
              <a:rPr lang="en-US" dirty="0" err="1">
                <a:solidFill>
                  <a:srgbClr val="002677"/>
                </a:solidFill>
                <a:effectLst/>
                <a:latin typeface="Segoe UI" panose="020B0502040204020203" pitchFamily="34" charset="0"/>
              </a:rPr>
              <a:t>alignatias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ariosaped</a:t>
            </a:r>
            <a:endParaRPr lang="en-US" dirty="0">
              <a:solidFill>
                <a:srgbClr val="002677"/>
              </a:solidFill>
              <a:effectLst/>
              <a:latin typeface="Segoe UI" panose="020B0502040204020203" pitchFamily="34" charset="0"/>
            </a:endParaRPr>
          </a:p>
          <a:p>
            <a:r>
              <a:rPr lang="en-US" dirty="0" err="1">
                <a:solidFill>
                  <a:srgbClr val="002677"/>
                </a:solidFill>
                <a:effectLst/>
                <a:latin typeface="Segoe UI" panose="020B0502040204020203" pitchFamily="34" charset="0"/>
              </a:rPr>
              <a:t>ulparum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consectios</a:t>
            </a:r>
            <a:r>
              <a:rPr lang="en-US" dirty="0">
                <a:solidFill>
                  <a:srgbClr val="002677"/>
                </a:solidFill>
                <a:effectLst/>
                <a:latin typeface="Segoe UI" panose="020B0502040204020203" pitchFamily="34" charset="0"/>
              </a:rPr>
              <a:t> et, que nonet </a:t>
            </a:r>
            <a:r>
              <a:rPr lang="en-US" dirty="0" err="1">
                <a:solidFill>
                  <a:srgbClr val="002677"/>
                </a:solidFill>
                <a:effectLst/>
                <a:latin typeface="Segoe UI" panose="020B0502040204020203" pitchFamily="34" charset="0"/>
              </a:rPr>
              <a:t>quam</a:t>
            </a:r>
            <a:r>
              <a:rPr lang="en-US" dirty="0">
                <a:solidFill>
                  <a:srgbClr val="002677"/>
                </a:solidFill>
                <a:effectLst/>
                <a:latin typeface="Segoe UI" panose="020B0502040204020203" pitchFamily="34" charset="0"/>
              </a:rPr>
              <a:t> que pro </a:t>
            </a:r>
            <a:r>
              <a:rPr lang="en-US" dirty="0" err="1">
                <a:solidFill>
                  <a:srgbClr val="002677"/>
                </a:solidFill>
                <a:effectLst/>
                <a:latin typeface="Segoe UI" panose="020B0502040204020203" pitchFamily="34" charset="0"/>
              </a:rPr>
              <a:t>etur</a:t>
            </a:r>
            <a:r>
              <a:rPr lang="en-US" dirty="0">
                <a:solidFill>
                  <a:srgbClr val="002677"/>
                </a:solidFill>
                <a:effectLst/>
                <a:latin typeface="Segoe UI" panose="020B0502040204020203" pitchFamily="34" charset="0"/>
              </a:rPr>
              <a:t>, od quo</a:t>
            </a:r>
          </a:p>
          <a:p>
            <a:r>
              <a:rPr lang="en-US" dirty="0">
                <a:solidFill>
                  <a:srgbClr val="002677"/>
                </a:solidFill>
                <a:effectLst/>
                <a:latin typeface="Segoe UI" panose="020B0502040204020203" pitchFamily="34" charset="0"/>
              </a:rPr>
              <a:t>qui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a pa </a:t>
            </a:r>
            <a:r>
              <a:rPr lang="en-US" dirty="0" err="1">
                <a:solidFill>
                  <a:srgbClr val="002677"/>
                </a:solidFill>
                <a:effectLst/>
                <a:latin typeface="Segoe UI" panose="020B0502040204020203" pitchFamily="34" charset="0"/>
              </a:rPr>
              <a:t>quaeratem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magnis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evendis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sanihil</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401083394"/>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1824">
          <p15:clr>
            <a:srgbClr val="FBAE40"/>
          </p15:clr>
        </p15:guide>
        <p15:guide id="3" orient="horz" pos="2136">
          <p15:clr>
            <a:srgbClr val="FBAE40"/>
          </p15:clr>
        </p15:guide>
        <p15:guide id="6" pos="201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561520032"/>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2375154580"/>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2625121477"/>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3718832404"/>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20261868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 name="Text Placeholder 2">
            <a:extLst>
              <a:ext uri="{FF2B5EF4-FFF2-40B4-BE49-F238E27FC236}">
                <a16:creationId xmlns:a16="http://schemas.microsoft.com/office/drawing/2014/main" id="{E6AEABD1-DAEF-9F40-81E8-852E00DE461B}"/>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4" name="Text Placeholder 2">
            <a:extLst>
              <a:ext uri="{FF2B5EF4-FFF2-40B4-BE49-F238E27FC236}">
                <a16:creationId xmlns:a16="http://schemas.microsoft.com/office/drawing/2014/main" id="{02EE4034-E1C7-7246-BA8C-5B5F427B7329}"/>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52" name="Text Placeholder 2">
            <a:extLst>
              <a:ext uri="{FF2B5EF4-FFF2-40B4-BE49-F238E27FC236}">
                <a16:creationId xmlns:a16="http://schemas.microsoft.com/office/drawing/2014/main" id="{5996FD47-10E5-F947-A4C3-040AA004CF0C}"/>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3857754608"/>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758062387"/>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030370"/>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2720348585"/>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1938748970"/>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BC0D934-FFB8-D64F-949C-BFA833D2D8DE}"/>
              </a:ext>
            </a:extLst>
          </p:cNvPr>
          <p:cNvGraphicFramePr>
            <a:graphicFrameLocks noChangeAspect="1"/>
          </p:cNvGraphicFramePr>
          <p:nvPr userDrawn="1">
            <p:custDataLst>
              <p:tags r:id="rId1"/>
            </p:custDataLst>
            <p:extLst>
              <p:ext uri="{D42A27DB-BD31-4B8C-83A1-F6EECF244321}">
                <p14:modId xmlns:p14="http://schemas.microsoft.com/office/powerpoint/2010/main" val="3571580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BC0D934-FFB8-D64F-949C-BFA833D2D8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17">
            <a:extLst>
              <a:ext uri="{FF2B5EF4-FFF2-40B4-BE49-F238E27FC236}">
                <a16:creationId xmlns:a16="http://schemas.microsoft.com/office/drawing/2014/main" id="{1A11D87E-9102-8041-A545-614E56DC9B8E}"/>
              </a:ext>
            </a:extLst>
          </p:cNvPr>
          <p:cNvSpPr>
            <a:spLocks noGrp="1"/>
          </p:cNvSpPr>
          <p:nvPr>
            <p:ph type="body" sz="quarter" idx="13" hasCustomPrompt="1"/>
          </p:nvPr>
        </p:nvSpPr>
        <p:spPr>
          <a:xfrm>
            <a:off x="1812393"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 name="Text Placeholder 17">
            <a:extLst>
              <a:ext uri="{FF2B5EF4-FFF2-40B4-BE49-F238E27FC236}">
                <a16:creationId xmlns:a16="http://schemas.microsoft.com/office/drawing/2014/main" id="{708AF069-4AAF-8F4F-895F-5193037975AC}"/>
              </a:ext>
            </a:extLst>
          </p:cNvPr>
          <p:cNvSpPr>
            <a:spLocks noGrp="1"/>
          </p:cNvSpPr>
          <p:nvPr>
            <p:ph type="body" sz="quarter" idx="14" hasCustomPrompt="1"/>
          </p:nvPr>
        </p:nvSpPr>
        <p:spPr>
          <a:xfrm>
            <a:off x="1812393"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 name="Picture Placeholder 5">
            <a:extLst>
              <a:ext uri="{FF2B5EF4-FFF2-40B4-BE49-F238E27FC236}">
                <a16:creationId xmlns:a16="http://schemas.microsoft.com/office/drawing/2014/main" id="{2398D9EA-831F-1645-8FD6-80930C3F5C3C}"/>
              </a:ext>
            </a:extLst>
          </p:cNvPr>
          <p:cNvSpPr>
            <a:spLocks noGrp="1" noChangeAspect="1"/>
          </p:cNvSpPr>
          <p:nvPr>
            <p:ph type="pic" sz="quarter" idx="15"/>
          </p:nvPr>
        </p:nvSpPr>
        <p:spPr>
          <a:xfrm>
            <a:off x="479301"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42" name="Slide Number Placeholder 5">
            <a:extLst>
              <a:ext uri="{FF2B5EF4-FFF2-40B4-BE49-F238E27FC236}">
                <a16:creationId xmlns:a16="http://schemas.microsoft.com/office/drawing/2014/main" id="{5CA9C212-569D-2C4A-BD04-7622029066AF}"/>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3" name="Footer Placeholder 3">
            <a:extLst>
              <a:ext uri="{FF2B5EF4-FFF2-40B4-BE49-F238E27FC236}">
                <a16:creationId xmlns:a16="http://schemas.microsoft.com/office/drawing/2014/main" id="{4C8B73F2-4891-2D4E-A20B-85B3FC6060D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5" name="Title 1">
            <a:extLst>
              <a:ext uri="{FF2B5EF4-FFF2-40B4-BE49-F238E27FC236}">
                <a16:creationId xmlns:a16="http://schemas.microsoft.com/office/drawing/2014/main" id="{9282736A-63F0-2C4E-A20E-A06DC79A5B0A}"/>
              </a:ext>
            </a:extLst>
          </p:cNvPr>
          <p:cNvSpPr>
            <a:spLocks noGrp="1"/>
          </p:cNvSpPr>
          <p:nvPr>
            <p:ph type="ctrTitle" hasCustomPrompt="1"/>
          </p:nvPr>
        </p:nvSpPr>
        <p:spPr>
          <a:xfrm>
            <a:off x="364864" y="400484"/>
            <a:ext cx="10058400" cy="575833"/>
          </a:xfrm>
          <a:prstGeom prst="rect">
            <a:avLst/>
          </a:prstGeom>
        </p:spPr>
        <p:txBody>
          <a:bodyPr anchor="b">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Our Team</a:t>
            </a:r>
          </a:p>
        </p:txBody>
      </p:sp>
      <p:sp>
        <p:nvSpPr>
          <p:cNvPr id="48" name="Text Placeholder 17">
            <a:extLst>
              <a:ext uri="{FF2B5EF4-FFF2-40B4-BE49-F238E27FC236}">
                <a16:creationId xmlns:a16="http://schemas.microsoft.com/office/drawing/2014/main" id="{B884D121-85EE-F749-8D5B-A87A96563731}"/>
              </a:ext>
            </a:extLst>
          </p:cNvPr>
          <p:cNvSpPr>
            <a:spLocks noGrp="1"/>
          </p:cNvSpPr>
          <p:nvPr>
            <p:ph type="body" sz="quarter" idx="49" hasCustomPrompt="1"/>
          </p:nvPr>
        </p:nvSpPr>
        <p:spPr>
          <a:xfrm>
            <a:off x="1819481" y="304673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2" name="Text Placeholder 17">
            <a:extLst>
              <a:ext uri="{FF2B5EF4-FFF2-40B4-BE49-F238E27FC236}">
                <a16:creationId xmlns:a16="http://schemas.microsoft.com/office/drawing/2014/main" id="{F258A286-0285-2446-A5E2-62AADD265143}"/>
              </a:ext>
            </a:extLst>
          </p:cNvPr>
          <p:cNvSpPr>
            <a:spLocks noGrp="1"/>
          </p:cNvSpPr>
          <p:nvPr>
            <p:ph type="body" sz="quarter" idx="58" hasCustomPrompt="1"/>
          </p:nvPr>
        </p:nvSpPr>
        <p:spPr>
          <a:xfrm>
            <a:off x="6419835"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3" name="Text Placeholder 17">
            <a:extLst>
              <a:ext uri="{FF2B5EF4-FFF2-40B4-BE49-F238E27FC236}">
                <a16:creationId xmlns:a16="http://schemas.microsoft.com/office/drawing/2014/main" id="{79863B9A-3E47-C74F-971E-887289AF0E3E}"/>
              </a:ext>
            </a:extLst>
          </p:cNvPr>
          <p:cNvSpPr>
            <a:spLocks noGrp="1"/>
          </p:cNvSpPr>
          <p:nvPr>
            <p:ph type="body" sz="quarter" idx="59" hasCustomPrompt="1"/>
          </p:nvPr>
        </p:nvSpPr>
        <p:spPr>
          <a:xfrm>
            <a:off x="6419835" y="2722252"/>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84" name="Picture Placeholder 5">
            <a:extLst>
              <a:ext uri="{FF2B5EF4-FFF2-40B4-BE49-F238E27FC236}">
                <a16:creationId xmlns:a16="http://schemas.microsoft.com/office/drawing/2014/main" id="{7BB40C8F-E9CF-3445-A5E4-4882FDCA7B55}"/>
              </a:ext>
            </a:extLst>
          </p:cNvPr>
          <p:cNvSpPr>
            <a:spLocks noGrp="1" noChangeAspect="1"/>
          </p:cNvSpPr>
          <p:nvPr>
            <p:ph type="pic" sz="quarter" idx="60"/>
          </p:nvPr>
        </p:nvSpPr>
        <p:spPr>
          <a:xfrm>
            <a:off x="5086743"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5" name="Text Placeholder 17">
            <a:extLst>
              <a:ext uri="{FF2B5EF4-FFF2-40B4-BE49-F238E27FC236}">
                <a16:creationId xmlns:a16="http://schemas.microsoft.com/office/drawing/2014/main" id="{73A3EEB5-64CB-DE4A-BC4A-03470206011B}"/>
              </a:ext>
            </a:extLst>
          </p:cNvPr>
          <p:cNvSpPr>
            <a:spLocks noGrp="1"/>
          </p:cNvSpPr>
          <p:nvPr>
            <p:ph type="body" sz="quarter" idx="61" hasCustomPrompt="1"/>
          </p:nvPr>
        </p:nvSpPr>
        <p:spPr>
          <a:xfrm>
            <a:off x="6426923" y="304658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96" name="Text Placeholder 17">
            <a:extLst>
              <a:ext uri="{FF2B5EF4-FFF2-40B4-BE49-F238E27FC236}">
                <a16:creationId xmlns:a16="http://schemas.microsoft.com/office/drawing/2014/main" id="{312194F6-FE3D-DC40-8824-EFB774D8E680}"/>
              </a:ext>
            </a:extLst>
          </p:cNvPr>
          <p:cNvSpPr>
            <a:spLocks noGrp="1"/>
          </p:cNvSpPr>
          <p:nvPr>
            <p:ph type="body" sz="quarter" idx="70" hasCustomPrompt="1"/>
          </p:nvPr>
        </p:nvSpPr>
        <p:spPr>
          <a:xfrm>
            <a:off x="11034168" y="2463600"/>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97" name="Text Placeholder 17">
            <a:extLst>
              <a:ext uri="{FF2B5EF4-FFF2-40B4-BE49-F238E27FC236}">
                <a16:creationId xmlns:a16="http://schemas.microsoft.com/office/drawing/2014/main" id="{30C47C18-B73D-6D4F-B1B5-F704476D84B2}"/>
              </a:ext>
            </a:extLst>
          </p:cNvPr>
          <p:cNvSpPr>
            <a:spLocks noGrp="1"/>
          </p:cNvSpPr>
          <p:nvPr>
            <p:ph type="body" sz="quarter" idx="71" hasCustomPrompt="1"/>
          </p:nvPr>
        </p:nvSpPr>
        <p:spPr>
          <a:xfrm>
            <a:off x="11034168" y="2725527"/>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8" name="Picture Placeholder 5">
            <a:extLst>
              <a:ext uri="{FF2B5EF4-FFF2-40B4-BE49-F238E27FC236}">
                <a16:creationId xmlns:a16="http://schemas.microsoft.com/office/drawing/2014/main" id="{E2D2C08D-AE3C-EB4F-B4D8-EBD677A8390D}"/>
              </a:ext>
            </a:extLst>
          </p:cNvPr>
          <p:cNvSpPr>
            <a:spLocks noGrp="1" noChangeAspect="1"/>
          </p:cNvSpPr>
          <p:nvPr>
            <p:ph type="pic" sz="quarter" idx="72"/>
          </p:nvPr>
        </p:nvSpPr>
        <p:spPr>
          <a:xfrm>
            <a:off x="9701076" y="2385349"/>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9" name="Text Placeholder 17">
            <a:extLst>
              <a:ext uri="{FF2B5EF4-FFF2-40B4-BE49-F238E27FC236}">
                <a16:creationId xmlns:a16="http://schemas.microsoft.com/office/drawing/2014/main" id="{4655D302-B056-004F-AC7C-B2BE4208D00D}"/>
              </a:ext>
            </a:extLst>
          </p:cNvPr>
          <p:cNvSpPr>
            <a:spLocks noGrp="1"/>
          </p:cNvSpPr>
          <p:nvPr>
            <p:ph type="body" sz="quarter" idx="73" hasCustomPrompt="1"/>
          </p:nvPr>
        </p:nvSpPr>
        <p:spPr>
          <a:xfrm>
            <a:off x="11041256" y="3039407"/>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7" name="Text Placeholder 17">
            <a:extLst>
              <a:ext uri="{FF2B5EF4-FFF2-40B4-BE49-F238E27FC236}">
                <a16:creationId xmlns:a16="http://schemas.microsoft.com/office/drawing/2014/main" id="{DBE1BC7B-6A59-F942-BFEA-E57DF606D480}"/>
              </a:ext>
            </a:extLst>
          </p:cNvPr>
          <p:cNvSpPr>
            <a:spLocks noGrp="1"/>
          </p:cNvSpPr>
          <p:nvPr>
            <p:ph type="body" sz="quarter" idx="81" hasCustomPrompt="1"/>
          </p:nvPr>
        </p:nvSpPr>
        <p:spPr>
          <a:xfrm>
            <a:off x="11041256" y="6640300"/>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72" name="Text Placeholder 17">
            <a:extLst>
              <a:ext uri="{FF2B5EF4-FFF2-40B4-BE49-F238E27FC236}">
                <a16:creationId xmlns:a16="http://schemas.microsoft.com/office/drawing/2014/main" id="{71B7768B-833A-A94C-B05A-3126E66608D2}"/>
              </a:ext>
            </a:extLst>
          </p:cNvPr>
          <p:cNvSpPr>
            <a:spLocks noGrp="1"/>
          </p:cNvSpPr>
          <p:nvPr>
            <p:ph type="body" sz="quarter" idx="82" hasCustomPrompt="1"/>
          </p:nvPr>
        </p:nvSpPr>
        <p:spPr>
          <a:xfrm>
            <a:off x="1812393"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73" name="Text Placeholder 17">
            <a:extLst>
              <a:ext uri="{FF2B5EF4-FFF2-40B4-BE49-F238E27FC236}">
                <a16:creationId xmlns:a16="http://schemas.microsoft.com/office/drawing/2014/main" id="{183997D2-5C79-1D4A-AAE5-51D8B9B8FE72}"/>
              </a:ext>
            </a:extLst>
          </p:cNvPr>
          <p:cNvSpPr>
            <a:spLocks noGrp="1"/>
          </p:cNvSpPr>
          <p:nvPr>
            <p:ph type="body" sz="quarter" idx="83" hasCustomPrompt="1"/>
          </p:nvPr>
        </p:nvSpPr>
        <p:spPr>
          <a:xfrm>
            <a:off x="1812393"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74" name="Picture Placeholder 5">
            <a:extLst>
              <a:ext uri="{FF2B5EF4-FFF2-40B4-BE49-F238E27FC236}">
                <a16:creationId xmlns:a16="http://schemas.microsoft.com/office/drawing/2014/main" id="{0E3BCFEA-B0BE-8141-8FCA-25C4534CC7E3}"/>
              </a:ext>
            </a:extLst>
          </p:cNvPr>
          <p:cNvSpPr>
            <a:spLocks noGrp="1" noChangeAspect="1"/>
          </p:cNvSpPr>
          <p:nvPr>
            <p:ph type="pic" sz="quarter" idx="84"/>
          </p:nvPr>
        </p:nvSpPr>
        <p:spPr>
          <a:xfrm>
            <a:off x="479301"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5" name="Text Placeholder 17">
            <a:extLst>
              <a:ext uri="{FF2B5EF4-FFF2-40B4-BE49-F238E27FC236}">
                <a16:creationId xmlns:a16="http://schemas.microsoft.com/office/drawing/2014/main" id="{4490CC13-6E18-5A40-98A9-EF6E9AB847E7}"/>
              </a:ext>
            </a:extLst>
          </p:cNvPr>
          <p:cNvSpPr>
            <a:spLocks noGrp="1"/>
          </p:cNvSpPr>
          <p:nvPr>
            <p:ph type="body" sz="quarter" idx="85" hasCustomPrompt="1"/>
          </p:nvPr>
        </p:nvSpPr>
        <p:spPr>
          <a:xfrm>
            <a:off x="1819481" y="486178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80" name="Text Placeholder 17">
            <a:extLst>
              <a:ext uri="{FF2B5EF4-FFF2-40B4-BE49-F238E27FC236}">
                <a16:creationId xmlns:a16="http://schemas.microsoft.com/office/drawing/2014/main" id="{DA89615A-F6B0-5443-870B-3A8B1863B7D7}"/>
              </a:ext>
            </a:extLst>
          </p:cNvPr>
          <p:cNvSpPr>
            <a:spLocks noGrp="1"/>
          </p:cNvSpPr>
          <p:nvPr>
            <p:ph type="body" sz="quarter" idx="86" hasCustomPrompt="1"/>
          </p:nvPr>
        </p:nvSpPr>
        <p:spPr>
          <a:xfrm>
            <a:off x="6419835"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81" name="Text Placeholder 17">
            <a:extLst>
              <a:ext uri="{FF2B5EF4-FFF2-40B4-BE49-F238E27FC236}">
                <a16:creationId xmlns:a16="http://schemas.microsoft.com/office/drawing/2014/main" id="{2B82D6AE-CE9E-2E45-A4A4-A92B7861A528}"/>
              </a:ext>
            </a:extLst>
          </p:cNvPr>
          <p:cNvSpPr>
            <a:spLocks noGrp="1"/>
          </p:cNvSpPr>
          <p:nvPr>
            <p:ph type="body" sz="quarter" idx="87" hasCustomPrompt="1"/>
          </p:nvPr>
        </p:nvSpPr>
        <p:spPr>
          <a:xfrm>
            <a:off x="6419835" y="4537301"/>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94" name="Picture Placeholder 5">
            <a:extLst>
              <a:ext uri="{FF2B5EF4-FFF2-40B4-BE49-F238E27FC236}">
                <a16:creationId xmlns:a16="http://schemas.microsoft.com/office/drawing/2014/main" id="{64E73F09-9168-FE44-9270-870FF6C0F304}"/>
              </a:ext>
            </a:extLst>
          </p:cNvPr>
          <p:cNvSpPr>
            <a:spLocks noGrp="1" noChangeAspect="1"/>
          </p:cNvSpPr>
          <p:nvPr>
            <p:ph type="pic" sz="quarter" idx="88"/>
          </p:nvPr>
        </p:nvSpPr>
        <p:spPr>
          <a:xfrm>
            <a:off x="5086743"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95" name="Text Placeholder 17">
            <a:extLst>
              <a:ext uri="{FF2B5EF4-FFF2-40B4-BE49-F238E27FC236}">
                <a16:creationId xmlns:a16="http://schemas.microsoft.com/office/drawing/2014/main" id="{F8ED6090-491F-8548-BE5A-3FC6A6CC2E78}"/>
              </a:ext>
            </a:extLst>
          </p:cNvPr>
          <p:cNvSpPr>
            <a:spLocks noGrp="1"/>
          </p:cNvSpPr>
          <p:nvPr>
            <p:ph type="body" sz="quarter" idx="89" hasCustomPrompt="1"/>
          </p:nvPr>
        </p:nvSpPr>
        <p:spPr>
          <a:xfrm>
            <a:off x="6426923" y="486163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08" name="Text Placeholder 17">
            <a:extLst>
              <a:ext uri="{FF2B5EF4-FFF2-40B4-BE49-F238E27FC236}">
                <a16:creationId xmlns:a16="http://schemas.microsoft.com/office/drawing/2014/main" id="{8FA5C4D5-A77D-D441-81C0-D20227A39AFB}"/>
              </a:ext>
            </a:extLst>
          </p:cNvPr>
          <p:cNvSpPr>
            <a:spLocks noGrp="1"/>
          </p:cNvSpPr>
          <p:nvPr>
            <p:ph type="body" sz="quarter" idx="90" hasCustomPrompt="1"/>
          </p:nvPr>
        </p:nvSpPr>
        <p:spPr>
          <a:xfrm>
            <a:off x="11034168" y="4278649"/>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09" name="Text Placeholder 17">
            <a:extLst>
              <a:ext uri="{FF2B5EF4-FFF2-40B4-BE49-F238E27FC236}">
                <a16:creationId xmlns:a16="http://schemas.microsoft.com/office/drawing/2014/main" id="{410C961D-B2A8-2F42-B8D6-8529C498A84C}"/>
              </a:ext>
            </a:extLst>
          </p:cNvPr>
          <p:cNvSpPr>
            <a:spLocks noGrp="1"/>
          </p:cNvSpPr>
          <p:nvPr>
            <p:ph type="body" sz="quarter" idx="91" hasCustomPrompt="1"/>
          </p:nvPr>
        </p:nvSpPr>
        <p:spPr>
          <a:xfrm>
            <a:off x="11034168" y="4540576"/>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0" name="Picture Placeholder 5">
            <a:extLst>
              <a:ext uri="{FF2B5EF4-FFF2-40B4-BE49-F238E27FC236}">
                <a16:creationId xmlns:a16="http://schemas.microsoft.com/office/drawing/2014/main" id="{69A3C0BF-6999-4C41-9E7C-6D22F9FECCE0}"/>
              </a:ext>
            </a:extLst>
          </p:cNvPr>
          <p:cNvSpPr>
            <a:spLocks noGrp="1" noChangeAspect="1"/>
          </p:cNvSpPr>
          <p:nvPr>
            <p:ph type="pic" sz="quarter" idx="92"/>
          </p:nvPr>
        </p:nvSpPr>
        <p:spPr>
          <a:xfrm>
            <a:off x="9701076" y="4200398"/>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1" name="Text Placeholder 17">
            <a:extLst>
              <a:ext uri="{FF2B5EF4-FFF2-40B4-BE49-F238E27FC236}">
                <a16:creationId xmlns:a16="http://schemas.microsoft.com/office/drawing/2014/main" id="{E847A34A-FA18-294F-A2AA-42A8A04E3DDF}"/>
              </a:ext>
            </a:extLst>
          </p:cNvPr>
          <p:cNvSpPr>
            <a:spLocks noGrp="1"/>
          </p:cNvSpPr>
          <p:nvPr>
            <p:ph type="body" sz="quarter" idx="93" hasCustomPrompt="1"/>
          </p:nvPr>
        </p:nvSpPr>
        <p:spPr>
          <a:xfrm>
            <a:off x="11041256" y="4854456"/>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2" name="Text Placeholder 17">
            <a:extLst>
              <a:ext uri="{FF2B5EF4-FFF2-40B4-BE49-F238E27FC236}">
                <a16:creationId xmlns:a16="http://schemas.microsoft.com/office/drawing/2014/main" id="{CE506D79-0E45-8746-A092-5F2D85579EFD}"/>
              </a:ext>
            </a:extLst>
          </p:cNvPr>
          <p:cNvSpPr>
            <a:spLocks noGrp="1"/>
          </p:cNvSpPr>
          <p:nvPr>
            <p:ph type="body" sz="quarter" idx="94" hasCustomPrompt="1"/>
          </p:nvPr>
        </p:nvSpPr>
        <p:spPr>
          <a:xfrm>
            <a:off x="1812393"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3" name="Text Placeholder 17">
            <a:extLst>
              <a:ext uri="{FF2B5EF4-FFF2-40B4-BE49-F238E27FC236}">
                <a16:creationId xmlns:a16="http://schemas.microsoft.com/office/drawing/2014/main" id="{8EFBF95F-B693-464C-88B3-CEF008BD074C}"/>
              </a:ext>
            </a:extLst>
          </p:cNvPr>
          <p:cNvSpPr>
            <a:spLocks noGrp="1"/>
          </p:cNvSpPr>
          <p:nvPr>
            <p:ph type="body" sz="quarter" idx="95" hasCustomPrompt="1"/>
          </p:nvPr>
        </p:nvSpPr>
        <p:spPr>
          <a:xfrm>
            <a:off x="1812393"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4" name="Picture Placeholder 5">
            <a:extLst>
              <a:ext uri="{FF2B5EF4-FFF2-40B4-BE49-F238E27FC236}">
                <a16:creationId xmlns:a16="http://schemas.microsoft.com/office/drawing/2014/main" id="{CD7F7CFB-EE6F-1243-83E8-6A781210E7B0}"/>
              </a:ext>
            </a:extLst>
          </p:cNvPr>
          <p:cNvSpPr>
            <a:spLocks noGrp="1" noChangeAspect="1"/>
          </p:cNvSpPr>
          <p:nvPr>
            <p:ph type="pic" sz="quarter" idx="96"/>
          </p:nvPr>
        </p:nvSpPr>
        <p:spPr>
          <a:xfrm>
            <a:off x="479301"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5" name="Text Placeholder 17">
            <a:extLst>
              <a:ext uri="{FF2B5EF4-FFF2-40B4-BE49-F238E27FC236}">
                <a16:creationId xmlns:a16="http://schemas.microsoft.com/office/drawing/2014/main" id="{B24322DA-13F7-D940-A2CD-8E5322ECE3B6}"/>
              </a:ext>
            </a:extLst>
          </p:cNvPr>
          <p:cNvSpPr>
            <a:spLocks noGrp="1"/>
          </p:cNvSpPr>
          <p:nvPr>
            <p:ph type="body" sz="quarter" idx="97" hasCustomPrompt="1"/>
          </p:nvPr>
        </p:nvSpPr>
        <p:spPr>
          <a:xfrm>
            <a:off x="1819481" y="664933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16" name="Text Placeholder 17">
            <a:extLst>
              <a:ext uri="{FF2B5EF4-FFF2-40B4-BE49-F238E27FC236}">
                <a16:creationId xmlns:a16="http://schemas.microsoft.com/office/drawing/2014/main" id="{C4B65721-8D39-344C-9501-A958A8B17AA3}"/>
              </a:ext>
            </a:extLst>
          </p:cNvPr>
          <p:cNvSpPr>
            <a:spLocks noGrp="1"/>
          </p:cNvSpPr>
          <p:nvPr>
            <p:ph type="body" sz="quarter" idx="98" hasCustomPrompt="1"/>
          </p:nvPr>
        </p:nvSpPr>
        <p:spPr>
          <a:xfrm>
            <a:off x="6419835"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7" name="Text Placeholder 17">
            <a:extLst>
              <a:ext uri="{FF2B5EF4-FFF2-40B4-BE49-F238E27FC236}">
                <a16:creationId xmlns:a16="http://schemas.microsoft.com/office/drawing/2014/main" id="{B0D115F9-DFCC-7C4F-BE2E-376249B73A31}"/>
              </a:ext>
            </a:extLst>
          </p:cNvPr>
          <p:cNvSpPr>
            <a:spLocks noGrp="1"/>
          </p:cNvSpPr>
          <p:nvPr>
            <p:ph type="body" sz="quarter" idx="99" hasCustomPrompt="1"/>
          </p:nvPr>
        </p:nvSpPr>
        <p:spPr>
          <a:xfrm>
            <a:off x="6419835" y="6324850"/>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18" name="Picture Placeholder 5">
            <a:extLst>
              <a:ext uri="{FF2B5EF4-FFF2-40B4-BE49-F238E27FC236}">
                <a16:creationId xmlns:a16="http://schemas.microsoft.com/office/drawing/2014/main" id="{441357CC-87B8-1148-8867-8CD67EEB5C24}"/>
              </a:ext>
            </a:extLst>
          </p:cNvPr>
          <p:cNvSpPr>
            <a:spLocks noGrp="1" noChangeAspect="1"/>
          </p:cNvSpPr>
          <p:nvPr>
            <p:ph type="pic" sz="quarter" idx="100"/>
          </p:nvPr>
        </p:nvSpPr>
        <p:spPr>
          <a:xfrm>
            <a:off x="5086743"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19" name="Text Placeholder 17">
            <a:extLst>
              <a:ext uri="{FF2B5EF4-FFF2-40B4-BE49-F238E27FC236}">
                <a16:creationId xmlns:a16="http://schemas.microsoft.com/office/drawing/2014/main" id="{387F1AC6-EE98-C741-AE68-F6FF5CFD51EF}"/>
              </a:ext>
            </a:extLst>
          </p:cNvPr>
          <p:cNvSpPr>
            <a:spLocks noGrp="1"/>
          </p:cNvSpPr>
          <p:nvPr>
            <p:ph type="body" sz="quarter" idx="101" hasCustomPrompt="1"/>
          </p:nvPr>
        </p:nvSpPr>
        <p:spPr>
          <a:xfrm>
            <a:off x="6426923" y="664918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
        <p:nvSpPr>
          <p:cNvPr id="120" name="Text Placeholder 17">
            <a:extLst>
              <a:ext uri="{FF2B5EF4-FFF2-40B4-BE49-F238E27FC236}">
                <a16:creationId xmlns:a16="http://schemas.microsoft.com/office/drawing/2014/main" id="{CF11C440-3FC8-D549-A007-AEFE848BA187}"/>
              </a:ext>
            </a:extLst>
          </p:cNvPr>
          <p:cNvSpPr>
            <a:spLocks noGrp="1"/>
          </p:cNvSpPr>
          <p:nvPr>
            <p:ph type="body" sz="quarter" idx="102" hasCustomPrompt="1"/>
          </p:nvPr>
        </p:nvSpPr>
        <p:spPr>
          <a:xfrm>
            <a:off x="11034168" y="6066198"/>
            <a:ext cx="2962840" cy="259505"/>
          </a:xfrm>
          <a:prstGeom prst="rect">
            <a:avLst/>
          </a:prstGeom>
        </p:spPr>
        <p:txBody>
          <a:bodyPr/>
          <a:lstStyle>
            <a:lvl1pPr marL="0" indent="0">
              <a:buNone/>
              <a:defRPr sz="1600" b="1" i="0">
                <a:solidFill>
                  <a:srgbClr val="3369FF"/>
                </a:solidFill>
                <a:latin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21" name="Text Placeholder 17">
            <a:extLst>
              <a:ext uri="{FF2B5EF4-FFF2-40B4-BE49-F238E27FC236}">
                <a16:creationId xmlns:a16="http://schemas.microsoft.com/office/drawing/2014/main" id="{1D7527AB-F872-5D4F-9180-6517078E2B00}"/>
              </a:ext>
            </a:extLst>
          </p:cNvPr>
          <p:cNvSpPr>
            <a:spLocks noGrp="1"/>
          </p:cNvSpPr>
          <p:nvPr>
            <p:ph type="body" sz="quarter" idx="103" hasCustomPrompt="1"/>
          </p:nvPr>
        </p:nvSpPr>
        <p:spPr>
          <a:xfrm>
            <a:off x="11034168" y="6328125"/>
            <a:ext cx="2962840" cy="259505"/>
          </a:xfrm>
          <a:prstGeom prst="rect">
            <a:avLst/>
          </a:prstGeom>
        </p:spPr>
        <p:txBody>
          <a:bodyPr/>
          <a:lstStyle>
            <a:lvl1pPr marL="0" indent="0">
              <a:buNone/>
              <a:defRPr sz="1600" b="1" i="0">
                <a:solidFill>
                  <a:srgbClr val="002677"/>
                </a:solidFill>
                <a:latin typeface="Segoe UI" panose="020B0502040204020203" pitchFamily="34" charset="0"/>
                <a:sym typeface="Segoe UI" panose="020B0502040204020203" pitchFamily="34" charset="0"/>
              </a:defRPr>
            </a:lvl1pPr>
          </a:lstStyle>
          <a:p>
            <a:pPr lvl="0"/>
            <a:r>
              <a:rPr lang="en-US" dirty="0"/>
              <a:t>Job Title</a:t>
            </a:r>
          </a:p>
        </p:txBody>
      </p:sp>
      <p:sp>
        <p:nvSpPr>
          <p:cNvPr id="122" name="Picture Placeholder 5">
            <a:extLst>
              <a:ext uri="{FF2B5EF4-FFF2-40B4-BE49-F238E27FC236}">
                <a16:creationId xmlns:a16="http://schemas.microsoft.com/office/drawing/2014/main" id="{CFB3C9FF-7436-9846-9211-762CC13EEE0C}"/>
              </a:ext>
            </a:extLst>
          </p:cNvPr>
          <p:cNvSpPr>
            <a:spLocks noGrp="1" noChangeAspect="1"/>
          </p:cNvSpPr>
          <p:nvPr>
            <p:ph type="pic" sz="quarter" idx="104"/>
          </p:nvPr>
        </p:nvSpPr>
        <p:spPr>
          <a:xfrm>
            <a:off x="9701076" y="5987947"/>
            <a:ext cx="1143000" cy="1143000"/>
          </a:xfrm>
          <a:prstGeom prst="ellipse">
            <a:avLst/>
          </a:prstGeom>
          <a:solidFill>
            <a:schemeClr val="bg1">
              <a:lumMod val="95000"/>
            </a:schemeClr>
          </a:solidFill>
          <a:ln>
            <a:noFill/>
          </a:ln>
        </p:spPr>
        <p:txBody>
          <a:bodyPr/>
          <a:lstStyle>
            <a:lvl1pPr marL="0" indent="0" algn="ctr">
              <a:buNone/>
              <a:defRPr sz="900" b="1" i="0">
                <a:solidFill>
                  <a:schemeClr val="bg1">
                    <a:lumMod val="95000"/>
                  </a:schemeClr>
                </a:solidFill>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3" name="Text Placeholder 17">
            <a:extLst>
              <a:ext uri="{FF2B5EF4-FFF2-40B4-BE49-F238E27FC236}">
                <a16:creationId xmlns:a16="http://schemas.microsoft.com/office/drawing/2014/main" id="{6F30B1CA-5C2F-F540-82E3-85F0D71D24CE}"/>
              </a:ext>
            </a:extLst>
          </p:cNvPr>
          <p:cNvSpPr>
            <a:spLocks noGrp="1"/>
          </p:cNvSpPr>
          <p:nvPr>
            <p:ph type="body" sz="quarter" idx="105" hasCustomPrompt="1"/>
          </p:nvPr>
        </p:nvSpPr>
        <p:spPr>
          <a:xfrm>
            <a:off x="11041256" y="6642005"/>
            <a:ext cx="2962840" cy="590141"/>
          </a:xfrm>
          <a:prstGeom prst="rect">
            <a:avLst/>
          </a:prstGeom>
        </p:spPr>
        <p:txBody>
          <a:bodyPr anchor="t"/>
          <a:lstStyle>
            <a:lvl1pPr marL="0" indent="0">
              <a:lnSpc>
                <a:spcPts val="1440"/>
              </a:lnSpc>
              <a:spcBef>
                <a:spcPts val="0"/>
              </a:spcBef>
              <a:buNone/>
              <a:defRPr sz="1200" b="0" i="0">
                <a:solidFill>
                  <a:srgbClr val="002677"/>
                </a:solidFill>
                <a:latin typeface="Segoe UI" panose="020B0502040204020203" pitchFamily="34" charset="0"/>
                <a:sym typeface="Segoe UI" panose="020B0502040204020203" pitchFamily="34" charset="0"/>
              </a:defRPr>
            </a:lvl1pPr>
          </a:lstStyle>
          <a:p>
            <a:pPr lvl="0"/>
            <a:r>
              <a:rPr lang="en-US" dirty="0"/>
              <a:t>(888) 123–4567</a:t>
            </a:r>
          </a:p>
          <a:p>
            <a:pPr lvl="0"/>
            <a:r>
              <a:rPr lang="en-US" dirty="0" err="1"/>
              <a:t>name@equitable.com</a:t>
            </a:r>
            <a:endParaRPr lang="en-US" dirty="0"/>
          </a:p>
        </p:txBody>
      </p:sp>
    </p:spTree>
    <p:extLst>
      <p:ext uri="{BB962C8B-B14F-4D97-AF65-F5344CB8AC3E}">
        <p14:creationId xmlns:p14="http://schemas.microsoft.com/office/powerpoint/2010/main" val="2259230455"/>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4015590655"/>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2447880664"/>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2678030179"/>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399475046"/>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351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2294572251"/>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1497240096"/>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400289467"/>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5"/>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3649642725"/>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Tree>
    <p:extLst>
      <p:ext uri="{BB962C8B-B14F-4D97-AF65-F5344CB8AC3E}">
        <p14:creationId xmlns:p14="http://schemas.microsoft.com/office/powerpoint/2010/main" val="3701126871"/>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586084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09A6F1A-3C39-7343-9FBA-05C51270B046}"/>
              </a:ext>
            </a:extLst>
          </p:cNvPr>
          <p:cNvGraphicFramePr>
            <a:graphicFrameLocks noChangeAspect="1"/>
          </p:cNvGraphicFramePr>
          <p:nvPr userDrawn="1">
            <p:custDataLst>
              <p:tags r:id="rId1"/>
            </p:custDataLst>
            <p:extLst>
              <p:ext uri="{D42A27DB-BD31-4B8C-83A1-F6EECF244321}">
                <p14:modId xmlns:p14="http://schemas.microsoft.com/office/powerpoint/2010/main" val="4251061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09A6F1A-3C39-7343-9FBA-05C51270B04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486B662-82A9-3240-99B0-CABFBF382EE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017F322-6C13-F740-B332-E77A00AED67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11">
            <a:extLst>
              <a:ext uri="{FF2B5EF4-FFF2-40B4-BE49-F238E27FC236}">
                <a16:creationId xmlns:a16="http://schemas.microsoft.com/office/drawing/2014/main" id="{76DF122C-D96D-6F42-9C0D-614B8475D90F}"/>
              </a:ext>
            </a:extLst>
          </p:cNvPr>
          <p:cNvSpPr>
            <a:spLocks noGrp="1"/>
          </p:cNvSpPr>
          <p:nvPr>
            <p:ph type="body" sz="quarter" idx="11" hasCustomPrompt="1"/>
          </p:nvPr>
        </p:nvSpPr>
        <p:spPr>
          <a:xfrm>
            <a:off x="385761" y="2143120"/>
            <a:ext cx="9986963" cy="5172080"/>
          </a:xfrm>
          <a:prstGeom prst="rect">
            <a:avLst/>
          </a:prstGeom>
        </p:spPr>
        <p:txBody>
          <a:bodyPr/>
          <a:lstStyle>
            <a:lvl1pPr marL="225425" indent="-212725">
              <a:lnSpc>
                <a:spcPts val="5500"/>
              </a:lnSpc>
              <a:buNone/>
              <a:tabLst/>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Tree>
    <p:extLst>
      <p:ext uri="{BB962C8B-B14F-4D97-AF65-F5344CB8AC3E}">
        <p14:creationId xmlns:p14="http://schemas.microsoft.com/office/powerpoint/2010/main" val="239790086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Introduction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2577721180"/>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340963" y="1825625"/>
            <a:ext cx="1392176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340963" y="438151"/>
            <a:ext cx="13921764" cy="1208088"/>
          </a:xfrm>
          <a:prstGeom prst="rect">
            <a:avLst/>
          </a:prstGeom>
        </p:spPr>
        <p:txBody>
          <a:bodyPr/>
          <a:lstStyle>
            <a:lvl1pPr>
              <a:defRPr sz="35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22934188"/>
      </p:ext>
    </p:extLst>
  </p:cSld>
  <p:clrMapOvr>
    <a:masterClrMapping/>
  </p:clrMapOvr>
  <p:hf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Introduction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86400" y="1447534"/>
            <a:ext cx="3657600" cy="2123440"/>
          </a:xfrm>
          <a:prstGeom prst="rect">
            <a:avLst/>
          </a:prstGeom>
        </p:spPr>
      </p:pic>
    </p:spTree>
    <p:extLst>
      <p:ext uri="{BB962C8B-B14F-4D97-AF65-F5344CB8AC3E}">
        <p14:creationId xmlns:p14="http://schemas.microsoft.com/office/powerpoint/2010/main" val="265177296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51943BB-EF47-4440-8F7A-040E5A5080A9}"/>
              </a:ext>
            </a:extLst>
          </p:cNvPr>
          <p:cNvSpPr>
            <a:spLocks noGrp="1"/>
          </p:cNvSpPr>
          <p:nvPr>
            <p:ph type="pic" sz="quarter" idx="14" hasCustomPrompt="1"/>
          </p:nvPr>
        </p:nvSpPr>
        <p:spPr>
          <a:xfrm>
            <a:off x="3175" y="7137"/>
            <a:ext cx="14627225" cy="5919927"/>
          </a:xfrm>
          <a:prstGeom prst="rect">
            <a:avLst/>
          </a:prstGeom>
          <a:solidFill>
            <a:schemeClr val="bg1">
              <a:lumMod val="7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chemeClr val="tx1"/>
                </a:solidFill>
                <a:latin typeface="IBM Eliot Sans Medium" panose="020B0703050000000000" pitchFamily="34" charset="0"/>
                <a:cs typeface="Segoe UI" panose="020B0502040204020203" pitchFamily="34" charset="0"/>
              </a:defRPr>
            </a:lvl1pPr>
          </a:lstStyle>
          <a:p>
            <a:pPr marL="0" marR="0" lvl="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sz="16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pic>
        <p:nvPicPr>
          <p:cNvPr id="9" name="Picture 8">
            <a:extLst>
              <a:ext uri="{FF2B5EF4-FFF2-40B4-BE49-F238E27FC236}">
                <a16:creationId xmlns:a16="http://schemas.microsoft.com/office/drawing/2014/main" id="{44284B11-6A03-4D7A-87F0-AE53D2629F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bg2"/>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10" name="Picture 9">
            <a:extLst>
              <a:ext uri="{FF2B5EF4-FFF2-40B4-BE49-F238E27FC236}">
                <a16:creationId xmlns:a16="http://schemas.microsoft.com/office/drawing/2014/main" id="{91298E43-330E-9A4A-9788-4D5CFE99C46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4865" y="7580195"/>
            <a:ext cx="1330407" cy="311708"/>
          </a:xfrm>
          <a:prstGeom prst="rect">
            <a:avLst/>
          </a:prstGeom>
        </p:spPr>
      </p:pic>
    </p:spTree>
    <p:extLst>
      <p:ext uri="{BB962C8B-B14F-4D97-AF65-F5344CB8AC3E}">
        <p14:creationId xmlns:p14="http://schemas.microsoft.com/office/powerpoint/2010/main" val="1722531717"/>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E9603E-CB92-124F-9168-B733881641D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E9603E-CB92-124F-9168-B733881641D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359639" y="504676"/>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191746306"/>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248CC89-1582-B74D-9B61-E00945FA2243}"/>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248CC89-1582-B74D-9B61-E00945FA224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002577"/>
                </a:solidFill>
                <a:latin typeface="Segoe UI" panose="020B0502040204020203" pitchFamily="34" charset="0"/>
                <a:sym typeface="Segoe UI" panose="020B0502040204020203" pitchFamily="34" charset="0"/>
              </a:defRPr>
            </a:lvl1pPr>
          </a:lstStyle>
          <a:p>
            <a:r>
              <a:rPr lang="en-US" dirty="0"/>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886915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55F976-D91E-D44F-9FB0-B1D30FF2CE84}"/>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55F976-D91E-D44F-9FB0-B1D30FF2CE8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dirty="0">
              <a:latin typeface="Segoe UI" panose="020B0502040204020203" pitchFamily="34" charset="0"/>
            </a:endParaRPr>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359639" y="499293"/>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Tree>
    <p:extLst>
      <p:ext uri="{BB962C8B-B14F-4D97-AF65-F5344CB8AC3E}">
        <p14:creationId xmlns:p14="http://schemas.microsoft.com/office/powerpoint/2010/main" val="3397310648"/>
      </p:ext>
    </p:extLst>
  </p:cSld>
  <p:clrMapOvr>
    <a:masterClrMapping/>
  </p:clrMapOvr>
  <p:extLst>
    <p:ext uri="{DCECCB84-F9BA-43D5-87BE-67443E8EF086}">
      <p15:sldGuideLst xmlns:p15="http://schemas.microsoft.com/office/powerpoint/2012/main">
        <p15:guide id="1" orient="horz" pos="353">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A1256C-1DC9-634C-AFA9-B23CB6FE813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3A1256C-1DC9-634C-AFA9-B23CB6FE813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427980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36C659-69AB-8B46-AA26-29E264CD9C40}"/>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36C659-69AB-8B46-AA26-29E264CD9C4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13836613" y="7617108"/>
            <a:ext cx="373520"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8883857" y="7514175"/>
            <a:ext cx="4937760" cy="438150"/>
          </a:xfrm>
          <a:prstGeom prst="rect">
            <a:avLst/>
          </a:prstGeom>
        </p:spPr>
        <p:txBody>
          <a:bodyPr/>
          <a:lstStyle/>
          <a:p>
            <a:r>
              <a:rPr lang="en-US"/>
              <a:t>Presentation Title Here – Month 00, 000</a:t>
            </a:r>
            <a:endParaRPr lang="en-US" dirty="0"/>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hasCustomPrompt="1"/>
          </p:nvPr>
        </p:nvSpPr>
        <p:spPr>
          <a:xfrm>
            <a:off x="7309485" y="7137"/>
            <a:ext cx="7320915" cy="8222464"/>
          </a:xfrm>
          <a:prstGeom prst="rect">
            <a:avLst/>
          </a:prstGeom>
          <a:solidFill>
            <a:schemeClr val="bg1">
              <a:lumMod val="7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chemeClr val="tx1"/>
                </a:solidFill>
                <a:latin typeface="IBM Eliot Sans Medium" panose="020B0703050000000000" pitchFamily="34" charset="0"/>
                <a:cs typeface="Segoe UI" panose="020B0502040204020203" pitchFamily="34" charset="0"/>
              </a:defRPr>
            </a:lvl1pPr>
          </a:lstStyle>
          <a:p>
            <a:pPr marL="0" marR="0" lvl="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sz="16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0689363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Closing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93638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1"/>
            </p:custDataLst>
            <p:extLst>
              <p:ext uri="{D42A27DB-BD31-4B8C-83A1-F6EECF244321}">
                <p14:modId xmlns:p14="http://schemas.microsoft.com/office/powerpoint/2010/main" val="31136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3" name="Graphic 2">
            <a:extLst>
              <a:ext uri="{FF2B5EF4-FFF2-40B4-BE49-F238E27FC236}">
                <a16:creationId xmlns:a16="http://schemas.microsoft.com/office/drawing/2014/main" id="{8F4F7B69-33B7-7AA3-E36A-0AB15C05BF4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74224" y="492601"/>
            <a:ext cx="1892808" cy="1102141"/>
          </a:xfrm>
          <a:prstGeom prst="rect">
            <a:avLst/>
          </a:prstGeom>
        </p:spPr>
      </p:pic>
      <p:sp>
        <p:nvSpPr>
          <p:cNvPr id="5" name="Rectangle 4">
            <a:extLst>
              <a:ext uri="{FF2B5EF4-FFF2-40B4-BE49-F238E27FC236}">
                <a16:creationId xmlns:a16="http://schemas.microsoft.com/office/drawing/2014/main" id="{4B6D54AD-5AD7-2A74-34D1-C68E5ED1B5D6}"/>
              </a:ext>
            </a:extLst>
          </p:cNvPr>
          <p:cNvSpPr/>
          <p:nvPr userDrawn="1"/>
        </p:nvSpPr>
        <p:spPr>
          <a:xfrm>
            <a:off x="0" y="7305368"/>
            <a:ext cx="2222090" cy="92423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903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D84C60-2466-0E4C-A7C4-96FB464FEEC1}"/>
              </a:ext>
            </a:extLst>
          </p:cNvPr>
          <p:cNvGraphicFramePr>
            <a:graphicFrameLocks noChangeAspect="1"/>
          </p:cNvGraphicFramePr>
          <p:nvPr userDrawn="1">
            <p:custDataLst>
              <p:tags r:id="rId1"/>
            </p:custDataLst>
            <p:extLst>
              <p:ext uri="{D42A27DB-BD31-4B8C-83A1-F6EECF244321}">
                <p14:modId xmlns:p14="http://schemas.microsoft.com/office/powerpoint/2010/main" val="3512011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CD84C60-2466-0E4C-A7C4-96FB464FEEC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5459513B-74D7-7742-B451-0A2A074BC7E8}"/>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F67C9897-77FD-E947-892C-ED90BBBF6C4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9" name="Text Placeholder 11">
            <a:extLst>
              <a:ext uri="{FF2B5EF4-FFF2-40B4-BE49-F238E27FC236}">
                <a16:creationId xmlns:a16="http://schemas.microsoft.com/office/drawing/2014/main" id="{6BEA7F6D-1BFD-3141-8D92-1C4D5ECC9FEC}"/>
              </a:ext>
            </a:extLst>
          </p:cNvPr>
          <p:cNvSpPr>
            <a:spLocks noGrp="1"/>
          </p:cNvSpPr>
          <p:nvPr>
            <p:ph type="body" sz="quarter" idx="11" hasCustomPrompt="1"/>
          </p:nvPr>
        </p:nvSpPr>
        <p:spPr>
          <a:xfrm>
            <a:off x="385761" y="2143120"/>
            <a:ext cx="9986963" cy="5172080"/>
          </a:xfrm>
          <a:prstGeom prst="rect">
            <a:avLst/>
          </a:prstGeom>
        </p:spPr>
        <p:txBody>
          <a:bodyPr/>
          <a:lstStyle>
            <a:lvl1pPr marL="0" indent="0">
              <a:lnSpc>
                <a:spcPts val="5500"/>
              </a:lnSpc>
              <a:buNone/>
              <a:defRPr sz="3500" b="1" i="0">
                <a:solidFill>
                  <a:srgbClr val="002577"/>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6" name="Picture 5">
            <a:extLst>
              <a:ext uri="{FF2B5EF4-FFF2-40B4-BE49-F238E27FC236}">
                <a16:creationId xmlns:a16="http://schemas.microsoft.com/office/drawing/2014/main" id="{D1810841-2B4E-434A-84C9-2317904A7830}"/>
              </a:ext>
            </a:extLst>
          </p:cNvPr>
          <p:cNvPicPr>
            <a:picLocks noChangeAspect="1"/>
          </p:cNvPicPr>
          <p:nvPr userDrawn="1"/>
        </p:nvPicPr>
        <p:blipFill>
          <a:blip r:embed="rId5"/>
          <a:stretch>
            <a:fillRect/>
          </a:stretch>
        </p:blipFill>
        <p:spPr>
          <a:xfrm>
            <a:off x="159027" y="-139150"/>
            <a:ext cx="1828800" cy="1828800"/>
          </a:xfrm>
          <a:prstGeom prst="rect">
            <a:avLst/>
          </a:prstGeom>
        </p:spPr>
      </p:pic>
    </p:spTree>
    <p:extLst>
      <p:ext uri="{BB962C8B-B14F-4D97-AF65-F5344CB8AC3E}">
        <p14:creationId xmlns:p14="http://schemas.microsoft.com/office/powerpoint/2010/main" val="10972136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Closing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3" name="Graphic 2">
            <a:extLst>
              <a:ext uri="{FF2B5EF4-FFF2-40B4-BE49-F238E27FC236}">
                <a16:creationId xmlns:a16="http://schemas.microsoft.com/office/drawing/2014/main" id="{77B42A6E-3243-0561-6297-17E2BDD586C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64783" y="3089502"/>
            <a:ext cx="3515041" cy="2039593"/>
          </a:xfrm>
          <a:prstGeom prst="rect">
            <a:avLst/>
          </a:prstGeom>
        </p:spPr>
      </p:pic>
      <p:sp>
        <p:nvSpPr>
          <p:cNvPr id="4" name="Rectangle 3">
            <a:extLst>
              <a:ext uri="{FF2B5EF4-FFF2-40B4-BE49-F238E27FC236}">
                <a16:creationId xmlns:a16="http://schemas.microsoft.com/office/drawing/2014/main" id="{76125B88-5ED2-F794-4383-96EECFD3319B}"/>
              </a:ext>
            </a:extLst>
          </p:cNvPr>
          <p:cNvSpPr/>
          <p:nvPr userDrawn="1"/>
        </p:nvSpPr>
        <p:spPr>
          <a:xfrm>
            <a:off x="0" y="7491046"/>
            <a:ext cx="2227385" cy="73855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845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02955" y="1825625"/>
            <a:ext cx="13859771"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02955" y="438151"/>
            <a:ext cx="13859771" cy="1208088"/>
          </a:xfrm>
          <a:prstGeom prst="rect">
            <a:avLst/>
          </a:prstGeom>
        </p:spPr>
        <p:txBody>
          <a:bodyPr/>
          <a:lstStyle>
            <a:lvl1pPr>
              <a:defRPr sz="3500" b="1">
                <a:solidFill>
                  <a:schemeClr val="bg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78536162"/>
      </p:ext>
    </p:extLst>
  </p:cSld>
  <p:clrMapOvr>
    <a:masterClrMapping/>
  </p:clrMapOvr>
  <p:hf hdr="0" dt="0"/>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
        <p:nvSpPr>
          <p:cNvPr id="8" name="Rectangle 7">
            <a:extLst>
              <a:ext uri="{FF2B5EF4-FFF2-40B4-BE49-F238E27FC236}">
                <a16:creationId xmlns:a16="http://schemas.microsoft.com/office/drawing/2014/main" id="{5E2336ED-22FA-7B4D-9C29-974B48887163}"/>
              </a:ext>
            </a:extLst>
          </p:cNvPr>
          <p:cNvSpPr/>
          <p:nvPr userDrawn="1"/>
        </p:nvSpPr>
        <p:spPr>
          <a:xfrm>
            <a:off x="247135" y="7369074"/>
            <a:ext cx="1754660" cy="625748"/>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276729"/>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19F0B2-2F0C-E546-B1BC-2192B765C0B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86513" y="1447534"/>
            <a:ext cx="3654104" cy="212140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rgbClr val="002577"/>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
        <p:nvSpPr>
          <p:cNvPr id="3" name="Rectangle 2">
            <a:extLst>
              <a:ext uri="{FF2B5EF4-FFF2-40B4-BE49-F238E27FC236}">
                <a16:creationId xmlns:a16="http://schemas.microsoft.com/office/drawing/2014/main" id="{011E54A5-B40C-1246-804E-ECCA9E573CB6}"/>
              </a:ext>
            </a:extLst>
          </p:cNvPr>
          <p:cNvSpPr/>
          <p:nvPr userDrawn="1"/>
        </p:nvSpPr>
        <p:spPr>
          <a:xfrm>
            <a:off x="247135" y="7369074"/>
            <a:ext cx="1754660" cy="6257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264280"/>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Introduction slide_EQB_02">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924980275"/>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Introduction slide_EQB_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3"/>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28490567"/>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ntroduction slide_EQB_04">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3553099298"/>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Introduction slide_EQB_02 w logo">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56655648-1E03-4547-B901-9C1AF7EC7AA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028872897"/>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Introduction slide_EQB_03 w logo">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3"/>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00115A94-138D-4365-B3BC-6EA93E9ED85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147632075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Introduction slide_EQB_04 w logo">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962BAD-472A-6D48-A451-523DDA95248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21F79DEC-24FD-3D45-BBD0-78D34C76486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20427" y="632656"/>
            <a:ext cx="1892808" cy="1098879"/>
          </a:xfrm>
          <a:prstGeom prst="rect">
            <a:avLst/>
          </a:prstGeom>
        </p:spPr>
      </p:pic>
    </p:spTree>
    <p:extLst>
      <p:ext uri="{BB962C8B-B14F-4D97-AF65-F5344CB8AC3E}">
        <p14:creationId xmlns:p14="http://schemas.microsoft.com/office/powerpoint/2010/main" val="3066408117"/>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rma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717832-C793-6F4C-92A8-1F5967572BD4}"/>
              </a:ext>
            </a:extLst>
          </p:cNvPr>
          <p:cNvGraphicFramePr>
            <a:graphicFrameLocks noChangeAspect="1"/>
          </p:cNvGraphicFramePr>
          <p:nvPr userDrawn="1">
            <p:custDataLst>
              <p:tags r:id="rId1"/>
            </p:custDataLst>
            <p:extLst>
              <p:ext uri="{D42A27DB-BD31-4B8C-83A1-F6EECF244321}">
                <p14:modId xmlns:p14="http://schemas.microsoft.com/office/powerpoint/2010/main" val="20305997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717832-C793-6F4C-92A8-1F5967572BD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88F26D51-4839-0F4E-B752-B21A815B3A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0CA9EEFB-C3EC-304A-843D-00359DB0B97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ext Placeholder 4">
            <a:extLst>
              <a:ext uri="{FF2B5EF4-FFF2-40B4-BE49-F238E27FC236}">
                <a16:creationId xmlns:a16="http://schemas.microsoft.com/office/drawing/2014/main" id="{BF29C42D-3970-FF4C-BB9F-A1D9C3181E7B}"/>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6" name="Text Placeholder 35">
            <a:extLst>
              <a:ext uri="{FF2B5EF4-FFF2-40B4-BE49-F238E27FC236}">
                <a16:creationId xmlns:a16="http://schemas.microsoft.com/office/drawing/2014/main" id="{98187350-B34C-1448-A83B-3FAB83DDCC77}"/>
              </a:ext>
            </a:extLst>
          </p:cNvPr>
          <p:cNvSpPr>
            <a:spLocks noGrp="1"/>
          </p:cNvSpPr>
          <p:nvPr>
            <p:ph type="body" sz="quarter" idx="56" hasCustomPrompt="1"/>
          </p:nvPr>
        </p:nvSpPr>
        <p:spPr>
          <a:xfrm>
            <a:off x="373162"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35">
            <a:extLst>
              <a:ext uri="{FF2B5EF4-FFF2-40B4-BE49-F238E27FC236}">
                <a16:creationId xmlns:a16="http://schemas.microsoft.com/office/drawing/2014/main" id="{55811FEA-2285-D345-962B-647DA7972873}"/>
              </a:ext>
            </a:extLst>
          </p:cNvPr>
          <p:cNvSpPr>
            <a:spLocks noGrp="1"/>
          </p:cNvSpPr>
          <p:nvPr>
            <p:ph type="body" sz="quarter" idx="57" hasCustomPrompt="1"/>
          </p:nvPr>
        </p:nvSpPr>
        <p:spPr>
          <a:xfrm>
            <a:off x="4982868"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35">
            <a:extLst>
              <a:ext uri="{FF2B5EF4-FFF2-40B4-BE49-F238E27FC236}">
                <a16:creationId xmlns:a16="http://schemas.microsoft.com/office/drawing/2014/main" id="{7FA163D3-BDF9-824E-8A4D-5BB4C9B224A4}"/>
              </a:ext>
            </a:extLst>
          </p:cNvPr>
          <p:cNvSpPr>
            <a:spLocks noGrp="1"/>
          </p:cNvSpPr>
          <p:nvPr>
            <p:ph type="body" sz="quarter" idx="58" hasCustomPrompt="1"/>
          </p:nvPr>
        </p:nvSpPr>
        <p:spPr>
          <a:xfrm>
            <a:off x="9667991" y="4525081"/>
            <a:ext cx="342423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6" name="Picture Placeholder 2">
            <a:extLst>
              <a:ext uri="{FF2B5EF4-FFF2-40B4-BE49-F238E27FC236}">
                <a16:creationId xmlns:a16="http://schemas.microsoft.com/office/drawing/2014/main" id="{043BBC51-E2C6-6046-8946-0951A903C8F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17" name="Picture Placeholder 2">
            <a:extLst>
              <a:ext uri="{FF2B5EF4-FFF2-40B4-BE49-F238E27FC236}">
                <a16:creationId xmlns:a16="http://schemas.microsoft.com/office/drawing/2014/main" id="{6A851CCA-57B3-0046-9BD6-FC83A05AD7B7}"/>
              </a:ext>
            </a:extLst>
          </p:cNvPr>
          <p:cNvSpPr>
            <a:spLocks noGrp="1"/>
          </p:cNvSpPr>
          <p:nvPr>
            <p:ph type="pic" sz="quarter" idx="62"/>
          </p:nvPr>
        </p:nvSpPr>
        <p:spPr>
          <a:xfrm>
            <a:off x="4979263"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18" name="Picture Placeholder 2">
            <a:extLst>
              <a:ext uri="{FF2B5EF4-FFF2-40B4-BE49-F238E27FC236}">
                <a16:creationId xmlns:a16="http://schemas.microsoft.com/office/drawing/2014/main" id="{0A90DF1F-2517-4741-8F3A-634C7A7CE3B2}"/>
              </a:ext>
            </a:extLst>
          </p:cNvPr>
          <p:cNvSpPr>
            <a:spLocks noGrp="1"/>
          </p:cNvSpPr>
          <p:nvPr>
            <p:ph type="pic" sz="quarter" idx="63"/>
          </p:nvPr>
        </p:nvSpPr>
        <p:spPr>
          <a:xfrm>
            <a:off x="9664087" y="3072384"/>
            <a:ext cx="1371600" cy="1371600"/>
          </a:xfrm>
          <a:prstGeom prst="rect">
            <a:avLst/>
          </a:prstGeom>
        </p:spPr>
        <p:txBody>
          <a:bodyPr/>
          <a:lstStyle>
            <a:lvl2pPr>
              <a:defRPr sz="800" b="0" i="0">
                <a:latin typeface="IBM Eliot Sans Medium" panose="020B0703050000000000" pitchFamily="34" charset="0"/>
              </a:defRPr>
            </a:lvl2pPr>
          </a:lstStyle>
          <a:p>
            <a:pPr lvl="1"/>
            <a:endParaRPr lang="en-US" dirty="0">
              <a:latin typeface="Segoe UI" panose="020B0502040204020203" pitchFamily="34" charset="0"/>
            </a:endParaRPr>
          </a:p>
        </p:txBody>
      </p:sp>
      <p:sp>
        <p:nvSpPr>
          <p:cNvPr id="26" name="Text Placeholder 5">
            <a:extLst>
              <a:ext uri="{FF2B5EF4-FFF2-40B4-BE49-F238E27FC236}">
                <a16:creationId xmlns:a16="http://schemas.microsoft.com/office/drawing/2014/main" id="{35C852C2-C2A7-EA43-906E-C79B168FE0DA}"/>
              </a:ext>
            </a:extLst>
          </p:cNvPr>
          <p:cNvSpPr>
            <a:spLocks noGrp="1"/>
          </p:cNvSpPr>
          <p:nvPr>
            <p:ph type="body" sz="quarter" idx="72" hasCustomPrompt="1"/>
          </p:nvPr>
        </p:nvSpPr>
        <p:spPr>
          <a:xfrm>
            <a:off x="367924"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7C8E18A9-E9D3-D642-BEEA-AC621C4D853F}"/>
              </a:ext>
            </a:extLst>
          </p:cNvPr>
          <p:cNvSpPr>
            <a:spLocks noGrp="1"/>
          </p:cNvSpPr>
          <p:nvPr>
            <p:ph type="body" sz="quarter" idx="73" hasCustomPrompt="1"/>
          </p:nvPr>
        </p:nvSpPr>
        <p:spPr>
          <a:xfrm>
            <a:off x="4968206"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C3D1D24F-ABFE-E742-8B7F-DB0A53E74E5B}"/>
              </a:ext>
            </a:extLst>
          </p:cNvPr>
          <p:cNvSpPr>
            <a:spLocks noGrp="1"/>
          </p:cNvSpPr>
          <p:nvPr>
            <p:ph type="body" sz="quarter" idx="74" hasCustomPrompt="1"/>
          </p:nvPr>
        </p:nvSpPr>
        <p:spPr>
          <a:xfrm>
            <a:off x="9662755" y="4822998"/>
            <a:ext cx="3619613" cy="2492202"/>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4096127875"/>
      </p:ext>
    </p:extLst>
  </p:cSld>
  <p:clrMapOvr>
    <a:masterClrMapping/>
  </p:clrMapOvr>
  <p:extLst>
    <p:ext uri="{DCECCB84-F9BA-43D5-87BE-67443E8EF086}">
      <p15:sldGuideLst xmlns:p15="http://schemas.microsoft.com/office/powerpoint/2012/main">
        <p15:guide id="5" orient="horz" pos="2064">
          <p15:clr>
            <a:srgbClr val="FBAE40"/>
          </p15:clr>
        </p15:guide>
        <p15:guide id="6" orient="horz" pos="2664">
          <p15:clr>
            <a:srgbClr val="FBAE40"/>
          </p15:clr>
        </p15:guide>
        <p15:guide id="9" orient="horz" pos="2880">
          <p15:clr>
            <a:srgbClr val="FBAE40"/>
          </p15:clr>
        </p15:guide>
        <p15:guide id="10" orient="horz" pos="3024">
          <p15:clr>
            <a:srgbClr val="FBAE40"/>
          </p15:clr>
        </p15:guide>
        <p15:guide id="11" orient="horz" pos="1896">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Picture 7">
            <a:extLst>
              <a:ext uri="{FF2B5EF4-FFF2-40B4-BE49-F238E27FC236}">
                <a16:creationId xmlns:a16="http://schemas.microsoft.com/office/drawing/2014/main" id="{C12BD1B9-2752-AA4E-A1FB-36231D7A229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9117161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Titl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73C0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3721712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Key Take Away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5648062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Key Take Away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dirty="0"/>
              <a:t>Presentation title here – month 00, 000</a:t>
            </a: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11" name="Picture Placeholder 3">
            <a:extLst>
              <a:ext uri="{FF2B5EF4-FFF2-40B4-BE49-F238E27FC236}">
                <a16:creationId xmlns:a16="http://schemas.microsoft.com/office/drawing/2014/main" id="{36101457-19F1-47B8-94F9-1866E0879FE9}"/>
              </a:ext>
            </a:extLst>
          </p:cNvPr>
          <p:cNvSpPr>
            <a:spLocks noGrp="1"/>
          </p:cNvSpPr>
          <p:nvPr>
            <p:ph type="pic" sz="quarter" idx="16" hasCustomPrompt="1"/>
          </p:nvPr>
        </p:nvSpPr>
        <p:spPr>
          <a:xfrm>
            <a:off x="7309485" y="0"/>
            <a:ext cx="7320915" cy="8229599"/>
          </a:xfrm>
          <a:prstGeom prst="rect">
            <a:avLst/>
          </a:prstGeom>
          <a:solidFill>
            <a:schemeClr val="bg2">
              <a:lumMod val="65000"/>
            </a:schemeClr>
          </a:solidFill>
        </p:spPr>
        <p:txBody>
          <a:bodyPr anchor="ctr" anchorCtr="1"/>
          <a:lstStyle>
            <a:lvl1pPr>
              <a:defRPr lang="en-US" sz="1100" dirty="0">
                <a:solidFill>
                  <a:schemeClr val="accent3"/>
                </a:solidFill>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spTree>
    <p:extLst>
      <p:ext uri="{BB962C8B-B14F-4D97-AF65-F5344CB8AC3E}">
        <p14:creationId xmlns:p14="http://schemas.microsoft.com/office/powerpoint/2010/main" val="34935543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8630555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ote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5"/>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6840300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Information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Segoe UI" panose="020B0502040204020203" pitchFamily="34" charset="0"/>
                <a:sym typeface="Segoe UI" panose="020B0502040204020203" pitchFamily="34" charset="0"/>
              </a:defRPr>
            </a:lvl1pPr>
          </a:lstStyle>
          <a:p>
            <a:pPr lvl="0"/>
            <a:r>
              <a:rPr lang="en-US" dirty="0"/>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1" name="Text Placeholder 4">
            <a:extLst>
              <a:ext uri="{FF2B5EF4-FFF2-40B4-BE49-F238E27FC236}">
                <a16:creationId xmlns:a16="http://schemas.microsoft.com/office/drawing/2014/main" id="{04288CDC-2158-D348-8CE3-91F47E654498}"/>
              </a:ext>
            </a:extLst>
          </p:cNvPr>
          <p:cNvSpPr>
            <a:spLocks noGrp="1"/>
          </p:cNvSpPr>
          <p:nvPr>
            <p:ph type="body" sz="quarter" idx="63" hasCustomPrompt="1"/>
          </p:nvPr>
        </p:nvSpPr>
        <p:spPr>
          <a:xfrm>
            <a:off x="376177" y="2802746"/>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F5267D3E-99E6-CE4E-B60E-80BFF57A11C3}"/>
              </a:ext>
            </a:extLst>
          </p:cNvPr>
          <p:cNvSpPr>
            <a:spLocks noGrp="1"/>
          </p:cNvSpPr>
          <p:nvPr>
            <p:ph type="body" sz="quarter" idx="64" hasCustomPrompt="1"/>
          </p:nvPr>
        </p:nvSpPr>
        <p:spPr>
          <a:xfrm>
            <a:off x="7315200" y="2790224"/>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EC157DF-5060-DC48-B8A6-BD1FB4959FEE}"/>
              </a:ext>
            </a:extLst>
          </p:cNvPr>
          <p:cNvSpPr>
            <a:spLocks noGrp="1"/>
          </p:cNvSpPr>
          <p:nvPr>
            <p:ph type="body" sz="quarter" idx="65" hasCustomPrompt="1"/>
          </p:nvPr>
        </p:nvSpPr>
        <p:spPr>
          <a:xfrm>
            <a:off x="7269480" y="507242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A938573F-C954-374E-8233-15EEE7EE72A3}"/>
              </a:ext>
            </a:extLst>
          </p:cNvPr>
          <p:cNvSpPr>
            <a:spLocks noGrp="1"/>
          </p:cNvSpPr>
          <p:nvPr>
            <p:ph type="body" sz="quarter" idx="66" hasCustomPrompt="1"/>
          </p:nvPr>
        </p:nvSpPr>
        <p:spPr>
          <a:xfrm>
            <a:off x="10817352" y="508670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389050027"/>
      </p:ext>
    </p:extLst>
  </p:cSld>
  <p:clrMapOvr>
    <a:masterClrMapping/>
  </p:clrMapOvr>
  <p:extLst>
    <p:ext uri="{DCECCB84-F9BA-43D5-87BE-67443E8EF086}">
      <p15:sldGuideLst xmlns:p15="http://schemas.microsoft.com/office/powerpoint/2012/main">
        <p15:guide id="1" orient="horz" pos="2304">
          <p15:clr>
            <a:srgbClr val="FBAE40"/>
          </p15:clr>
        </p15:guide>
        <p15:guide id="2" pos="4656">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nformation slide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a:t>
            </a:r>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7" name="Text Placeholder 4">
            <a:extLst>
              <a:ext uri="{FF2B5EF4-FFF2-40B4-BE49-F238E27FC236}">
                <a16:creationId xmlns:a16="http://schemas.microsoft.com/office/drawing/2014/main" id="{C40B9DD9-DC8C-304E-A227-307E94CE87A3}"/>
              </a:ext>
            </a:extLst>
          </p:cNvPr>
          <p:cNvSpPr>
            <a:spLocks noGrp="1"/>
          </p:cNvSpPr>
          <p:nvPr>
            <p:ph type="body" sz="quarter" idx="65" hasCustomPrompt="1"/>
          </p:nvPr>
        </p:nvSpPr>
        <p:spPr>
          <a:xfrm>
            <a:off x="355661"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6248EADB-0231-7546-BF9C-4453324F04B0}"/>
              </a:ext>
            </a:extLst>
          </p:cNvPr>
          <p:cNvSpPr>
            <a:spLocks noGrp="1"/>
          </p:cNvSpPr>
          <p:nvPr>
            <p:ph type="body" sz="quarter" idx="66" hasCustomPrompt="1"/>
          </p:nvPr>
        </p:nvSpPr>
        <p:spPr>
          <a:xfrm>
            <a:off x="7315200" y="2790224"/>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3E41EB1-2A8E-2C4D-993D-60A463331E1A}"/>
              </a:ext>
            </a:extLst>
          </p:cNvPr>
          <p:cNvSpPr>
            <a:spLocks noGrp="1"/>
          </p:cNvSpPr>
          <p:nvPr>
            <p:ph type="body" sz="quarter" idx="67" hasCustomPrompt="1"/>
          </p:nvPr>
        </p:nvSpPr>
        <p:spPr>
          <a:xfrm>
            <a:off x="7269480" y="507242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32" name="Text Placeholder 4">
            <a:extLst>
              <a:ext uri="{FF2B5EF4-FFF2-40B4-BE49-F238E27FC236}">
                <a16:creationId xmlns:a16="http://schemas.microsoft.com/office/drawing/2014/main" id="{82581E32-FAF0-6A45-B825-CD864B52B54B}"/>
              </a:ext>
            </a:extLst>
          </p:cNvPr>
          <p:cNvSpPr>
            <a:spLocks noGrp="1"/>
          </p:cNvSpPr>
          <p:nvPr>
            <p:ph type="body" sz="quarter" idx="68" hasCustomPrompt="1"/>
          </p:nvPr>
        </p:nvSpPr>
        <p:spPr>
          <a:xfrm>
            <a:off x="10817352" y="508670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33" name="Text Placeholder 4">
            <a:extLst>
              <a:ext uri="{FF2B5EF4-FFF2-40B4-BE49-F238E27FC236}">
                <a16:creationId xmlns:a16="http://schemas.microsoft.com/office/drawing/2014/main" id="{2E6C575A-3A5F-0D44-8064-F73B0F1E69FF}"/>
              </a:ext>
            </a:extLst>
          </p:cNvPr>
          <p:cNvSpPr>
            <a:spLocks noGrp="1"/>
          </p:cNvSpPr>
          <p:nvPr>
            <p:ph type="body" sz="quarter" idx="69" hasCustomPrompt="1"/>
          </p:nvPr>
        </p:nvSpPr>
        <p:spPr>
          <a:xfrm>
            <a:off x="10817352" y="2783875"/>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954378488"/>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nformation slid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B81DC78F-4D74-6C45-A7FD-2BC85ED6A5B4}"/>
              </a:ext>
            </a:extLst>
          </p:cNvPr>
          <p:cNvSpPr>
            <a:spLocks noGrp="1"/>
          </p:cNvSpPr>
          <p:nvPr>
            <p:ph type="body" sz="quarter" idx="63" hasCustomPrompt="1"/>
          </p:nvPr>
        </p:nvSpPr>
        <p:spPr>
          <a:xfrm>
            <a:off x="355661"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C108D266-48D0-D049-8488-C03D84FE1775}"/>
              </a:ext>
            </a:extLst>
          </p:cNvPr>
          <p:cNvSpPr>
            <a:spLocks noGrp="1"/>
          </p:cNvSpPr>
          <p:nvPr>
            <p:ph type="body" sz="quarter" idx="64" hasCustomPrompt="1"/>
          </p:nvPr>
        </p:nvSpPr>
        <p:spPr>
          <a:xfrm>
            <a:off x="5087877"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8875C7EB-349E-6D40-80A8-60A8A882E953}"/>
              </a:ext>
            </a:extLst>
          </p:cNvPr>
          <p:cNvSpPr>
            <a:spLocks noGrp="1"/>
          </p:cNvSpPr>
          <p:nvPr>
            <p:ph type="body" sz="quarter" idx="65" hasCustomPrompt="1"/>
          </p:nvPr>
        </p:nvSpPr>
        <p:spPr>
          <a:xfrm>
            <a:off x="9727330"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D0DC32EA-D247-2446-B685-0B9BD2BB81E8}"/>
              </a:ext>
            </a:extLst>
          </p:cNvPr>
          <p:cNvSpPr>
            <a:spLocks noGrp="1"/>
          </p:cNvSpPr>
          <p:nvPr>
            <p:ph type="body" sz="quarter" idx="66" hasCustomPrompt="1"/>
          </p:nvPr>
        </p:nvSpPr>
        <p:spPr>
          <a:xfrm>
            <a:off x="355661"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090B2155-FA3B-6344-ACB3-2AE25D6F3745}"/>
              </a:ext>
            </a:extLst>
          </p:cNvPr>
          <p:cNvSpPr>
            <a:spLocks noGrp="1"/>
          </p:cNvSpPr>
          <p:nvPr>
            <p:ph type="body" sz="quarter" idx="67" hasCustomPrompt="1"/>
          </p:nvPr>
        </p:nvSpPr>
        <p:spPr>
          <a:xfrm>
            <a:off x="5087877"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7161BBB8-9784-FC4E-AD5F-C885360D51FC}"/>
              </a:ext>
            </a:extLst>
          </p:cNvPr>
          <p:cNvSpPr>
            <a:spLocks noGrp="1"/>
          </p:cNvSpPr>
          <p:nvPr>
            <p:ph type="body" sz="quarter" idx="68" hasCustomPrompt="1"/>
          </p:nvPr>
        </p:nvSpPr>
        <p:spPr>
          <a:xfrm>
            <a:off x="9727330"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4178568875"/>
      </p:ext>
    </p:extLst>
  </p:cSld>
  <p:clrMapOvr>
    <a:masterClrMapping/>
  </p:clrMapOvr>
  <p:extLst>
    <p:ext uri="{DCECCB84-F9BA-43D5-87BE-67443E8EF086}">
      <p15:sldGuideLst xmlns:p15="http://schemas.microsoft.com/office/powerpoint/2012/main">
        <p15:guide id="1" orient="horz" pos="1728">
          <p15:clr>
            <a:srgbClr val="FBAE40"/>
          </p15:clr>
        </p15:guide>
        <p15:guide id="2" pos="3264">
          <p15:clr>
            <a:srgbClr val="FBAE40"/>
          </p15:clr>
        </p15:guide>
        <p15:guide id="3" pos="6167">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formation slide_WT_16">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C768C22-263F-4F7A-9D55-E927C7401AE2}"/>
              </a:ext>
            </a:extLst>
          </p:cNvPr>
          <p:cNvSpPr>
            <a:spLocks noGrp="1"/>
          </p:cNvSpPr>
          <p:nvPr>
            <p:ph type="pic" sz="quarter" idx="14" hasCustomPrompt="1"/>
          </p:nvPr>
        </p:nvSpPr>
        <p:spPr>
          <a:xfrm>
            <a:off x="3175" y="0"/>
            <a:ext cx="14627225" cy="8229599"/>
          </a:xfrm>
          <a:prstGeom prst="rect">
            <a:avLst/>
          </a:prstGeom>
          <a:solidFill>
            <a:schemeClr val="bg2">
              <a:lumMod val="65000"/>
            </a:schemeClr>
          </a:solidFill>
        </p:spPr>
        <p:txBody>
          <a:bodyPr anchor="ctr" anchorCtr="1"/>
          <a:lstStyle>
            <a:lvl1pPr marL="0" indent="0" algn="ctr">
              <a:buNone/>
              <a:defRPr lang="en-US" dirty="0">
                <a:solidFill>
                  <a:schemeClr val="accent3"/>
                </a:solidFill>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re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Uga</a:t>
            </a:r>
            <a:r>
              <a:rPr lang="en-US" dirty="0">
                <a:solidFill>
                  <a:srgbClr val="FFFFFF"/>
                </a:solidFill>
                <a:effectLst/>
                <a:latin typeface="Segoe UI" panose="020B0502040204020203" pitchFamily="34" charset="0"/>
              </a:rPr>
              <a:t>. Ut et </a:t>
            </a:r>
            <a:r>
              <a:rPr lang="en-US" dirty="0" err="1">
                <a:solidFill>
                  <a:srgbClr val="FFFFFF"/>
                </a:solidFill>
                <a:effectLst/>
                <a:latin typeface="Segoe UI" panose="020B0502040204020203" pitchFamily="34" charset="0"/>
              </a:rPr>
              <a:t>aliquas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duciisq</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uatibus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quos mod </a:t>
            </a:r>
            <a:r>
              <a:rPr lang="en-US" dirty="0" err="1">
                <a:solidFill>
                  <a:srgbClr val="FFFFFF"/>
                </a:solidFill>
                <a:effectLst/>
                <a:latin typeface="Segoe UI" panose="020B0502040204020203" pitchFamily="34" charset="0"/>
              </a:rPr>
              <a:t>ulpa</a:t>
            </a:r>
            <a:r>
              <a:rPr lang="en-US" dirty="0">
                <a:solidFill>
                  <a:srgbClr val="FFFFFF"/>
                </a:solidFill>
                <a:effectLst/>
                <a:latin typeface="Segoe UI" panose="020B0502040204020203" pitchFamily="34" charset="0"/>
              </a:rPr>
              <a:t> non </a:t>
            </a:r>
            <a:r>
              <a:rPr lang="en-US" dirty="0" err="1">
                <a:solidFill>
                  <a:srgbClr val="FFFFFF"/>
                </a:solidFill>
                <a:effectLst/>
                <a:latin typeface="Segoe UI" panose="020B0502040204020203" pitchFamily="34" charset="0"/>
              </a:rPr>
              <a:t>rerorer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spelicil</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eatia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officit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ventium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nulpa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quist</a:t>
            </a:r>
            <a:r>
              <a:rPr lang="en-US" dirty="0">
                <a:solidFill>
                  <a:srgbClr val="FFFFFF"/>
                </a:solidFill>
                <a:effectLst/>
                <a:latin typeface="Segoe UI" panose="020B0502040204020203" pitchFamily="34" charset="0"/>
              </a:rPr>
              <a:t>, quid </a:t>
            </a:r>
            <a:r>
              <a:rPr lang="en-US" dirty="0" err="1">
                <a:solidFill>
                  <a:srgbClr val="FFFFFF"/>
                </a:solidFill>
                <a:effectLst/>
                <a:latin typeface="Segoe UI" panose="020B0502040204020203" pitchFamily="34" charset="0"/>
              </a:rPr>
              <a:t>earum</a:t>
            </a:r>
            <a:r>
              <a:rPr lang="en-US" dirty="0">
                <a:solidFill>
                  <a:srgbClr val="FFFFFF"/>
                </a:solidFill>
                <a:effectLst/>
                <a:latin typeface="Segoe UI" panose="020B0502040204020203" pitchFamily="34" charset="0"/>
              </a:rPr>
              <a:t>, cum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blaut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miligen</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tiorit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moloribus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est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harum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eatendi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dolessus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ero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restionseque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dist</a:t>
            </a:r>
            <a:r>
              <a:rPr lang="en-US" dirty="0">
                <a:solidFill>
                  <a:srgbClr val="FFFFFF"/>
                </a:solidFill>
                <a:effectLst/>
                <a:latin typeface="Segoe UI" panose="020B0502040204020203" pitchFamily="34" charset="0"/>
              </a:rPr>
              <a:t>, cone nit </a:t>
            </a:r>
            <a:r>
              <a:rPr lang="en-US" dirty="0" err="1">
                <a:solidFill>
                  <a:srgbClr val="FFFFFF"/>
                </a:solidFill>
                <a:effectLst/>
                <a:latin typeface="Segoe UI" panose="020B0502040204020203" pitchFamily="34" charset="0"/>
              </a:rPr>
              <a:t>iducips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ustionem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volecturitia</a:t>
            </a:r>
            <a:r>
              <a:rPr lang="en-US" dirty="0">
                <a:solidFill>
                  <a:srgbClr val="FFFFFF"/>
                </a:solidFill>
                <a:effectLst/>
                <a:latin typeface="Segoe UI" panose="020B0502040204020203" pitchFamily="34" charset="0"/>
              </a:rPr>
              <a:t> dis </a:t>
            </a:r>
            <a:r>
              <a:rPr lang="en-US" dirty="0" err="1">
                <a:solidFill>
                  <a:srgbClr val="FFFFFF"/>
                </a:solidFill>
                <a:effectLst/>
                <a:latin typeface="Segoe UI" panose="020B0502040204020203" pitchFamily="34" charset="0"/>
              </a:rPr>
              <a:t>ducimusam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faccum</a:t>
            </a:r>
            <a:r>
              <a:rPr lang="en-US" dirty="0">
                <a:solidFill>
                  <a:srgbClr val="FFFFFF"/>
                </a:solidFill>
                <a:effectLst/>
                <a:latin typeface="Segoe UI" panose="020B0502040204020203" pitchFamily="34" charset="0"/>
              </a:rPr>
              <a:t>, sim </a:t>
            </a:r>
            <a:r>
              <a:rPr lang="en-US" dirty="0" err="1">
                <a:solidFill>
                  <a:srgbClr val="FFFFFF"/>
                </a:solidFill>
                <a:effectLst/>
                <a:latin typeface="Segoe UI" panose="020B0502040204020203" pitchFamily="34" charset="0"/>
              </a:rPr>
              <a:t>apitas</a:t>
            </a:r>
            <a:r>
              <a:rPr lang="en-US" dirty="0">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dirty="0">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440712802"/>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20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rmation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1A79E3A-69DC-F84D-9BB8-E6891B50E763}"/>
              </a:ext>
            </a:extLst>
          </p:cNvPr>
          <p:cNvGraphicFramePr>
            <a:graphicFrameLocks noChangeAspect="1"/>
          </p:cNvGraphicFramePr>
          <p:nvPr userDrawn="1">
            <p:custDataLst>
              <p:tags r:id="rId1"/>
            </p:custDataLst>
            <p:extLst>
              <p:ext uri="{D42A27DB-BD31-4B8C-83A1-F6EECF244321}">
                <p14:modId xmlns:p14="http://schemas.microsoft.com/office/powerpoint/2010/main" val="12278996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1A79E3A-69DC-F84D-9BB8-E6891B50E76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Text Placeholder 4">
            <a:extLst>
              <a:ext uri="{FF2B5EF4-FFF2-40B4-BE49-F238E27FC236}">
                <a16:creationId xmlns:a16="http://schemas.microsoft.com/office/drawing/2014/main" id="{22903CC2-B49C-254B-99F5-CED8DD496121}"/>
              </a:ext>
            </a:extLst>
          </p:cNvPr>
          <p:cNvSpPr>
            <a:spLocks noGrp="1"/>
          </p:cNvSpPr>
          <p:nvPr>
            <p:ph type="body" sz="quarter" idx="15" hasCustomPrompt="1"/>
          </p:nvPr>
        </p:nvSpPr>
        <p:spPr>
          <a:xfrm>
            <a:off x="342145" y="459462"/>
            <a:ext cx="10058400" cy="139961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7" name="Slide Number Placeholder 5">
            <a:extLst>
              <a:ext uri="{FF2B5EF4-FFF2-40B4-BE49-F238E27FC236}">
                <a16:creationId xmlns:a16="http://schemas.microsoft.com/office/drawing/2014/main" id="{83AF085A-2367-3B4F-B2D3-735C72EA9714}"/>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1DE36CFC-41B2-8C47-9108-49B293173044}"/>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46" name="Text Placeholder 35">
            <a:extLst>
              <a:ext uri="{FF2B5EF4-FFF2-40B4-BE49-F238E27FC236}">
                <a16:creationId xmlns:a16="http://schemas.microsoft.com/office/drawing/2014/main" id="{757EB81F-7D3E-AD48-8696-3F5B6501A9A8}"/>
              </a:ext>
            </a:extLst>
          </p:cNvPr>
          <p:cNvSpPr>
            <a:spLocks noGrp="1"/>
          </p:cNvSpPr>
          <p:nvPr>
            <p:ph type="body" sz="quarter" idx="57" hasCustomPrompt="1"/>
          </p:nvPr>
        </p:nvSpPr>
        <p:spPr>
          <a:xfrm>
            <a:off x="373162"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7" name="Text Placeholder 35">
            <a:extLst>
              <a:ext uri="{FF2B5EF4-FFF2-40B4-BE49-F238E27FC236}">
                <a16:creationId xmlns:a16="http://schemas.microsoft.com/office/drawing/2014/main" id="{5DE3D25B-C45A-ED4F-86DA-54B4327EFA36}"/>
              </a:ext>
            </a:extLst>
          </p:cNvPr>
          <p:cNvSpPr>
            <a:spLocks noGrp="1"/>
          </p:cNvSpPr>
          <p:nvPr>
            <p:ph type="body" sz="quarter" idx="58" hasCustomPrompt="1"/>
          </p:nvPr>
        </p:nvSpPr>
        <p:spPr>
          <a:xfrm>
            <a:off x="382337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8" name="Text Placeholder 35">
            <a:extLst>
              <a:ext uri="{FF2B5EF4-FFF2-40B4-BE49-F238E27FC236}">
                <a16:creationId xmlns:a16="http://schemas.microsoft.com/office/drawing/2014/main" id="{0A0C3EF2-8C93-1F48-9734-992BA9936C81}"/>
              </a:ext>
            </a:extLst>
          </p:cNvPr>
          <p:cNvSpPr>
            <a:spLocks noGrp="1"/>
          </p:cNvSpPr>
          <p:nvPr>
            <p:ph type="body" sz="quarter" idx="59" hasCustomPrompt="1"/>
          </p:nvPr>
        </p:nvSpPr>
        <p:spPr>
          <a:xfrm>
            <a:off x="7301863"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49" name="Text Placeholder 35">
            <a:extLst>
              <a:ext uri="{FF2B5EF4-FFF2-40B4-BE49-F238E27FC236}">
                <a16:creationId xmlns:a16="http://schemas.microsoft.com/office/drawing/2014/main" id="{59105C59-2C7F-F341-992C-22751EB0BB1B}"/>
              </a:ext>
            </a:extLst>
          </p:cNvPr>
          <p:cNvSpPr>
            <a:spLocks noGrp="1"/>
          </p:cNvSpPr>
          <p:nvPr>
            <p:ph type="body" sz="quarter" idx="60" hasCustomPrompt="1"/>
          </p:nvPr>
        </p:nvSpPr>
        <p:spPr>
          <a:xfrm>
            <a:off x="10770927" y="4525081"/>
            <a:ext cx="3028407" cy="273050"/>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Picture Placeholder 2">
            <a:extLst>
              <a:ext uri="{FF2B5EF4-FFF2-40B4-BE49-F238E27FC236}">
                <a16:creationId xmlns:a16="http://schemas.microsoft.com/office/drawing/2014/main" id="{06D87C8E-8AA0-9C48-8003-F805FFA0BD4D}"/>
              </a:ext>
            </a:extLst>
          </p:cNvPr>
          <p:cNvSpPr>
            <a:spLocks noGrp="1"/>
          </p:cNvSpPr>
          <p:nvPr>
            <p:ph type="pic" sz="quarter" idx="61"/>
          </p:nvPr>
        </p:nvSpPr>
        <p:spPr>
          <a:xfrm>
            <a:off x="3818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0" name="Picture Placeholder 2">
            <a:extLst>
              <a:ext uri="{FF2B5EF4-FFF2-40B4-BE49-F238E27FC236}">
                <a16:creationId xmlns:a16="http://schemas.microsoft.com/office/drawing/2014/main" id="{FB0BDA74-C70F-9D48-96FA-18508C0FA641}"/>
              </a:ext>
            </a:extLst>
          </p:cNvPr>
          <p:cNvSpPr>
            <a:spLocks noGrp="1"/>
          </p:cNvSpPr>
          <p:nvPr>
            <p:ph type="pic" sz="quarter" idx="62"/>
          </p:nvPr>
        </p:nvSpPr>
        <p:spPr>
          <a:xfrm>
            <a:off x="38362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1" name="Picture Placeholder 2">
            <a:extLst>
              <a:ext uri="{FF2B5EF4-FFF2-40B4-BE49-F238E27FC236}">
                <a16:creationId xmlns:a16="http://schemas.microsoft.com/office/drawing/2014/main" id="{03A6F76D-EC9F-0F46-97C9-F54AF3B19B30}"/>
              </a:ext>
            </a:extLst>
          </p:cNvPr>
          <p:cNvSpPr>
            <a:spLocks noGrp="1"/>
          </p:cNvSpPr>
          <p:nvPr>
            <p:ph type="pic" sz="quarter" idx="63"/>
          </p:nvPr>
        </p:nvSpPr>
        <p:spPr>
          <a:xfrm>
            <a:off x="73033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22" name="Picture Placeholder 2">
            <a:extLst>
              <a:ext uri="{FF2B5EF4-FFF2-40B4-BE49-F238E27FC236}">
                <a16:creationId xmlns:a16="http://schemas.microsoft.com/office/drawing/2014/main" id="{D5F68AE7-31F3-B94B-BA23-AEB709E92A50}"/>
              </a:ext>
            </a:extLst>
          </p:cNvPr>
          <p:cNvSpPr>
            <a:spLocks noGrp="1"/>
          </p:cNvSpPr>
          <p:nvPr>
            <p:ph type="pic" sz="quarter" idx="64"/>
          </p:nvPr>
        </p:nvSpPr>
        <p:spPr>
          <a:xfrm>
            <a:off x="10770463" y="3072384"/>
            <a:ext cx="1371600" cy="1371600"/>
          </a:xfrm>
          <a:prstGeom prst="rect">
            <a:avLst/>
          </a:prstGeom>
        </p:spPr>
        <p:txBody>
          <a:bodyPr/>
          <a:lstStyle>
            <a:lvl1pPr>
              <a:defRPr sz="800" b="0" i="0">
                <a:latin typeface="IBM Eliot Sans Medium" panose="020B0703050000000000" pitchFamily="34" charset="0"/>
              </a:defRPr>
            </a:lvl1pPr>
          </a:lstStyle>
          <a:p>
            <a:endParaRPr lang="en-US" dirty="0">
              <a:latin typeface="Segoe UI" panose="020B0502040204020203" pitchFamily="34" charset="0"/>
            </a:endParaRPr>
          </a:p>
        </p:txBody>
      </p:sp>
      <p:sp>
        <p:nvSpPr>
          <p:cNvPr id="6" name="Text Placeholder 5">
            <a:extLst>
              <a:ext uri="{FF2B5EF4-FFF2-40B4-BE49-F238E27FC236}">
                <a16:creationId xmlns:a16="http://schemas.microsoft.com/office/drawing/2014/main" id="{8969C6EF-58E8-744A-A89F-F181C118C0BB}"/>
              </a:ext>
            </a:extLst>
          </p:cNvPr>
          <p:cNvSpPr>
            <a:spLocks noGrp="1"/>
          </p:cNvSpPr>
          <p:nvPr>
            <p:ph type="body" sz="quarter" idx="71" hasCustomPrompt="1"/>
          </p:nvPr>
        </p:nvSpPr>
        <p:spPr>
          <a:xfrm>
            <a:off x="3836989" y="4820238"/>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8" name="Text Placeholder 5">
            <a:extLst>
              <a:ext uri="{FF2B5EF4-FFF2-40B4-BE49-F238E27FC236}">
                <a16:creationId xmlns:a16="http://schemas.microsoft.com/office/drawing/2014/main" id="{3D2A3ABF-5388-1E4C-9A74-6626C6BF886E}"/>
              </a:ext>
            </a:extLst>
          </p:cNvPr>
          <p:cNvSpPr>
            <a:spLocks noGrp="1"/>
          </p:cNvSpPr>
          <p:nvPr>
            <p:ph type="body" sz="quarter" idx="72" hasCustomPrompt="1"/>
          </p:nvPr>
        </p:nvSpPr>
        <p:spPr>
          <a:xfrm>
            <a:off x="367926" y="4820239"/>
            <a:ext cx="2752348" cy="2494963"/>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29" name="Text Placeholder 5">
            <a:extLst>
              <a:ext uri="{FF2B5EF4-FFF2-40B4-BE49-F238E27FC236}">
                <a16:creationId xmlns:a16="http://schemas.microsoft.com/office/drawing/2014/main" id="{419DE374-175B-F34F-BB71-14B2689F4627}"/>
              </a:ext>
            </a:extLst>
          </p:cNvPr>
          <p:cNvSpPr>
            <a:spLocks noGrp="1"/>
          </p:cNvSpPr>
          <p:nvPr>
            <p:ph type="body" sz="quarter" idx="73" hasCustomPrompt="1"/>
          </p:nvPr>
        </p:nvSpPr>
        <p:spPr>
          <a:xfrm>
            <a:off x="7306054"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30" name="Text Placeholder 5">
            <a:extLst>
              <a:ext uri="{FF2B5EF4-FFF2-40B4-BE49-F238E27FC236}">
                <a16:creationId xmlns:a16="http://schemas.microsoft.com/office/drawing/2014/main" id="{B5222328-7E5E-B046-A2EA-5651060300DA}"/>
              </a:ext>
            </a:extLst>
          </p:cNvPr>
          <p:cNvSpPr>
            <a:spLocks noGrp="1"/>
          </p:cNvSpPr>
          <p:nvPr>
            <p:ph type="body" sz="quarter" idx="74" hasCustomPrompt="1"/>
          </p:nvPr>
        </p:nvSpPr>
        <p:spPr>
          <a:xfrm>
            <a:off x="10775119" y="4820236"/>
            <a:ext cx="2752348" cy="2494964"/>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solidFill>
                  <a:srgbClr val="002577"/>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solidFill>
                  <a:srgbClr val="002677"/>
                </a:solidFill>
                <a:effectLst/>
                <a:latin typeface="Segoe UI" panose="020B0502040204020203" pitchFamily="34" charset="0"/>
              </a:rPr>
              <a:t>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2611785678"/>
      </p:ext>
    </p:extLst>
  </p:cSld>
  <p:clrMapOvr>
    <a:masterClrMapping/>
  </p:clrMapOvr>
  <p:extLst>
    <p:ext uri="{DCECCB84-F9BA-43D5-87BE-67443E8EF086}">
      <p15:sldGuideLst xmlns:p15="http://schemas.microsoft.com/office/powerpoint/2012/main">
        <p15:guide id="7" orient="horz" pos="2088">
          <p15:clr>
            <a:srgbClr val="FBAE40"/>
          </p15:clr>
        </p15:guide>
        <p15:guide id="8" orient="horz" pos="2664">
          <p15:clr>
            <a:srgbClr val="FBAE40"/>
          </p15:clr>
        </p15:guide>
        <p15:guide id="9" orient="horz" pos="2880">
          <p15:clr>
            <a:srgbClr val="FBAE40"/>
          </p15:clr>
        </p15:guide>
        <p15:guide id="10" orient="horz" pos="3024">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Map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5"/>
          <a:stretch>
            <a:fillRect/>
          </a:stretch>
        </p:blipFill>
        <p:spPr>
          <a:xfrm>
            <a:off x="1723136" y="1363334"/>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8464880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2205888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6942205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4142001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rmation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8C451CD-96A8-7E4D-B207-FB34E1FDB2F8}"/>
              </a:ext>
            </a:extLst>
          </p:cNvPr>
          <p:cNvGraphicFramePr>
            <a:graphicFrameLocks noChangeAspect="1"/>
          </p:cNvGraphicFramePr>
          <p:nvPr userDrawn="1">
            <p:custDataLst>
              <p:tags r:id="rId1"/>
            </p:custDataLst>
            <p:extLst>
              <p:ext uri="{D42A27DB-BD31-4B8C-83A1-F6EECF244321}">
                <p14:modId xmlns:p14="http://schemas.microsoft.com/office/powerpoint/2010/main" val="6427235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8C451CD-96A8-7E4D-B207-FB34E1FDB2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47">
            <a:extLst>
              <a:ext uri="{FF2B5EF4-FFF2-40B4-BE49-F238E27FC236}">
                <a16:creationId xmlns:a16="http://schemas.microsoft.com/office/drawing/2014/main" id="{8DCEA276-9209-A441-A46A-C9C61A22AB0E}"/>
              </a:ext>
            </a:extLst>
          </p:cNvPr>
          <p:cNvSpPr>
            <a:spLocks noGrp="1"/>
          </p:cNvSpPr>
          <p:nvPr>
            <p:ph type="body" sz="quarter" idx="26" hasCustomPrompt="1"/>
          </p:nvPr>
        </p:nvSpPr>
        <p:spPr>
          <a:xfrm>
            <a:off x="365761" y="2569464"/>
            <a:ext cx="6858001" cy="4745736"/>
          </a:xfrm>
          <a:prstGeom prst="rect">
            <a:avLst/>
          </a:prstGeom>
        </p:spPr>
        <p:txBody>
          <a:bodyPr>
            <a:normAutofit/>
          </a:bodyPr>
          <a:lstStyle>
            <a:lvl1pPr marL="213344" indent="-213344">
              <a:lnSpc>
                <a:spcPct val="90000"/>
              </a:lnSpc>
              <a:buFont typeface="Arial" panose="020B0604020202020204" pitchFamily="34" charset="0"/>
              <a:buChar char="•"/>
              <a:tabLst/>
              <a:defRPr sz="1600" b="0" i="0">
                <a:solidFill>
                  <a:srgbClr val="002677"/>
                </a:solidFill>
                <a:latin typeface="Segoe UI" panose="020B0502040204020203" pitchFamily="34" charset="0"/>
                <a:sym typeface="Segoe UI" panose="020B0502040204020203" pitchFamily="34" charset="0"/>
              </a:defRPr>
            </a:lvl1pPr>
            <a:lvl2pPr marL="205726" marR="0" indent="0" algn="l" defTabSz="1097198" rtl="0" eaLnBrk="1" fontAlgn="auto" latinLnBrk="0" hangingPunct="1">
              <a:lnSpc>
                <a:spcPct val="90000"/>
              </a:lnSpc>
              <a:spcBef>
                <a:spcPts val="601"/>
              </a:spcBef>
              <a:spcAft>
                <a:spcPts val="0"/>
              </a:spcAft>
              <a:buClrTx/>
              <a:buSzTx/>
              <a:buFont typeface="Courier New" panose="02070309020205020404" pitchFamily="49" charset="0"/>
              <a:buNone/>
              <a:tabLst/>
              <a:defRPr sz="1200" b="0" i="0">
                <a:solidFill>
                  <a:srgbClr val="002677"/>
                </a:solidFill>
                <a:latin typeface="Segoe UI" panose="020B0502040204020203" pitchFamily="34" charset="0"/>
                <a:sym typeface="Segoe UI" panose="020B0502040204020203" pitchFamily="34" charset="0"/>
              </a:defRPr>
            </a:lvl2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a:p>
            <a:pPr marL="413356" marR="0" lvl="1" indent="-207631" algn="l" defTabSz="1097198" rtl="0" eaLnBrk="1" fontAlgn="auto" latinLnBrk="0" hangingPunct="1">
              <a:lnSpc>
                <a:spcPts val="3000"/>
              </a:lnSpc>
              <a:spcBef>
                <a:spcPts val="601"/>
              </a:spcBef>
              <a:spcAft>
                <a:spcPts val="0"/>
              </a:spcAft>
              <a:buClrTx/>
              <a:buSzTx/>
              <a:buFont typeface="Courier New" panose="02070309020205020404" pitchFamily="49" charset="0"/>
              <a:buChar char="o"/>
              <a:tabLst/>
              <a:defRPr/>
            </a:pPr>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 pro </a:t>
            </a:r>
            <a:r>
              <a:rPr lang="en-US" dirty="0" err="1"/>
              <a:t>berrunti</a:t>
            </a:r>
            <a:r>
              <a:rPr lang="en-US" dirty="0"/>
              <a:t> re quo.</a:t>
            </a:r>
          </a:p>
        </p:txBody>
      </p:sp>
      <p:sp>
        <p:nvSpPr>
          <p:cNvPr id="8" name="Slide Number Placeholder 5">
            <a:extLst>
              <a:ext uri="{FF2B5EF4-FFF2-40B4-BE49-F238E27FC236}">
                <a16:creationId xmlns:a16="http://schemas.microsoft.com/office/drawing/2014/main" id="{3DB8790C-9C94-8345-B804-9E75D9B4DB1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3FD5D61A-2FD6-4D4C-B1CF-F215103CD57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338C6021-8DB3-1642-94F8-111AD16A6AD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4118469750"/>
      </p:ext>
    </p:extLst>
  </p:cSld>
  <p:clrMapOvr>
    <a:masterClrMapping/>
  </p:clrMapOvr>
  <p:extLst>
    <p:ext uri="{DCECCB84-F9BA-43D5-87BE-67443E8EF086}">
      <p15:sldGuideLst xmlns:p15="http://schemas.microsoft.com/office/powerpoint/2012/main">
        <p15:guide id="2" orient="horz" pos="1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rmation slide_WT_06">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406C1A-0F78-F147-AF9E-22768BA1B635}"/>
              </a:ext>
            </a:extLst>
          </p:cNvPr>
          <p:cNvGraphicFramePr>
            <a:graphicFrameLocks noChangeAspect="1"/>
          </p:cNvGraphicFramePr>
          <p:nvPr userDrawn="1">
            <p:custDataLst>
              <p:tags r:id="rId1"/>
            </p:custDataLst>
            <p:extLst>
              <p:ext uri="{D42A27DB-BD31-4B8C-83A1-F6EECF244321}">
                <p14:modId xmlns:p14="http://schemas.microsoft.com/office/powerpoint/2010/main" val="2862708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F406C1A-0F78-F147-AF9E-22768BA1B6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5C0136C6-F7AB-8B49-928A-338D3A7654D7}"/>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C2B5399-B34C-E849-947E-DA2E8E9433A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D1640F72-08C8-A04F-B3F3-EAD6099F173D}"/>
              </a:ext>
            </a:extLst>
          </p:cNvPr>
          <p:cNvSpPr>
            <a:spLocks noGrp="1"/>
          </p:cNvSpPr>
          <p:nvPr>
            <p:ph type="body" sz="quarter" idx="30" hasCustomPrompt="1"/>
          </p:nvPr>
        </p:nvSpPr>
        <p:spPr>
          <a:xfrm>
            <a:off x="375858"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3" name="Text Placeholder 4">
            <a:extLst>
              <a:ext uri="{FF2B5EF4-FFF2-40B4-BE49-F238E27FC236}">
                <a16:creationId xmlns:a16="http://schemas.microsoft.com/office/drawing/2014/main" id="{48DEA317-5C53-964A-8725-0A575FF6F09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5" name="Text Placeholder 4">
            <a:extLst>
              <a:ext uri="{FF2B5EF4-FFF2-40B4-BE49-F238E27FC236}">
                <a16:creationId xmlns:a16="http://schemas.microsoft.com/office/drawing/2014/main" id="{C482676B-8FFD-D249-840A-A4B768AAB81A}"/>
              </a:ext>
            </a:extLst>
          </p:cNvPr>
          <p:cNvSpPr>
            <a:spLocks noGrp="1"/>
          </p:cNvSpPr>
          <p:nvPr>
            <p:ph type="body" sz="quarter" idx="32" hasCustomPrompt="1"/>
          </p:nvPr>
        </p:nvSpPr>
        <p:spPr>
          <a:xfrm>
            <a:off x="383229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7" name="Text Placeholder 4">
            <a:extLst>
              <a:ext uri="{FF2B5EF4-FFF2-40B4-BE49-F238E27FC236}">
                <a16:creationId xmlns:a16="http://schemas.microsoft.com/office/drawing/2014/main" id="{484AE173-66FD-0C4F-9F7F-ED0CFFD44192}"/>
              </a:ext>
            </a:extLst>
          </p:cNvPr>
          <p:cNvSpPr>
            <a:spLocks noGrp="1"/>
          </p:cNvSpPr>
          <p:nvPr>
            <p:ph type="body" sz="quarter" idx="34" hasCustomPrompt="1"/>
          </p:nvPr>
        </p:nvSpPr>
        <p:spPr>
          <a:xfrm>
            <a:off x="7297866"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9" name="Text Placeholder 4">
            <a:extLst>
              <a:ext uri="{FF2B5EF4-FFF2-40B4-BE49-F238E27FC236}">
                <a16:creationId xmlns:a16="http://schemas.microsoft.com/office/drawing/2014/main" id="{406438DA-82F4-2041-B4C1-FDA04BB04DA8}"/>
              </a:ext>
            </a:extLst>
          </p:cNvPr>
          <p:cNvSpPr>
            <a:spLocks noGrp="1"/>
          </p:cNvSpPr>
          <p:nvPr>
            <p:ph type="body" sz="quarter" idx="36" hasCustomPrompt="1"/>
          </p:nvPr>
        </p:nvSpPr>
        <p:spPr>
          <a:xfrm>
            <a:off x="10781730" y="3670303"/>
            <a:ext cx="3184975" cy="255523"/>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9" name="Text Placeholder 8">
            <a:extLst>
              <a:ext uri="{FF2B5EF4-FFF2-40B4-BE49-F238E27FC236}">
                <a16:creationId xmlns:a16="http://schemas.microsoft.com/office/drawing/2014/main" id="{07EE9E89-CAEA-6749-A5BF-C6CDC24EB7F8}"/>
              </a:ext>
            </a:extLst>
          </p:cNvPr>
          <p:cNvSpPr>
            <a:spLocks noGrp="1"/>
          </p:cNvSpPr>
          <p:nvPr>
            <p:ph type="body" sz="quarter" idx="38" hasCustomPrompt="1"/>
          </p:nvPr>
        </p:nvSpPr>
        <p:spPr>
          <a:xfrm>
            <a:off x="374820"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0" name="Text Placeholder 8">
            <a:extLst>
              <a:ext uri="{FF2B5EF4-FFF2-40B4-BE49-F238E27FC236}">
                <a16:creationId xmlns:a16="http://schemas.microsoft.com/office/drawing/2014/main" id="{252CEB8D-161D-1847-B77C-09583DCD8BEE}"/>
              </a:ext>
            </a:extLst>
          </p:cNvPr>
          <p:cNvSpPr>
            <a:spLocks noGrp="1"/>
          </p:cNvSpPr>
          <p:nvPr>
            <p:ph type="body" sz="quarter" idx="39" hasCustomPrompt="1"/>
          </p:nvPr>
        </p:nvSpPr>
        <p:spPr>
          <a:xfrm>
            <a:off x="3834712"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1" name="Text Placeholder 8">
            <a:extLst>
              <a:ext uri="{FF2B5EF4-FFF2-40B4-BE49-F238E27FC236}">
                <a16:creationId xmlns:a16="http://schemas.microsoft.com/office/drawing/2014/main" id="{136C8D09-4B68-7E43-92BC-03886CC61FDB}"/>
              </a:ext>
            </a:extLst>
          </p:cNvPr>
          <p:cNvSpPr>
            <a:spLocks noGrp="1"/>
          </p:cNvSpPr>
          <p:nvPr>
            <p:ph type="body" sz="quarter" idx="40" hasCustomPrompt="1"/>
          </p:nvPr>
        </p:nvSpPr>
        <p:spPr>
          <a:xfrm>
            <a:off x="7294604"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
        <p:nvSpPr>
          <p:cNvPr id="22" name="Text Placeholder 8">
            <a:extLst>
              <a:ext uri="{FF2B5EF4-FFF2-40B4-BE49-F238E27FC236}">
                <a16:creationId xmlns:a16="http://schemas.microsoft.com/office/drawing/2014/main" id="{DC5E1225-9BE0-4247-986F-F2F38964C56E}"/>
              </a:ext>
            </a:extLst>
          </p:cNvPr>
          <p:cNvSpPr>
            <a:spLocks noGrp="1"/>
          </p:cNvSpPr>
          <p:nvPr>
            <p:ph type="body" sz="quarter" idx="41" hasCustomPrompt="1"/>
          </p:nvPr>
        </p:nvSpPr>
        <p:spPr>
          <a:xfrm>
            <a:off x="10787448" y="4011615"/>
            <a:ext cx="3184525" cy="3303373"/>
          </a:xfrm>
          <a:prstGeom prst="rect">
            <a:avLst/>
          </a:prstGeom>
        </p:spPr>
        <p:txBody>
          <a:bodyPr/>
          <a:lstStyle>
            <a:lvl1pPr marL="400041" indent="-400041">
              <a:lnSpc>
                <a:spcPct val="85000"/>
              </a:lnSpc>
              <a:buFont typeface="Courier New" panose="02070309020205020404" pitchFamily="49" charset="0"/>
              <a:buChar char="o"/>
              <a:tabLst/>
              <a:defRPr sz="1200" b="0" i="0">
                <a:solidFill>
                  <a:srgbClr val="002577"/>
                </a:solidFill>
                <a:latin typeface="IBM Plex Sans Medium" panose="020B0603050203000203" pitchFamily="34" charset="0"/>
                <a:cs typeface="Segoe UI" panose="020B0502040204020203" pitchFamily="34" charset="0"/>
              </a:defRPr>
            </a:lvl1pPr>
          </a:lstStyle>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p>
          <a:p>
            <a:pPr lvl="0"/>
            <a:r>
              <a:rPr lang="en-US" sz="1200" b="0" i="0" dirty="0">
                <a:latin typeface="Segoe UI" panose="020B0502040204020203" pitchFamily="34" charset="0"/>
                <a:cs typeface="Segoe UI" panose="020B0502040204020203" pitchFamily="34" charset="0"/>
              </a:rPr>
              <a:t>Bulleted list</a:t>
            </a:r>
            <a:endParaRPr lang="en-US" dirty="0"/>
          </a:p>
        </p:txBody>
      </p:sp>
    </p:spTree>
    <p:extLst>
      <p:ext uri="{BB962C8B-B14F-4D97-AF65-F5344CB8AC3E}">
        <p14:creationId xmlns:p14="http://schemas.microsoft.com/office/powerpoint/2010/main" val="1089885225"/>
      </p:ext>
    </p:extLst>
  </p:cSld>
  <p:clrMapOvr>
    <a:masterClrMapping/>
  </p:clrMapOvr>
  <p:extLst>
    <p:ext uri="{DCECCB84-F9BA-43D5-87BE-67443E8EF086}">
      <p15:sldGuideLst xmlns:p15="http://schemas.microsoft.com/office/powerpoint/2012/main">
        <p15:guide id="1" orient="horz" pos="2352">
          <p15:clr>
            <a:srgbClr val="FBAE40"/>
          </p15:clr>
        </p15:guide>
        <p15:guide id="2" orient="horz" pos="27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rmation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06088B2-3DCD-9F4E-B9C7-406656DA162B}"/>
              </a:ext>
            </a:extLst>
          </p:cNvPr>
          <p:cNvGraphicFramePr>
            <a:graphicFrameLocks noChangeAspect="1"/>
          </p:cNvGraphicFramePr>
          <p:nvPr userDrawn="1">
            <p:custDataLst>
              <p:tags r:id="rId1"/>
            </p:custDataLst>
            <p:extLst>
              <p:ext uri="{D42A27DB-BD31-4B8C-83A1-F6EECF244321}">
                <p14:modId xmlns:p14="http://schemas.microsoft.com/office/powerpoint/2010/main" val="17613871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06088B2-3DCD-9F4E-B9C7-406656DA162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Picture Placeholder 15">
            <a:extLst>
              <a:ext uri="{FF2B5EF4-FFF2-40B4-BE49-F238E27FC236}">
                <a16:creationId xmlns:a16="http://schemas.microsoft.com/office/drawing/2014/main" id="{74CDF4B0-2E35-9843-BE83-6C144954D58A}"/>
              </a:ext>
            </a:extLst>
          </p:cNvPr>
          <p:cNvSpPr>
            <a:spLocks noGrp="1"/>
          </p:cNvSpPr>
          <p:nvPr>
            <p:ph type="pic" sz="quarter" idx="18" hasCustomPrompt="1"/>
          </p:nvPr>
        </p:nvSpPr>
        <p:spPr>
          <a:xfrm>
            <a:off x="457200"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7" name="Picture Placeholder 15">
            <a:extLst>
              <a:ext uri="{FF2B5EF4-FFF2-40B4-BE49-F238E27FC236}">
                <a16:creationId xmlns:a16="http://schemas.microsoft.com/office/drawing/2014/main" id="{85178677-6C05-8641-847C-C03510C54C72}"/>
              </a:ext>
            </a:extLst>
          </p:cNvPr>
          <p:cNvSpPr>
            <a:spLocks noGrp="1"/>
          </p:cNvSpPr>
          <p:nvPr>
            <p:ph type="pic" sz="quarter" idx="29" hasCustomPrompt="1"/>
          </p:nvPr>
        </p:nvSpPr>
        <p:spPr>
          <a:xfrm>
            <a:off x="7375539"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28" name="Picture Placeholder 15">
            <a:extLst>
              <a:ext uri="{FF2B5EF4-FFF2-40B4-BE49-F238E27FC236}">
                <a16:creationId xmlns:a16="http://schemas.microsoft.com/office/drawing/2014/main" id="{354CDB8F-F229-6B47-90D2-BFF11BD7EE93}"/>
              </a:ext>
            </a:extLst>
          </p:cNvPr>
          <p:cNvSpPr>
            <a:spLocks noGrp="1"/>
          </p:cNvSpPr>
          <p:nvPr>
            <p:ph type="pic" sz="quarter" idx="30" hasCustomPrompt="1"/>
          </p:nvPr>
        </p:nvSpPr>
        <p:spPr>
          <a:xfrm>
            <a:off x="10825703" y="3200400"/>
            <a:ext cx="3352800" cy="1828800"/>
          </a:xfrm>
          <a:prstGeom prst="rect">
            <a:avLst/>
          </a:prstGeom>
          <a:solidFill>
            <a:schemeClr val="bg1">
              <a:lumMod val="75000"/>
            </a:schemeClr>
          </a:solidFill>
        </p:spPr>
        <p:txBody>
          <a:bodyPr anchor="ctr" anchorCtr="1"/>
          <a:lstStyle>
            <a:lvl1pPr marL="0" marR="0" indent="0" algn="ctr" defTabSz="1097198" rtl="0" eaLnBrk="1" fontAlgn="auto" latinLnBrk="0" hangingPunct="1">
              <a:lnSpc>
                <a:spcPct val="90000"/>
              </a:lnSpc>
              <a:spcBef>
                <a:spcPts val="1200"/>
              </a:spcBef>
              <a:spcAft>
                <a:spcPts val="0"/>
              </a:spcAft>
              <a:buClrTx/>
              <a:buSzTx/>
              <a:buFont typeface="Arial" panose="020B0604020202020204" pitchFamily="34" charset="0"/>
              <a:buNone/>
              <a:tabLst/>
              <a:defRPr sz="800">
                <a:latin typeface="IBM Eliot Sans Medium" panose="020B0703050000000000" pitchFamily="34" charset="0"/>
                <a:cs typeface="Segoe UI" panose="020B0502040204020203" pitchFamily="34" charset="0"/>
              </a:defRPr>
            </a:lvl1pPr>
          </a:lstStyle>
          <a:p>
            <a:pPr marL="274300" marR="0" lvl="0" indent="-274300" algn="l" defTabSz="1097198" rtl="0" eaLnBrk="1" fontAlgn="auto" latinLnBrk="0" hangingPunct="1">
              <a:lnSpc>
                <a:spcPct val="90000"/>
              </a:lnSpc>
              <a:spcBef>
                <a:spcPts val="1200"/>
              </a:spcBef>
              <a:spcAft>
                <a:spcPts val="0"/>
              </a:spcAft>
              <a:buClrTx/>
              <a:buSzTx/>
              <a:buFont typeface="Arial" panose="020B0604020202020204" pitchFamily="34" charset="0"/>
              <a:buChar char="•"/>
              <a:tabLst/>
              <a:defRPr/>
            </a:pPr>
            <a:r>
              <a:rPr lang="en-US" sz="8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a:p>
            <a:endParaRPr lang="en-US" dirty="0">
              <a:latin typeface="Segoe UI" panose="020B0502040204020203" pitchFamily="34" charset="0"/>
            </a:endParaRPr>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51636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1" name="Text Placeholder 5">
            <a:extLst>
              <a:ext uri="{FF2B5EF4-FFF2-40B4-BE49-F238E27FC236}">
                <a16:creationId xmlns:a16="http://schemas.microsoft.com/office/drawing/2014/main" id="{130816B2-6BE8-ED44-B9A3-EF9BCEAFB2E7}"/>
              </a:ext>
            </a:extLst>
          </p:cNvPr>
          <p:cNvSpPr>
            <a:spLocks noGrp="1"/>
          </p:cNvSpPr>
          <p:nvPr>
            <p:ph type="body" sz="quarter" idx="73" hasCustomPrompt="1"/>
          </p:nvPr>
        </p:nvSpPr>
        <p:spPr>
          <a:xfrm>
            <a:off x="3839381"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2" name="Text Placeholder 5">
            <a:extLst>
              <a:ext uri="{FF2B5EF4-FFF2-40B4-BE49-F238E27FC236}">
                <a16:creationId xmlns:a16="http://schemas.microsoft.com/office/drawing/2014/main" id="{ABE6BC68-0A82-3E44-8B2F-E96D5B9779F1}"/>
              </a:ext>
            </a:extLst>
          </p:cNvPr>
          <p:cNvSpPr>
            <a:spLocks noGrp="1"/>
          </p:cNvSpPr>
          <p:nvPr>
            <p:ph type="body" sz="quarter" idx="74" hasCustomPrompt="1"/>
          </p:nvPr>
        </p:nvSpPr>
        <p:spPr>
          <a:xfrm>
            <a:off x="726548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4" name="Text Placeholder 5">
            <a:extLst>
              <a:ext uri="{FF2B5EF4-FFF2-40B4-BE49-F238E27FC236}">
                <a16:creationId xmlns:a16="http://schemas.microsoft.com/office/drawing/2014/main" id="{EEDB1CC1-73C6-5645-A7D7-7B578CB809C9}"/>
              </a:ext>
            </a:extLst>
          </p:cNvPr>
          <p:cNvSpPr>
            <a:spLocks noGrp="1"/>
          </p:cNvSpPr>
          <p:nvPr>
            <p:ph type="body" sz="quarter" idx="75" hasCustomPrompt="1"/>
          </p:nvPr>
        </p:nvSpPr>
        <p:spPr>
          <a:xfrm>
            <a:off x="10726317"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
        <p:nvSpPr>
          <p:cNvPr id="25" name="Text Placeholder 5">
            <a:extLst>
              <a:ext uri="{FF2B5EF4-FFF2-40B4-BE49-F238E27FC236}">
                <a16:creationId xmlns:a16="http://schemas.microsoft.com/office/drawing/2014/main" id="{4F387A61-12D4-B848-ACDA-41D6C7CB76CB}"/>
              </a:ext>
            </a:extLst>
          </p:cNvPr>
          <p:cNvSpPr>
            <a:spLocks noGrp="1"/>
          </p:cNvSpPr>
          <p:nvPr>
            <p:ph type="body" sz="quarter" idx="76" hasCustomPrompt="1"/>
          </p:nvPr>
        </p:nvSpPr>
        <p:spPr>
          <a:xfrm>
            <a:off x="355402" y="5429491"/>
            <a:ext cx="2752348" cy="1885711"/>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b="0" i="0" smtClean="0">
                <a:solidFill>
                  <a:srgbClr val="002577"/>
                </a:solidFill>
                <a:effectLst/>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a:t>Tur solute haunter sasanquas, officiate suntan </a:t>
            </a:r>
            <a:r>
              <a:rPr lang="en-US" dirty="0" err="1"/>
              <a:t>experian</a:t>
            </a:r>
            <a:r>
              <a:rPr lang="en-US" dirty="0"/>
              <a:t> que praises elm </a:t>
            </a:r>
            <a:r>
              <a:rPr lang="en-US" dirty="0" err="1"/>
              <a:t>fuga</a:t>
            </a:r>
            <a:r>
              <a:rPr lang="en-US" dirty="0"/>
              <a:t>.</a:t>
            </a:r>
          </a:p>
        </p:txBody>
      </p:sp>
    </p:spTree>
    <p:extLst>
      <p:ext uri="{BB962C8B-B14F-4D97-AF65-F5344CB8AC3E}">
        <p14:creationId xmlns:p14="http://schemas.microsoft.com/office/powerpoint/2010/main" val="3234832225"/>
      </p:ext>
    </p:extLst>
  </p:cSld>
  <p:clrMapOvr>
    <a:masterClrMapping/>
  </p:clrMapOvr>
  <p:extLst>
    <p:ext uri="{DCECCB84-F9BA-43D5-87BE-67443E8EF086}">
      <p15:sldGuideLst xmlns:p15="http://schemas.microsoft.com/office/powerpoint/2012/main">
        <p15:guide id="1" orient="horz" pos="2016">
          <p15:clr>
            <a:srgbClr val="FBAE40"/>
          </p15:clr>
        </p15:guide>
        <p15:guide id="2" orient="horz" pos="3168">
          <p15:clr>
            <a:srgbClr val="FBAE40"/>
          </p15:clr>
        </p15:guide>
        <p15:guide id="7" orient="horz" pos="3288">
          <p15:clr>
            <a:srgbClr val="FBAE40"/>
          </p15:clr>
        </p15:guide>
        <p15:guide id="8" orient="horz" pos="3480">
          <p15:clr>
            <a:srgbClr val="FBAE40"/>
          </p15:clr>
        </p15:guide>
        <p15:guide id="10" pos="9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rmation slide_WT_09">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C144B56-0862-EC46-A6EF-B1131AD5E569}"/>
              </a:ext>
            </a:extLst>
          </p:cNvPr>
          <p:cNvGraphicFramePr>
            <a:graphicFrameLocks noChangeAspect="1"/>
          </p:cNvGraphicFramePr>
          <p:nvPr userDrawn="1">
            <p:custDataLst>
              <p:tags r:id="rId1"/>
            </p:custDataLst>
            <p:extLst>
              <p:ext uri="{D42A27DB-BD31-4B8C-83A1-F6EECF244321}">
                <p14:modId xmlns:p14="http://schemas.microsoft.com/office/powerpoint/2010/main" val="15696340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5C144B56-0862-EC46-A6EF-B1131AD5E56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8" name="Slide Number Placeholder 5">
            <a:extLst>
              <a:ext uri="{FF2B5EF4-FFF2-40B4-BE49-F238E27FC236}">
                <a16:creationId xmlns:a16="http://schemas.microsoft.com/office/drawing/2014/main" id="{32CE50B0-06CE-234D-A50F-5C03BAF33570}"/>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BB6EC60-56E2-8E4F-975D-0BC37E9D9592}"/>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C4A26270-7C0D-9747-90B7-B14A166199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3" name="Text Placeholder 22">
            <a:extLst>
              <a:ext uri="{FF2B5EF4-FFF2-40B4-BE49-F238E27FC236}">
                <a16:creationId xmlns:a16="http://schemas.microsoft.com/office/drawing/2014/main" id="{77644BBF-083A-0C42-BAAA-A2EE5BD6FF65}"/>
              </a:ext>
            </a:extLst>
          </p:cNvPr>
          <p:cNvSpPr>
            <a:spLocks noGrp="1"/>
          </p:cNvSpPr>
          <p:nvPr>
            <p:ph type="body" sz="quarter" idx="27" hasCustomPrompt="1"/>
          </p:nvPr>
        </p:nvSpPr>
        <p:spPr>
          <a:xfrm>
            <a:off x="366977" y="427240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6" name="Picture Placeholder 15">
            <a:extLst>
              <a:ext uri="{FF2B5EF4-FFF2-40B4-BE49-F238E27FC236}">
                <a16:creationId xmlns:a16="http://schemas.microsoft.com/office/drawing/2014/main" id="{D10332B1-30F5-F148-902C-7EE51E1D1225}"/>
              </a:ext>
            </a:extLst>
          </p:cNvPr>
          <p:cNvSpPr>
            <a:spLocks noGrp="1"/>
          </p:cNvSpPr>
          <p:nvPr>
            <p:ph type="pic" sz="quarter" idx="28" hasCustomPrompt="1"/>
          </p:nvPr>
        </p:nvSpPr>
        <p:spPr>
          <a:xfrm>
            <a:off x="3920345"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4" name="Text Placeholder 22">
            <a:extLst>
              <a:ext uri="{FF2B5EF4-FFF2-40B4-BE49-F238E27FC236}">
                <a16:creationId xmlns:a16="http://schemas.microsoft.com/office/drawing/2014/main" id="{CEF21668-A6E2-D343-B599-0C02A56D2A86}"/>
              </a:ext>
            </a:extLst>
          </p:cNvPr>
          <p:cNvSpPr>
            <a:spLocks noGrp="1"/>
          </p:cNvSpPr>
          <p:nvPr>
            <p:ph type="body" sz="quarter" idx="32" hasCustomPrompt="1"/>
          </p:nvPr>
        </p:nvSpPr>
        <p:spPr>
          <a:xfrm>
            <a:off x="3833745"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6" name="Text Placeholder 22">
            <a:extLst>
              <a:ext uri="{FF2B5EF4-FFF2-40B4-BE49-F238E27FC236}">
                <a16:creationId xmlns:a16="http://schemas.microsoft.com/office/drawing/2014/main" id="{ED763576-1EB4-1343-B5F9-68D06692FCD4}"/>
              </a:ext>
            </a:extLst>
          </p:cNvPr>
          <p:cNvSpPr>
            <a:spLocks noGrp="1"/>
          </p:cNvSpPr>
          <p:nvPr>
            <p:ph type="body" sz="quarter" idx="34" hasCustomPrompt="1"/>
          </p:nvPr>
        </p:nvSpPr>
        <p:spPr>
          <a:xfrm>
            <a:off x="7268709"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8" name="Text Placeholder 22">
            <a:extLst>
              <a:ext uri="{FF2B5EF4-FFF2-40B4-BE49-F238E27FC236}">
                <a16:creationId xmlns:a16="http://schemas.microsoft.com/office/drawing/2014/main" id="{629EEB7E-C2C7-FF40-92B6-D720AEC891A0}"/>
              </a:ext>
            </a:extLst>
          </p:cNvPr>
          <p:cNvSpPr>
            <a:spLocks noGrp="1"/>
          </p:cNvSpPr>
          <p:nvPr>
            <p:ph type="body" sz="quarter" idx="36" hasCustomPrompt="1"/>
          </p:nvPr>
        </p:nvSpPr>
        <p:spPr>
          <a:xfrm>
            <a:off x="10727526" y="42492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22" name="Text Placeholder 22">
            <a:extLst>
              <a:ext uri="{FF2B5EF4-FFF2-40B4-BE49-F238E27FC236}">
                <a16:creationId xmlns:a16="http://schemas.microsoft.com/office/drawing/2014/main" id="{41C27F56-6EFC-A441-9C2D-10CE44338748}"/>
              </a:ext>
            </a:extLst>
          </p:cNvPr>
          <p:cNvSpPr>
            <a:spLocks noGrp="1"/>
          </p:cNvSpPr>
          <p:nvPr>
            <p:ph type="body" sz="quarter" idx="38" hasCustomPrompt="1"/>
          </p:nvPr>
        </p:nvSpPr>
        <p:spPr>
          <a:xfrm>
            <a:off x="366977"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0" name="Text Placeholder 22">
            <a:extLst>
              <a:ext uri="{FF2B5EF4-FFF2-40B4-BE49-F238E27FC236}">
                <a16:creationId xmlns:a16="http://schemas.microsoft.com/office/drawing/2014/main" id="{0AEAB501-3096-AF4F-B436-6E6240708D49}"/>
              </a:ext>
            </a:extLst>
          </p:cNvPr>
          <p:cNvSpPr>
            <a:spLocks noGrp="1"/>
          </p:cNvSpPr>
          <p:nvPr>
            <p:ph type="body" sz="quarter" idx="42" hasCustomPrompt="1"/>
          </p:nvPr>
        </p:nvSpPr>
        <p:spPr>
          <a:xfrm>
            <a:off x="3833745"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1" name="Text Placeholder 22">
            <a:extLst>
              <a:ext uri="{FF2B5EF4-FFF2-40B4-BE49-F238E27FC236}">
                <a16:creationId xmlns:a16="http://schemas.microsoft.com/office/drawing/2014/main" id="{FD8B8259-35A0-564E-B170-F909CA04F154}"/>
              </a:ext>
            </a:extLst>
          </p:cNvPr>
          <p:cNvSpPr>
            <a:spLocks noGrp="1"/>
          </p:cNvSpPr>
          <p:nvPr>
            <p:ph type="body" sz="quarter" idx="43" hasCustomPrompt="1"/>
          </p:nvPr>
        </p:nvSpPr>
        <p:spPr>
          <a:xfrm>
            <a:off x="7268709"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2" name="Text Placeholder 22">
            <a:extLst>
              <a:ext uri="{FF2B5EF4-FFF2-40B4-BE49-F238E27FC236}">
                <a16:creationId xmlns:a16="http://schemas.microsoft.com/office/drawing/2014/main" id="{27C9FBE6-5465-1847-9A14-285A9B68F0A1}"/>
              </a:ext>
            </a:extLst>
          </p:cNvPr>
          <p:cNvSpPr>
            <a:spLocks noGrp="1"/>
          </p:cNvSpPr>
          <p:nvPr>
            <p:ph type="body" sz="quarter" idx="44" hasCustomPrompt="1"/>
          </p:nvPr>
        </p:nvSpPr>
        <p:spPr>
          <a:xfrm>
            <a:off x="10727526" y="699245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5" name="Picture Placeholder 15">
            <a:extLst>
              <a:ext uri="{FF2B5EF4-FFF2-40B4-BE49-F238E27FC236}">
                <a16:creationId xmlns:a16="http://schemas.microsoft.com/office/drawing/2014/main" id="{78AC1F9C-0EA2-6940-87FC-B71E90AE410D}"/>
              </a:ext>
            </a:extLst>
          </p:cNvPr>
          <p:cNvSpPr>
            <a:spLocks noGrp="1"/>
          </p:cNvSpPr>
          <p:nvPr>
            <p:ph type="pic" sz="quarter" idx="45" hasCustomPrompt="1"/>
          </p:nvPr>
        </p:nvSpPr>
        <p:spPr>
          <a:xfrm>
            <a:off x="7358027"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37" name="Picture Placeholder 15">
            <a:extLst>
              <a:ext uri="{FF2B5EF4-FFF2-40B4-BE49-F238E27FC236}">
                <a16:creationId xmlns:a16="http://schemas.microsoft.com/office/drawing/2014/main" id="{3D133F5B-4C0C-004F-9093-B7D3D6DED8A4}"/>
              </a:ext>
            </a:extLst>
          </p:cNvPr>
          <p:cNvSpPr>
            <a:spLocks noGrp="1"/>
          </p:cNvSpPr>
          <p:nvPr>
            <p:ph type="pic" sz="quarter" idx="46" hasCustomPrompt="1"/>
          </p:nvPr>
        </p:nvSpPr>
        <p:spPr>
          <a:xfrm>
            <a:off x="10830432"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0" name="Picture Placeholder 15">
            <a:extLst>
              <a:ext uri="{FF2B5EF4-FFF2-40B4-BE49-F238E27FC236}">
                <a16:creationId xmlns:a16="http://schemas.microsoft.com/office/drawing/2014/main" id="{AC540D40-8013-854D-B2C3-76FDC36525DB}"/>
              </a:ext>
            </a:extLst>
          </p:cNvPr>
          <p:cNvSpPr>
            <a:spLocks noGrp="1"/>
          </p:cNvSpPr>
          <p:nvPr>
            <p:ph type="pic" sz="quarter" idx="48" hasCustomPrompt="1"/>
          </p:nvPr>
        </p:nvSpPr>
        <p:spPr>
          <a:xfrm>
            <a:off x="392034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1" name="Picture Placeholder 15">
            <a:extLst>
              <a:ext uri="{FF2B5EF4-FFF2-40B4-BE49-F238E27FC236}">
                <a16:creationId xmlns:a16="http://schemas.microsoft.com/office/drawing/2014/main" id="{9E94E62A-05C7-E243-93CC-EDC4EAB951A8}"/>
              </a:ext>
            </a:extLst>
          </p:cNvPr>
          <p:cNvSpPr>
            <a:spLocks noGrp="1"/>
          </p:cNvSpPr>
          <p:nvPr>
            <p:ph type="pic" sz="quarter" idx="49" hasCustomPrompt="1"/>
          </p:nvPr>
        </p:nvSpPr>
        <p:spPr>
          <a:xfrm>
            <a:off x="7358027"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2" name="Picture Placeholder 15">
            <a:extLst>
              <a:ext uri="{FF2B5EF4-FFF2-40B4-BE49-F238E27FC236}">
                <a16:creationId xmlns:a16="http://schemas.microsoft.com/office/drawing/2014/main" id="{B75EE488-C0ED-E44E-987B-7A0179559C76}"/>
              </a:ext>
            </a:extLst>
          </p:cNvPr>
          <p:cNvSpPr>
            <a:spLocks noGrp="1"/>
          </p:cNvSpPr>
          <p:nvPr>
            <p:ph type="pic" sz="quarter" idx="50" hasCustomPrompt="1"/>
          </p:nvPr>
        </p:nvSpPr>
        <p:spPr>
          <a:xfrm>
            <a:off x="10830432"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3" name="Picture Placeholder 15">
            <a:extLst>
              <a:ext uri="{FF2B5EF4-FFF2-40B4-BE49-F238E27FC236}">
                <a16:creationId xmlns:a16="http://schemas.microsoft.com/office/drawing/2014/main" id="{906C6984-65CE-7B45-B326-F57045AFC461}"/>
              </a:ext>
            </a:extLst>
          </p:cNvPr>
          <p:cNvSpPr>
            <a:spLocks noGrp="1"/>
          </p:cNvSpPr>
          <p:nvPr>
            <p:ph type="pic" sz="quarter" idx="51" hasCustomPrompt="1"/>
          </p:nvPr>
        </p:nvSpPr>
        <p:spPr>
          <a:xfrm>
            <a:off x="459515" y="50292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2" name="TextBox 1">
            <a:extLst>
              <a:ext uri="{FF2B5EF4-FFF2-40B4-BE49-F238E27FC236}">
                <a16:creationId xmlns:a16="http://schemas.microsoft.com/office/drawing/2014/main" id="{D4B1C4EE-1A0F-9646-A3FE-5C6D576B0B32}"/>
              </a:ext>
            </a:extLst>
          </p:cNvPr>
          <p:cNvSpPr txBox="1"/>
          <p:nvPr userDrawn="1"/>
        </p:nvSpPr>
        <p:spPr>
          <a:xfrm>
            <a:off x="3931920"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7" name="TextBox 26">
            <a:extLst>
              <a:ext uri="{FF2B5EF4-FFF2-40B4-BE49-F238E27FC236}">
                <a16:creationId xmlns:a16="http://schemas.microsoft.com/office/drawing/2014/main" id="{AC96F487-8696-E746-BE29-3D797D4E3500}"/>
              </a:ext>
            </a:extLst>
          </p:cNvPr>
          <p:cNvSpPr txBox="1"/>
          <p:nvPr userDrawn="1"/>
        </p:nvSpPr>
        <p:spPr>
          <a:xfrm>
            <a:off x="7346452"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8" name="TextBox 27">
            <a:extLst>
              <a:ext uri="{FF2B5EF4-FFF2-40B4-BE49-F238E27FC236}">
                <a16:creationId xmlns:a16="http://schemas.microsoft.com/office/drawing/2014/main" id="{A8174078-4FA5-FC4D-9638-0EE6DD706364}"/>
              </a:ext>
            </a:extLst>
          </p:cNvPr>
          <p:cNvSpPr txBox="1"/>
          <p:nvPr userDrawn="1"/>
        </p:nvSpPr>
        <p:spPr>
          <a:xfrm>
            <a:off x="10818857"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29" name="TextBox 28">
            <a:extLst>
              <a:ext uri="{FF2B5EF4-FFF2-40B4-BE49-F238E27FC236}">
                <a16:creationId xmlns:a16="http://schemas.microsoft.com/office/drawing/2014/main" id="{C0804565-7374-C745-9825-D7F3EDD5EBE2}"/>
              </a:ext>
            </a:extLst>
          </p:cNvPr>
          <p:cNvSpPr txBox="1"/>
          <p:nvPr userDrawn="1"/>
        </p:nvSpPr>
        <p:spPr>
          <a:xfrm>
            <a:off x="3931920"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33" name="TextBox 32">
            <a:extLst>
              <a:ext uri="{FF2B5EF4-FFF2-40B4-BE49-F238E27FC236}">
                <a16:creationId xmlns:a16="http://schemas.microsoft.com/office/drawing/2014/main" id="{7FDE661D-D0B2-B64F-82BD-3D94F6023BB5}"/>
              </a:ext>
            </a:extLst>
          </p:cNvPr>
          <p:cNvSpPr txBox="1"/>
          <p:nvPr userDrawn="1"/>
        </p:nvSpPr>
        <p:spPr>
          <a:xfrm>
            <a:off x="436366"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4" name="TextBox 43">
            <a:extLst>
              <a:ext uri="{FF2B5EF4-FFF2-40B4-BE49-F238E27FC236}">
                <a16:creationId xmlns:a16="http://schemas.microsoft.com/office/drawing/2014/main" id="{EB56A44A-5B27-6549-BCCB-9CA0EB7CB051}"/>
              </a:ext>
            </a:extLst>
          </p:cNvPr>
          <p:cNvSpPr txBox="1"/>
          <p:nvPr userDrawn="1"/>
        </p:nvSpPr>
        <p:spPr>
          <a:xfrm>
            <a:off x="7346452"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5" name="TextBox 44">
            <a:extLst>
              <a:ext uri="{FF2B5EF4-FFF2-40B4-BE49-F238E27FC236}">
                <a16:creationId xmlns:a16="http://schemas.microsoft.com/office/drawing/2014/main" id="{32810E12-5685-324C-9255-BB0A7DCEB618}"/>
              </a:ext>
            </a:extLst>
          </p:cNvPr>
          <p:cNvSpPr txBox="1"/>
          <p:nvPr userDrawn="1"/>
        </p:nvSpPr>
        <p:spPr>
          <a:xfrm>
            <a:off x="10818857" y="5523072"/>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
        <p:nvSpPr>
          <p:cNvPr id="46" name="Picture Placeholder 15">
            <a:extLst>
              <a:ext uri="{FF2B5EF4-FFF2-40B4-BE49-F238E27FC236}">
                <a16:creationId xmlns:a16="http://schemas.microsoft.com/office/drawing/2014/main" id="{E391C987-2B98-F34D-A049-FF694B6832C1}"/>
              </a:ext>
            </a:extLst>
          </p:cNvPr>
          <p:cNvSpPr>
            <a:spLocks noGrp="1"/>
          </p:cNvSpPr>
          <p:nvPr>
            <p:ph type="pic" sz="quarter" idx="52" hasCustomPrompt="1"/>
          </p:nvPr>
        </p:nvSpPr>
        <p:spPr>
          <a:xfrm>
            <a:off x="468691" y="2286000"/>
            <a:ext cx="3352800" cy="1828800"/>
          </a:xfrm>
          <a:prstGeom prst="rect">
            <a:avLst/>
          </a:prstGeom>
          <a:solidFill>
            <a:schemeClr val="bg1">
              <a:lumMod val="95000"/>
            </a:schemeClr>
          </a:solidFill>
          <a:ln>
            <a:solidFill>
              <a:schemeClr val="bg1">
                <a:lumMod val="95000"/>
              </a:schemeClr>
            </a:solidFill>
          </a:ln>
        </p:spPr>
        <p:txBody>
          <a:bodyPr anchor="ctr"/>
          <a:lstStyle>
            <a:lvl1pPr marL="0" indent="0" algn="ctr">
              <a:buNone/>
              <a:defRPr sz="1200">
                <a:solidFill>
                  <a:schemeClr val="bg1">
                    <a:lumMod val="95000"/>
                  </a:schemeClr>
                </a:solidFill>
                <a:latin typeface="Segoe UI" panose="020B0502040204020203" pitchFamily="34" charset="0"/>
                <a:cs typeface="Segoe UI" panose="020B0502040204020203" pitchFamily="34" charset="0"/>
                <a:sym typeface="Segoe UI" panose="020B0502040204020203" pitchFamily="34" charset="0"/>
              </a:defRPr>
            </a:lvl1pPr>
          </a:lstStyle>
          <a:p>
            <a:r>
              <a:rPr lang="en-US" sz="1600" dirty="0"/>
              <a:t>Image placeholder</a:t>
            </a:r>
            <a:endParaRPr lang="en-US" dirty="0"/>
          </a:p>
        </p:txBody>
      </p:sp>
      <p:sp>
        <p:nvSpPr>
          <p:cNvPr id="47" name="TextBox 46">
            <a:extLst>
              <a:ext uri="{FF2B5EF4-FFF2-40B4-BE49-F238E27FC236}">
                <a16:creationId xmlns:a16="http://schemas.microsoft.com/office/drawing/2014/main" id="{E280CDE7-24B8-6748-8062-FD1716CE6A43}"/>
              </a:ext>
            </a:extLst>
          </p:cNvPr>
          <p:cNvSpPr txBox="1"/>
          <p:nvPr userDrawn="1"/>
        </p:nvSpPr>
        <p:spPr>
          <a:xfrm>
            <a:off x="455553" y="2733573"/>
            <a:ext cx="3383280" cy="276999"/>
          </a:xfrm>
          <a:prstGeom prst="rect">
            <a:avLst/>
          </a:prstGeom>
          <a:noFill/>
        </p:spPr>
        <p:txBody>
          <a:bodyPr wrap="square" rtlCol="0">
            <a:spAutoFit/>
          </a:bodyPr>
          <a:lstStyle/>
          <a:p>
            <a:pPr algn="ctr"/>
            <a:r>
              <a:rPr lang="en-US" sz="1200" b="0" i="0" dirty="0">
                <a:solidFill>
                  <a:srgbClr val="75787B"/>
                </a:solidFill>
                <a:latin typeface="Segoe UI" panose="020B0502040204020203" pitchFamily="34" charset="0"/>
                <a:cs typeface="Segoe UI" panose="020B0502040204020203" pitchFamily="34" charset="0"/>
                <a:sym typeface="Segoe UI" panose="020B0502040204020203" pitchFamily="34" charset="0"/>
              </a:rPr>
              <a:t>Image placeholder</a:t>
            </a:r>
          </a:p>
        </p:txBody>
      </p:sp>
    </p:spTree>
    <p:extLst>
      <p:ext uri="{BB962C8B-B14F-4D97-AF65-F5344CB8AC3E}">
        <p14:creationId xmlns:p14="http://schemas.microsoft.com/office/powerpoint/2010/main" val="4067200201"/>
      </p:ext>
    </p:extLst>
  </p:cSld>
  <p:clrMapOvr>
    <a:masterClrMapping/>
  </p:clrMapOvr>
  <p:extLst>
    <p:ext uri="{DCECCB84-F9BA-43D5-87BE-67443E8EF086}">
      <p15:sldGuideLst xmlns:p15="http://schemas.microsoft.com/office/powerpoint/2012/main">
        <p15:guide id="1" orient="horz" pos="1440">
          <p15:clr>
            <a:srgbClr val="FBAE40"/>
          </p15:clr>
        </p15:guide>
        <p15:guide id="2" orient="horz" pos="3168">
          <p15:clr>
            <a:srgbClr val="FBAE40"/>
          </p15:clr>
        </p15:guide>
        <p15:guide id="7" orient="horz" pos="4368">
          <p15:clr>
            <a:srgbClr val="FBAE40"/>
          </p15:clr>
        </p15:guide>
        <p15:guide id="8" orient="horz" pos="4320">
          <p15:clr>
            <a:srgbClr val="FBAE40"/>
          </p15:clr>
        </p15:guide>
        <p15:guide id="9" pos="9168">
          <p15:clr>
            <a:srgbClr val="FBAE40"/>
          </p15:clr>
        </p15:guide>
        <p15:guide id="12" orient="horz" pos="2592">
          <p15:clr>
            <a:srgbClr val="FBAE40"/>
          </p15:clr>
        </p15:guide>
        <p15:guide id="13" orient="horz" pos="26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rmation slide_WT_10">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7DBC29-3938-AC49-9AB7-A21548CFE558}"/>
              </a:ext>
            </a:extLst>
          </p:cNvPr>
          <p:cNvGraphicFramePr>
            <a:graphicFrameLocks noChangeAspect="1"/>
          </p:cNvGraphicFramePr>
          <p:nvPr userDrawn="1">
            <p:custDataLst>
              <p:tags r:id="rId1"/>
            </p:custDataLst>
            <p:extLst>
              <p:ext uri="{D42A27DB-BD31-4B8C-83A1-F6EECF244321}">
                <p14:modId xmlns:p14="http://schemas.microsoft.com/office/powerpoint/2010/main" val="22011331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7DBC29-3938-AC49-9AB7-A21548CFE55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665664E-29A2-7D47-94A1-F271640173FB}"/>
              </a:ext>
            </a:extLst>
          </p:cNvPr>
          <p:cNvSpPr/>
          <p:nvPr userDrawn="1"/>
        </p:nvSpPr>
        <p:spPr>
          <a:xfrm>
            <a:off x="7315200" y="4114800"/>
            <a:ext cx="7315200" cy="41148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5" name="Picture Placeholder 71">
            <a:extLst>
              <a:ext uri="{FF2B5EF4-FFF2-40B4-BE49-F238E27FC236}">
                <a16:creationId xmlns:a16="http://schemas.microsoft.com/office/drawing/2014/main" id="{FFAF22CE-B3C3-1A44-BACC-978F7568C3F2}"/>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3">
            <a:extLst>
              <a:ext uri="{FF2B5EF4-FFF2-40B4-BE49-F238E27FC236}">
                <a16:creationId xmlns:a16="http://schemas.microsoft.com/office/drawing/2014/main" id="{3C97673B-4571-B649-85C4-8A05A650B09D}"/>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2" name="Text Placeholder 11">
            <a:extLst>
              <a:ext uri="{FF2B5EF4-FFF2-40B4-BE49-F238E27FC236}">
                <a16:creationId xmlns:a16="http://schemas.microsoft.com/office/drawing/2014/main" id="{223C757C-0FF0-224D-AE08-0CD532ED3940}"/>
              </a:ext>
            </a:extLst>
          </p:cNvPr>
          <p:cNvSpPr>
            <a:spLocks noGrp="1"/>
          </p:cNvSpPr>
          <p:nvPr>
            <p:ph type="body" sz="quarter" idx="26" hasCustomPrompt="1"/>
          </p:nvPr>
        </p:nvSpPr>
        <p:spPr>
          <a:xfrm>
            <a:off x="393304" y="2570453"/>
            <a:ext cx="6690405" cy="3657600"/>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3" name="Slide Number Placeholder 5">
            <a:extLst>
              <a:ext uri="{FF2B5EF4-FFF2-40B4-BE49-F238E27FC236}">
                <a16:creationId xmlns:a16="http://schemas.microsoft.com/office/drawing/2014/main" id="{D1A27059-1E34-1346-B6C7-8FD979A24B36}"/>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8BED4A0-5B15-EB47-A9FC-C5394EAB09D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6" name="Text Placeholder 4">
            <a:extLst>
              <a:ext uri="{FF2B5EF4-FFF2-40B4-BE49-F238E27FC236}">
                <a16:creationId xmlns:a16="http://schemas.microsoft.com/office/drawing/2014/main" id="{8A0B9D8D-C7A3-8D49-B71E-6BEDF4B7DF7A}"/>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25">
            <a:extLst>
              <a:ext uri="{FF2B5EF4-FFF2-40B4-BE49-F238E27FC236}">
                <a16:creationId xmlns:a16="http://schemas.microsoft.com/office/drawing/2014/main" id="{F7F4307F-1CAD-C34F-8498-A81C733DA8D6}"/>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Tree>
    <p:extLst>
      <p:ext uri="{BB962C8B-B14F-4D97-AF65-F5344CB8AC3E}">
        <p14:creationId xmlns:p14="http://schemas.microsoft.com/office/powerpoint/2010/main" val="2489064039"/>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3168">
          <p15:clr>
            <a:srgbClr val="FBAE40"/>
          </p15:clr>
        </p15:guide>
        <p15:guide id="4"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rmation slide_WT_1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417E29B-4F1C-734F-ACB8-6270D1DD7BAF}"/>
              </a:ext>
            </a:extLst>
          </p:cNvPr>
          <p:cNvGraphicFramePr>
            <a:graphicFrameLocks noChangeAspect="1"/>
          </p:cNvGraphicFramePr>
          <p:nvPr userDrawn="1">
            <p:custDataLst>
              <p:tags r:id="rId1"/>
            </p:custDataLst>
            <p:extLst>
              <p:ext uri="{D42A27DB-BD31-4B8C-83A1-F6EECF244321}">
                <p14:modId xmlns:p14="http://schemas.microsoft.com/office/powerpoint/2010/main" val="4730910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417E29B-4F1C-734F-ACB8-6270D1DD7BA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DAD5AB0-3A28-2C40-94A3-9BE6620875FD}"/>
              </a:ext>
            </a:extLst>
          </p:cNvPr>
          <p:cNvSpPr/>
          <p:nvPr userDrawn="1"/>
        </p:nvSpPr>
        <p:spPr>
          <a:xfrm>
            <a:off x="7315200" y="4114799"/>
            <a:ext cx="7315200" cy="4114800"/>
          </a:xfrm>
          <a:prstGeom prst="rect">
            <a:avLst/>
          </a:prstGeom>
          <a:solidFill>
            <a:srgbClr val="33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0" name="Slide Number Placeholder 5">
            <a:extLst>
              <a:ext uri="{FF2B5EF4-FFF2-40B4-BE49-F238E27FC236}">
                <a16:creationId xmlns:a16="http://schemas.microsoft.com/office/drawing/2014/main" id="{B0A1BA74-FBAF-474A-B0D1-30863F68833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4" name="Footer Placeholder 3">
            <a:extLst>
              <a:ext uri="{FF2B5EF4-FFF2-40B4-BE49-F238E27FC236}">
                <a16:creationId xmlns:a16="http://schemas.microsoft.com/office/drawing/2014/main" id="{6E0FEB22-339C-7843-9A59-9B2765D2AEF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3" name="Text Placeholder 4">
            <a:extLst>
              <a:ext uri="{FF2B5EF4-FFF2-40B4-BE49-F238E27FC236}">
                <a16:creationId xmlns:a16="http://schemas.microsoft.com/office/drawing/2014/main" id="{68312AB3-07CD-4F46-87E9-F6D4BA7AA793}"/>
              </a:ext>
            </a:extLst>
          </p:cNvPr>
          <p:cNvSpPr>
            <a:spLocks noGrp="1"/>
          </p:cNvSpPr>
          <p:nvPr>
            <p:ph type="body" sz="quarter" idx="15" hasCustomPrompt="1"/>
          </p:nvPr>
        </p:nvSpPr>
        <p:spPr>
          <a:xfrm>
            <a:off x="342146" y="459462"/>
            <a:ext cx="5601455"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6" name="Text Placeholder 3">
            <a:extLst>
              <a:ext uri="{FF2B5EF4-FFF2-40B4-BE49-F238E27FC236}">
                <a16:creationId xmlns:a16="http://schemas.microsoft.com/office/drawing/2014/main" id="{9854D194-EFC1-E64E-B414-EFED2D365B77}"/>
              </a:ext>
            </a:extLst>
          </p:cNvPr>
          <p:cNvSpPr>
            <a:spLocks noGrp="1"/>
          </p:cNvSpPr>
          <p:nvPr>
            <p:ph type="body" sz="quarter" idx="24" hasCustomPrompt="1"/>
          </p:nvPr>
        </p:nvSpPr>
        <p:spPr>
          <a:xfrm>
            <a:off x="8042155" y="4739966"/>
            <a:ext cx="6125723" cy="1898042"/>
          </a:xfrm>
          <a:prstGeom prst="rect">
            <a:avLst/>
          </a:prstGeom>
          <a:noFill/>
        </p:spPr>
        <p:txBody>
          <a:bodyPr anchor="ctr">
            <a:normAutofit/>
          </a:bodyPr>
          <a:lstStyle>
            <a:lvl1pPr marL="0" marR="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sz="2300" b="1" i="0">
                <a:solidFill>
                  <a:srgbClr val="FFFFFF"/>
                </a:solidFill>
                <a:latin typeface="Segoe UI" panose="020B0502040204020203" pitchFamily="34" charset="0"/>
                <a:sym typeface="Segoe UI" panose="020B0502040204020203" pitchFamily="34" charset="0"/>
              </a:defRPr>
            </a:lvl1pPr>
          </a:lstStyle>
          <a:p>
            <a:pPr marL="0" marR="0" lvl="0" indent="0" algn="l" defTabSz="1097198"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dirty="0"/>
              <a:t>“We’ve been protecting financial security since 1859. Planning for your retirement, life insurance protection, saving for educations and investing for the future.”</a:t>
            </a:r>
          </a:p>
        </p:txBody>
      </p:sp>
      <p:sp>
        <p:nvSpPr>
          <p:cNvPr id="17" name="Text Placeholder 11">
            <a:extLst>
              <a:ext uri="{FF2B5EF4-FFF2-40B4-BE49-F238E27FC236}">
                <a16:creationId xmlns:a16="http://schemas.microsoft.com/office/drawing/2014/main" id="{5432B7BB-EDE4-3649-8508-9CF17E729DB4}"/>
              </a:ext>
            </a:extLst>
          </p:cNvPr>
          <p:cNvSpPr>
            <a:spLocks noGrp="1"/>
          </p:cNvSpPr>
          <p:nvPr>
            <p:ph type="body" sz="quarter" idx="26" hasCustomPrompt="1"/>
          </p:nvPr>
        </p:nvSpPr>
        <p:spPr>
          <a:xfrm>
            <a:off x="393305" y="2570454"/>
            <a:ext cx="5550297" cy="4744747"/>
          </a:xfrm>
          <a:prstGeom prst="rect">
            <a:avLst/>
          </a:prstGeom>
        </p:spPr>
        <p:txBody>
          <a:bodyPr/>
          <a:lstStyle>
            <a:lvl1pPr marL="285744" marR="0" indent="-285744"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600" b="0" i="0">
                <a:solidFill>
                  <a:srgbClr val="002677"/>
                </a:solidFill>
                <a:latin typeface="Segoe UI" panose="020B0502040204020203" pitchFamily="34" charset="0"/>
                <a:sym typeface="Segoe UI" panose="020B0502040204020203" pitchFamily="34" charset="0"/>
              </a:defRPr>
            </a:lvl1pPr>
            <a:lvl2pPr marL="415260" indent="-201915">
              <a:lnSpc>
                <a:spcPct val="90000"/>
              </a:lnSpc>
              <a:spcBef>
                <a:spcPts val="1200"/>
              </a:spcBef>
              <a:spcAft>
                <a:spcPts val="0"/>
              </a:spcAft>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2pPr>
            <a:lvl3pPr marL="1097198" indent="0">
              <a:buNone/>
              <a:defRPr sz="1680">
                <a:latin typeface="GT America" pitchFamily="2" charset="77"/>
              </a:defRPr>
            </a:lvl3pPr>
            <a:lvl4pPr marL="1645798" indent="0">
              <a:buNone/>
              <a:defRPr sz="1680">
                <a:latin typeface="GT America" pitchFamily="2" charset="77"/>
              </a:defRPr>
            </a:lvl4pPr>
            <a:lvl5pPr marL="2194396" indent="0">
              <a:buNone/>
              <a:defRPr sz="1680">
                <a:latin typeface="GT America" pitchFamily="2" charset="77"/>
              </a:defRPr>
            </a:lvl5pPr>
          </a:lstStyle>
          <a:p>
            <a:pPr lvl="0"/>
            <a:r>
              <a:rPr lang="en-US" dirty="0"/>
              <a:t>Type style 1: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arm que.</a:t>
            </a:r>
          </a:p>
          <a:p>
            <a:pPr lvl="1"/>
            <a:r>
              <a:rPr lang="en-US" dirty="0"/>
              <a:t>Type style 2: </a:t>
            </a:r>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a:t>
            </a:r>
          </a:p>
        </p:txBody>
      </p:sp>
      <p:sp>
        <p:nvSpPr>
          <p:cNvPr id="18" name="Text Placeholder 25">
            <a:extLst>
              <a:ext uri="{FF2B5EF4-FFF2-40B4-BE49-F238E27FC236}">
                <a16:creationId xmlns:a16="http://schemas.microsoft.com/office/drawing/2014/main" id="{CC00F7A1-A9C5-E441-82AF-C1C8F645D7CE}"/>
              </a:ext>
            </a:extLst>
          </p:cNvPr>
          <p:cNvSpPr>
            <a:spLocks noGrp="1"/>
          </p:cNvSpPr>
          <p:nvPr>
            <p:ph type="body" sz="quarter" idx="27" hasCustomPrompt="1"/>
          </p:nvPr>
        </p:nvSpPr>
        <p:spPr>
          <a:xfrm>
            <a:off x="8032814" y="6659302"/>
            <a:ext cx="3783012" cy="218919"/>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Firstname</a:t>
            </a:r>
            <a:r>
              <a:rPr lang="en-US" dirty="0"/>
              <a:t> </a:t>
            </a:r>
            <a:r>
              <a:rPr lang="en-US" dirty="0" err="1"/>
              <a:t>lastname</a:t>
            </a:r>
            <a:endParaRPr lang="en-US" dirty="0"/>
          </a:p>
        </p:txBody>
      </p:sp>
      <p:sp>
        <p:nvSpPr>
          <p:cNvPr id="11" name="Picture Placeholder 71">
            <a:extLst>
              <a:ext uri="{FF2B5EF4-FFF2-40B4-BE49-F238E27FC236}">
                <a16:creationId xmlns:a16="http://schemas.microsoft.com/office/drawing/2014/main" id="{4A6C26DA-4781-4B8E-98C5-FEC7ADB3C2B7}"/>
              </a:ext>
            </a:extLst>
          </p:cNvPr>
          <p:cNvSpPr>
            <a:spLocks noGrp="1"/>
          </p:cNvSpPr>
          <p:nvPr>
            <p:ph type="pic" sz="quarter" idx="23" hasCustomPrompt="1"/>
          </p:nvPr>
        </p:nvSpPr>
        <p:spPr>
          <a:xfrm>
            <a:off x="7315200" y="4"/>
            <a:ext cx="7315200" cy="4138135"/>
          </a:xfrm>
          <a:prstGeom prst="rect">
            <a:avLst/>
          </a:prstGeom>
          <a:solidFill>
            <a:schemeClr val="bg1">
              <a:lumMod val="75000"/>
            </a:schemeClr>
          </a:solidFill>
        </p:spPr>
        <p:txBody>
          <a:bodyPr anchor="ctr" anchorCtr="1"/>
          <a:lstStyle>
            <a:lvl1pPr>
              <a:defRPr lang="en-US" sz="1100" dirty="0">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Tree>
    <p:extLst>
      <p:ext uri="{BB962C8B-B14F-4D97-AF65-F5344CB8AC3E}">
        <p14:creationId xmlns:p14="http://schemas.microsoft.com/office/powerpoint/2010/main" val="2317790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rmation slide_WT_1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F93553-CA83-D64F-93AC-7C6E047B4D0A}"/>
              </a:ext>
            </a:extLst>
          </p:cNvPr>
          <p:cNvGraphicFramePr>
            <a:graphicFrameLocks noChangeAspect="1"/>
          </p:cNvGraphicFramePr>
          <p:nvPr userDrawn="1">
            <p:custDataLst>
              <p:tags r:id="rId1"/>
            </p:custDataLst>
            <p:extLst>
              <p:ext uri="{D42A27DB-BD31-4B8C-83A1-F6EECF244321}">
                <p14:modId xmlns:p14="http://schemas.microsoft.com/office/powerpoint/2010/main" val="1992183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CF93553-CA83-D64F-93AC-7C6E047B4D0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AF1B7ED3-6B19-954B-A4E1-DE64D8A79994}"/>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392377" y="30701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$98.5bn</a:t>
            </a:r>
          </a:p>
        </p:txBody>
      </p:sp>
      <p:cxnSp>
        <p:nvCxnSpPr>
          <p:cNvPr id="45" name="Straight Connector 44">
            <a:extLst>
              <a:ext uri="{FF2B5EF4-FFF2-40B4-BE49-F238E27FC236}">
                <a16:creationId xmlns:a16="http://schemas.microsoft.com/office/drawing/2014/main" id="{19BDDCDB-D517-FD4B-8E5B-E4A3107F7729}"/>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 name="Text Placeholder 3">
            <a:extLst>
              <a:ext uri="{FF2B5EF4-FFF2-40B4-BE49-F238E27FC236}">
                <a16:creationId xmlns:a16="http://schemas.microsoft.com/office/drawing/2014/main" id="{C892002B-F90E-E84E-BDA2-66BF0D5E016F}"/>
              </a:ext>
            </a:extLst>
          </p:cNvPr>
          <p:cNvSpPr>
            <a:spLocks noGrp="1"/>
          </p:cNvSpPr>
          <p:nvPr>
            <p:ph type="body" sz="quarter" idx="58" hasCustomPrompt="1"/>
          </p:nvPr>
        </p:nvSpPr>
        <p:spPr>
          <a:xfrm>
            <a:off x="376237" y="3564470"/>
            <a:ext cx="3512907" cy="375073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
        <p:nvSpPr>
          <p:cNvPr id="18" name="Text Placeholder 4">
            <a:extLst>
              <a:ext uri="{FF2B5EF4-FFF2-40B4-BE49-F238E27FC236}">
                <a16:creationId xmlns:a16="http://schemas.microsoft.com/office/drawing/2014/main" id="{7852DD00-C3B0-1F44-ACB8-4A6E52FB69DC}"/>
              </a:ext>
            </a:extLst>
          </p:cNvPr>
          <p:cNvSpPr>
            <a:spLocks noGrp="1"/>
          </p:cNvSpPr>
          <p:nvPr>
            <p:ph type="body" sz="quarter" idx="64" hasCustomPrompt="1"/>
          </p:nvPr>
        </p:nvSpPr>
        <p:spPr>
          <a:xfrm>
            <a:off x="342145" y="278688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1" name="Text Placeholder 4">
            <a:extLst>
              <a:ext uri="{FF2B5EF4-FFF2-40B4-BE49-F238E27FC236}">
                <a16:creationId xmlns:a16="http://schemas.microsoft.com/office/drawing/2014/main" id="{7CABDC14-A151-9D4B-8869-9AB764493546}"/>
              </a:ext>
            </a:extLst>
          </p:cNvPr>
          <p:cNvSpPr>
            <a:spLocks noGrp="1"/>
          </p:cNvSpPr>
          <p:nvPr>
            <p:ph type="body" sz="quarter" idx="65" hasCustomPrompt="1"/>
          </p:nvPr>
        </p:nvSpPr>
        <p:spPr>
          <a:xfrm>
            <a:off x="7309475" y="2786889"/>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EAA34820-997B-E943-9633-D85D238395EF}"/>
              </a:ext>
            </a:extLst>
          </p:cNvPr>
          <p:cNvSpPr>
            <a:spLocks noGrp="1"/>
          </p:cNvSpPr>
          <p:nvPr>
            <p:ph type="body" sz="quarter" idx="66" hasCustomPrompt="1"/>
          </p:nvPr>
        </p:nvSpPr>
        <p:spPr>
          <a:xfrm>
            <a:off x="7295961" y="5084586"/>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7116EE3F-8A01-8C4D-847C-9C75304451A3}"/>
              </a:ext>
            </a:extLst>
          </p:cNvPr>
          <p:cNvSpPr>
            <a:spLocks noGrp="1"/>
          </p:cNvSpPr>
          <p:nvPr>
            <p:ph type="body" sz="quarter" idx="67" hasCustomPrompt="1"/>
          </p:nvPr>
        </p:nvSpPr>
        <p:spPr>
          <a:xfrm>
            <a:off x="10848797" y="5084586"/>
            <a:ext cx="2173288" cy="391696"/>
          </a:xfrm>
          <a:prstGeom prst="rect">
            <a:avLst/>
          </a:prstGeom>
        </p:spPr>
        <p:txBody>
          <a:bodyPr/>
          <a:lstStyle>
            <a:lvl1pPr marL="0" indent="0">
              <a:buNone/>
              <a:defRPr sz="1800" b="1" i="0">
                <a:solidFill>
                  <a:srgbClr val="000000"/>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1243780958"/>
      </p:ext>
    </p:extLst>
  </p:cSld>
  <p:clrMapOvr>
    <a:masterClrMapping/>
  </p:clrMapOvr>
  <p:extLst>
    <p:ext uri="{DCECCB84-F9BA-43D5-87BE-67443E8EF086}">
      <p15:sldGuideLst xmlns:p15="http://schemas.microsoft.com/office/powerpoint/2012/main">
        <p15:guide id="3" orient="horz" pos="2304">
          <p15:clr>
            <a:srgbClr val="FBAE40"/>
          </p15:clr>
        </p15:guide>
        <p15:guide id="4" orient="horz" pos="3264">
          <p15:clr>
            <a:srgbClr val="FBAE40"/>
          </p15:clr>
        </p15:guide>
        <p15:guide id="5" orient="horz" pos="4536">
          <p15:clr>
            <a:srgbClr val="FBAE40"/>
          </p15:clr>
        </p15:guide>
        <p15:guide id="8" orient="horz" pos="2592">
          <p15:clr>
            <a:srgbClr val="FBAE40"/>
          </p15:clr>
        </p15:guide>
        <p15:guide id="9" orient="horz" pos="1896">
          <p15:clr>
            <a:srgbClr val="FBAE40"/>
          </p15:clr>
        </p15:guide>
        <p15:guide id="10" orient="horz" pos="17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33953" y="1825625"/>
            <a:ext cx="1382877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33953" y="438151"/>
            <a:ext cx="13828774" cy="1208088"/>
          </a:xfrm>
          <a:prstGeom prst="rect">
            <a:avLst/>
          </a:prstGeom>
        </p:spPr>
        <p:txBody>
          <a:bodyPr/>
          <a:lstStyle>
            <a:lvl1pPr>
              <a:defRPr sz="3500" b="1">
                <a:solidFill>
                  <a:srgbClr val="3369FF"/>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7485660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rmation slide_WT_1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EC51BDC-3A3D-4043-BD7C-8B0C2DDE281E}"/>
              </a:ext>
            </a:extLst>
          </p:cNvPr>
          <p:cNvGraphicFramePr>
            <a:graphicFrameLocks noChangeAspect="1"/>
          </p:cNvGraphicFramePr>
          <p:nvPr userDrawn="1">
            <p:custDataLst>
              <p:tags r:id="rId1"/>
            </p:custDataLst>
            <p:extLst>
              <p:ext uri="{D42A27DB-BD31-4B8C-83A1-F6EECF244321}">
                <p14:modId xmlns:p14="http://schemas.microsoft.com/office/powerpoint/2010/main" val="1641805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EC51BDC-3A3D-4043-BD7C-8B0C2DDE28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9" name="Slide Number Placeholder 5">
            <a:extLst>
              <a:ext uri="{FF2B5EF4-FFF2-40B4-BE49-F238E27FC236}">
                <a16:creationId xmlns:a16="http://schemas.microsoft.com/office/drawing/2014/main" id="{5D38AB2D-B406-FF4B-BF0F-083823599F5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30" name="Footer Placeholder 3">
            <a:extLst>
              <a:ext uri="{FF2B5EF4-FFF2-40B4-BE49-F238E27FC236}">
                <a16:creationId xmlns:a16="http://schemas.microsoft.com/office/drawing/2014/main" id="{F8B370F0-3B52-6149-82EB-A212DA08E703}"/>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31" name="Text Placeholder 4">
            <a:extLst>
              <a:ext uri="{FF2B5EF4-FFF2-40B4-BE49-F238E27FC236}">
                <a16:creationId xmlns:a16="http://schemas.microsoft.com/office/drawing/2014/main" id="{B81B99F6-04F9-D143-91F5-58FFD936429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4" name="Straight Connector 33">
            <a:extLst>
              <a:ext uri="{FF2B5EF4-FFF2-40B4-BE49-F238E27FC236}">
                <a16:creationId xmlns:a16="http://schemas.microsoft.com/office/drawing/2014/main" id="{CE75B37E-2995-DA45-96DB-2E749ECFB873}"/>
              </a:ext>
            </a:extLst>
          </p:cNvPr>
          <p:cNvCxnSpPr>
            <a:cxnSpLocks/>
          </p:cNvCxnSpPr>
          <p:nvPr userDrawn="1"/>
        </p:nvCxnSpPr>
        <p:spPr>
          <a:xfrm>
            <a:off x="457201" y="2743200"/>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58EB2-5C0C-EF4F-9EDE-FE88CABE6E27}"/>
              </a:ext>
            </a:extLst>
          </p:cNvPr>
          <p:cNvCxnSpPr>
            <a:cxnSpLocks/>
          </p:cNvCxnSpPr>
          <p:nvPr userDrawn="1"/>
        </p:nvCxnSpPr>
        <p:spPr>
          <a:xfrm>
            <a:off x="7392380" y="2743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A0D13308-388E-B540-AA97-7043001F2310}"/>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0" name="Text Placeholder 12">
            <a:extLst>
              <a:ext uri="{FF2B5EF4-FFF2-40B4-BE49-F238E27FC236}">
                <a16:creationId xmlns:a16="http://schemas.microsoft.com/office/drawing/2014/main" id="{057F9DC6-0F74-B443-9FA8-54EDD4D9A2A8}"/>
              </a:ext>
            </a:extLst>
          </p:cNvPr>
          <p:cNvSpPr>
            <a:spLocks noGrp="1"/>
          </p:cNvSpPr>
          <p:nvPr>
            <p:ph type="body" sz="quarter" idx="58" hasCustomPrompt="1"/>
          </p:nvPr>
        </p:nvSpPr>
        <p:spPr>
          <a:xfrm>
            <a:off x="10820721"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cxnSp>
        <p:nvCxnSpPr>
          <p:cNvPr id="41" name="Straight Connector 40">
            <a:extLst>
              <a:ext uri="{FF2B5EF4-FFF2-40B4-BE49-F238E27FC236}">
                <a16:creationId xmlns:a16="http://schemas.microsoft.com/office/drawing/2014/main" id="{7D4ACFCC-1045-4949-BEE9-4720F6600E5D}"/>
              </a:ext>
            </a:extLst>
          </p:cNvPr>
          <p:cNvCxnSpPr>
            <a:cxnSpLocks/>
          </p:cNvCxnSpPr>
          <p:nvPr userDrawn="1"/>
        </p:nvCxnSpPr>
        <p:spPr>
          <a:xfrm>
            <a:off x="7392380" y="50292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DC8021D3-26ED-BE41-8ACF-523C581EEA06}"/>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12">
            <a:extLst>
              <a:ext uri="{FF2B5EF4-FFF2-40B4-BE49-F238E27FC236}">
                <a16:creationId xmlns:a16="http://schemas.microsoft.com/office/drawing/2014/main" id="{0EDEEFC5-5AEC-D343-BC64-A20DF26168FD}"/>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$6.67</a:t>
            </a:r>
          </a:p>
        </p:txBody>
      </p:sp>
      <p:sp>
        <p:nvSpPr>
          <p:cNvPr id="44" name="Text Placeholder 2">
            <a:extLst>
              <a:ext uri="{FF2B5EF4-FFF2-40B4-BE49-F238E27FC236}">
                <a16:creationId xmlns:a16="http://schemas.microsoft.com/office/drawing/2014/main" id="{2EBAE028-A2DC-FE47-BF1B-7F1EE1023995}"/>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5" name="Straight Connector 44">
            <a:extLst>
              <a:ext uri="{FF2B5EF4-FFF2-40B4-BE49-F238E27FC236}">
                <a16:creationId xmlns:a16="http://schemas.microsoft.com/office/drawing/2014/main" id="{C15444EA-5BE2-3A43-8A37-8ECD679B6698}"/>
              </a:ext>
            </a:extLst>
          </p:cNvPr>
          <p:cNvCxnSpPr>
            <a:cxnSpLocks/>
          </p:cNvCxnSpPr>
          <p:nvPr userDrawn="1"/>
        </p:nvCxnSpPr>
        <p:spPr>
          <a:xfrm>
            <a:off x="10741253" y="51816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6" name="Text Placeholder 12">
            <a:extLst>
              <a:ext uri="{FF2B5EF4-FFF2-40B4-BE49-F238E27FC236}">
                <a16:creationId xmlns:a16="http://schemas.microsoft.com/office/drawing/2014/main" id="{549645D7-2239-E34E-977B-8B0EB55B7D5A}"/>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a:t>
            </a:r>
          </a:p>
        </p:txBody>
      </p:sp>
      <p:sp>
        <p:nvSpPr>
          <p:cNvPr id="47" name="Text Placeholder 2">
            <a:extLst>
              <a:ext uri="{FF2B5EF4-FFF2-40B4-BE49-F238E27FC236}">
                <a16:creationId xmlns:a16="http://schemas.microsoft.com/office/drawing/2014/main" id="{343398B6-2A74-6F4A-8075-5D10728268BE}"/>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8" name="Text Placeholder 12">
            <a:extLst>
              <a:ext uri="{FF2B5EF4-FFF2-40B4-BE49-F238E27FC236}">
                <a16:creationId xmlns:a16="http://schemas.microsoft.com/office/drawing/2014/main" id="{303D567E-6E90-744C-B2A0-D643E0F6379C}"/>
              </a:ext>
            </a:extLst>
          </p:cNvPr>
          <p:cNvSpPr>
            <a:spLocks noGrp="1"/>
          </p:cNvSpPr>
          <p:nvPr>
            <p:ph type="body" sz="quarter" idx="62" hasCustomPrompt="1"/>
          </p:nvPr>
        </p:nvSpPr>
        <p:spPr>
          <a:xfrm>
            <a:off x="7269480" y="3475132"/>
            <a:ext cx="3272969"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a:t>
            </a:r>
          </a:p>
        </p:txBody>
      </p:sp>
      <p:sp>
        <p:nvSpPr>
          <p:cNvPr id="49" name="Text Placeholder 2">
            <a:extLst>
              <a:ext uri="{FF2B5EF4-FFF2-40B4-BE49-F238E27FC236}">
                <a16:creationId xmlns:a16="http://schemas.microsoft.com/office/drawing/2014/main" id="{4DB436AF-4BF3-EC47-8D2C-8AF9147E08C7}"/>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0" name="Straight Connector 49">
            <a:extLst>
              <a:ext uri="{FF2B5EF4-FFF2-40B4-BE49-F238E27FC236}">
                <a16:creationId xmlns:a16="http://schemas.microsoft.com/office/drawing/2014/main" id="{7A9F7746-7522-DD44-83E8-BE7A0F4CFA3B}"/>
              </a:ext>
            </a:extLst>
          </p:cNvPr>
          <p:cNvCxnSpPr>
            <a:cxnSpLocks/>
          </p:cNvCxnSpPr>
          <p:nvPr userDrawn="1"/>
        </p:nvCxnSpPr>
        <p:spPr>
          <a:xfrm>
            <a:off x="10741253" y="2908300"/>
            <a:ext cx="0" cy="2019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9EE26970-DA91-D24A-B24E-9DADEFA332A7}"/>
              </a:ext>
            </a:extLst>
          </p:cNvPr>
          <p:cNvSpPr>
            <a:spLocks noGrp="1"/>
          </p:cNvSpPr>
          <p:nvPr>
            <p:ph type="body" sz="quarter" idx="64" hasCustomPrompt="1"/>
          </p:nvPr>
        </p:nvSpPr>
        <p:spPr>
          <a:xfrm>
            <a:off x="376237" y="3566162"/>
            <a:ext cx="3512907" cy="3730752"/>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a:t>
            </a:r>
          </a:p>
        </p:txBody>
      </p:sp>
    </p:spTree>
    <p:extLst>
      <p:ext uri="{BB962C8B-B14F-4D97-AF65-F5344CB8AC3E}">
        <p14:creationId xmlns:p14="http://schemas.microsoft.com/office/powerpoint/2010/main" val="1660191755"/>
      </p:ext>
    </p:extLst>
  </p:cSld>
  <p:clrMapOvr>
    <a:masterClrMapping/>
  </p:clrMapOvr>
  <p:extLst>
    <p:ext uri="{DCECCB84-F9BA-43D5-87BE-67443E8EF086}">
      <p15:sldGuideLst xmlns:p15="http://schemas.microsoft.com/office/powerpoint/2012/main">
        <p15:guide id="1" orient="horz" pos="2304">
          <p15:clr>
            <a:srgbClr val="FBAE40"/>
          </p15:clr>
        </p15:guide>
        <p15:guide id="2" orient="horz" pos="3264">
          <p15:clr>
            <a:srgbClr val="FBAE40"/>
          </p15:clr>
        </p15:guide>
        <p15:guide id="3" orient="horz" pos="45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rmation slide_WT_1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C2C4DE4-A352-C649-9975-54F90C6F5390}"/>
              </a:ext>
            </a:extLst>
          </p:cNvPr>
          <p:cNvGraphicFramePr>
            <a:graphicFrameLocks noChangeAspect="1"/>
          </p:cNvGraphicFramePr>
          <p:nvPr userDrawn="1">
            <p:custDataLst>
              <p:tags r:id="rId1"/>
            </p:custDataLst>
            <p:extLst>
              <p:ext uri="{D42A27DB-BD31-4B8C-83A1-F6EECF244321}">
                <p14:modId xmlns:p14="http://schemas.microsoft.com/office/powerpoint/2010/main" val="2336614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EC2C4DE4-A352-C649-9975-54F90C6F539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7" name="Straight Connector 6">
            <a:extLst>
              <a:ext uri="{FF2B5EF4-FFF2-40B4-BE49-F238E27FC236}">
                <a16:creationId xmlns:a16="http://schemas.microsoft.com/office/drawing/2014/main" id="{EA665877-4334-864C-9D33-4C963E2EB9A6}"/>
              </a:ext>
            </a:extLst>
          </p:cNvPr>
          <p:cNvCxnSpPr>
            <a:cxnSpLocks/>
          </p:cNvCxnSpPr>
          <p:nvPr userDrawn="1"/>
        </p:nvCxnSpPr>
        <p:spPr>
          <a:xfrm>
            <a:off x="49757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1FD0ECCA-7FBF-EC45-80FA-79AEE8526DB2}"/>
              </a:ext>
            </a:extLst>
          </p:cNvPr>
          <p:cNvSpPr>
            <a:spLocks noGrp="1"/>
          </p:cNvSpPr>
          <p:nvPr>
            <p:ph type="body" sz="quarter" idx="42" hasCustomPrompt="1"/>
          </p:nvPr>
        </p:nvSpPr>
        <p:spPr>
          <a:xfrm>
            <a:off x="397345" y="3312518"/>
            <a:ext cx="4488871" cy="1063913"/>
          </a:xfrm>
          <a:prstGeom prst="rect">
            <a:avLst/>
          </a:prstGeom>
        </p:spPr>
        <p:txBody>
          <a:bodyPr>
            <a:noAutofit/>
          </a:bodyPr>
          <a:lstStyle>
            <a:lvl1pPr marL="0" indent="0">
              <a:buNone/>
              <a:defRPr sz="6960" b="1" i="0">
                <a:solidFill>
                  <a:srgbClr val="3369FF"/>
                </a:solidFill>
                <a:latin typeface="Segoe UI" panose="020B0502040204020203" pitchFamily="34" charset="0"/>
                <a:sym typeface="Segoe UI" panose="020B0502040204020203" pitchFamily="34" charset="0"/>
              </a:defRPr>
            </a:lvl1pPr>
          </a:lstStyle>
          <a:p>
            <a:pPr lvl="0"/>
            <a:r>
              <a:rPr lang="en-US" dirty="0"/>
              <a:t>$6.67 bn</a:t>
            </a:r>
          </a:p>
        </p:txBody>
      </p:sp>
      <p:sp>
        <p:nvSpPr>
          <p:cNvPr id="19" name="Text Placeholder 12">
            <a:extLst>
              <a:ext uri="{FF2B5EF4-FFF2-40B4-BE49-F238E27FC236}">
                <a16:creationId xmlns:a16="http://schemas.microsoft.com/office/drawing/2014/main" id="{ACC7B9EA-F978-A348-9397-F545378C0FE6}"/>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0" name="Text Placeholder 12">
            <a:extLst>
              <a:ext uri="{FF2B5EF4-FFF2-40B4-BE49-F238E27FC236}">
                <a16:creationId xmlns:a16="http://schemas.microsoft.com/office/drawing/2014/main" id="{792D6B90-E22B-B54F-AB02-2FE60B59EE91}"/>
              </a:ext>
            </a:extLst>
          </p:cNvPr>
          <p:cNvSpPr>
            <a:spLocks noGrp="1"/>
          </p:cNvSpPr>
          <p:nvPr>
            <p:ph type="body" sz="quarter" idx="44" hasCustomPrompt="1"/>
          </p:nvPr>
        </p:nvSpPr>
        <p:spPr>
          <a:xfrm>
            <a:off x="9576671" y="3311221"/>
            <a:ext cx="4488871"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$7.8 bn</a:t>
            </a:r>
          </a:p>
        </p:txBody>
      </p:sp>
      <p:sp>
        <p:nvSpPr>
          <p:cNvPr id="22" name="Slide Number Placeholder 5">
            <a:extLst>
              <a:ext uri="{FF2B5EF4-FFF2-40B4-BE49-F238E27FC236}">
                <a16:creationId xmlns:a16="http://schemas.microsoft.com/office/drawing/2014/main" id="{B242A32C-70DA-3541-86E4-DEB88241A04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7A176CA7-E579-424E-9650-7B467D40A288}"/>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24" name="Text Placeholder 4">
            <a:extLst>
              <a:ext uri="{FF2B5EF4-FFF2-40B4-BE49-F238E27FC236}">
                <a16:creationId xmlns:a16="http://schemas.microsoft.com/office/drawing/2014/main" id="{1BA2D8BF-E617-1240-ADA0-BE5CB0E8E37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8" name="Straight Connector 37">
            <a:extLst>
              <a:ext uri="{FF2B5EF4-FFF2-40B4-BE49-F238E27FC236}">
                <a16:creationId xmlns:a16="http://schemas.microsoft.com/office/drawing/2014/main" id="{7ECE185B-F547-894B-BA13-E24374A0F87B}"/>
              </a:ext>
            </a:extLst>
          </p:cNvPr>
          <p:cNvCxnSpPr>
            <a:cxnSpLocks/>
          </p:cNvCxnSpPr>
          <p:nvPr userDrawn="1"/>
        </p:nvCxnSpPr>
        <p:spPr>
          <a:xfrm>
            <a:off x="457200" y="2743200"/>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D6756D6F-CB84-2843-AB66-8CB231DB23FD}"/>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55382E83-076B-4D41-B816-E9739B0FEF60}"/>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E1B34D03-1108-114D-9626-7F3D9985BA2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1" name="Text Placeholder 2">
            <a:extLst>
              <a:ext uri="{FF2B5EF4-FFF2-40B4-BE49-F238E27FC236}">
                <a16:creationId xmlns:a16="http://schemas.microsoft.com/office/drawing/2014/main" id="{360B174F-49F1-DE43-8BF9-56D0BA220C0C}"/>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2" name="Text Placeholder 2">
            <a:extLst>
              <a:ext uri="{FF2B5EF4-FFF2-40B4-BE49-F238E27FC236}">
                <a16:creationId xmlns:a16="http://schemas.microsoft.com/office/drawing/2014/main" id="{4CDAA985-C7B7-6F44-AD22-64271D1B3E7D}"/>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3" name="Text Placeholder 2">
            <a:extLst>
              <a:ext uri="{FF2B5EF4-FFF2-40B4-BE49-F238E27FC236}">
                <a16:creationId xmlns:a16="http://schemas.microsoft.com/office/drawing/2014/main" id="{4EABDBAC-4361-8D4E-BFE1-06CA51AE90E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6" name="Text Placeholder 47">
            <a:extLst>
              <a:ext uri="{FF2B5EF4-FFF2-40B4-BE49-F238E27FC236}">
                <a16:creationId xmlns:a16="http://schemas.microsoft.com/office/drawing/2014/main" id="{DC8F02FE-06F8-1049-A01C-F444135B2E22}"/>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7" name="Text Placeholder 47">
            <a:extLst>
              <a:ext uri="{FF2B5EF4-FFF2-40B4-BE49-F238E27FC236}">
                <a16:creationId xmlns:a16="http://schemas.microsoft.com/office/drawing/2014/main" id="{A9ABE5EE-89CE-0346-868E-F3A335C3F3A5}"/>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sp>
        <p:nvSpPr>
          <p:cNvPr id="58" name="Text Placeholder 47">
            <a:extLst>
              <a:ext uri="{FF2B5EF4-FFF2-40B4-BE49-F238E27FC236}">
                <a16:creationId xmlns:a16="http://schemas.microsoft.com/office/drawing/2014/main" id="{A4278D69-396D-6445-A156-2E8A2EC75A4B}"/>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171446" marR="0" indent="-171446" algn="l" defTabSz="1097198" rtl="0" eaLnBrk="1" fontAlgn="auto" latinLnBrk="0" hangingPunct="1">
              <a:lnSpc>
                <a:spcPct val="90000"/>
              </a:lnSpc>
              <a:spcBef>
                <a:spcPts val="1200"/>
              </a:spcBef>
              <a:spcAft>
                <a:spcPts val="0"/>
              </a:spcAft>
              <a:buClrTx/>
              <a:buSzTx/>
              <a:buFont typeface="Courier New" panose="02070309020205020404" pitchFamily="49" charset="0"/>
              <a:buChar char="o"/>
              <a:tabLst/>
              <a:defRPr sz="1200" b="0" i="0">
                <a:solidFill>
                  <a:srgbClr val="002677"/>
                </a:solidFill>
                <a:latin typeface="Segoe UI" panose="020B0502040204020203" pitchFamily="34" charset="0"/>
                <a:sym typeface="Segoe UI" panose="020B0502040204020203" pitchFamily="34"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r>
              <a:rPr lang="en-US" dirty="0"/>
              <a:t>  </a:t>
            </a:r>
          </a:p>
        </p:txBody>
      </p:sp>
      <p:cxnSp>
        <p:nvCxnSpPr>
          <p:cNvPr id="67" name="Straight Connector 66">
            <a:extLst>
              <a:ext uri="{FF2B5EF4-FFF2-40B4-BE49-F238E27FC236}">
                <a16:creationId xmlns:a16="http://schemas.microsoft.com/office/drawing/2014/main" id="{1730EFD7-C2C5-1748-B34C-EFA109D4819B}"/>
              </a:ext>
            </a:extLst>
          </p:cNvPr>
          <p:cNvCxnSpPr>
            <a:cxnSpLocks/>
          </p:cNvCxnSpPr>
          <p:nvPr userDrawn="1"/>
        </p:nvCxnSpPr>
        <p:spPr>
          <a:xfrm>
            <a:off x="9636683" y="2895600"/>
            <a:ext cx="0" cy="44196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832426"/>
      </p:ext>
    </p:extLst>
  </p:cSld>
  <p:clrMapOvr>
    <a:masterClrMapping/>
  </p:clrMapOvr>
  <p:extLst>
    <p:ext uri="{DCECCB84-F9BA-43D5-87BE-67443E8EF086}">
      <p15:sldGuideLst xmlns:p15="http://schemas.microsoft.com/office/powerpoint/2012/main">
        <p15:guide id="5" pos="2304">
          <p15:clr>
            <a:srgbClr val="FBAE40"/>
          </p15:clr>
        </p15:guide>
        <p15:guide id="6" orient="horz" pos="2208">
          <p15:clr>
            <a:srgbClr val="FBAE40"/>
          </p15:clr>
        </p15:guide>
        <p15:guide id="7" orient="horz" pos="3264">
          <p15:clr>
            <a:srgbClr val="FBAE40"/>
          </p15:clr>
        </p15:guide>
        <p15:guide id="8" orient="horz" pos="34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formation slide_WT_15">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0F80E67-3F4B-42BB-980F-6BA31C466CB0}"/>
              </a:ext>
            </a:extLst>
          </p:cNvPr>
          <p:cNvSpPr>
            <a:spLocks noGrp="1"/>
          </p:cNvSpPr>
          <p:nvPr>
            <p:ph type="pic" sz="quarter" idx="14" hasCustomPrompt="1"/>
          </p:nvPr>
        </p:nvSpPr>
        <p:spPr>
          <a:xfrm>
            <a:off x="3175" y="0"/>
            <a:ext cx="14627225" cy="8229599"/>
          </a:xfrm>
          <a:prstGeom prst="rect">
            <a:avLst/>
          </a:prstGeom>
          <a:solidFill>
            <a:schemeClr val="bg1">
              <a:lumMod val="75000"/>
            </a:schemeClr>
          </a:solidFill>
        </p:spPr>
        <p:txBody>
          <a:bodyPr anchor="ctr" anchorCtr="1"/>
          <a:lstStyle>
            <a:lvl1pPr marL="0" indent="0" algn="ctr">
              <a:buNone/>
              <a:defRPr lang="en-US" dirty="0"/>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503F319F-84E1-1746-AD2B-3D8B9984BE1F}"/>
              </a:ext>
            </a:extLst>
          </p:cNvPr>
          <p:cNvGraphicFramePr>
            <a:graphicFrameLocks noChangeAspect="1"/>
          </p:cNvGraphicFramePr>
          <p:nvPr userDrawn="1">
            <p:custDataLst>
              <p:tags r:id="rId1"/>
            </p:custDataLst>
            <p:extLst>
              <p:ext uri="{D42A27DB-BD31-4B8C-83A1-F6EECF244321}">
                <p14:modId xmlns:p14="http://schemas.microsoft.com/office/powerpoint/2010/main" val="2827888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503F319F-84E1-1746-AD2B-3D8B9984BE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EA8504AF-9EF1-5449-88C1-29BE7D24B74D}"/>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A4783DF6-41E2-4D4B-BAFD-D284B0B5CA4E}"/>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2" name="Text Placeholder 4">
            <a:extLst>
              <a:ext uri="{FF2B5EF4-FFF2-40B4-BE49-F238E27FC236}">
                <a16:creationId xmlns:a16="http://schemas.microsoft.com/office/drawing/2014/main" id="{B90970C6-B662-AE44-B459-54AABA9B3C87}"/>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770E5FF6-7D6B-7947-886D-08B5315828B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002577"/>
                </a:solidFill>
                <a:latin typeface="Segoe UI" panose="020B0502040204020203" pitchFamily="34" charset="0"/>
                <a:sym typeface="Segoe UI" panose="020B0502040204020203" pitchFamily="34" charset="0"/>
              </a:defRPr>
            </a:lvl1pPr>
          </a:lstStyle>
          <a:p>
            <a:pPr lvl="0"/>
            <a:r>
              <a:rPr lang="en-US" dirty="0"/>
              <a:t>Body Headline</a:t>
            </a:r>
          </a:p>
        </p:txBody>
      </p:sp>
      <p:sp>
        <p:nvSpPr>
          <p:cNvPr id="3" name="Text Placeholder 2">
            <a:extLst>
              <a:ext uri="{FF2B5EF4-FFF2-40B4-BE49-F238E27FC236}">
                <a16:creationId xmlns:a16="http://schemas.microsoft.com/office/drawing/2014/main" id="{6E16B6CA-AD7F-CD4D-A695-CC8B343A3E83}"/>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Occatur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optio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consequi</a:t>
            </a:r>
            <a:r>
              <a:rPr lang="en-US" dirty="0">
                <a:solidFill>
                  <a:srgbClr val="002677"/>
                </a:solidFill>
                <a:effectLst/>
                <a:latin typeface="Segoe UI" panose="020B0502040204020203" pitchFamily="34" charset="0"/>
              </a:rPr>
              <a:t> am que pro </a:t>
            </a:r>
            <a:r>
              <a:rPr lang="en-US" dirty="0" err="1">
                <a:solidFill>
                  <a:srgbClr val="002677"/>
                </a:solidFill>
                <a:effectLst/>
                <a:latin typeface="Segoe UI" panose="020B0502040204020203" pitchFamily="34" charset="0"/>
              </a:rPr>
              <a:t>berrunti</a:t>
            </a:r>
            <a:r>
              <a:rPr lang="en-US" dirty="0">
                <a:solidFill>
                  <a:srgbClr val="002677"/>
                </a:solidFill>
                <a:effectLst/>
                <a:latin typeface="Segoe UI" panose="020B0502040204020203" pitchFamily="34" charset="0"/>
              </a:rPr>
              <a:t> re quo </a:t>
            </a:r>
            <a:r>
              <a:rPr lang="en-US" dirty="0" err="1">
                <a:solidFill>
                  <a:srgbClr val="002677"/>
                </a:solidFill>
                <a:effectLst/>
                <a:latin typeface="Segoe UI" panose="020B0502040204020203" pitchFamily="34" charset="0"/>
              </a:rPr>
              <a:t>iminimus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es el </a:t>
            </a:r>
            <a:r>
              <a:rPr lang="en-US" dirty="0" err="1">
                <a:solidFill>
                  <a:srgbClr val="002677"/>
                </a:solidFill>
                <a:effectLst/>
                <a:latin typeface="Segoe UI" panose="020B0502040204020203" pitchFamily="34" charset="0"/>
              </a:rPr>
              <a:t>estiam</a:t>
            </a:r>
            <a:r>
              <a:rPr lang="en-US" dirty="0">
                <a:solidFill>
                  <a:srgbClr val="002677"/>
                </a:solidFill>
                <a:effectLst/>
                <a:latin typeface="Segoe UI" panose="020B0502040204020203" pitchFamily="34" charset="0"/>
              </a:rPr>
              <a:t> ex </a:t>
            </a:r>
            <a:r>
              <a:rPr lang="en-US" dirty="0" err="1">
                <a:solidFill>
                  <a:srgbClr val="002677"/>
                </a:solidFill>
                <a:effectLst/>
                <a:latin typeface="Segoe UI" panose="020B0502040204020203" pitchFamily="34" charset="0"/>
              </a:rPr>
              <a:t>excearuptae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Uga</a:t>
            </a:r>
            <a:r>
              <a:rPr lang="en-US" dirty="0">
                <a:solidFill>
                  <a:srgbClr val="002677"/>
                </a:solidFill>
                <a:effectLst/>
                <a:latin typeface="Segoe UI" panose="020B0502040204020203" pitchFamily="34" charset="0"/>
              </a:rPr>
              <a:t>. Ut et </a:t>
            </a:r>
            <a:r>
              <a:rPr lang="en-US" dirty="0" err="1">
                <a:solidFill>
                  <a:srgbClr val="002677"/>
                </a:solidFill>
                <a:effectLst/>
                <a:latin typeface="Segoe UI" panose="020B0502040204020203" pitchFamily="34" charset="0"/>
              </a:rPr>
              <a:t>aliquas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eos</a:t>
            </a:r>
            <a:r>
              <a:rPr lang="en-US" dirty="0">
                <a:solidFill>
                  <a:srgbClr val="002677"/>
                </a:solidFill>
                <a:effectLst/>
                <a:latin typeface="Segoe UI" panose="020B0502040204020203" pitchFamily="34" charset="0"/>
              </a:rPr>
              <a:t> </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002677"/>
                </a:solidFill>
                <a:effectLst/>
                <a:latin typeface="Segoe UI" panose="020B0502040204020203" pitchFamily="34" charset="0"/>
              </a:rPr>
              <a:t>natur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duciisq</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quos mod </a:t>
            </a:r>
            <a:r>
              <a:rPr lang="en-US" dirty="0" err="1">
                <a:solidFill>
                  <a:srgbClr val="002677"/>
                </a:solidFill>
                <a:effectLst/>
                <a:latin typeface="Segoe UI" panose="020B0502040204020203" pitchFamily="34" charset="0"/>
              </a:rPr>
              <a:t>ulpa</a:t>
            </a:r>
            <a:r>
              <a:rPr lang="en-US" dirty="0">
                <a:solidFill>
                  <a:srgbClr val="002677"/>
                </a:solidFill>
                <a:effectLst/>
                <a:latin typeface="Segoe UI" panose="020B0502040204020203" pitchFamily="34" charset="0"/>
              </a:rPr>
              <a:t> non </a:t>
            </a:r>
            <a:r>
              <a:rPr lang="en-US" dirty="0" err="1">
                <a:solidFill>
                  <a:srgbClr val="002677"/>
                </a:solidFill>
                <a:effectLst/>
                <a:latin typeface="Segoe UI" panose="020B0502040204020203" pitchFamily="34" charset="0"/>
              </a:rPr>
              <a:t>rerorer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spelicil</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ventium</a:t>
            </a:r>
            <a:r>
              <a:rPr lang="en-US" dirty="0">
                <a:solidFill>
                  <a:srgbClr val="002677"/>
                </a:solidFill>
                <a:effectLst/>
                <a:latin typeface="Segoe UI" panose="020B0502040204020203" pitchFamily="34" charset="0"/>
              </a:rPr>
              <a:t> nu </a:t>
            </a:r>
            <a:r>
              <a:rPr lang="en-US" dirty="0" err="1">
                <a:solidFill>
                  <a:srgbClr val="002677"/>
                </a:solidFill>
                <a:effectLst/>
                <a:latin typeface="Segoe UI" panose="020B0502040204020203" pitchFamily="34" charset="0"/>
              </a:rPr>
              <a:t>lpa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quist</a:t>
            </a:r>
            <a:r>
              <a:rPr lang="en-US" dirty="0">
                <a:solidFill>
                  <a:srgbClr val="002677"/>
                </a:solidFill>
                <a:effectLst/>
                <a:latin typeface="Segoe UI" panose="020B0502040204020203" pitchFamily="34" charset="0"/>
              </a:rPr>
              <a:t>, quid </a:t>
            </a:r>
            <a:r>
              <a:rPr lang="en-US" dirty="0" err="1">
                <a:solidFill>
                  <a:srgbClr val="002677"/>
                </a:solidFill>
                <a:effectLst/>
                <a:latin typeface="Segoe UI" panose="020B0502040204020203" pitchFamily="34" charset="0"/>
              </a:rPr>
              <a:t>earum</a:t>
            </a:r>
            <a:r>
              <a:rPr lang="en-US" dirty="0">
                <a:solidFill>
                  <a:srgbClr val="002677"/>
                </a:solidFill>
                <a:effectLst/>
                <a:latin typeface="Segoe UI" panose="020B0502040204020203" pitchFamily="34" charset="0"/>
              </a:rPr>
              <a:t>, cum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miligen</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tiorit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moloribus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eatendi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dolessus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restionseque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dist</a:t>
            </a:r>
            <a:r>
              <a:rPr lang="en-US" dirty="0">
                <a:solidFill>
                  <a:srgbClr val="002677"/>
                </a:solidFill>
                <a:effectLst/>
                <a:latin typeface="Segoe UI" panose="020B0502040204020203" pitchFamily="34" charset="0"/>
              </a:rPr>
              <a:t>, cone nit </a:t>
            </a:r>
            <a:r>
              <a:rPr lang="en-US" dirty="0" err="1">
                <a:solidFill>
                  <a:srgbClr val="002677"/>
                </a:solidFill>
                <a:effectLst/>
                <a:latin typeface="Segoe UI" panose="020B0502040204020203" pitchFamily="34" charset="0"/>
              </a:rPr>
              <a:t>iducips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ustionem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volecturitia</a:t>
            </a:r>
            <a:r>
              <a:rPr lang="en-US" dirty="0">
                <a:solidFill>
                  <a:srgbClr val="002677"/>
                </a:solidFill>
                <a:effectLst/>
                <a:latin typeface="Segoe UI" panose="020B0502040204020203" pitchFamily="34" charset="0"/>
              </a:rPr>
              <a:t> dis </a:t>
            </a:r>
            <a:r>
              <a:rPr lang="en-US" dirty="0" err="1">
                <a:solidFill>
                  <a:srgbClr val="002677"/>
                </a:solidFill>
                <a:effectLst/>
                <a:latin typeface="Segoe UI" panose="020B0502040204020203" pitchFamily="34" charset="0"/>
              </a:rPr>
              <a:t>ducimusam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faccum</a:t>
            </a:r>
            <a:r>
              <a:rPr lang="en-US" dirty="0">
                <a:solidFill>
                  <a:srgbClr val="002677"/>
                </a:solidFill>
                <a:effectLst/>
                <a:latin typeface="Segoe UI" panose="020B0502040204020203" pitchFamily="34" charset="0"/>
              </a:rPr>
              <a:t>, sim </a:t>
            </a:r>
            <a:r>
              <a:rPr lang="en-US" dirty="0" err="1">
                <a:solidFill>
                  <a:srgbClr val="002677"/>
                </a:solidFill>
                <a:effectLst/>
                <a:latin typeface="Segoe UI" panose="020B0502040204020203" pitchFamily="34" charset="0"/>
              </a:rPr>
              <a:t>apitas</a:t>
            </a:r>
            <a:r>
              <a:rPr lang="en-US" dirty="0">
                <a:solidFill>
                  <a:srgbClr val="002677"/>
                </a:solidFill>
                <a:effectLst/>
                <a:latin typeface="Segoe UI" panose="020B0502040204020203" pitchFamily="34" charset="0"/>
              </a:rPr>
              <a:t> et abo.</a:t>
            </a:r>
          </a:p>
        </p:txBody>
      </p:sp>
    </p:spTree>
    <p:extLst>
      <p:ext uri="{BB962C8B-B14F-4D97-AF65-F5344CB8AC3E}">
        <p14:creationId xmlns:p14="http://schemas.microsoft.com/office/powerpoint/2010/main" val="3510781218"/>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1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391EBD2-CA2B-524E-ADBC-844A82584F35}"/>
              </a:ext>
            </a:extLst>
          </p:cNvPr>
          <p:cNvGraphicFramePr>
            <a:graphicFrameLocks noChangeAspect="1"/>
          </p:cNvGraphicFramePr>
          <p:nvPr userDrawn="1">
            <p:custDataLst>
              <p:tags r:id="rId1"/>
            </p:custDataLst>
            <p:extLst>
              <p:ext uri="{D42A27DB-BD31-4B8C-83A1-F6EECF244321}">
                <p14:modId xmlns:p14="http://schemas.microsoft.com/office/powerpoint/2010/main" val="37475648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391EBD2-CA2B-524E-ADBC-844A82584F35}"/>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hart Placeholder 4">
            <a:extLst>
              <a:ext uri="{FF2B5EF4-FFF2-40B4-BE49-F238E27FC236}">
                <a16:creationId xmlns:a16="http://schemas.microsoft.com/office/drawing/2014/main" id="{0403E054-70E9-7E45-B65A-CB417AF6B088}"/>
              </a:ext>
            </a:extLst>
          </p:cNvPr>
          <p:cNvSpPr>
            <a:spLocks noGrp="1"/>
          </p:cNvSpPr>
          <p:nvPr>
            <p:ph type="chart" sz="quarter" idx="53"/>
          </p:nvPr>
        </p:nvSpPr>
        <p:spPr>
          <a:xfrm>
            <a:off x="7315201" y="1817370"/>
            <a:ext cx="6995312" cy="5497830"/>
          </a:xfrm>
          <a:prstGeom prst="rect">
            <a:avLst/>
          </a:prstGeom>
        </p:spPr>
        <p:txBody>
          <a:bodyPr/>
          <a:lstStyle>
            <a:lvl1pPr>
              <a:defRPr sz="80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2" name="Slide Number Placeholder 5">
            <a:extLst>
              <a:ext uri="{FF2B5EF4-FFF2-40B4-BE49-F238E27FC236}">
                <a16:creationId xmlns:a16="http://schemas.microsoft.com/office/drawing/2014/main" id="{A96A91FC-055C-7A44-8AD4-5530B82A27E0}"/>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5" name="Footer Placeholder 3">
            <a:extLst>
              <a:ext uri="{FF2B5EF4-FFF2-40B4-BE49-F238E27FC236}">
                <a16:creationId xmlns:a16="http://schemas.microsoft.com/office/drawing/2014/main" id="{D2E14EE6-88ED-824E-926A-F12F0DF35E09}"/>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10" name="Text Placeholder 4">
            <a:extLst>
              <a:ext uri="{FF2B5EF4-FFF2-40B4-BE49-F238E27FC236}">
                <a16:creationId xmlns:a16="http://schemas.microsoft.com/office/drawing/2014/main" id="{C2B36D71-9C76-8443-926C-09D9F3B83703}"/>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1" name="Text Placeholder 2">
            <a:extLst>
              <a:ext uri="{FF2B5EF4-FFF2-40B4-BE49-F238E27FC236}">
                <a16:creationId xmlns:a16="http://schemas.microsoft.com/office/drawing/2014/main" id="{2EF3EAB3-F5C8-2B46-A853-E9AE626EDC9D}"/>
              </a:ext>
            </a:extLst>
          </p:cNvPr>
          <p:cNvSpPr>
            <a:spLocks noGrp="1"/>
          </p:cNvSpPr>
          <p:nvPr>
            <p:ph type="body" sz="quarter" idx="57" hasCustomPrompt="1"/>
          </p:nvPr>
        </p:nvSpPr>
        <p:spPr>
          <a:xfrm>
            <a:off x="376177"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 name="Text Placeholder 2">
            <a:extLst>
              <a:ext uri="{FF2B5EF4-FFF2-40B4-BE49-F238E27FC236}">
                <a16:creationId xmlns:a16="http://schemas.microsoft.com/office/drawing/2014/main" id="{7142E972-57AB-2143-AB8E-FBDCCF58522B}"/>
              </a:ext>
            </a:extLst>
          </p:cNvPr>
          <p:cNvSpPr>
            <a:spLocks noGrp="1"/>
          </p:cNvSpPr>
          <p:nvPr>
            <p:ph type="body" sz="quarter" idx="59" hasCustomPrompt="1"/>
          </p:nvPr>
        </p:nvSpPr>
        <p:spPr>
          <a:xfrm>
            <a:off x="376238"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
        <p:nvSpPr>
          <p:cNvPr id="13" name="Text Placeholder 2">
            <a:extLst>
              <a:ext uri="{FF2B5EF4-FFF2-40B4-BE49-F238E27FC236}">
                <a16:creationId xmlns:a16="http://schemas.microsoft.com/office/drawing/2014/main" id="{D439E6D7-7242-774B-B1AC-9AB4CB9957AC}"/>
              </a:ext>
            </a:extLst>
          </p:cNvPr>
          <p:cNvSpPr>
            <a:spLocks noGrp="1"/>
          </p:cNvSpPr>
          <p:nvPr>
            <p:ph type="body" sz="quarter" idx="60" hasCustomPrompt="1"/>
          </p:nvPr>
        </p:nvSpPr>
        <p:spPr>
          <a:xfrm>
            <a:off x="3837006" y="398860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4" name="Text Placeholder 2">
            <a:extLst>
              <a:ext uri="{FF2B5EF4-FFF2-40B4-BE49-F238E27FC236}">
                <a16:creationId xmlns:a16="http://schemas.microsoft.com/office/drawing/2014/main" id="{D589E4F8-A981-E747-A67E-C2EEC2271DD4}"/>
              </a:ext>
            </a:extLst>
          </p:cNvPr>
          <p:cNvSpPr>
            <a:spLocks noGrp="1"/>
          </p:cNvSpPr>
          <p:nvPr>
            <p:ph type="body" sz="quarter" idx="61" hasCustomPrompt="1"/>
          </p:nvPr>
        </p:nvSpPr>
        <p:spPr>
          <a:xfrm>
            <a:off x="3837069" y="4257551"/>
            <a:ext cx="3315868" cy="3057651"/>
          </a:xfrm>
          <a:prstGeom prst="rect">
            <a:avLst/>
          </a:prstGeom>
        </p:spPr>
        <p:txBody>
          <a:bodyPr/>
          <a:lstStyle>
            <a:lvl1pPr marL="0" indent="0">
              <a:lnSpc>
                <a:spcPts val="1600"/>
              </a:lnSpc>
              <a:spcBef>
                <a:spcPts val="0"/>
              </a:spcBef>
              <a:buNone/>
              <a:defRPr lang="en-US" sz="1200" b="0" i="0" smtClean="0">
                <a:effectLst/>
                <a:latin typeface="IBM Plex Sans Medium" panose="020B0603050203000203" pitchFamily="34" charset="0"/>
              </a:defRPr>
            </a:lvl1pPr>
          </a:lstStyle>
          <a:p>
            <a:r>
              <a:rPr lang="en-US" dirty="0">
                <a:solidFill>
                  <a:srgbClr val="002677"/>
                </a:solidFill>
                <a:effectLst/>
                <a:latin typeface="Segoe UI" panose="020B0502040204020203" pitchFamily="34" charset="0"/>
              </a:rPr>
              <a:t>Tur </a:t>
            </a:r>
            <a:r>
              <a:rPr lang="en-US" dirty="0" err="1">
                <a:solidFill>
                  <a:srgbClr val="002677"/>
                </a:solidFill>
                <a:effectLst/>
                <a:latin typeface="Segoe UI" panose="020B0502040204020203" pitchFamily="34" charset="0"/>
              </a:rPr>
              <a:t>solut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haruntor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saessequist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officiae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suntem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experia</a:t>
            </a:r>
            <a:r>
              <a:rPr lang="en-US" dirty="0">
                <a:solidFill>
                  <a:srgbClr val="002677"/>
                </a:solidFill>
                <a:effectLst/>
                <a:latin typeface="Segoe UI" panose="020B0502040204020203" pitchFamily="34" charset="0"/>
              </a:rPr>
              <a:t> que </a:t>
            </a:r>
            <a:r>
              <a:rPr lang="en-US" dirty="0" err="1">
                <a:solidFill>
                  <a:srgbClr val="002677"/>
                </a:solidFill>
                <a:effectLst/>
                <a:latin typeface="Segoe UI" panose="020B0502040204020203" pitchFamily="34" charset="0"/>
              </a:rPr>
              <a:t>pratibus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fuga</a:t>
            </a:r>
            <a:r>
              <a:rPr lang="en-US" dirty="0">
                <a:solidFill>
                  <a:srgbClr val="002677"/>
                </a:solidFill>
                <a:effectLst/>
                <a:latin typeface="Segoe UI" panose="020B0502040204020203" pitchFamily="34" charset="0"/>
              </a:rPr>
              <a:t>. Ut </a:t>
            </a:r>
            <a:r>
              <a:rPr lang="en-US" dirty="0" err="1">
                <a:solidFill>
                  <a:srgbClr val="002677"/>
                </a:solidFill>
                <a:effectLst/>
                <a:latin typeface="Segoe UI" panose="020B0502040204020203" pitchFamily="34" charset="0"/>
              </a:rPr>
              <a:t>adiatiis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periae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vendelitatis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sectem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quidem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audae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nulla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andigent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quossi</a:t>
            </a:r>
            <a:r>
              <a:rPr lang="en-US" dirty="0">
                <a:solidFill>
                  <a:srgbClr val="002677"/>
                </a:solidFill>
                <a:effectLst/>
                <a:latin typeface="Segoe UI" panose="020B0502040204020203" pitchFamily="34" charset="0"/>
              </a:rPr>
              <a:t> dolor </a:t>
            </a:r>
            <a:r>
              <a:rPr lang="en-US" dirty="0" err="1">
                <a:solidFill>
                  <a:srgbClr val="002677"/>
                </a:solidFill>
                <a:effectLst/>
                <a:latin typeface="Segoe UI" panose="020B0502040204020203" pitchFamily="34" charset="0"/>
              </a:rPr>
              <a:t>ari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blabori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oribus</a:t>
            </a:r>
            <a:r>
              <a:rPr lang="en-US" dirty="0">
                <a:solidFill>
                  <a:srgbClr val="002677"/>
                </a:solidFill>
                <a:effectLst/>
                <a:latin typeface="Segoe UI" panose="020B0502040204020203" pitchFamily="34" charset="0"/>
              </a:rPr>
              <a:t>.</a:t>
            </a:r>
          </a:p>
          <a:p>
            <a:endParaRPr lang="en-US" dirty="0">
              <a:solidFill>
                <a:srgbClr val="002677"/>
              </a:solidFill>
              <a:effectLst/>
              <a:latin typeface="Segoe UI" panose="020B0502040204020203" pitchFamily="34" charset="0"/>
            </a:endParaRPr>
          </a:p>
          <a:p>
            <a:r>
              <a:rPr lang="en-US" dirty="0">
                <a:solidFill>
                  <a:srgbClr val="002677"/>
                </a:solidFill>
                <a:effectLst/>
                <a:latin typeface="Segoe UI" panose="020B0502040204020203" pitchFamily="34" charset="0"/>
              </a:rPr>
              <a:t>Ima </a:t>
            </a:r>
            <a:r>
              <a:rPr lang="en-US" dirty="0" err="1">
                <a:solidFill>
                  <a:srgbClr val="002677"/>
                </a:solidFill>
                <a:effectLst/>
                <a:latin typeface="Segoe UI" panose="020B0502040204020203" pitchFamily="34" charset="0"/>
              </a:rPr>
              <a:t>sam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volora</a:t>
            </a:r>
            <a:r>
              <a:rPr lang="en-US" dirty="0">
                <a:solidFill>
                  <a:srgbClr val="002677"/>
                </a:solidFill>
                <a:effectLst/>
                <a:latin typeface="Segoe UI" panose="020B0502040204020203" pitchFamily="34" charset="0"/>
              </a:rPr>
              <a:t> di </a:t>
            </a:r>
            <a:r>
              <a:rPr lang="en-US" dirty="0" err="1">
                <a:solidFill>
                  <a:srgbClr val="002677"/>
                </a:solidFill>
                <a:effectLst/>
                <a:latin typeface="Segoe UI" panose="020B0502040204020203" pitchFamily="34" charset="0"/>
              </a:rPr>
              <a:t>dolorestisit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porum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velloris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doloreh</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endebis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apid</a:t>
            </a:r>
            <a:r>
              <a:rPr lang="en-US" dirty="0">
                <a:solidFill>
                  <a:srgbClr val="002677"/>
                </a:solidFill>
                <a:effectLst/>
                <a:latin typeface="Segoe UI" panose="020B0502040204020203" pitchFamily="34" charset="0"/>
              </a:rPr>
              <a:t> et rem </a:t>
            </a:r>
            <a:r>
              <a:rPr lang="en-US" dirty="0" err="1">
                <a:solidFill>
                  <a:srgbClr val="002677"/>
                </a:solidFill>
                <a:effectLst/>
                <a:latin typeface="Segoe UI" panose="020B0502040204020203" pitchFamily="34" charset="0"/>
              </a:rPr>
              <a:t>ipis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molupie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ndandae</a:t>
            </a:r>
            <a:r>
              <a:rPr lang="en-US" dirty="0">
                <a:solidFill>
                  <a:srgbClr val="002677"/>
                </a:solidFill>
                <a:effectLst/>
                <a:latin typeface="Segoe UI" panose="020B0502040204020203" pitchFamily="34" charset="0"/>
              </a:rPr>
              <a:t> pro </a:t>
            </a:r>
            <a:r>
              <a:rPr lang="en-US" dirty="0" err="1">
                <a:solidFill>
                  <a:srgbClr val="002677"/>
                </a:solidFill>
                <a:effectLst/>
                <a:latin typeface="Segoe UI" panose="020B0502040204020203" pitchFamily="34" charset="0"/>
              </a:rPr>
              <a:t>magnam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omnis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quis</a:t>
            </a:r>
            <a:r>
              <a:rPr lang="en-US" dirty="0">
                <a:solidFill>
                  <a:srgbClr val="002677"/>
                </a:solidFill>
                <a:effectLst/>
                <a:latin typeface="Segoe UI" panose="020B0502040204020203" pitchFamily="34" charset="0"/>
              </a:rPr>
              <a:t> re </a:t>
            </a:r>
            <a:r>
              <a:rPr lang="en-US" dirty="0" err="1">
                <a:solidFill>
                  <a:srgbClr val="002677"/>
                </a:solidFill>
                <a:effectLst/>
                <a:latin typeface="Segoe UI" panose="020B0502040204020203" pitchFamily="34" charset="0"/>
              </a:rPr>
              <a:t>ni</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cupiduntium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volorep</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taerro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ipicia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cumquatum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rera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quiatur</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mo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torro</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te</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nonsequam</a:t>
            </a:r>
            <a:r>
              <a:rPr lang="en-US" dirty="0">
                <a:solidFill>
                  <a:srgbClr val="002677"/>
                </a:solidFill>
                <a:effectLst/>
                <a:latin typeface="Segoe UI" panose="020B0502040204020203" pitchFamily="34" charset="0"/>
              </a:rPr>
              <a:t> doles ipsum </a:t>
            </a:r>
            <a:r>
              <a:rPr lang="en-US" dirty="0" err="1">
                <a:solidFill>
                  <a:srgbClr val="002677"/>
                </a:solidFill>
                <a:effectLst/>
                <a:latin typeface="Segoe UI" panose="020B0502040204020203" pitchFamily="34" charset="0"/>
              </a:rPr>
              <a:t>vellorendam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verum</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reprori</a:t>
            </a:r>
            <a:r>
              <a:rPr lang="en-US" dirty="0">
                <a:solidFill>
                  <a:srgbClr val="002677"/>
                </a:solidFill>
                <a:effectLst/>
                <a:latin typeface="Segoe UI" panose="020B0502040204020203" pitchFamily="34" charset="0"/>
              </a:rPr>
              <a:t> omnia pa et </a:t>
            </a:r>
            <a:r>
              <a:rPr lang="en-US" dirty="0" err="1">
                <a:solidFill>
                  <a:srgbClr val="002677"/>
                </a:solidFill>
                <a:effectLst/>
                <a:latin typeface="Segoe UI" panose="020B0502040204020203" pitchFamily="34" charset="0"/>
              </a:rPr>
              <a:t>enet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enda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velit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si</a:t>
            </a:r>
            <a:r>
              <a:rPr lang="en-US" dirty="0">
                <a:solidFill>
                  <a:srgbClr val="002677"/>
                </a:solidFill>
                <a:effectLst/>
                <a:latin typeface="Segoe UI" panose="020B0502040204020203" pitchFamily="34" charset="0"/>
              </a:rPr>
              <a:t> as </a:t>
            </a:r>
            <a:r>
              <a:rPr lang="en-US" dirty="0" err="1">
                <a:solidFill>
                  <a:srgbClr val="002677"/>
                </a:solidFill>
                <a:effectLst/>
                <a:latin typeface="Segoe UI" panose="020B0502040204020203" pitchFamily="34" charset="0"/>
              </a:rPr>
              <a:t>esequis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cidebit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atibus</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aut</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accupta</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cuptaqu</a:t>
            </a:r>
            <a:r>
              <a:rPr lang="en-US" dirty="0">
                <a:solidFill>
                  <a:srgbClr val="002677"/>
                </a:solidFill>
                <a:effectLst/>
                <a:latin typeface="Segoe UI" panose="020B0502040204020203" pitchFamily="34" charset="0"/>
              </a:rPr>
              <a:t> </a:t>
            </a:r>
            <a:r>
              <a:rPr lang="en-US" dirty="0" err="1">
                <a:solidFill>
                  <a:srgbClr val="002677"/>
                </a:solidFill>
                <a:effectLst/>
                <a:latin typeface="Segoe UI" panose="020B0502040204020203" pitchFamily="34" charset="0"/>
              </a:rPr>
              <a:t>ibusamus</a:t>
            </a:r>
            <a:r>
              <a:rPr lang="en-US" dirty="0">
                <a:solidFill>
                  <a:srgbClr val="002677"/>
                </a:solidFill>
                <a:effectLst/>
                <a:latin typeface="Segoe UI" panose="020B0502040204020203" pitchFamily="34" charset="0"/>
              </a:rPr>
              <a:t>.</a:t>
            </a:r>
          </a:p>
          <a:p>
            <a:pPr lvl="0"/>
            <a:endParaRPr lang="en-US" dirty="0"/>
          </a:p>
        </p:txBody>
      </p:sp>
    </p:spTree>
    <p:extLst>
      <p:ext uri="{BB962C8B-B14F-4D97-AF65-F5344CB8AC3E}">
        <p14:creationId xmlns:p14="http://schemas.microsoft.com/office/powerpoint/2010/main" val="3836649883"/>
      </p:ext>
    </p:extLst>
  </p:cSld>
  <p:clrMapOvr>
    <a:masterClrMapping/>
  </p:clrMapOvr>
  <p:extLst>
    <p:ext uri="{DCECCB84-F9BA-43D5-87BE-67443E8EF086}">
      <p15:sldGuideLst xmlns:p15="http://schemas.microsoft.com/office/powerpoint/2012/main">
        <p15:guide id="1" orient="horz" pos="2784">
          <p15:clr>
            <a:srgbClr val="FBAE40"/>
          </p15:clr>
        </p15:guide>
        <p15:guide id="2" pos="8088">
          <p15:clr>
            <a:srgbClr val="FBAE40"/>
          </p15:clr>
        </p15:guide>
        <p15:guide id="3" orient="horz" pos="11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E98DDA1-94E2-CB43-99E5-348A90120548}"/>
              </a:ext>
            </a:extLst>
          </p:cNvPr>
          <p:cNvGraphicFramePr>
            <a:graphicFrameLocks noChangeAspect="1"/>
          </p:cNvGraphicFramePr>
          <p:nvPr userDrawn="1">
            <p:custDataLst>
              <p:tags r:id="rId1"/>
            </p:custDataLst>
            <p:extLst>
              <p:ext uri="{D42A27DB-BD31-4B8C-83A1-F6EECF244321}">
                <p14:modId xmlns:p14="http://schemas.microsoft.com/office/powerpoint/2010/main" val="15510553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E98DDA1-94E2-CB43-99E5-348A9012054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744427"/>
            <a:ext cx="8172436" cy="4419591"/>
          </a:xfrm>
          <a:prstGeom prst="rect">
            <a:avLst/>
          </a:prstGeom>
        </p:spPr>
        <p:txBody>
          <a:bodyPr/>
          <a:lstStyle>
            <a:lvl1pPr>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8" name="Text Placeholder 21">
            <a:extLst>
              <a:ext uri="{FF2B5EF4-FFF2-40B4-BE49-F238E27FC236}">
                <a16:creationId xmlns:a16="http://schemas.microsoft.com/office/drawing/2014/main" id="{61B22384-DF50-5345-8A18-D597B10BBAA6}"/>
              </a:ext>
            </a:extLst>
          </p:cNvPr>
          <p:cNvSpPr>
            <a:spLocks noGrp="1"/>
          </p:cNvSpPr>
          <p:nvPr>
            <p:ph type="body" sz="quarter" idx="23" hasCustomPrompt="1"/>
          </p:nvPr>
        </p:nvSpPr>
        <p:spPr>
          <a:xfrm>
            <a:off x="9494243" y="5952697"/>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$14,890</a:t>
            </a:r>
          </a:p>
        </p:txBody>
      </p:sp>
      <p:sp>
        <p:nvSpPr>
          <p:cNvPr id="9" name="Text Placeholder 3">
            <a:extLst>
              <a:ext uri="{FF2B5EF4-FFF2-40B4-BE49-F238E27FC236}">
                <a16:creationId xmlns:a16="http://schemas.microsoft.com/office/drawing/2014/main" id="{9075D076-EDAE-D842-A7DA-A38169906A27}"/>
              </a:ext>
            </a:extLst>
          </p:cNvPr>
          <p:cNvSpPr>
            <a:spLocks noGrp="1"/>
          </p:cNvSpPr>
          <p:nvPr>
            <p:ph type="body" sz="quarter" idx="24" hasCustomPrompt="1"/>
          </p:nvPr>
        </p:nvSpPr>
        <p:spPr>
          <a:xfrm>
            <a:off x="9514117" y="5205419"/>
            <a:ext cx="1877785" cy="30009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0" name="Text Placeholder 3">
            <a:extLst>
              <a:ext uri="{FF2B5EF4-FFF2-40B4-BE49-F238E27FC236}">
                <a16:creationId xmlns:a16="http://schemas.microsoft.com/office/drawing/2014/main" id="{E9F0016F-BC3A-9F45-9A7C-DAD9D6B7CE37}"/>
              </a:ext>
            </a:extLst>
          </p:cNvPr>
          <p:cNvSpPr>
            <a:spLocks noGrp="1"/>
          </p:cNvSpPr>
          <p:nvPr>
            <p:ph type="body" sz="quarter" idx="25" hasCustomPrompt="1"/>
          </p:nvPr>
        </p:nvSpPr>
        <p:spPr>
          <a:xfrm>
            <a:off x="9514117" y="6524754"/>
            <a:ext cx="1877785" cy="300081"/>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1" name="Text Placeholder 3">
            <a:extLst>
              <a:ext uri="{FF2B5EF4-FFF2-40B4-BE49-F238E27FC236}">
                <a16:creationId xmlns:a16="http://schemas.microsoft.com/office/drawing/2014/main" id="{B386303E-980F-0D4F-8909-084E1AD5AECD}"/>
              </a:ext>
            </a:extLst>
          </p:cNvPr>
          <p:cNvSpPr>
            <a:spLocks noGrp="1"/>
          </p:cNvSpPr>
          <p:nvPr>
            <p:ph type="body" sz="quarter" idx="26" hasCustomPrompt="1"/>
          </p:nvPr>
        </p:nvSpPr>
        <p:spPr>
          <a:xfrm>
            <a:off x="9514117" y="3668908"/>
            <a:ext cx="1877785" cy="278998"/>
          </a:xfrm>
          <a:prstGeom prst="rect">
            <a:avLst/>
          </a:prstGeom>
        </p:spPr>
        <p:txBody>
          <a:bodyPr>
            <a:normAutofit/>
          </a:bodyPr>
          <a:lstStyle>
            <a:lvl1pPr marL="0" indent="0">
              <a:buNone/>
              <a:defRPr sz="1200" b="0" i="0">
                <a:solidFill>
                  <a:srgbClr val="75787B"/>
                </a:solidFill>
                <a:latin typeface="Segoe UI" panose="020B0502040204020203" pitchFamily="34" charset="0"/>
                <a:sym typeface="Segoe UI" panose="020B0502040204020203" pitchFamily="34" charset="0"/>
              </a:defRPr>
            </a:lvl1pPr>
          </a:lstStyle>
          <a:p>
            <a:pPr lvl="0"/>
            <a:r>
              <a:rPr lang="en-US" dirty="0"/>
              <a:t>TOTAL</a:t>
            </a:r>
          </a:p>
        </p:txBody>
      </p:sp>
      <p:sp>
        <p:nvSpPr>
          <p:cNvPr id="14" name="Text Placeholder 21">
            <a:extLst>
              <a:ext uri="{FF2B5EF4-FFF2-40B4-BE49-F238E27FC236}">
                <a16:creationId xmlns:a16="http://schemas.microsoft.com/office/drawing/2014/main" id="{AB813071-AF69-734D-AC8C-78856B98881A}"/>
              </a:ext>
            </a:extLst>
          </p:cNvPr>
          <p:cNvSpPr>
            <a:spLocks noGrp="1"/>
          </p:cNvSpPr>
          <p:nvPr>
            <p:ph type="body" sz="quarter" idx="31" hasCustomPrompt="1"/>
          </p:nvPr>
        </p:nvSpPr>
        <p:spPr>
          <a:xfrm>
            <a:off x="9494243" y="4636801"/>
            <a:ext cx="2220681" cy="526825"/>
          </a:xfrm>
          <a:prstGeom prst="rect">
            <a:avLst/>
          </a:prstGeom>
        </p:spPr>
        <p:txBody>
          <a:bodyPr>
            <a:noAutofit/>
          </a:bodyPr>
          <a:lstStyle>
            <a:lvl1pPr marL="0" indent="0">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$11,377</a:t>
            </a: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474356" y="2745300"/>
            <a:ext cx="4499285" cy="847525"/>
          </a:xfrm>
          <a:prstGeom prst="rect">
            <a:avLst/>
          </a:prstGeom>
        </p:spPr>
        <p:txBody>
          <a:bodyPr>
            <a:noAutofit/>
          </a:bodyPr>
          <a:lstStyle>
            <a:lvl1pPr marL="0" indent="0">
              <a:buNone/>
              <a:defRPr sz="6480" b="1" i="0">
                <a:solidFill>
                  <a:srgbClr val="3369FF"/>
                </a:solidFill>
                <a:latin typeface="Segoe UI" panose="020B0502040204020203" pitchFamily="34" charset="0"/>
                <a:sym typeface="Segoe UI" panose="020B0502040204020203" pitchFamily="34" charset="0"/>
              </a:defRPr>
            </a:lvl1pPr>
          </a:lstStyle>
          <a:p>
            <a:pPr lvl="0"/>
            <a:r>
              <a:rPr lang="en-US" dirty="0"/>
              <a:t>$37,540</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35" name="Chart Placeholder 23">
            <a:extLst>
              <a:ext uri="{FF2B5EF4-FFF2-40B4-BE49-F238E27FC236}">
                <a16:creationId xmlns:a16="http://schemas.microsoft.com/office/drawing/2014/main" id="{D257CB94-FEC5-014F-8EFE-1ECC6EBF358A}"/>
              </a:ext>
            </a:extLst>
          </p:cNvPr>
          <p:cNvSpPr>
            <a:spLocks noGrp="1"/>
          </p:cNvSpPr>
          <p:nvPr>
            <p:ph type="chart" sz="quarter" idx="34"/>
          </p:nvPr>
        </p:nvSpPr>
        <p:spPr>
          <a:xfrm>
            <a:off x="11811002" y="57912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8" name="Chart Placeholder 23">
            <a:extLst>
              <a:ext uri="{FF2B5EF4-FFF2-40B4-BE49-F238E27FC236}">
                <a16:creationId xmlns:a16="http://schemas.microsoft.com/office/drawing/2014/main" id="{EFB9E721-3106-5B44-9C3D-2A07F980F882}"/>
              </a:ext>
            </a:extLst>
          </p:cNvPr>
          <p:cNvSpPr>
            <a:spLocks noGrp="1"/>
          </p:cNvSpPr>
          <p:nvPr>
            <p:ph type="chart" sz="quarter" idx="35"/>
          </p:nvPr>
        </p:nvSpPr>
        <p:spPr>
          <a:xfrm>
            <a:off x="11811002" y="4470401"/>
            <a:ext cx="1181100" cy="723900"/>
          </a:xfrm>
          <a:prstGeom prst="rect">
            <a:avLst/>
          </a:prstGeom>
        </p:spPr>
        <p:txBody>
          <a:bodyPr/>
          <a:lstStyle>
            <a:lvl1pPr marL="0" indent="0">
              <a:buNone/>
              <a:defRPr sz="1200"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2610570212"/>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0" orient="horz" pos="4632">
          <p15:clr>
            <a:srgbClr val="FBAE40"/>
          </p15:clr>
        </p15:guide>
        <p15:guide id="11" pos="53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slide_WT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055AFC-36C0-1742-990E-15D510A97749}"/>
              </a:ext>
            </a:extLst>
          </p:cNvPr>
          <p:cNvGraphicFramePr>
            <a:graphicFrameLocks noChangeAspect="1"/>
          </p:cNvGraphicFramePr>
          <p:nvPr userDrawn="1">
            <p:custDataLst>
              <p:tags r:id="rId1"/>
            </p:custDataLst>
            <p:extLst>
              <p:ext uri="{D42A27DB-BD31-4B8C-83A1-F6EECF244321}">
                <p14:modId xmlns:p14="http://schemas.microsoft.com/office/powerpoint/2010/main" val="217689867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D055AFC-36C0-1742-990E-15D510A97749}"/>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3188A0B2-727D-DB45-BE28-D450D99DC7F6}"/>
              </a:ext>
            </a:extLst>
          </p:cNvPr>
          <p:cNvSpPr>
            <a:spLocks noGrp="1"/>
          </p:cNvSpPr>
          <p:nvPr>
            <p:ph type="chart" sz="quarter" idx="17"/>
          </p:nvPr>
        </p:nvSpPr>
        <p:spPr>
          <a:xfrm>
            <a:off x="323865" y="2697173"/>
            <a:ext cx="8172436"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15" name="Text Placeholder 21">
            <a:extLst>
              <a:ext uri="{FF2B5EF4-FFF2-40B4-BE49-F238E27FC236}">
                <a16:creationId xmlns:a16="http://schemas.microsoft.com/office/drawing/2014/main" id="{38818D2B-DC12-D949-BB0A-571C837C00B7}"/>
              </a:ext>
            </a:extLst>
          </p:cNvPr>
          <p:cNvSpPr>
            <a:spLocks noGrp="1"/>
          </p:cNvSpPr>
          <p:nvPr>
            <p:ph type="body" sz="quarter" idx="32" hasCustomPrompt="1"/>
          </p:nvPr>
        </p:nvSpPr>
        <p:spPr>
          <a:xfrm>
            <a:off x="9514114" y="2745300"/>
            <a:ext cx="3477988" cy="4569893"/>
          </a:xfrm>
          <a:prstGeom prst="rect">
            <a:avLst/>
          </a:prstGeom>
        </p:spPr>
        <p:txBody>
          <a:bodyPr>
            <a:noAutofit/>
          </a:bodyPr>
          <a:lstStyle>
            <a:lvl1pPr marL="171446" indent="-171446">
              <a:buFont typeface="Courier New" panose="02070309020205020404" pitchFamily="49" charset="0"/>
              <a:buChar char="o"/>
              <a:defRPr sz="1200" b="0" i="0">
                <a:solidFill>
                  <a:srgbClr val="002577"/>
                </a:solidFill>
                <a:latin typeface="Segoe UI" panose="020B0502040204020203" pitchFamily="34" charset="0"/>
                <a:sym typeface="Segoe UI" panose="020B0502040204020203" pitchFamily="34" charset="0"/>
              </a:defRPr>
            </a:lvl1pPr>
          </a:lstStyle>
          <a:p>
            <a:pPr lvl="0"/>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p:txBody>
      </p:sp>
      <p:sp>
        <p:nvSpPr>
          <p:cNvPr id="16" name="Text Placeholder 12">
            <a:extLst>
              <a:ext uri="{FF2B5EF4-FFF2-40B4-BE49-F238E27FC236}">
                <a16:creationId xmlns:a16="http://schemas.microsoft.com/office/drawing/2014/main" id="{652542E0-4BEB-174A-A60D-B7367FBC3B50}"/>
              </a:ext>
            </a:extLst>
          </p:cNvPr>
          <p:cNvSpPr>
            <a:spLocks noGrp="1"/>
          </p:cNvSpPr>
          <p:nvPr>
            <p:ph type="body" sz="quarter" idx="22" hasCustomPrompt="1"/>
          </p:nvPr>
        </p:nvSpPr>
        <p:spPr>
          <a:xfrm>
            <a:off x="9514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18" name="Straight Connector 17">
            <a:extLst>
              <a:ext uri="{FF2B5EF4-FFF2-40B4-BE49-F238E27FC236}">
                <a16:creationId xmlns:a16="http://schemas.microsoft.com/office/drawing/2014/main" id="{47CD62D6-F7AA-9842-94A0-6229265B69A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58196F80-1B84-D94F-95EA-2E7331FD7B93}"/>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1" name="Footer Placeholder 3">
            <a:extLst>
              <a:ext uri="{FF2B5EF4-FFF2-40B4-BE49-F238E27FC236}">
                <a16:creationId xmlns:a16="http://schemas.microsoft.com/office/drawing/2014/main" id="{57402A2C-11D0-1E45-804A-E0432354ABAA}"/>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2" name="Text Placeholder 4">
            <a:extLst>
              <a:ext uri="{FF2B5EF4-FFF2-40B4-BE49-F238E27FC236}">
                <a16:creationId xmlns:a16="http://schemas.microsoft.com/office/drawing/2014/main" id="{5A192919-FC4A-CE40-982B-20F517D89ABC}"/>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26" name="Text Placeholder 12">
            <a:extLst>
              <a:ext uri="{FF2B5EF4-FFF2-40B4-BE49-F238E27FC236}">
                <a16:creationId xmlns:a16="http://schemas.microsoft.com/office/drawing/2014/main" id="{B2F12B48-C80C-BD44-9BCC-7FAC37F90B5C}"/>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Tree>
    <p:extLst>
      <p:ext uri="{BB962C8B-B14F-4D97-AF65-F5344CB8AC3E}">
        <p14:creationId xmlns:p14="http://schemas.microsoft.com/office/powerpoint/2010/main" val="1409598374"/>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1440">
          <p15:clr>
            <a:srgbClr val="FBAE40"/>
          </p15:clr>
        </p15:guide>
        <p15:guide id="6" orient="horz" pos="2256">
          <p15:clr>
            <a:srgbClr val="FBAE40"/>
          </p15:clr>
        </p15:guide>
        <p15:guide id="7" orient="horz" pos="2832">
          <p15:clr>
            <a:srgbClr val="FBAE40"/>
          </p15:clr>
        </p15:guide>
        <p15:guide id="8" orient="horz" pos="3216">
          <p15:clr>
            <a:srgbClr val="FBAE40"/>
          </p15:clr>
        </p15:guide>
        <p15:guide id="9" orient="horz" pos="3648">
          <p15:clr>
            <a:srgbClr val="FBAE40"/>
          </p15:clr>
        </p15:guide>
        <p15:guide id="11" pos="53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_WT_04">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B8B3431-FDD8-4946-BA15-EB4327BB9AF8}"/>
              </a:ext>
            </a:extLst>
          </p:cNvPr>
          <p:cNvGraphicFramePr>
            <a:graphicFrameLocks noChangeAspect="1"/>
          </p:cNvGraphicFramePr>
          <p:nvPr userDrawn="1">
            <p:custDataLst>
              <p:tags r:id="rId1"/>
            </p:custDataLst>
            <p:extLst>
              <p:ext uri="{D42A27DB-BD31-4B8C-83A1-F6EECF244321}">
                <p14:modId xmlns:p14="http://schemas.microsoft.com/office/powerpoint/2010/main" val="22574741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B8B3431-FDD8-4946-BA15-EB4327BB9AF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40" name="Straight Connector 39">
            <a:extLst>
              <a:ext uri="{FF2B5EF4-FFF2-40B4-BE49-F238E27FC236}">
                <a16:creationId xmlns:a16="http://schemas.microsoft.com/office/drawing/2014/main" id="{1EBEDAD8-3D5D-524A-ABF1-1F33649C1DD7}"/>
              </a:ext>
            </a:extLst>
          </p:cNvPr>
          <p:cNvCxnSpPr>
            <a:cxnSpLocks/>
          </p:cNvCxnSpPr>
          <p:nvPr userDrawn="1"/>
        </p:nvCxnSpPr>
        <p:spPr>
          <a:xfrm>
            <a:off x="10477500" y="4800600"/>
            <a:ext cx="0" cy="240030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9C208172-2688-0F4A-8371-5D61670DD4CC}"/>
              </a:ext>
            </a:extLst>
          </p:cNvPr>
          <p:cNvSpPr>
            <a:spLocks noGrp="1"/>
          </p:cNvSpPr>
          <p:nvPr>
            <p:ph type="body" sz="quarter" idx="42" hasCustomPrompt="1"/>
          </p:nvPr>
        </p:nvSpPr>
        <p:spPr>
          <a:xfrm>
            <a:off x="7223414" y="2739924"/>
            <a:ext cx="6812443" cy="1409173"/>
          </a:xfrm>
          <a:prstGeom prst="rect">
            <a:avLst/>
          </a:prstGeom>
        </p:spPr>
        <p:txBody>
          <a:bodyPr>
            <a:noAutofit/>
          </a:bodyPr>
          <a:lstStyle>
            <a:lvl1pPr marL="0" indent="0">
              <a:buNone/>
              <a:defRPr sz="10000" b="1" i="0">
                <a:solidFill>
                  <a:srgbClr val="3369FF"/>
                </a:solidFill>
                <a:latin typeface="Segoe UI" panose="020B0502040204020203" pitchFamily="34" charset="0"/>
                <a:sym typeface="Segoe UI" panose="020B0502040204020203" pitchFamily="34" charset="0"/>
              </a:defRPr>
            </a:lvl1pPr>
          </a:lstStyle>
          <a:p>
            <a:pPr lvl="0"/>
            <a:r>
              <a:rPr lang="en-US" dirty="0"/>
              <a:t>$51.7 bn</a:t>
            </a:r>
          </a:p>
        </p:txBody>
      </p:sp>
      <p:sp>
        <p:nvSpPr>
          <p:cNvPr id="47" name="Text Placeholder 12">
            <a:extLst>
              <a:ext uri="{FF2B5EF4-FFF2-40B4-BE49-F238E27FC236}">
                <a16:creationId xmlns:a16="http://schemas.microsoft.com/office/drawing/2014/main" id="{97F4432D-BDD8-1747-9342-9A11C3CD80FD}"/>
              </a:ext>
            </a:extLst>
          </p:cNvPr>
          <p:cNvSpPr>
            <a:spLocks noGrp="1"/>
          </p:cNvSpPr>
          <p:nvPr>
            <p:ph type="body" sz="quarter" idx="43" hasCustomPrompt="1"/>
          </p:nvPr>
        </p:nvSpPr>
        <p:spPr>
          <a:xfrm>
            <a:off x="10800843"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$9.5</a:t>
            </a:r>
          </a:p>
        </p:txBody>
      </p:sp>
      <p:sp>
        <p:nvSpPr>
          <p:cNvPr id="17" name="Slide Number Placeholder 5">
            <a:extLst>
              <a:ext uri="{FF2B5EF4-FFF2-40B4-BE49-F238E27FC236}">
                <a16:creationId xmlns:a16="http://schemas.microsoft.com/office/drawing/2014/main" id="{6CE8F43F-5F05-C341-8A75-96239B63AEB5}"/>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360C1D3E-0E57-EF49-BF9E-759123DC5AD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BE1E304-119C-AF40-9246-46DEC6B19FAD}"/>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32DF9CEB-18F6-DB42-B2CA-14C36DB5FE06}"/>
              </a:ext>
            </a:extLst>
          </p:cNvPr>
          <p:cNvCxnSpPr>
            <a:cxnSpLocks/>
          </p:cNvCxnSpPr>
          <p:nvPr userDrawn="1"/>
        </p:nvCxnSpPr>
        <p:spPr>
          <a:xfrm>
            <a:off x="7392380" y="4572000"/>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49" name="Text Placeholder 2">
            <a:extLst>
              <a:ext uri="{FF2B5EF4-FFF2-40B4-BE49-F238E27FC236}">
                <a16:creationId xmlns:a16="http://schemas.microsoft.com/office/drawing/2014/main" id="{B7576C6E-FF6E-3D4B-8B55-82FEDA61BDED}"/>
              </a:ext>
            </a:extLst>
          </p:cNvPr>
          <p:cNvSpPr>
            <a:spLocks noGrp="1"/>
          </p:cNvSpPr>
          <p:nvPr>
            <p:ph type="body" sz="quarter" idx="55" hasCustomPrompt="1"/>
          </p:nvPr>
        </p:nvSpPr>
        <p:spPr>
          <a:xfrm>
            <a:off x="7295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50" name="Text Placeholder 12">
            <a:extLst>
              <a:ext uri="{FF2B5EF4-FFF2-40B4-BE49-F238E27FC236}">
                <a16:creationId xmlns:a16="http://schemas.microsoft.com/office/drawing/2014/main" id="{9143D27B-06AD-0B47-B945-865E56B66540}"/>
              </a:ext>
            </a:extLst>
          </p:cNvPr>
          <p:cNvSpPr>
            <a:spLocks noGrp="1"/>
          </p:cNvSpPr>
          <p:nvPr>
            <p:ph type="body" sz="quarter" idx="56" hasCustomPrompt="1"/>
          </p:nvPr>
        </p:nvSpPr>
        <p:spPr>
          <a:xfrm>
            <a:off x="7269480" y="5557932"/>
            <a:ext cx="3272969" cy="1063913"/>
          </a:xfrm>
          <a:prstGeom prst="rect">
            <a:avLst/>
          </a:prstGeom>
        </p:spPr>
        <p:txBody>
          <a:bodyPr>
            <a:noAutofit/>
          </a:bodyPr>
          <a:lstStyle>
            <a:lvl1pPr marL="0" indent="0">
              <a:buNone/>
              <a:defRPr sz="6960" b="1" i="0">
                <a:solidFill>
                  <a:srgbClr val="002677"/>
                </a:solidFill>
                <a:latin typeface="Segoe UI" panose="020B0502040204020203" pitchFamily="34" charset="0"/>
                <a:sym typeface="Segoe UI" panose="020B0502040204020203" pitchFamily="34" charset="0"/>
              </a:defRPr>
            </a:lvl1pPr>
          </a:lstStyle>
          <a:p>
            <a:pPr lvl="0"/>
            <a:r>
              <a:rPr lang="en-US" dirty="0"/>
              <a:t>$2.6</a:t>
            </a:r>
          </a:p>
        </p:txBody>
      </p:sp>
      <p:sp>
        <p:nvSpPr>
          <p:cNvPr id="18" name="Chart Placeholder 10">
            <a:extLst>
              <a:ext uri="{FF2B5EF4-FFF2-40B4-BE49-F238E27FC236}">
                <a16:creationId xmlns:a16="http://schemas.microsoft.com/office/drawing/2014/main" id="{B0131088-638E-2A44-A74D-2900B64C7C2E}"/>
              </a:ext>
            </a:extLst>
          </p:cNvPr>
          <p:cNvSpPr>
            <a:spLocks noGrp="1"/>
          </p:cNvSpPr>
          <p:nvPr>
            <p:ph type="chart" sz="quarter" idx="17"/>
          </p:nvPr>
        </p:nvSpPr>
        <p:spPr>
          <a:xfrm>
            <a:off x="323865" y="2742176"/>
            <a:ext cx="6897769"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1" name="Text Placeholder 12">
            <a:extLst>
              <a:ext uri="{FF2B5EF4-FFF2-40B4-BE49-F238E27FC236}">
                <a16:creationId xmlns:a16="http://schemas.microsoft.com/office/drawing/2014/main" id="{CF9FCC29-F0D0-304E-995F-33163D18DA4D}"/>
              </a:ext>
            </a:extLst>
          </p:cNvPr>
          <p:cNvSpPr>
            <a:spLocks noGrp="1"/>
          </p:cNvSpPr>
          <p:nvPr>
            <p:ph type="body" sz="quarter" idx="22" hasCustomPrompt="1"/>
          </p:nvPr>
        </p:nvSpPr>
        <p:spPr>
          <a:xfrm>
            <a:off x="7302500"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cxnSp>
        <p:nvCxnSpPr>
          <p:cNvPr id="22" name="Straight Connector 21">
            <a:extLst>
              <a:ext uri="{FF2B5EF4-FFF2-40B4-BE49-F238E27FC236}">
                <a16:creationId xmlns:a16="http://schemas.microsoft.com/office/drawing/2014/main" id="{77824548-903C-7046-A2B1-1A4A470F218F}"/>
              </a:ext>
            </a:extLst>
          </p:cNvPr>
          <p:cNvCxnSpPr>
            <a:cxnSpLocks/>
          </p:cNvCxnSpPr>
          <p:nvPr userDrawn="1"/>
        </p:nvCxnSpPr>
        <p:spPr>
          <a:xfrm>
            <a:off x="457200" y="20973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F0C05ED0-6CED-5A4C-9B70-32FAD61E63F0}"/>
              </a:ext>
            </a:extLst>
          </p:cNvPr>
          <p:cNvSpPr>
            <a:spLocks noGrp="1"/>
          </p:cNvSpPr>
          <p:nvPr>
            <p:ph type="body" sz="quarter" idx="33" hasCustomPrompt="1"/>
          </p:nvPr>
        </p:nvSpPr>
        <p:spPr>
          <a:xfrm>
            <a:off x="370116" y="2229449"/>
            <a:ext cx="5171533" cy="335611"/>
          </a:xfrm>
          <a:prstGeom prst="rect">
            <a:avLst/>
          </a:prstGeom>
        </p:spPr>
        <p:txBody>
          <a:bodyPr>
            <a:noAutofit/>
          </a:bodyPr>
          <a:lstStyle>
            <a:lvl1pPr marL="0" indent="0">
              <a:buNone/>
              <a:defRPr sz="1200" b="1" i="0">
                <a:solidFill>
                  <a:srgbClr val="002677"/>
                </a:solidFill>
                <a:latin typeface="Segoe UI" panose="020B0502040204020203" pitchFamily="34" charset="0"/>
                <a:sym typeface="Segoe UI" panose="020B0502040204020203" pitchFamily="34" charset="0"/>
              </a:defRPr>
            </a:lvl1pPr>
          </a:lstStyle>
          <a:p>
            <a:pPr lvl="0"/>
            <a:r>
              <a:rPr lang="en-US" dirty="0"/>
              <a:t>Headline</a:t>
            </a:r>
          </a:p>
        </p:txBody>
      </p:sp>
      <p:sp>
        <p:nvSpPr>
          <p:cNvPr id="25" name="Text Placeholder 2">
            <a:extLst>
              <a:ext uri="{FF2B5EF4-FFF2-40B4-BE49-F238E27FC236}">
                <a16:creationId xmlns:a16="http://schemas.microsoft.com/office/drawing/2014/main" id="{5722D13D-811D-A945-892A-F29F13F57102}"/>
              </a:ext>
            </a:extLst>
          </p:cNvPr>
          <p:cNvSpPr>
            <a:spLocks noGrp="1"/>
          </p:cNvSpPr>
          <p:nvPr>
            <p:ph type="body" sz="quarter" idx="57" hasCustomPrompt="1"/>
          </p:nvPr>
        </p:nvSpPr>
        <p:spPr>
          <a:xfrm>
            <a:off x="10851961" y="47438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1822579441"/>
      </p:ext>
    </p:extLst>
  </p:cSld>
  <p:clrMapOvr>
    <a:masterClrMapping/>
  </p:clrMapOvr>
  <p:extLst>
    <p:ext uri="{DCECCB84-F9BA-43D5-87BE-67443E8EF086}">
      <p15:sldGuideLst xmlns:p15="http://schemas.microsoft.com/office/powerpoint/2012/main">
        <p15:guide id="3" orient="horz" pos="2880">
          <p15:clr>
            <a:srgbClr val="FBAE40"/>
          </p15:clr>
        </p15:guide>
        <p15:guide id="4" orient="horz" pos="3024">
          <p15:clr>
            <a:srgbClr val="FBAE40"/>
          </p15:clr>
        </p15:guide>
        <p15:guide id="5" orient="horz" pos="4536">
          <p15:clr>
            <a:srgbClr val="FBAE40"/>
          </p15:clr>
        </p15:guide>
        <p15:guide id="8" orient="horz" pos="1440">
          <p15:clr>
            <a:srgbClr val="FBAE40"/>
          </p15:clr>
        </p15:guide>
        <p15:guide id="9" orient="horz" pos="1872">
          <p15:clr>
            <a:srgbClr val="FBAE40"/>
          </p15:clr>
        </p15:guide>
        <p15:guide id="11" orient="horz" pos="360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_WT_05">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B069255-56ED-9A49-9E2E-647272A87D74}"/>
              </a:ext>
            </a:extLst>
          </p:cNvPr>
          <p:cNvGraphicFramePr>
            <a:graphicFrameLocks noChangeAspect="1"/>
          </p:cNvGraphicFramePr>
          <p:nvPr userDrawn="1">
            <p:custDataLst>
              <p:tags r:id="rId1"/>
            </p:custDataLst>
            <p:extLst>
              <p:ext uri="{D42A27DB-BD31-4B8C-83A1-F6EECF244321}">
                <p14:modId xmlns:p14="http://schemas.microsoft.com/office/powerpoint/2010/main" val="1738706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B069255-56ED-9A49-9E2E-647272A87D7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1" name="Slide Number Placeholder 5">
            <a:extLst>
              <a:ext uri="{FF2B5EF4-FFF2-40B4-BE49-F238E27FC236}">
                <a16:creationId xmlns:a16="http://schemas.microsoft.com/office/drawing/2014/main" id="{A1810AD1-3CD3-3248-98AD-7E0A36814504}"/>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14E05EF-B2AD-7249-B549-5A1DF77EC3B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4" name="Text Placeholder 4">
            <a:extLst>
              <a:ext uri="{FF2B5EF4-FFF2-40B4-BE49-F238E27FC236}">
                <a16:creationId xmlns:a16="http://schemas.microsoft.com/office/drawing/2014/main" id="{4AE03481-D227-7A4C-9313-AFFC89DFCFEE}"/>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16" name="Straight Connector 15">
            <a:extLst>
              <a:ext uri="{FF2B5EF4-FFF2-40B4-BE49-F238E27FC236}">
                <a16:creationId xmlns:a16="http://schemas.microsoft.com/office/drawing/2014/main" id="{6BB0F561-93A6-E74A-AF14-BA82FA3B712A}"/>
              </a:ext>
            </a:extLst>
          </p:cNvPr>
          <p:cNvCxnSpPr>
            <a:cxnSpLocks/>
          </p:cNvCxnSpPr>
          <p:nvPr userDrawn="1"/>
        </p:nvCxnSpPr>
        <p:spPr>
          <a:xfrm>
            <a:off x="457201" y="2133600"/>
            <a:ext cx="6286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5A5AEB9-0B74-4046-A12A-98536C351C5E}"/>
              </a:ext>
            </a:extLst>
          </p:cNvPr>
          <p:cNvCxnSpPr>
            <a:cxnSpLocks/>
          </p:cNvCxnSpPr>
          <p:nvPr userDrawn="1"/>
        </p:nvCxnSpPr>
        <p:spPr>
          <a:xfrm>
            <a:off x="7848600" y="2133600"/>
            <a:ext cx="63246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B9E514-F681-3B43-AAF7-A03BC614DCDC}"/>
              </a:ext>
            </a:extLst>
          </p:cNvPr>
          <p:cNvSpPr>
            <a:spLocks noGrp="1"/>
          </p:cNvSpPr>
          <p:nvPr>
            <p:ph type="body" sz="quarter" idx="53" hasCustomPrompt="1"/>
          </p:nvPr>
        </p:nvSpPr>
        <p:spPr>
          <a:xfrm>
            <a:off x="37617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9" name="Text Placeholder 2">
            <a:extLst>
              <a:ext uri="{FF2B5EF4-FFF2-40B4-BE49-F238E27FC236}">
                <a16:creationId xmlns:a16="http://schemas.microsoft.com/office/drawing/2014/main" id="{43101E2A-2185-A945-BAC8-2CC31125EEA5}"/>
              </a:ext>
            </a:extLst>
          </p:cNvPr>
          <p:cNvSpPr>
            <a:spLocks noGrp="1"/>
          </p:cNvSpPr>
          <p:nvPr>
            <p:ph type="body" sz="quarter" idx="54" hasCustomPrompt="1"/>
          </p:nvPr>
        </p:nvSpPr>
        <p:spPr>
          <a:xfrm>
            <a:off x="7757867" y="2229250"/>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8" name="Chart Placeholder 10">
            <a:extLst>
              <a:ext uri="{FF2B5EF4-FFF2-40B4-BE49-F238E27FC236}">
                <a16:creationId xmlns:a16="http://schemas.microsoft.com/office/drawing/2014/main" id="{991788D2-6434-124D-B338-6C9E13395A83}"/>
              </a:ext>
            </a:extLst>
          </p:cNvPr>
          <p:cNvSpPr>
            <a:spLocks noGrp="1"/>
          </p:cNvSpPr>
          <p:nvPr>
            <p:ph type="chart" sz="quarter" idx="17"/>
          </p:nvPr>
        </p:nvSpPr>
        <p:spPr>
          <a:xfrm>
            <a:off x="4572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31" name="Chart Placeholder 10">
            <a:extLst>
              <a:ext uri="{FF2B5EF4-FFF2-40B4-BE49-F238E27FC236}">
                <a16:creationId xmlns:a16="http://schemas.microsoft.com/office/drawing/2014/main" id="{D0FFE140-821E-364E-B597-19750F5E80F6}"/>
              </a:ext>
            </a:extLst>
          </p:cNvPr>
          <p:cNvSpPr>
            <a:spLocks noGrp="1"/>
          </p:cNvSpPr>
          <p:nvPr>
            <p:ph type="chart" sz="quarter" idx="55"/>
          </p:nvPr>
        </p:nvSpPr>
        <p:spPr>
          <a:xfrm>
            <a:off x="7874000" y="2661883"/>
            <a:ext cx="6286501" cy="4419591"/>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Tree>
    <p:extLst>
      <p:ext uri="{BB962C8B-B14F-4D97-AF65-F5344CB8AC3E}">
        <p14:creationId xmlns:p14="http://schemas.microsoft.com/office/powerpoint/2010/main" val="2181936204"/>
      </p:ext>
    </p:extLst>
  </p:cSld>
  <p:clrMapOvr>
    <a:masterClrMapping/>
  </p:clrMapOvr>
  <p:extLst>
    <p:ext uri="{DCECCB84-F9BA-43D5-87BE-67443E8EF086}">
      <p15:sldGuideLst xmlns:p15="http://schemas.microsoft.com/office/powerpoint/2012/main">
        <p15:guide id="1" pos="4248">
          <p15:clr>
            <a:srgbClr val="FBAE40"/>
          </p15:clr>
        </p15:guide>
        <p15:guide id="3" orient="horz" pos="1344">
          <p15:clr>
            <a:srgbClr val="FBAE40"/>
          </p15:clr>
        </p15:guide>
        <p15:guide id="4" orient="horz" pos="14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_WT_07">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E6567BD-908A-034D-B7BD-C06D8279AE8D}"/>
              </a:ext>
            </a:extLst>
          </p:cNvPr>
          <p:cNvGraphicFramePr>
            <a:graphicFrameLocks noChangeAspect="1"/>
          </p:cNvGraphicFramePr>
          <p:nvPr userDrawn="1">
            <p:custDataLst>
              <p:tags r:id="rId1"/>
            </p:custDataLst>
            <p:extLst>
              <p:ext uri="{D42A27DB-BD31-4B8C-83A1-F6EECF244321}">
                <p14:modId xmlns:p14="http://schemas.microsoft.com/office/powerpoint/2010/main" val="10686240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E6567BD-908A-034D-B7BD-C06D8279AE8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Chart Placeholder 10">
            <a:extLst>
              <a:ext uri="{FF2B5EF4-FFF2-40B4-BE49-F238E27FC236}">
                <a16:creationId xmlns:a16="http://schemas.microsoft.com/office/drawing/2014/main" id="{297EF4DF-EEA0-C14B-8C81-FADDCFF31A89}"/>
              </a:ext>
            </a:extLst>
          </p:cNvPr>
          <p:cNvSpPr>
            <a:spLocks noGrp="1"/>
          </p:cNvSpPr>
          <p:nvPr>
            <p:ph type="chart" sz="quarter" idx="17"/>
          </p:nvPr>
        </p:nvSpPr>
        <p:spPr>
          <a:xfrm>
            <a:off x="457201" y="1984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Chart Placeholder 10">
            <a:extLst>
              <a:ext uri="{FF2B5EF4-FFF2-40B4-BE49-F238E27FC236}">
                <a16:creationId xmlns:a16="http://schemas.microsoft.com/office/drawing/2014/main" id="{0CF763CC-227B-2947-8AD7-669576A57A88}"/>
              </a:ext>
            </a:extLst>
          </p:cNvPr>
          <p:cNvSpPr>
            <a:spLocks noGrp="1"/>
          </p:cNvSpPr>
          <p:nvPr>
            <p:ph type="chart" sz="quarter" idx="16"/>
          </p:nvPr>
        </p:nvSpPr>
        <p:spPr>
          <a:xfrm>
            <a:off x="7383232" y="1984328"/>
            <a:ext cx="6932611" cy="4790599"/>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cxnSp>
        <p:nvCxnSpPr>
          <p:cNvPr id="15" name="Straight Connector 14">
            <a:extLst>
              <a:ext uri="{FF2B5EF4-FFF2-40B4-BE49-F238E27FC236}">
                <a16:creationId xmlns:a16="http://schemas.microsoft.com/office/drawing/2014/main" id="{42F8EC12-2E52-1D4E-8CAB-CA9D7AF178EA}"/>
              </a:ext>
            </a:extLst>
          </p:cNvPr>
          <p:cNvCxnSpPr>
            <a:cxnSpLocks/>
          </p:cNvCxnSpPr>
          <p:nvPr userDrawn="1"/>
        </p:nvCxnSpPr>
        <p:spPr>
          <a:xfrm>
            <a:off x="457201" y="4260354"/>
            <a:ext cx="66675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C4067C59-E355-0F45-815B-04000CC0FE9B}"/>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8584F696-EB57-EF4F-B9BE-DD73C5148966}"/>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0" name="Text Placeholder 4">
            <a:extLst>
              <a:ext uri="{FF2B5EF4-FFF2-40B4-BE49-F238E27FC236}">
                <a16:creationId xmlns:a16="http://schemas.microsoft.com/office/drawing/2014/main" id="{7CC34BF5-5F1D-1B41-9DCE-569056C3677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71B65A7-0666-1843-B6A6-10F76FE172DD}"/>
              </a:ext>
            </a:extLst>
          </p:cNvPr>
          <p:cNvCxnSpPr>
            <a:cxnSpLocks/>
          </p:cNvCxnSpPr>
          <p:nvPr userDrawn="1"/>
        </p:nvCxnSpPr>
        <p:spPr>
          <a:xfrm>
            <a:off x="457201" y="1593325"/>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DBD27E2-5C7A-5D49-A7D0-E7D58B4C7272}"/>
              </a:ext>
            </a:extLst>
          </p:cNvPr>
          <p:cNvCxnSpPr>
            <a:cxnSpLocks/>
          </p:cNvCxnSpPr>
          <p:nvPr userDrawn="1"/>
        </p:nvCxnSpPr>
        <p:spPr>
          <a:xfrm>
            <a:off x="7392380" y="1596467"/>
            <a:ext cx="6780821"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B407B9A0-A159-EC4C-B00A-C605D0C8CF72}"/>
              </a:ext>
            </a:extLst>
          </p:cNvPr>
          <p:cNvSpPr>
            <a:spLocks noGrp="1"/>
          </p:cNvSpPr>
          <p:nvPr>
            <p:ph type="body" sz="quarter" idx="61" hasCustomPrompt="1"/>
          </p:nvPr>
        </p:nvSpPr>
        <p:spPr>
          <a:xfrm>
            <a:off x="73848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4" name="Text Placeholder 2">
            <a:extLst>
              <a:ext uri="{FF2B5EF4-FFF2-40B4-BE49-F238E27FC236}">
                <a16:creationId xmlns:a16="http://schemas.microsoft.com/office/drawing/2014/main" id="{AA00FF57-B8E8-E147-ABBA-985C8D7BD69D}"/>
              </a:ext>
            </a:extLst>
          </p:cNvPr>
          <p:cNvSpPr>
            <a:spLocks noGrp="1"/>
          </p:cNvSpPr>
          <p:nvPr>
            <p:ph type="body" sz="quarter" idx="62" hasCustomPrompt="1"/>
          </p:nvPr>
        </p:nvSpPr>
        <p:spPr>
          <a:xfrm>
            <a:off x="374461" y="1684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26" name="Chart Placeholder 10">
            <a:extLst>
              <a:ext uri="{FF2B5EF4-FFF2-40B4-BE49-F238E27FC236}">
                <a16:creationId xmlns:a16="http://schemas.microsoft.com/office/drawing/2014/main" id="{EDF3F533-F9BE-974D-9C5E-80E488BA2A49}"/>
              </a:ext>
            </a:extLst>
          </p:cNvPr>
          <p:cNvSpPr>
            <a:spLocks noGrp="1"/>
          </p:cNvSpPr>
          <p:nvPr>
            <p:ph type="chart" sz="quarter" idx="63"/>
          </p:nvPr>
        </p:nvSpPr>
        <p:spPr>
          <a:xfrm>
            <a:off x="457201" y="4651326"/>
            <a:ext cx="6454300" cy="2121408"/>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27" name="Text Placeholder 2">
            <a:extLst>
              <a:ext uri="{FF2B5EF4-FFF2-40B4-BE49-F238E27FC236}">
                <a16:creationId xmlns:a16="http://schemas.microsoft.com/office/drawing/2014/main" id="{DD5F5424-E1F2-3C47-948D-7F84DFAD3AE3}"/>
              </a:ext>
            </a:extLst>
          </p:cNvPr>
          <p:cNvSpPr>
            <a:spLocks noGrp="1"/>
          </p:cNvSpPr>
          <p:nvPr>
            <p:ph type="body" sz="quarter" idx="64" hasCustomPrompt="1"/>
          </p:nvPr>
        </p:nvSpPr>
        <p:spPr>
          <a:xfrm>
            <a:off x="374461" y="4351765"/>
            <a:ext cx="2390775" cy="208122"/>
          </a:xfrm>
          <a:prstGeom prst="rect">
            <a:avLst/>
          </a:prstGeom>
        </p:spPr>
        <p:txBody>
          <a:bodyPr/>
          <a:lstStyle>
            <a:lvl1pPr marL="0" indent="0">
              <a:buNone/>
              <a:defRPr sz="1200" b="1" i="0">
                <a:solidFill>
                  <a:srgbClr val="002577"/>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Tree>
    <p:extLst>
      <p:ext uri="{BB962C8B-B14F-4D97-AF65-F5344CB8AC3E}">
        <p14:creationId xmlns:p14="http://schemas.microsoft.com/office/powerpoint/2010/main" val="4024626493"/>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52">
          <p15:clr>
            <a:srgbClr val="FBAE40"/>
          </p15:clr>
        </p15:guide>
        <p15:guide id="3" orient="horz" pos="1584">
          <p15:clr>
            <a:srgbClr val="FBAE40"/>
          </p15:clr>
        </p15:guide>
        <p15:guide id="4" orient="horz" pos="3264">
          <p15:clr>
            <a:srgbClr val="FBAE40"/>
          </p15:clr>
        </p15:guide>
        <p15:guide id="5" pos="4344">
          <p15:clr>
            <a:srgbClr val="FBAE40"/>
          </p15:clr>
        </p15:guide>
        <p15:guide id="7" pos="90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slide_WT_08">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3A1047-930C-6F4F-8B70-B99010B55DDE}"/>
              </a:ext>
            </a:extLst>
          </p:cNvPr>
          <p:cNvGraphicFramePr>
            <a:graphicFrameLocks noChangeAspect="1"/>
          </p:cNvGraphicFramePr>
          <p:nvPr userDrawn="1">
            <p:custDataLst>
              <p:tags r:id="rId1"/>
            </p:custDataLst>
            <p:extLst>
              <p:ext uri="{D42A27DB-BD31-4B8C-83A1-F6EECF244321}">
                <p14:modId xmlns:p14="http://schemas.microsoft.com/office/powerpoint/2010/main" val="20019990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3A1047-930C-6F4F-8B70-B99010B55DD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Chart Placeholder 10">
            <a:extLst>
              <a:ext uri="{FF2B5EF4-FFF2-40B4-BE49-F238E27FC236}">
                <a16:creationId xmlns:a16="http://schemas.microsoft.com/office/drawing/2014/main" id="{4FD1F37D-CDDB-0F40-8024-6FE332325720}"/>
              </a:ext>
            </a:extLst>
          </p:cNvPr>
          <p:cNvSpPr>
            <a:spLocks noGrp="1"/>
          </p:cNvSpPr>
          <p:nvPr>
            <p:ph type="chart" sz="quarter" idx="16"/>
          </p:nvPr>
        </p:nvSpPr>
        <p:spPr>
          <a:xfrm>
            <a:off x="457200" y="1450244"/>
            <a:ext cx="13182600" cy="5753100"/>
          </a:xfrm>
          <a:prstGeom prst="rect">
            <a:avLst/>
          </a:prstGeom>
        </p:spPr>
        <p:txBody>
          <a:bodyPr/>
          <a:lstStyle>
            <a:lvl1pPr>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7" name="Slide Number Placeholder 5">
            <a:extLst>
              <a:ext uri="{FF2B5EF4-FFF2-40B4-BE49-F238E27FC236}">
                <a16:creationId xmlns:a16="http://schemas.microsoft.com/office/drawing/2014/main" id="{A9B492A2-E489-124B-8590-6C0A7F3E01F2}"/>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26EEC542-18BA-B24E-807C-41CBBF20EE9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0" name="Text Placeholder 4">
            <a:extLst>
              <a:ext uri="{FF2B5EF4-FFF2-40B4-BE49-F238E27FC236}">
                <a16:creationId xmlns:a16="http://schemas.microsoft.com/office/drawing/2014/main" id="{579F894B-1FED-1245-97AE-8AB3F133AB99}"/>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896686273"/>
      </p:ext>
    </p:extLst>
  </p:cSld>
  <p:clrMapOvr>
    <a:masterClrMapping/>
  </p:clrMapOvr>
  <p:extLst>
    <p:ext uri="{DCECCB84-F9BA-43D5-87BE-67443E8EF086}">
      <p15:sldGuideLst xmlns:p15="http://schemas.microsoft.com/office/powerpoint/2012/main">
        <p15:guide id="1" orient="horz" pos="1464">
          <p15:clr>
            <a:srgbClr val="FBAE40"/>
          </p15:clr>
        </p15:guide>
        <p15:guide id="2" orient="horz" pos="10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153717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tx2"/>
                </a:solidFill>
                <a:latin typeface="Segoe UI" panose="020B0502040204020203" pitchFamily="34" charset="0"/>
                <a:sym typeface="Segoe UI" panose="020B0502040204020203" pitchFamily="34" charset="0"/>
              </a:defRPr>
            </a:lvl1pPr>
          </a:lstStyle>
          <a:p>
            <a:pPr lvl="0"/>
            <a:r>
              <a:rPr lang="en-US" dirty="0"/>
              <a:t>Presentation title here two or three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tx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tx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5F560A54-84EC-844C-9FCE-BD65590A3ED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86400" y="1483049"/>
            <a:ext cx="3657600" cy="2123440"/>
          </a:xfrm>
          <a:prstGeom prst="rect">
            <a:avLst/>
          </a:prstGeom>
        </p:spPr>
      </p:pic>
    </p:spTree>
    <p:extLst>
      <p:ext uri="{BB962C8B-B14F-4D97-AF65-F5344CB8AC3E}">
        <p14:creationId xmlns:p14="http://schemas.microsoft.com/office/powerpoint/2010/main" val="195485613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E56370-286B-D546-B88A-F0DD5D5C566B}"/>
              </a:ext>
            </a:extLst>
          </p:cNvPr>
          <p:cNvGraphicFramePr>
            <a:graphicFrameLocks noChangeAspect="1"/>
          </p:cNvGraphicFramePr>
          <p:nvPr userDrawn="1">
            <p:custDataLst>
              <p:tags r:id="rId1"/>
            </p:custDataLst>
            <p:extLst>
              <p:ext uri="{D42A27DB-BD31-4B8C-83A1-F6EECF244321}">
                <p14:modId xmlns:p14="http://schemas.microsoft.com/office/powerpoint/2010/main" val="34167671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FE56370-286B-D546-B88A-F0DD5D5C566B}"/>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able Placeholder 15">
            <a:extLst>
              <a:ext uri="{FF2B5EF4-FFF2-40B4-BE49-F238E27FC236}">
                <a16:creationId xmlns:a16="http://schemas.microsoft.com/office/drawing/2014/main" id="{70330F66-71DD-C040-9AEE-D6C10A76785F}"/>
              </a:ext>
            </a:extLst>
          </p:cNvPr>
          <p:cNvSpPr>
            <a:spLocks noGrp="1"/>
          </p:cNvSpPr>
          <p:nvPr>
            <p:ph type="tbl" sz="quarter" idx="16"/>
          </p:nvPr>
        </p:nvSpPr>
        <p:spPr>
          <a:xfrm>
            <a:off x="457200" y="1732085"/>
            <a:ext cx="13716000" cy="4610100"/>
          </a:xfrm>
          <a:prstGeom prst="rect">
            <a:avLst/>
          </a:prstGeom>
        </p:spPr>
        <p:txBody>
          <a:bodyPr/>
          <a:lstStyle>
            <a:lvl1pPr marL="0" indent="0">
              <a:buNone/>
              <a:defRPr b="0" i="0">
                <a:latin typeface="IBM Eliot Sans Medium" panose="020B0703050000000000" pitchFamily="34" charset="0"/>
                <a:cs typeface="Segoe UI" panose="020B0502040204020203" pitchFamily="34" charset="0"/>
              </a:defRPr>
            </a:lvl1pPr>
          </a:lstStyle>
          <a:p>
            <a:endParaRPr lang="en-US" dirty="0">
              <a:latin typeface="Segoe UI" panose="020B0502040204020203" pitchFamily="34" charset="0"/>
            </a:endParaRPr>
          </a:p>
        </p:txBody>
      </p:sp>
      <p:sp>
        <p:nvSpPr>
          <p:cNvPr id="6" name="Slide Number Placeholder 5">
            <a:extLst>
              <a:ext uri="{FF2B5EF4-FFF2-40B4-BE49-F238E27FC236}">
                <a16:creationId xmlns:a16="http://schemas.microsoft.com/office/drawing/2014/main" id="{3D0C53B2-5349-1947-8C1E-E58DFF586A9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B3F88C7F-CC0C-0D45-A8CC-A87557038FF1}"/>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9" name="Text Placeholder 4">
            <a:extLst>
              <a:ext uri="{FF2B5EF4-FFF2-40B4-BE49-F238E27FC236}">
                <a16:creationId xmlns:a16="http://schemas.microsoft.com/office/drawing/2014/main" id="{6CEE5879-8659-2C46-8C0E-6E341E7CC11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Tree>
    <p:extLst>
      <p:ext uri="{BB962C8B-B14F-4D97-AF65-F5344CB8AC3E}">
        <p14:creationId xmlns:p14="http://schemas.microsoft.com/office/powerpoint/2010/main" val="2792707056"/>
      </p:ext>
    </p:extLst>
  </p:cSld>
  <p:clrMapOvr>
    <a:masterClrMapping/>
  </p:clrMapOvr>
  <p:extLst>
    <p:ext uri="{DCECCB84-F9BA-43D5-87BE-67443E8EF086}">
      <p15:sldGuideLst xmlns:p15="http://schemas.microsoft.com/office/powerpoint/2012/main">
        <p15:guide id="1" pos="9168">
          <p15:clr>
            <a:srgbClr val="FBAE40"/>
          </p15:clr>
        </p15:guide>
        <p15:guide id="2" orient="horz" pos="1440">
          <p15:clr>
            <a:srgbClr val="FBAE40"/>
          </p15:clr>
        </p15:guide>
        <p15:guide id="3" orient="horz" pos="4344">
          <p15:clr>
            <a:srgbClr val="FBAE40"/>
          </p15:clr>
        </p15:guide>
        <p15:guide id="4" pos="90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A7FB56-91FA-BD44-BC8B-8F808ED4F853}"/>
              </a:ext>
            </a:extLst>
          </p:cNvPr>
          <p:cNvGraphicFramePr>
            <a:graphicFrameLocks noChangeAspect="1"/>
          </p:cNvGraphicFramePr>
          <p:nvPr userDrawn="1">
            <p:custDataLst>
              <p:tags r:id="rId1"/>
            </p:custDataLst>
            <p:extLst>
              <p:ext uri="{D42A27DB-BD31-4B8C-83A1-F6EECF244321}">
                <p14:modId xmlns:p14="http://schemas.microsoft.com/office/powerpoint/2010/main" val="559283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A7FB56-91FA-BD44-BC8B-8F808ED4F85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6" name="Picture 35">
            <a:extLst>
              <a:ext uri="{FF2B5EF4-FFF2-40B4-BE49-F238E27FC236}">
                <a16:creationId xmlns:a16="http://schemas.microsoft.com/office/drawing/2014/main" id="{B4104D62-73E6-5B42-BD35-00CF80AE501E}"/>
              </a:ext>
            </a:extLst>
          </p:cNvPr>
          <p:cNvPicPr>
            <a:picLocks noChangeAspect="1"/>
          </p:cNvPicPr>
          <p:nvPr userDrawn="1"/>
        </p:nvPicPr>
        <p:blipFill>
          <a:blip r:embed="rId5"/>
          <a:stretch>
            <a:fillRect/>
          </a:stretch>
        </p:blipFill>
        <p:spPr>
          <a:xfrm>
            <a:off x="1722032" y="1241817"/>
            <a:ext cx="11102847" cy="6245352"/>
          </a:xfrm>
          <a:prstGeom prst="rect">
            <a:avLst/>
          </a:prstGeom>
        </p:spPr>
      </p:pic>
      <p:sp>
        <p:nvSpPr>
          <p:cNvPr id="3" name="Slide Number Placeholder 2">
            <a:extLst>
              <a:ext uri="{FF2B5EF4-FFF2-40B4-BE49-F238E27FC236}">
                <a16:creationId xmlns:a16="http://schemas.microsoft.com/office/drawing/2014/main" id="{B08FFC3C-2E13-9147-90DD-C60D05990EF6}"/>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F181E05A-1ADC-4F4C-8A3D-CAE77F0BEBAB}"/>
              </a:ext>
            </a:extLst>
          </p:cNvPr>
          <p:cNvSpPr>
            <a:spLocks noGrp="1"/>
          </p:cNvSpPr>
          <p:nvPr>
            <p:ph type="ftr" sz="quarter" idx="11"/>
          </p:nvPr>
        </p:nvSpPr>
        <p:spPr/>
        <p:txBody>
          <a:bodyPr/>
          <a:lstStyle/>
          <a:p>
            <a:r>
              <a:rPr lang="en-US" dirty="0"/>
              <a:t>Presentation title here – month 00, 000</a:t>
            </a:r>
          </a:p>
        </p:txBody>
      </p:sp>
      <p:sp>
        <p:nvSpPr>
          <p:cNvPr id="5" name="Text Placeholder 4">
            <a:extLst>
              <a:ext uri="{FF2B5EF4-FFF2-40B4-BE49-F238E27FC236}">
                <a16:creationId xmlns:a16="http://schemas.microsoft.com/office/drawing/2014/main" id="{DA050943-1744-4C44-A0B5-C02A1454D83F}"/>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002677"/>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40" name="Text Placeholder 14">
            <a:extLst>
              <a:ext uri="{FF2B5EF4-FFF2-40B4-BE49-F238E27FC236}">
                <a16:creationId xmlns:a16="http://schemas.microsoft.com/office/drawing/2014/main" id="{51329D8A-67D3-DA48-AE3F-2E65C6CEB0B4}"/>
              </a:ext>
            </a:extLst>
          </p:cNvPr>
          <p:cNvSpPr>
            <a:spLocks noGrp="1"/>
          </p:cNvSpPr>
          <p:nvPr>
            <p:ph type="body" sz="quarter" idx="16" hasCustomPrompt="1"/>
          </p:nvPr>
        </p:nvSpPr>
        <p:spPr>
          <a:xfrm>
            <a:off x="1352020" y="3823685"/>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41" name="Text Placeholder 14">
            <a:extLst>
              <a:ext uri="{FF2B5EF4-FFF2-40B4-BE49-F238E27FC236}">
                <a16:creationId xmlns:a16="http://schemas.microsoft.com/office/drawing/2014/main" id="{94CF4528-465A-B44E-AA97-0546ACEC53B7}"/>
              </a:ext>
            </a:extLst>
          </p:cNvPr>
          <p:cNvSpPr>
            <a:spLocks noGrp="1"/>
          </p:cNvSpPr>
          <p:nvPr>
            <p:ph type="body" sz="quarter" idx="20" hasCustomPrompt="1"/>
          </p:nvPr>
        </p:nvSpPr>
        <p:spPr>
          <a:xfrm>
            <a:off x="1009337" y="3823685"/>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57" name="Text Placeholder 14">
            <a:extLst>
              <a:ext uri="{FF2B5EF4-FFF2-40B4-BE49-F238E27FC236}">
                <a16:creationId xmlns:a16="http://schemas.microsoft.com/office/drawing/2014/main" id="{76DCCC1C-1103-CD46-9BD1-BD2B7DC0BAFB}"/>
              </a:ext>
            </a:extLst>
          </p:cNvPr>
          <p:cNvSpPr>
            <a:spLocks noGrp="1"/>
          </p:cNvSpPr>
          <p:nvPr>
            <p:ph type="body" sz="quarter" idx="21" hasCustomPrompt="1"/>
          </p:nvPr>
        </p:nvSpPr>
        <p:spPr>
          <a:xfrm>
            <a:off x="1312264" y="5923057"/>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58" name="Text Placeholder 14">
            <a:extLst>
              <a:ext uri="{FF2B5EF4-FFF2-40B4-BE49-F238E27FC236}">
                <a16:creationId xmlns:a16="http://schemas.microsoft.com/office/drawing/2014/main" id="{C2AC456B-3A6A-194A-B655-9BEBD5781A7E}"/>
              </a:ext>
            </a:extLst>
          </p:cNvPr>
          <p:cNvSpPr>
            <a:spLocks noGrp="1"/>
          </p:cNvSpPr>
          <p:nvPr>
            <p:ph type="body" sz="quarter" idx="22" hasCustomPrompt="1"/>
          </p:nvPr>
        </p:nvSpPr>
        <p:spPr>
          <a:xfrm>
            <a:off x="969581" y="5923057"/>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59" name="Text Placeholder 14">
            <a:extLst>
              <a:ext uri="{FF2B5EF4-FFF2-40B4-BE49-F238E27FC236}">
                <a16:creationId xmlns:a16="http://schemas.microsoft.com/office/drawing/2014/main" id="{C489074A-EA72-8747-B5E6-F943B4219837}"/>
              </a:ext>
            </a:extLst>
          </p:cNvPr>
          <p:cNvSpPr>
            <a:spLocks noGrp="1"/>
          </p:cNvSpPr>
          <p:nvPr>
            <p:ph type="body" sz="quarter" idx="23" hasCustomPrompt="1"/>
          </p:nvPr>
        </p:nvSpPr>
        <p:spPr>
          <a:xfrm>
            <a:off x="12510912" y="4263200"/>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0" name="Text Placeholder 14">
            <a:extLst>
              <a:ext uri="{FF2B5EF4-FFF2-40B4-BE49-F238E27FC236}">
                <a16:creationId xmlns:a16="http://schemas.microsoft.com/office/drawing/2014/main" id="{C717E74A-F4BB-F543-878B-EFFCC950D616}"/>
              </a:ext>
            </a:extLst>
          </p:cNvPr>
          <p:cNvSpPr>
            <a:spLocks noGrp="1"/>
          </p:cNvSpPr>
          <p:nvPr>
            <p:ph type="body" sz="quarter" idx="24" hasCustomPrompt="1"/>
          </p:nvPr>
        </p:nvSpPr>
        <p:spPr>
          <a:xfrm>
            <a:off x="12168229" y="4263200"/>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61" name="Text Placeholder 14">
            <a:extLst>
              <a:ext uri="{FF2B5EF4-FFF2-40B4-BE49-F238E27FC236}">
                <a16:creationId xmlns:a16="http://schemas.microsoft.com/office/drawing/2014/main" id="{4446F7A9-B883-6C45-8B65-1AB08F48BF51}"/>
              </a:ext>
            </a:extLst>
          </p:cNvPr>
          <p:cNvSpPr>
            <a:spLocks noGrp="1"/>
          </p:cNvSpPr>
          <p:nvPr>
            <p:ph type="body" sz="quarter" idx="25" hasCustomPrompt="1"/>
          </p:nvPr>
        </p:nvSpPr>
        <p:spPr>
          <a:xfrm>
            <a:off x="12516391" y="5905448"/>
            <a:ext cx="1777885" cy="438150"/>
          </a:xfrm>
          <a:prstGeom prst="rect">
            <a:avLst/>
          </a:prstGeom>
        </p:spPr>
        <p:txBody>
          <a:bodyPr anchor="ctr">
            <a:normAutofit/>
          </a:bodyPr>
          <a:lstStyle>
            <a:lvl1pPr marL="0" indent="0" algn="l">
              <a:buNone/>
              <a:defRPr sz="1800" b="1" i="0">
                <a:solidFill>
                  <a:srgbClr val="0026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62" name="Text Placeholder 14">
            <a:extLst>
              <a:ext uri="{FF2B5EF4-FFF2-40B4-BE49-F238E27FC236}">
                <a16:creationId xmlns:a16="http://schemas.microsoft.com/office/drawing/2014/main" id="{1ED9D119-EA92-2040-808F-0BF5119B40C1}"/>
              </a:ext>
            </a:extLst>
          </p:cNvPr>
          <p:cNvSpPr>
            <a:spLocks noGrp="1"/>
          </p:cNvSpPr>
          <p:nvPr>
            <p:ph type="body" sz="quarter" idx="26" hasCustomPrompt="1"/>
          </p:nvPr>
        </p:nvSpPr>
        <p:spPr>
          <a:xfrm>
            <a:off x="12173708" y="5905448"/>
            <a:ext cx="446859" cy="438150"/>
          </a:xfrm>
          <a:prstGeom prst="rect">
            <a:avLst/>
          </a:prstGeom>
        </p:spPr>
        <p:txBody>
          <a:bodyPr anchor="ctr">
            <a:normAutofit/>
          </a:bodyPr>
          <a:lstStyle>
            <a:lvl1pPr marL="0" indent="0" algn="r">
              <a:buNone/>
              <a:defRPr sz="1800" b="1" i="0">
                <a:solidFill>
                  <a:srgbClr val="3369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Tree>
    <p:extLst>
      <p:ext uri="{BB962C8B-B14F-4D97-AF65-F5344CB8AC3E}">
        <p14:creationId xmlns:p14="http://schemas.microsoft.com/office/powerpoint/2010/main" val="1633840479"/>
      </p:ext>
    </p:extLst>
  </p:cSld>
  <p:clrMapOvr>
    <a:masterClrMapping/>
  </p:clrMapOvr>
  <p:extLst>
    <p:ext uri="{DCECCB84-F9BA-43D5-87BE-67443E8EF086}">
      <p15:sldGuideLst xmlns:p15="http://schemas.microsoft.com/office/powerpoint/2012/main">
        <p15:guide id="3" orient="horz" pos="2692">
          <p15:clr>
            <a:srgbClr val="FBAE40"/>
          </p15:clr>
        </p15:guide>
        <p15:guide id="5" pos="2160">
          <p15:clr>
            <a:srgbClr val="FBAE40"/>
          </p15:clr>
        </p15:guide>
        <p15:guide id="6" orient="horz" pos="10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8895291-4849-7545-9D98-7BD25A332BF0}"/>
              </a:ext>
            </a:extLst>
          </p:cNvPr>
          <p:cNvGraphicFramePr>
            <a:graphicFrameLocks noChangeAspect="1"/>
          </p:cNvGraphicFramePr>
          <p:nvPr userDrawn="1">
            <p:custDataLst>
              <p:tags r:id="rId1"/>
            </p:custDataLst>
            <p:extLst>
              <p:ext uri="{D42A27DB-BD31-4B8C-83A1-F6EECF244321}">
                <p14:modId xmlns:p14="http://schemas.microsoft.com/office/powerpoint/2010/main" val="25346455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A8895291-4849-7545-9D98-7BD25A332BF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EE105F7-1BB2-F34D-985C-F92696309501}"/>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247178BE-4645-7249-A632-CD9EF34D563C}"/>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8" name="Text Placeholder 6">
            <a:extLst>
              <a:ext uri="{FF2B5EF4-FFF2-40B4-BE49-F238E27FC236}">
                <a16:creationId xmlns:a16="http://schemas.microsoft.com/office/drawing/2014/main" id="{C2AD0116-3696-BD4B-A8E6-28DC78341997}"/>
              </a:ext>
            </a:extLst>
          </p:cNvPr>
          <p:cNvSpPr>
            <a:spLocks noGrp="1"/>
          </p:cNvSpPr>
          <p:nvPr>
            <p:ph type="body" sz="quarter" idx="12" hasCustomPrompt="1"/>
          </p:nvPr>
        </p:nvSpPr>
        <p:spPr>
          <a:xfrm>
            <a:off x="457200" y="2975958"/>
            <a:ext cx="13635990" cy="2277683"/>
          </a:xfrm>
          <a:prstGeom prst="rect">
            <a:avLst/>
          </a:prstGeom>
        </p:spPr>
        <p:txBody>
          <a:bodyPr anchor="ctr" anchorCtr="0"/>
          <a:lstStyle>
            <a:lvl1pPr>
              <a:defRPr lang="en-US" sz="8000" b="1" i="0" dirty="0">
                <a:solidFill>
                  <a:srgbClr val="002577"/>
                </a:solidFill>
                <a:latin typeface="Segoe UI" panose="020B0502040204020203" pitchFamily="34" charset="0"/>
                <a:sym typeface="Segoe UI" panose="020B0502040204020203" pitchFamily="34" charset="0"/>
              </a:defRPr>
            </a:lvl1pPr>
          </a:lstStyle>
          <a:p>
            <a:pPr marL="0" lvl="0" indent="0" algn="ctr">
              <a:lnSpc>
                <a:spcPct val="85000"/>
              </a:lnSpc>
              <a:buNone/>
            </a:pPr>
            <a:r>
              <a:rPr lang="en-US" dirty="0"/>
              <a:t>Thank you.</a:t>
            </a:r>
          </a:p>
        </p:txBody>
      </p:sp>
    </p:spTree>
    <p:extLst>
      <p:ext uri="{BB962C8B-B14F-4D97-AF65-F5344CB8AC3E}">
        <p14:creationId xmlns:p14="http://schemas.microsoft.com/office/powerpoint/2010/main" val="164442565"/>
      </p:ext>
    </p:extLst>
  </p:cSld>
  <p:clrMapOvr>
    <a:masterClrMapping/>
  </p:clrMapOvr>
  <p:extLst>
    <p:ext uri="{DCECCB84-F9BA-43D5-87BE-67443E8EF086}">
      <p15:sldGuideLst xmlns:p15="http://schemas.microsoft.com/office/powerpoint/2012/main">
        <p15:guide id="1" orient="horz" pos="237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slide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8D6E40-51B1-9D47-9902-1831C1FA78F6}"/>
              </a:ext>
            </a:extLst>
          </p:cNvPr>
          <p:cNvGraphicFramePr>
            <a:graphicFrameLocks noChangeAspect="1"/>
          </p:cNvGraphicFramePr>
          <p:nvPr userDrawn="1">
            <p:custDataLst>
              <p:tags r:id="rId1"/>
            </p:custDataLst>
            <p:extLst>
              <p:ext uri="{D42A27DB-BD31-4B8C-83A1-F6EECF244321}">
                <p14:modId xmlns:p14="http://schemas.microsoft.com/office/powerpoint/2010/main" val="31136121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08D6E40-51B1-9D47-9902-1831C1FA78F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53535D62-0563-C943-9D17-AF4D334A0AA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0C92A042-2972-BC4D-B818-B0124095FF7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88CC1EAB-BEEB-0142-A1BA-F7313EF40345}"/>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793446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02955" y="1825625"/>
            <a:ext cx="13859771"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02955" y="438151"/>
            <a:ext cx="13859771" cy="1208088"/>
          </a:xfrm>
          <a:prstGeom prst="rect">
            <a:avLst/>
          </a:prstGeom>
        </p:spPr>
        <p:txBody>
          <a:bodyPr/>
          <a:lstStyle>
            <a:lvl1pPr>
              <a:defRPr sz="3500" b="1">
                <a:solidFill>
                  <a:schemeClr val="bg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6069289"/>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troduction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2852777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86400" y="1447534"/>
            <a:ext cx="3657600" cy="2123440"/>
          </a:xfrm>
          <a:prstGeom prst="rect">
            <a:avLst/>
          </a:prstGeom>
        </p:spPr>
      </p:pic>
      <p:sp>
        <p:nvSpPr>
          <p:cNvPr id="3" name="Rectangle 2">
            <a:extLst>
              <a:ext uri="{FF2B5EF4-FFF2-40B4-BE49-F238E27FC236}">
                <a16:creationId xmlns:a16="http://schemas.microsoft.com/office/drawing/2014/main" id="{011E54A5-B40C-1246-804E-ECCA9E573CB6}"/>
              </a:ext>
            </a:extLst>
          </p:cNvPr>
          <p:cNvSpPr/>
          <p:nvPr userDrawn="1"/>
        </p:nvSpPr>
        <p:spPr>
          <a:xfrm>
            <a:off x="247135" y="7369074"/>
            <a:ext cx="1754660" cy="625748"/>
          </a:xfrm>
          <a:prstGeom prst="rect">
            <a:avLst/>
          </a:prstGeom>
          <a:solidFill>
            <a:srgbClr val="002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703872"/>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ntroduction slide_EQB_02">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EBDA43-2314-074F-B79F-5894328E40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15180" y="1473538"/>
            <a:ext cx="3600037" cy="2090021"/>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18759616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rgbClr val="002577"/>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rgbClr val="002577"/>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52417282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Introduction slide_EQB_02">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3790295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02239053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duction slide_EQB_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3"/>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9360346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51752033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duction slide_EQB_04">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1160905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51772501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E5B6449-1FDB-424F-B8F7-3858C485B773}"/>
              </a:ext>
            </a:extLst>
          </p:cNvPr>
          <p:cNvSpPr>
            <a:spLocks noGrp="1"/>
          </p:cNvSpPr>
          <p:nvPr>
            <p:ph type="pic" sz="quarter" idx="14" hasCustomPrompt="1"/>
          </p:nvPr>
        </p:nvSpPr>
        <p:spPr>
          <a:xfrm>
            <a:off x="3175" y="1"/>
            <a:ext cx="14627225" cy="5927064"/>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8" name="Picture 7">
            <a:extLst>
              <a:ext uri="{FF2B5EF4-FFF2-40B4-BE49-F238E27FC236}">
                <a16:creationId xmlns:a16="http://schemas.microsoft.com/office/drawing/2014/main" id="{43E83C46-AE03-49B2-968D-F4ADA5C4656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extLst>
              <p:ext uri="{D42A27DB-BD31-4B8C-83A1-F6EECF244321}">
                <p14:modId xmlns:p14="http://schemas.microsoft.com/office/powerpoint/2010/main" val="14561979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Section title here</a:t>
            </a:r>
          </a:p>
        </p:txBody>
      </p:sp>
      <p:pic>
        <p:nvPicPr>
          <p:cNvPr id="9" name="Picture 8">
            <a:extLst>
              <a:ext uri="{FF2B5EF4-FFF2-40B4-BE49-F238E27FC236}">
                <a16:creationId xmlns:a16="http://schemas.microsoft.com/office/drawing/2014/main" id="{53C78DE2-F3F8-8440-8BEE-9DD78FC3707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96265813"/>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Introduction slide_EQB_02 w logo">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23914381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56655648-1E03-4547-B901-9C1AF7EC7AA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250739795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ntroduction slide_EQB_03 w logo">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3"/>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6282199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00115A94-138D-4365-B3BC-6EA93E9ED85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182844143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ntroduction slide_EQB_04 w logo">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962BAD-472A-6D48-A451-523DDA95248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68027" y="480256"/>
            <a:ext cx="1892808" cy="1098879"/>
          </a:xfrm>
          <a:prstGeom prst="rect">
            <a:avLst/>
          </a:prstGeom>
        </p:spPr>
      </p:pic>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4"/>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13131225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10" name="Picture 9">
            <a:extLst>
              <a:ext uri="{FF2B5EF4-FFF2-40B4-BE49-F238E27FC236}">
                <a16:creationId xmlns:a16="http://schemas.microsoft.com/office/drawing/2014/main" id="{0455F57A-1F39-874F-8207-6EE6DB30C66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68796" y="492601"/>
            <a:ext cx="1892808" cy="1098879"/>
          </a:xfrm>
          <a:prstGeom prst="rect">
            <a:avLst/>
          </a:prstGeom>
        </p:spPr>
      </p:pic>
    </p:spTree>
    <p:extLst>
      <p:ext uri="{BB962C8B-B14F-4D97-AF65-F5344CB8AC3E}">
        <p14:creationId xmlns:p14="http://schemas.microsoft.com/office/powerpoint/2010/main" val="96779110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extLst>
              <p:ext uri="{D42A27DB-BD31-4B8C-83A1-F6EECF244321}">
                <p14:modId xmlns:p14="http://schemas.microsoft.com/office/powerpoint/2010/main" val="21065003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Picture 7">
            <a:extLst>
              <a:ext uri="{FF2B5EF4-FFF2-40B4-BE49-F238E27FC236}">
                <a16:creationId xmlns:a16="http://schemas.microsoft.com/office/drawing/2014/main" id="{C12BD1B9-2752-AA4E-A1FB-36231D7A229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2356529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_EQB_03">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1"/>
            </p:custDataLst>
            <p:extLst>
              <p:ext uri="{D42A27DB-BD31-4B8C-83A1-F6EECF244321}">
                <p14:modId xmlns:p14="http://schemas.microsoft.com/office/powerpoint/2010/main" val="31182730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chemeClr val="bg2"/>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0752774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Take Away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1"/>
            </p:custDataLst>
            <p:extLst>
              <p:ext uri="{D42A27DB-BD31-4B8C-83A1-F6EECF244321}">
                <p14:modId xmlns:p14="http://schemas.microsoft.com/office/powerpoint/2010/main" val="20265302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063895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y Take Away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1"/>
            </p:custDataLst>
            <p:extLst>
              <p:ext uri="{D42A27DB-BD31-4B8C-83A1-F6EECF244321}">
                <p14:modId xmlns:p14="http://schemas.microsoft.com/office/powerpoint/2010/main" val="30259974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dirty="0"/>
              <a:t>Presentation title here – month 00, 000</a:t>
            </a: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11" name="Picture Placeholder 3">
            <a:extLst>
              <a:ext uri="{FF2B5EF4-FFF2-40B4-BE49-F238E27FC236}">
                <a16:creationId xmlns:a16="http://schemas.microsoft.com/office/drawing/2014/main" id="{36101457-19F1-47B8-94F9-1866E0879FE9}"/>
              </a:ext>
            </a:extLst>
          </p:cNvPr>
          <p:cNvSpPr>
            <a:spLocks noGrp="1"/>
          </p:cNvSpPr>
          <p:nvPr>
            <p:ph type="pic" sz="quarter" idx="16" hasCustomPrompt="1"/>
          </p:nvPr>
        </p:nvSpPr>
        <p:spPr>
          <a:xfrm>
            <a:off x="7309485" y="0"/>
            <a:ext cx="7320915" cy="8229599"/>
          </a:xfrm>
          <a:prstGeom prst="rect">
            <a:avLst/>
          </a:prstGeom>
          <a:solidFill>
            <a:schemeClr val="bg2">
              <a:lumMod val="65000"/>
            </a:schemeClr>
          </a:solidFill>
        </p:spPr>
        <p:txBody>
          <a:bodyPr anchor="ctr" anchorCtr="1"/>
          <a:lstStyle>
            <a:lvl1pPr>
              <a:defRPr lang="en-US" sz="1100" dirty="0">
                <a:solidFill>
                  <a:schemeClr val="accent3"/>
                </a:solidFill>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spTree>
    <p:extLst>
      <p:ext uri="{BB962C8B-B14F-4D97-AF65-F5344CB8AC3E}">
        <p14:creationId xmlns:p14="http://schemas.microsoft.com/office/powerpoint/2010/main" val="2387004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1"/>
            </p:custDataLst>
            <p:extLst>
              <p:ext uri="{D42A27DB-BD31-4B8C-83A1-F6EECF244321}">
                <p14:modId xmlns:p14="http://schemas.microsoft.com/office/powerpoint/2010/main" val="19983094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1474075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1"/>
            </p:custDataLst>
            <p:extLst>
              <p:ext uri="{D42A27DB-BD31-4B8C-83A1-F6EECF244321}">
                <p14:modId xmlns:p14="http://schemas.microsoft.com/office/powerpoint/2010/main" val="24090488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5"/>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474232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formation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1"/>
            </p:custDataLst>
            <p:extLst>
              <p:ext uri="{D42A27DB-BD31-4B8C-83A1-F6EECF244321}">
                <p14:modId xmlns:p14="http://schemas.microsoft.com/office/powerpoint/2010/main" val="40964107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Segoe UI" panose="020B0502040204020203" pitchFamily="34" charset="0"/>
                <a:sym typeface="Segoe UI" panose="020B0502040204020203" pitchFamily="34" charset="0"/>
              </a:defRPr>
            </a:lvl1pPr>
          </a:lstStyle>
          <a:p>
            <a:pPr lvl="0"/>
            <a:r>
              <a:rPr lang="en-US" dirty="0"/>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1" name="Text Placeholder 4">
            <a:extLst>
              <a:ext uri="{FF2B5EF4-FFF2-40B4-BE49-F238E27FC236}">
                <a16:creationId xmlns:a16="http://schemas.microsoft.com/office/drawing/2014/main" id="{04288CDC-2158-D348-8CE3-91F47E654498}"/>
              </a:ext>
            </a:extLst>
          </p:cNvPr>
          <p:cNvSpPr>
            <a:spLocks noGrp="1"/>
          </p:cNvSpPr>
          <p:nvPr>
            <p:ph type="body" sz="quarter" idx="63" hasCustomPrompt="1"/>
          </p:nvPr>
        </p:nvSpPr>
        <p:spPr>
          <a:xfrm>
            <a:off x="376177" y="2802746"/>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2" name="Text Placeholder 4">
            <a:extLst>
              <a:ext uri="{FF2B5EF4-FFF2-40B4-BE49-F238E27FC236}">
                <a16:creationId xmlns:a16="http://schemas.microsoft.com/office/drawing/2014/main" id="{F5267D3E-99E6-CE4E-B60E-80BFF57A11C3}"/>
              </a:ext>
            </a:extLst>
          </p:cNvPr>
          <p:cNvSpPr>
            <a:spLocks noGrp="1"/>
          </p:cNvSpPr>
          <p:nvPr>
            <p:ph type="body" sz="quarter" idx="64" hasCustomPrompt="1"/>
          </p:nvPr>
        </p:nvSpPr>
        <p:spPr>
          <a:xfrm>
            <a:off x="7315200" y="2790224"/>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3" name="Text Placeholder 4">
            <a:extLst>
              <a:ext uri="{FF2B5EF4-FFF2-40B4-BE49-F238E27FC236}">
                <a16:creationId xmlns:a16="http://schemas.microsoft.com/office/drawing/2014/main" id="{8EC157DF-5060-DC48-B8A6-BD1FB4959FEE}"/>
              </a:ext>
            </a:extLst>
          </p:cNvPr>
          <p:cNvSpPr>
            <a:spLocks noGrp="1"/>
          </p:cNvSpPr>
          <p:nvPr>
            <p:ph type="body" sz="quarter" idx="65" hasCustomPrompt="1"/>
          </p:nvPr>
        </p:nvSpPr>
        <p:spPr>
          <a:xfrm>
            <a:off x="7269480" y="507242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A938573F-C954-374E-8233-15EEE7EE72A3}"/>
              </a:ext>
            </a:extLst>
          </p:cNvPr>
          <p:cNvSpPr>
            <a:spLocks noGrp="1"/>
          </p:cNvSpPr>
          <p:nvPr>
            <p:ph type="body" sz="quarter" idx="66" hasCustomPrompt="1"/>
          </p:nvPr>
        </p:nvSpPr>
        <p:spPr>
          <a:xfrm>
            <a:off x="10817352" y="508670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4175785672"/>
      </p:ext>
    </p:extLst>
  </p:cSld>
  <p:clrMapOvr>
    <a:masterClrMapping/>
  </p:clrMapOvr>
  <p:extLst>
    <p:ext uri="{DCECCB84-F9BA-43D5-87BE-67443E8EF086}">
      <p15:sldGuideLst xmlns:p15="http://schemas.microsoft.com/office/powerpoint/2012/main">
        <p15:guide id="1" orient="horz" pos="2304" userDrawn="1">
          <p15:clr>
            <a:srgbClr val="FBAE40"/>
          </p15:clr>
        </p15:guide>
        <p15:guide id="2" pos="4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_WT_03">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8B5B10B-6872-AC4D-A19A-9936F6BA021E}"/>
              </a:ext>
            </a:extLst>
          </p:cNvPr>
          <p:cNvGraphicFramePr>
            <a:graphicFrameLocks noChangeAspect="1"/>
          </p:cNvGraphicFramePr>
          <p:nvPr userDrawn="1">
            <p:custDataLst>
              <p:tags r:id="rId1"/>
            </p:custDataLst>
            <p:extLst>
              <p:ext uri="{D42A27DB-BD31-4B8C-83A1-F6EECF244321}">
                <p14:modId xmlns:p14="http://schemas.microsoft.com/office/powerpoint/2010/main" val="35275013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8B5B10B-6872-AC4D-A19A-9936F6BA021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E1960E23-FBD9-6647-A373-98A4444F63C6}"/>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3369FF"/>
                </a:solidFill>
                <a:latin typeface="Segoe UI" panose="020B0502040204020203" pitchFamily="34" charset="0"/>
                <a:sym typeface="Segoe UI" panose="020B0502040204020203" pitchFamily="34" charset="0"/>
              </a:defRPr>
            </a:lvl1pPr>
          </a:lstStyle>
          <a:p>
            <a:r>
              <a:rPr lang="en-US" dirty="0"/>
              <a:t>1</a:t>
            </a:r>
          </a:p>
        </p:txBody>
      </p:sp>
      <p:sp>
        <p:nvSpPr>
          <p:cNvPr id="6" name="Subtitle 2">
            <a:extLst>
              <a:ext uri="{FF2B5EF4-FFF2-40B4-BE49-F238E27FC236}">
                <a16:creationId xmlns:a16="http://schemas.microsoft.com/office/drawing/2014/main" id="{2DD267E6-E00F-9346-9BAF-BD7F2E16D8D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002677"/>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11" name="Slide Number Placeholder 5">
            <a:extLst>
              <a:ext uri="{FF2B5EF4-FFF2-40B4-BE49-F238E27FC236}">
                <a16:creationId xmlns:a16="http://schemas.microsoft.com/office/drawing/2014/main" id="{89D72741-C454-5D4C-91E8-8E2E5FD0634E}"/>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2" name="Footer Placeholder 3">
            <a:extLst>
              <a:ext uri="{FF2B5EF4-FFF2-40B4-BE49-F238E27FC236}">
                <a16:creationId xmlns:a16="http://schemas.microsoft.com/office/drawing/2014/main" id="{9553DADC-9F0C-9344-A677-AAF158AEC3C3}"/>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80792061"/>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formation slide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1"/>
            </p:custDataLst>
            <p:extLst>
              <p:ext uri="{D42A27DB-BD31-4B8C-83A1-F6EECF244321}">
                <p14:modId xmlns:p14="http://schemas.microsoft.com/office/powerpoint/2010/main" val="2627082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a:t>
            </a:r>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27" name="Text Placeholder 4">
            <a:extLst>
              <a:ext uri="{FF2B5EF4-FFF2-40B4-BE49-F238E27FC236}">
                <a16:creationId xmlns:a16="http://schemas.microsoft.com/office/drawing/2014/main" id="{C40B9DD9-DC8C-304E-A227-307E94CE87A3}"/>
              </a:ext>
            </a:extLst>
          </p:cNvPr>
          <p:cNvSpPr>
            <a:spLocks noGrp="1"/>
          </p:cNvSpPr>
          <p:nvPr>
            <p:ph type="body" sz="quarter" idx="65" hasCustomPrompt="1"/>
          </p:nvPr>
        </p:nvSpPr>
        <p:spPr>
          <a:xfrm>
            <a:off x="355661"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6248EADB-0231-7546-BF9C-4453324F04B0}"/>
              </a:ext>
            </a:extLst>
          </p:cNvPr>
          <p:cNvSpPr>
            <a:spLocks noGrp="1"/>
          </p:cNvSpPr>
          <p:nvPr>
            <p:ph type="body" sz="quarter" idx="66" hasCustomPrompt="1"/>
          </p:nvPr>
        </p:nvSpPr>
        <p:spPr>
          <a:xfrm>
            <a:off x="7315200" y="2790224"/>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9" name="Text Placeholder 4">
            <a:extLst>
              <a:ext uri="{FF2B5EF4-FFF2-40B4-BE49-F238E27FC236}">
                <a16:creationId xmlns:a16="http://schemas.microsoft.com/office/drawing/2014/main" id="{13E41EB1-2A8E-2C4D-993D-60A463331E1A}"/>
              </a:ext>
            </a:extLst>
          </p:cNvPr>
          <p:cNvSpPr>
            <a:spLocks noGrp="1"/>
          </p:cNvSpPr>
          <p:nvPr>
            <p:ph type="body" sz="quarter" idx="67" hasCustomPrompt="1"/>
          </p:nvPr>
        </p:nvSpPr>
        <p:spPr>
          <a:xfrm>
            <a:off x="7269480" y="507242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32" name="Text Placeholder 4">
            <a:extLst>
              <a:ext uri="{FF2B5EF4-FFF2-40B4-BE49-F238E27FC236}">
                <a16:creationId xmlns:a16="http://schemas.microsoft.com/office/drawing/2014/main" id="{82581E32-FAF0-6A45-B825-CD864B52B54B}"/>
              </a:ext>
            </a:extLst>
          </p:cNvPr>
          <p:cNvSpPr>
            <a:spLocks noGrp="1"/>
          </p:cNvSpPr>
          <p:nvPr>
            <p:ph type="body" sz="quarter" idx="68" hasCustomPrompt="1"/>
          </p:nvPr>
        </p:nvSpPr>
        <p:spPr>
          <a:xfrm>
            <a:off x="10817352" y="5086703"/>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33" name="Text Placeholder 4">
            <a:extLst>
              <a:ext uri="{FF2B5EF4-FFF2-40B4-BE49-F238E27FC236}">
                <a16:creationId xmlns:a16="http://schemas.microsoft.com/office/drawing/2014/main" id="{2E6C575A-3A5F-0D44-8064-F73B0F1E69FF}"/>
              </a:ext>
            </a:extLst>
          </p:cNvPr>
          <p:cNvSpPr>
            <a:spLocks noGrp="1"/>
          </p:cNvSpPr>
          <p:nvPr>
            <p:ph type="body" sz="quarter" idx="69" hasCustomPrompt="1"/>
          </p:nvPr>
        </p:nvSpPr>
        <p:spPr>
          <a:xfrm>
            <a:off x="10817352" y="2783875"/>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218346098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formation slid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1"/>
            </p:custDataLst>
            <p:extLst>
              <p:ext uri="{D42A27DB-BD31-4B8C-83A1-F6EECF244321}">
                <p14:modId xmlns:p14="http://schemas.microsoft.com/office/powerpoint/2010/main" val="14351056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5" name="Text Placeholder 4">
            <a:extLst>
              <a:ext uri="{FF2B5EF4-FFF2-40B4-BE49-F238E27FC236}">
                <a16:creationId xmlns:a16="http://schemas.microsoft.com/office/drawing/2014/main" id="{B81DC78F-4D74-6C45-A7FD-2BC85ED6A5B4}"/>
              </a:ext>
            </a:extLst>
          </p:cNvPr>
          <p:cNvSpPr>
            <a:spLocks noGrp="1"/>
          </p:cNvSpPr>
          <p:nvPr>
            <p:ph type="body" sz="quarter" idx="63" hasCustomPrompt="1"/>
          </p:nvPr>
        </p:nvSpPr>
        <p:spPr>
          <a:xfrm>
            <a:off x="355661"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4" name="Text Placeholder 4">
            <a:extLst>
              <a:ext uri="{FF2B5EF4-FFF2-40B4-BE49-F238E27FC236}">
                <a16:creationId xmlns:a16="http://schemas.microsoft.com/office/drawing/2014/main" id="{C108D266-48D0-D049-8488-C03D84FE1775}"/>
              </a:ext>
            </a:extLst>
          </p:cNvPr>
          <p:cNvSpPr>
            <a:spLocks noGrp="1"/>
          </p:cNvSpPr>
          <p:nvPr>
            <p:ph type="body" sz="quarter" idx="64" hasCustomPrompt="1"/>
          </p:nvPr>
        </p:nvSpPr>
        <p:spPr>
          <a:xfrm>
            <a:off x="5087877"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5" name="Text Placeholder 4">
            <a:extLst>
              <a:ext uri="{FF2B5EF4-FFF2-40B4-BE49-F238E27FC236}">
                <a16:creationId xmlns:a16="http://schemas.microsoft.com/office/drawing/2014/main" id="{8875C7EB-349E-6D40-80A8-60A8A882E953}"/>
              </a:ext>
            </a:extLst>
          </p:cNvPr>
          <p:cNvSpPr>
            <a:spLocks noGrp="1"/>
          </p:cNvSpPr>
          <p:nvPr>
            <p:ph type="body" sz="quarter" idx="65" hasCustomPrompt="1"/>
          </p:nvPr>
        </p:nvSpPr>
        <p:spPr>
          <a:xfrm>
            <a:off x="9727330" y="2766097"/>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6" name="Text Placeholder 4">
            <a:extLst>
              <a:ext uri="{FF2B5EF4-FFF2-40B4-BE49-F238E27FC236}">
                <a16:creationId xmlns:a16="http://schemas.microsoft.com/office/drawing/2014/main" id="{D0DC32EA-D247-2446-B685-0B9BD2BB81E8}"/>
              </a:ext>
            </a:extLst>
          </p:cNvPr>
          <p:cNvSpPr>
            <a:spLocks noGrp="1"/>
          </p:cNvSpPr>
          <p:nvPr>
            <p:ph type="body" sz="quarter" idx="66" hasCustomPrompt="1"/>
          </p:nvPr>
        </p:nvSpPr>
        <p:spPr>
          <a:xfrm>
            <a:off x="355661"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7" name="Text Placeholder 4">
            <a:extLst>
              <a:ext uri="{FF2B5EF4-FFF2-40B4-BE49-F238E27FC236}">
                <a16:creationId xmlns:a16="http://schemas.microsoft.com/office/drawing/2014/main" id="{090B2155-FA3B-6344-ACB3-2AE25D6F3745}"/>
              </a:ext>
            </a:extLst>
          </p:cNvPr>
          <p:cNvSpPr>
            <a:spLocks noGrp="1"/>
          </p:cNvSpPr>
          <p:nvPr>
            <p:ph type="body" sz="quarter" idx="67" hasCustomPrompt="1"/>
          </p:nvPr>
        </p:nvSpPr>
        <p:spPr>
          <a:xfrm>
            <a:off x="5087877"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
        <p:nvSpPr>
          <p:cNvPr id="28" name="Text Placeholder 4">
            <a:extLst>
              <a:ext uri="{FF2B5EF4-FFF2-40B4-BE49-F238E27FC236}">
                <a16:creationId xmlns:a16="http://schemas.microsoft.com/office/drawing/2014/main" id="{7161BBB8-9784-FC4E-AD5F-C885360D51FC}"/>
              </a:ext>
            </a:extLst>
          </p:cNvPr>
          <p:cNvSpPr>
            <a:spLocks noGrp="1"/>
          </p:cNvSpPr>
          <p:nvPr>
            <p:ph type="body" sz="quarter" idx="68" hasCustomPrompt="1"/>
          </p:nvPr>
        </p:nvSpPr>
        <p:spPr>
          <a:xfrm>
            <a:off x="9727330" y="5082780"/>
            <a:ext cx="2173288" cy="391696"/>
          </a:xfrm>
          <a:prstGeom prst="rect">
            <a:avLst/>
          </a:prstGeom>
        </p:spPr>
        <p:txBody>
          <a:bodyPr/>
          <a:lstStyle>
            <a:lvl1pPr marL="0" indent="0">
              <a:buNone/>
              <a:defRPr sz="1800" b="1" i="0">
                <a:solidFill>
                  <a:srgbClr val="FFFFFF"/>
                </a:solidFill>
                <a:latin typeface="Segoe UI" panose="020B0502040204020203" pitchFamily="34" charset="0"/>
                <a:cs typeface="Segoe UI" panose="020B0502040204020203"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Headline</a:t>
            </a:r>
          </a:p>
        </p:txBody>
      </p:sp>
    </p:spTree>
    <p:extLst>
      <p:ext uri="{BB962C8B-B14F-4D97-AF65-F5344CB8AC3E}">
        <p14:creationId xmlns:p14="http://schemas.microsoft.com/office/powerpoint/2010/main" val="3229785823"/>
      </p:ext>
    </p:extLst>
  </p:cSld>
  <p:clrMapOvr>
    <a:masterClrMapping/>
  </p:clrMapOvr>
  <p:extLst>
    <p:ext uri="{DCECCB84-F9BA-43D5-87BE-67443E8EF086}">
      <p15:sldGuideLst xmlns:p15="http://schemas.microsoft.com/office/powerpoint/2012/main">
        <p15:guide id="1" orient="horz" pos="1728" userDrawn="1">
          <p15:clr>
            <a:srgbClr val="FBAE40"/>
          </p15:clr>
        </p15:guide>
        <p15:guide id="2" pos="3264" userDrawn="1">
          <p15:clr>
            <a:srgbClr val="FBAE40"/>
          </p15:clr>
        </p15:guide>
        <p15:guide id="3" pos="6167"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formation slide_WT_16">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C768C22-263F-4F7A-9D55-E927C7401AE2}"/>
              </a:ext>
            </a:extLst>
          </p:cNvPr>
          <p:cNvSpPr>
            <a:spLocks noGrp="1"/>
          </p:cNvSpPr>
          <p:nvPr>
            <p:ph type="pic" sz="quarter" idx="14" hasCustomPrompt="1"/>
          </p:nvPr>
        </p:nvSpPr>
        <p:spPr>
          <a:xfrm>
            <a:off x="3175" y="0"/>
            <a:ext cx="14627225" cy="8229599"/>
          </a:xfrm>
          <a:prstGeom prst="rect">
            <a:avLst/>
          </a:prstGeom>
          <a:solidFill>
            <a:schemeClr val="bg2">
              <a:lumMod val="65000"/>
            </a:schemeClr>
          </a:solidFill>
        </p:spPr>
        <p:txBody>
          <a:bodyPr anchor="ctr" anchorCtr="1"/>
          <a:lstStyle>
            <a:lvl1pPr marL="0" indent="0" algn="ctr">
              <a:buNone/>
              <a:defRPr lang="en-US" dirty="0">
                <a:solidFill>
                  <a:schemeClr val="accent3"/>
                </a:solidFill>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1"/>
            </p:custDataLst>
            <p:extLst>
              <p:ext uri="{D42A27DB-BD31-4B8C-83A1-F6EECF244321}">
                <p14:modId xmlns:p14="http://schemas.microsoft.com/office/powerpoint/2010/main" val="38838144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re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Uga</a:t>
            </a:r>
            <a:r>
              <a:rPr lang="en-US" dirty="0">
                <a:solidFill>
                  <a:srgbClr val="FFFFFF"/>
                </a:solidFill>
                <a:effectLst/>
                <a:latin typeface="Segoe UI" panose="020B0502040204020203" pitchFamily="34" charset="0"/>
              </a:rPr>
              <a:t>. Ut et </a:t>
            </a:r>
            <a:r>
              <a:rPr lang="en-US" dirty="0" err="1">
                <a:solidFill>
                  <a:srgbClr val="FFFFFF"/>
                </a:solidFill>
                <a:effectLst/>
                <a:latin typeface="Segoe UI" panose="020B0502040204020203" pitchFamily="34" charset="0"/>
              </a:rPr>
              <a:t>aliquas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duciisq</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uatibus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quos mod </a:t>
            </a:r>
            <a:r>
              <a:rPr lang="en-US" dirty="0" err="1">
                <a:solidFill>
                  <a:srgbClr val="FFFFFF"/>
                </a:solidFill>
                <a:effectLst/>
                <a:latin typeface="Segoe UI" panose="020B0502040204020203" pitchFamily="34" charset="0"/>
              </a:rPr>
              <a:t>ulpa</a:t>
            </a:r>
            <a:r>
              <a:rPr lang="en-US" dirty="0">
                <a:solidFill>
                  <a:srgbClr val="FFFFFF"/>
                </a:solidFill>
                <a:effectLst/>
                <a:latin typeface="Segoe UI" panose="020B0502040204020203" pitchFamily="34" charset="0"/>
              </a:rPr>
              <a:t> non </a:t>
            </a:r>
            <a:r>
              <a:rPr lang="en-US" dirty="0" err="1">
                <a:solidFill>
                  <a:srgbClr val="FFFFFF"/>
                </a:solidFill>
                <a:effectLst/>
                <a:latin typeface="Segoe UI" panose="020B0502040204020203" pitchFamily="34" charset="0"/>
              </a:rPr>
              <a:t>rerorer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spelicil</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eatia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officit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ventium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nulpa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quist</a:t>
            </a:r>
            <a:r>
              <a:rPr lang="en-US" dirty="0">
                <a:solidFill>
                  <a:srgbClr val="FFFFFF"/>
                </a:solidFill>
                <a:effectLst/>
                <a:latin typeface="Segoe UI" panose="020B0502040204020203" pitchFamily="34" charset="0"/>
              </a:rPr>
              <a:t>, quid </a:t>
            </a:r>
            <a:r>
              <a:rPr lang="en-US" dirty="0" err="1">
                <a:solidFill>
                  <a:srgbClr val="FFFFFF"/>
                </a:solidFill>
                <a:effectLst/>
                <a:latin typeface="Segoe UI" panose="020B0502040204020203" pitchFamily="34" charset="0"/>
              </a:rPr>
              <a:t>earum</a:t>
            </a:r>
            <a:r>
              <a:rPr lang="en-US" dirty="0">
                <a:solidFill>
                  <a:srgbClr val="FFFFFF"/>
                </a:solidFill>
                <a:effectLst/>
                <a:latin typeface="Segoe UI" panose="020B0502040204020203" pitchFamily="34" charset="0"/>
              </a:rPr>
              <a:t>, cum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blaut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miligen</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tiorit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moloribus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est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harum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eatendi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dolessus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ero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restionseque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dist</a:t>
            </a:r>
            <a:r>
              <a:rPr lang="en-US" dirty="0">
                <a:solidFill>
                  <a:srgbClr val="FFFFFF"/>
                </a:solidFill>
                <a:effectLst/>
                <a:latin typeface="Segoe UI" panose="020B0502040204020203" pitchFamily="34" charset="0"/>
              </a:rPr>
              <a:t>, cone nit </a:t>
            </a:r>
            <a:r>
              <a:rPr lang="en-US" dirty="0" err="1">
                <a:solidFill>
                  <a:srgbClr val="FFFFFF"/>
                </a:solidFill>
                <a:effectLst/>
                <a:latin typeface="Segoe UI" panose="020B0502040204020203" pitchFamily="34" charset="0"/>
              </a:rPr>
              <a:t>iducips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ustionem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volecturitia</a:t>
            </a:r>
            <a:r>
              <a:rPr lang="en-US" dirty="0">
                <a:solidFill>
                  <a:srgbClr val="FFFFFF"/>
                </a:solidFill>
                <a:effectLst/>
                <a:latin typeface="Segoe UI" panose="020B0502040204020203" pitchFamily="34" charset="0"/>
              </a:rPr>
              <a:t> dis </a:t>
            </a:r>
            <a:r>
              <a:rPr lang="en-US" dirty="0" err="1">
                <a:solidFill>
                  <a:srgbClr val="FFFFFF"/>
                </a:solidFill>
                <a:effectLst/>
                <a:latin typeface="Segoe UI" panose="020B0502040204020203" pitchFamily="34" charset="0"/>
              </a:rPr>
              <a:t>ducimusam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faccum</a:t>
            </a:r>
            <a:r>
              <a:rPr lang="en-US" dirty="0">
                <a:solidFill>
                  <a:srgbClr val="FFFFFF"/>
                </a:solidFill>
                <a:effectLst/>
                <a:latin typeface="Segoe UI" panose="020B0502040204020203" pitchFamily="34" charset="0"/>
              </a:rPr>
              <a:t>, sim </a:t>
            </a:r>
            <a:r>
              <a:rPr lang="en-US" dirty="0" err="1">
                <a:solidFill>
                  <a:srgbClr val="FFFFFF"/>
                </a:solidFill>
                <a:effectLst/>
                <a:latin typeface="Segoe UI" panose="020B0502040204020203" pitchFamily="34" charset="0"/>
              </a:rPr>
              <a:t>apitas</a:t>
            </a:r>
            <a:r>
              <a:rPr lang="en-US" dirty="0">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dirty="0">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812124336"/>
      </p:ext>
    </p:extLst>
  </p:cSld>
  <p:clrMapOvr>
    <a:masterClrMapping/>
  </p:clrMapOvr>
  <p:extLst>
    <p:ext uri="{DCECCB84-F9BA-43D5-87BE-67443E8EF086}">
      <p15:sldGuideLst xmlns:p15="http://schemas.microsoft.com/office/powerpoint/2012/main">
        <p15:guide id="1" orient="horz" pos="1992" userDrawn="1">
          <p15:clr>
            <a:srgbClr val="FBAE40"/>
          </p15:clr>
        </p15:guide>
        <p15:guide id="2" orient="horz" pos="2208"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p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1"/>
            </p:custDataLst>
            <p:extLst>
              <p:ext uri="{D42A27DB-BD31-4B8C-83A1-F6EECF244321}">
                <p14:modId xmlns:p14="http://schemas.microsoft.com/office/powerpoint/2010/main" val="1857838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5"/>
          <a:stretch>
            <a:fillRect/>
          </a:stretch>
        </p:blipFill>
        <p:spPr>
          <a:xfrm>
            <a:off x="1723136" y="1363334"/>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1436868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1"/>
            </p:custDataLst>
            <p:extLst>
              <p:ext uri="{D42A27DB-BD31-4B8C-83A1-F6EECF244321}">
                <p14:modId xmlns:p14="http://schemas.microsoft.com/office/powerpoint/2010/main" val="11132452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34480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duction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1"/>
            </p:custDataLst>
            <p:extLst>
              <p:ext uri="{D42A27DB-BD31-4B8C-83A1-F6EECF244321}">
                <p14:modId xmlns:p14="http://schemas.microsoft.com/office/powerpoint/2010/main" val="36132164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746766697"/>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340963" y="1825625"/>
            <a:ext cx="13921764"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340963" y="438151"/>
            <a:ext cx="13921764" cy="1208088"/>
          </a:xfrm>
          <a:prstGeom prst="rect">
            <a:avLst/>
          </a:prstGeom>
        </p:spPr>
        <p:txBody>
          <a:bodyPr/>
          <a:lstStyle>
            <a:lvl1pPr>
              <a:defRPr sz="35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273162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duction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extLst>
              <p:ext uri="{D42A27DB-BD31-4B8C-83A1-F6EECF244321}">
                <p14:modId xmlns:p14="http://schemas.microsoft.com/office/powerpoint/2010/main" val="6284593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86400" y="1447534"/>
            <a:ext cx="3657600" cy="2123440"/>
          </a:xfrm>
          <a:prstGeom prst="rect">
            <a:avLst/>
          </a:prstGeom>
        </p:spPr>
      </p:pic>
    </p:spTree>
    <p:extLst>
      <p:ext uri="{BB962C8B-B14F-4D97-AF65-F5344CB8AC3E}">
        <p14:creationId xmlns:p14="http://schemas.microsoft.com/office/powerpoint/2010/main" val="4289415267"/>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_WT_01">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B51943BB-EF47-4440-8F7A-040E5A5080A9}"/>
              </a:ext>
            </a:extLst>
          </p:cNvPr>
          <p:cNvSpPr>
            <a:spLocks noGrp="1"/>
          </p:cNvSpPr>
          <p:nvPr>
            <p:ph type="pic" sz="quarter" idx="14" hasCustomPrompt="1"/>
          </p:nvPr>
        </p:nvSpPr>
        <p:spPr>
          <a:xfrm>
            <a:off x="3175" y="7137"/>
            <a:ext cx="14627225" cy="5919927"/>
          </a:xfrm>
          <a:prstGeom prst="rect">
            <a:avLst/>
          </a:prstGeom>
          <a:solidFill>
            <a:schemeClr val="bg1">
              <a:lumMod val="7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chemeClr val="tx1"/>
                </a:solidFill>
                <a:latin typeface="IBM Eliot Sans Medium" panose="020B0703050000000000" pitchFamily="34" charset="0"/>
                <a:cs typeface="Segoe UI" panose="020B0502040204020203" pitchFamily="34" charset="0"/>
              </a:defRPr>
            </a:lvl1pPr>
          </a:lstStyle>
          <a:p>
            <a:pPr marL="0" marR="0" lvl="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sz="16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pic>
        <p:nvPicPr>
          <p:cNvPr id="9" name="Picture 8">
            <a:extLst>
              <a:ext uri="{FF2B5EF4-FFF2-40B4-BE49-F238E27FC236}">
                <a16:creationId xmlns:a16="http://schemas.microsoft.com/office/drawing/2014/main" id="{44284B11-6A03-4D7A-87F0-AE53D2629FE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EDD88ACE-DE2D-3F4E-90F8-DB22BA0DB534}"/>
              </a:ext>
            </a:extLst>
          </p:cNvPr>
          <p:cNvGraphicFramePr>
            <a:graphicFrameLocks noChangeAspect="1"/>
          </p:cNvGraphicFramePr>
          <p:nvPr userDrawn="1">
            <p:custDataLst>
              <p:tags r:id="rId1"/>
            </p:custDataLst>
            <p:extLst>
              <p:ext uri="{D42A27DB-BD31-4B8C-83A1-F6EECF244321}">
                <p14:modId xmlns:p14="http://schemas.microsoft.com/office/powerpoint/2010/main" val="16347590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EDD88ACE-DE2D-3F4E-90F8-DB22BA0DB53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70C9CB4-B08E-DF45-B296-5B3DFF34A4F3}"/>
              </a:ext>
            </a:extLst>
          </p:cNvPr>
          <p:cNvSpPr>
            <a:spLocks noGrp="1"/>
          </p:cNvSpPr>
          <p:nvPr>
            <p:ph type="sldNum" sz="quarter" idx="10"/>
          </p:nvPr>
        </p:nvSpPr>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226AA584-27BB-2F40-A904-0D13D24B3D9B}"/>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F025FDBF-FBAB-9144-90F0-4E5B96A09AEB}"/>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bg2"/>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11" name="Picture 10">
            <a:extLst>
              <a:ext uri="{FF2B5EF4-FFF2-40B4-BE49-F238E27FC236}">
                <a16:creationId xmlns:a16="http://schemas.microsoft.com/office/drawing/2014/main" id="{C5267CE5-6C42-F04E-8152-8EEAC8DC370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432825722"/>
      </p:ext>
    </p:extLst>
  </p:cSld>
  <p:clrMapOvr>
    <a:masterClrMapping/>
  </p:clrMapOvr>
  <p:extLst>
    <p:ext uri="{DCECCB84-F9BA-43D5-87BE-67443E8EF086}">
      <p15:sldGuideLst xmlns:p15="http://schemas.microsoft.com/office/powerpoint/2012/main">
        <p15:guide id="1" orient="horz" pos="5184">
          <p15:clr>
            <a:srgbClr val="FBAE40"/>
          </p15:clr>
        </p15:guide>
        <p15:guide id="2" orient="horz">
          <p15:clr>
            <a:srgbClr val="FBAE40"/>
          </p15:clr>
        </p15:guide>
        <p15:guide id="3">
          <p15:clr>
            <a:srgbClr val="FBAE40"/>
          </p15:clr>
        </p15:guide>
        <p15:guide id="4" pos="921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E9603E-CB92-124F-9168-B733881641D1}"/>
              </a:ext>
            </a:extLst>
          </p:cNvPr>
          <p:cNvGraphicFramePr>
            <a:graphicFrameLocks noChangeAspect="1"/>
          </p:cNvGraphicFramePr>
          <p:nvPr userDrawn="1">
            <p:custDataLst>
              <p:tags r:id="rId1"/>
            </p:custDataLst>
            <p:extLst>
              <p:ext uri="{D42A27DB-BD31-4B8C-83A1-F6EECF244321}">
                <p14:modId xmlns:p14="http://schemas.microsoft.com/office/powerpoint/2010/main" val="25437870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E9603E-CB92-124F-9168-B733881641D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Title 1">
            <a:extLst>
              <a:ext uri="{FF2B5EF4-FFF2-40B4-BE49-F238E27FC236}">
                <a16:creationId xmlns:a16="http://schemas.microsoft.com/office/drawing/2014/main" id="{8D699D66-FB69-D74D-8D14-D34010B9AD99}"/>
              </a:ext>
            </a:extLst>
          </p:cNvPr>
          <p:cNvSpPr>
            <a:spLocks noGrp="1"/>
          </p:cNvSpPr>
          <p:nvPr>
            <p:ph type="ctrTitle" hasCustomPrompt="1"/>
          </p:nvPr>
        </p:nvSpPr>
        <p:spPr>
          <a:xfrm>
            <a:off x="359639" y="504676"/>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9" name="Subtitle 2">
            <a:extLst>
              <a:ext uri="{FF2B5EF4-FFF2-40B4-BE49-F238E27FC236}">
                <a16:creationId xmlns:a16="http://schemas.microsoft.com/office/drawing/2014/main" id="{4EAE71ED-CCA7-7041-8EA1-89E842E5E7DC}"/>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0" name="Text Placeholder 14">
            <a:extLst>
              <a:ext uri="{FF2B5EF4-FFF2-40B4-BE49-F238E27FC236}">
                <a16:creationId xmlns:a16="http://schemas.microsoft.com/office/drawing/2014/main" id="{75231186-8295-4841-8BFE-2BFEB7ADFB42}"/>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
        <p:nvSpPr>
          <p:cNvPr id="7" name="Slide Number Placeholder 5">
            <a:extLst>
              <a:ext uri="{FF2B5EF4-FFF2-40B4-BE49-F238E27FC236}">
                <a16:creationId xmlns:a16="http://schemas.microsoft.com/office/drawing/2014/main" id="{C5F814D2-9360-8441-B325-95B6F3AACD08}"/>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4CBAF6D0-BAEE-614A-B1CA-EA87B135F944}"/>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35286018"/>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Take Away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79544CC-A2C2-DC49-808A-CF73FF84998C}"/>
              </a:ext>
            </a:extLst>
          </p:cNvPr>
          <p:cNvGraphicFramePr>
            <a:graphicFrameLocks noChangeAspect="1"/>
          </p:cNvGraphicFramePr>
          <p:nvPr userDrawn="1">
            <p:custDataLst>
              <p:tags r:id="rId1"/>
            </p:custDataLst>
            <p:extLst>
              <p:ext uri="{D42A27DB-BD31-4B8C-83A1-F6EECF244321}">
                <p14:modId xmlns:p14="http://schemas.microsoft.com/office/powerpoint/2010/main" val="27256979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79544CC-A2C2-DC49-808A-CF73FF84998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 Placeholder 2">
            <a:extLst>
              <a:ext uri="{FF2B5EF4-FFF2-40B4-BE49-F238E27FC236}">
                <a16:creationId xmlns:a16="http://schemas.microsoft.com/office/drawing/2014/main" id="{BF2F95F8-4E80-234C-8A79-9CDC43212602}"/>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7" name="Slide Number Placeholder 5">
            <a:extLst>
              <a:ext uri="{FF2B5EF4-FFF2-40B4-BE49-F238E27FC236}">
                <a16:creationId xmlns:a16="http://schemas.microsoft.com/office/drawing/2014/main" id="{7F85D0F6-27B0-CE42-9210-F8A3DCDCA63E}"/>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DA823567-F4CC-A44A-B914-76FF7358F48D}"/>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
        <p:nvSpPr>
          <p:cNvPr id="4" name="Text Placeholder 3">
            <a:extLst>
              <a:ext uri="{FF2B5EF4-FFF2-40B4-BE49-F238E27FC236}">
                <a16:creationId xmlns:a16="http://schemas.microsoft.com/office/drawing/2014/main" id="{91082056-9C51-3149-ACC8-7FDA967EF75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038473283"/>
      </p:ext>
    </p:extLst>
  </p:cSld>
  <p:clrMapOvr>
    <a:masterClrMapping/>
  </p:clrMapOvr>
  <p:extLst>
    <p:ext uri="{DCECCB84-F9BA-43D5-87BE-67443E8EF086}">
      <p15:sldGuideLst xmlns:p15="http://schemas.microsoft.com/office/powerpoint/2012/main">
        <p15:guide id="1" orient="horz" pos="2544">
          <p15:clr>
            <a:srgbClr val="FBAE40"/>
          </p15:clr>
        </p15:guide>
        <p15:guide id="2" orient="horz" pos="432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248CC89-1582-B74D-9B61-E00945FA2243}"/>
              </a:ext>
            </a:extLst>
          </p:cNvPr>
          <p:cNvGraphicFramePr>
            <a:graphicFrameLocks noChangeAspect="1"/>
          </p:cNvGraphicFramePr>
          <p:nvPr userDrawn="1">
            <p:custDataLst>
              <p:tags r:id="rId1"/>
            </p:custDataLst>
            <p:extLst>
              <p:ext uri="{D42A27DB-BD31-4B8C-83A1-F6EECF244321}">
                <p14:modId xmlns:p14="http://schemas.microsoft.com/office/powerpoint/2010/main" val="4965609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248CC89-1582-B74D-9B61-E00945FA2243}"/>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a:extLst>
              <a:ext uri="{FF2B5EF4-FFF2-40B4-BE49-F238E27FC236}">
                <a16:creationId xmlns:a16="http://schemas.microsoft.com/office/drawing/2014/main" id="{C4E384A2-BCF1-3241-B6BC-F230C3CEF37C}"/>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002577"/>
                </a:solidFill>
                <a:latin typeface="Segoe UI" panose="020B0502040204020203" pitchFamily="34" charset="0"/>
                <a:sym typeface="Segoe UI" panose="020B0502040204020203" pitchFamily="34" charset="0"/>
              </a:defRPr>
            </a:lvl1pPr>
          </a:lstStyle>
          <a:p>
            <a:r>
              <a:rPr lang="en-US" dirty="0"/>
              <a:t>3</a:t>
            </a:r>
          </a:p>
        </p:txBody>
      </p:sp>
      <p:sp>
        <p:nvSpPr>
          <p:cNvPr id="8" name="Subtitle 2">
            <a:extLst>
              <a:ext uri="{FF2B5EF4-FFF2-40B4-BE49-F238E27FC236}">
                <a16:creationId xmlns:a16="http://schemas.microsoft.com/office/drawing/2014/main" id="{428056BC-493E-FF40-B5D6-A7C54EE28580}"/>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6" name="Slide Number Placeholder 5">
            <a:extLst>
              <a:ext uri="{FF2B5EF4-FFF2-40B4-BE49-F238E27FC236}">
                <a16:creationId xmlns:a16="http://schemas.microsoft.com/office/drawing/2014/main" id="{A5D9549C-1A7F-714B-B6C9-B8C94AE1F759}"/>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C0D08BCB-2DAE-7944-8628-ECC7F5339C5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935102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_MB_03">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B55F976-D91E-D44F-9FB0-B1D30FF2CE84}"/>
              </a:ext>
            </a:extLst>
          </p:cNvPr>
          <p:cNvGraphicFramePr>
            <a:graphicFrameLocks noChangeAspect="1"/>
          </p:cNvGraphicFramePr>
          <p:nvPr userDrawn="1">
            <p:custDataLst>
              <p:tags r:id="rId1"/>
            </p:custDataLst>
            <p:extLst>
              <p:ext uri="{D42A27DB-BD31-4B8C-83A1-F6EECF244321}">
                <p14:modId xmlns:p14="http://schemas.microsoft.com/office/powerpoint/2010/main" val="28450399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B55F976-D91E-D44F-9FB0-B1D30FF2CE84}"/>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Picture Placeholder 4">
            <a:extLst>
              <a:ext uri="{FF2B5EF4-FFF2-40B4-BE49-F238E27FC236}">
                <a16:creationId xmlns:a16="http://schemas.microsoft.com/office/drawing/2014/main" id="{21406DAD-A14C-D64F-851C-3E4251E0E9D8}"/>
              </a:ext>
            </a:extLst>
          </p:cNvPr>
          <p:cNvSpPr>
            <a:spLocks noGrp="1"/>
          </p:cNvSpPr>
          <p:nvPr>
            <p:ph type="pic" sz="quarter" idx="14"/>
          </p:nvPr>
        </p:nvSpPr>
        <p:spPr>
          <a:xfrm>
            <a:off x="7315200" y="0"/>
            <a:ext cx="7315200" cy="8229600"/>
          </a:xfrm>
          <a:prstGeom prst="rect">
            <a:avLst/>
          </a:prstGeom>
        </p:spPr>
        <p:txBody>
          <a:bodyPr/>
          <a:lstStyle>
            <a:lvl1pPr>
              <a:defRPr b="0" i="0">
                <a:solidFill>
                  <a:schemeClr val="bg1"/>
                </a:solidFill>
                <a:latin typeface="IBM Eliot Sans Medium" panose="020B0703050000000000" pitchFamily="34" charset="0"/>
              </a:defRPr>
            </a:lvl1pPr>
          </a:lstStyle>
          <a:p>
            <a:endParaRPr lang="en-US" dirty="0">
              <a:latin typeface="Segoe UI" panose="020B0502040204020203" pitchFamily="34" charset="0"/>
            </a:endParaRPr>
          </a:p>
        </p:txBody>
      </p:sp>
      <p:sp>
        <p:nvSpPr>
          <p:cNvPr id="9" name="Title 1">
            <a:extLst>
              <a:ext uri="{FF2B5EF4-FFF2-40B4-BE49-F238E27FC236}">
                <a16:creationId xmlns:a16="http://schemas.microsoft.com/office/drawing/2014/main" id="{9059DB96-38BB-8C44-BEE6-79E193D3EF2D}"/>
              </a:ext>
            </a:extLst>
          </p:cNvPr>
          <p:cNvSpPr>
            <a:spLocks noGrp="1"/>
          </p:cNvSpPr>
          <p:nvPr>
            <p:ph type="ctrTitle" hasCustomPrompt="1"/>
          </p:nvPr>
        </p:nvSpPr>
        <p:spPr>
          <a:xfrm>
            <a:off x="359639" y="499293"/>
            <a:ext cx="3165892" cy="305258"/>
          </a:xfrm>
          <a:prstGeom prst="rect">
            <a:avLst/>
          </a:prstGeom>
        </p:spPr>
        <p:txBody>
          <a:bodyPr anchor="b">
            <a:noAutofit/>
          </a:bodyPr>
          <a:lstStyle>
            <a:lvl1pPr algn="l">
              <a:defRPr sz="1600" b="0"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r>
              <a:rPr lang="en-US" dirty="0"/>
              <a:t>SECTION HEADER</a:t>
            </a:r>
          </a:p>
        </p:txBody>
      </p:sp>
      <p:sp>
        <p:nvSpPr>
          <p:cNvPr id="10" name="Subtitle 2">
            <a:extLst>
              <a:ext uri="{FF2B5EF4-FFF2-40B4-BE49-F238E27FC236}">
                <a16:creationId xmlns:a16="http://schemas.microsoft.com/office/drawing/2014/main" id="{1C7C2759-5413-9647-B398-F269CDC851E4}"/>
              </a:ext>
            </a:extLst>
          </p:cNvPr>
          <p:cNvSpPr>
            <a:spLocks noGrp="1"/>
          </p:cNvSpPr>
          <p:nvPr>
            <p:ph type="subTitle" idx="1" hasCustomPrompt="1"/>
          </p:nvPr>
        </p:nvSpPr>
        <p:spPr>
          <a:xfrm>
            <a:off x="337360" y="1275250"/>
            <a:ext cx="5606240" cy="707280"/>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p:txBody>
      </p:sp>
      <p:sp>
        <p:nvSpPr>
          <p:cNvPr id="11" name="Text Placeholder 14">
            <a:extLst>
              <a:ext uri="{FF2B5EF4-FFF2-40B4-BE49-F238E27FC236}">
                <a16:creationId xmlns:a16="http://schemas.microsoft.com/office/drawing/2014/main" id="{14A76205-1D2B-DA47-AF5A-87614A4421F3}"/>
              </a:ext>
            </a:extLst>
          </p:cNvPr>
          <p:cNvSpPr>
            <a:spLocks noGrp="1"/>
          </p:cNvSpPr>
          <p:nvPr>
            <p:ph type="body" sz="quarter" idx="13" hasCustomPrompt="1"/>
          </p:nvPr>
        </p:nvSpPr>
        <p:spPr>
          <a:xfrm>
            <a:off x="337362" y="2106295"/>
            <a:ext cx="5606239" cy="2008507"/>
          </a:xfrm>
          <a:prstGeom prst="rect">
            <a:avLst/>
          </a:prstGeom>
        </p:spPr>
        <p:txBody>
          <a:bodyPr/>
          <a:lstStyle>
            <a:lvl1pPr marL="0" indent="0">
              <a:buNone/>
              <a:defRPr sz="5500" b="1" i="0">
                <a:solidFill>
                  <a:srgbClr val="002577"/>
                </a:solidFill>
                <a:latin typeface="Segoe UI" panose="020B0502040204020203" pitchFamily="34" charset="0"/>
                <a:sym typeface="Segoe UI" panose="020B0502040204020203" pitchFamily="34" charset="0"/>
              </a:defRPr>
            </a:lvl1pPr>
          </a:lstStyle>
          <a:p>
            <a:pPr lvl="0"/>
            <a:r>
              <a:rPr lang="en-US" dirty="0"/>
              <a:t>Title here</a:t>
            </a:r>
          </a:p>
        </p:txBody>
      </p:sp>
    </p:spTree>
    <p:extLst>
      <p:ext uri="{BB962C8B-B14F-4D97-AF65-F5344CB8AC3E}">
        <p14:creationId xmlns:p14="http://schemas.microsoft.com/office/powerpoint/2010/main" val="2701831450"/>
      </p:ext>
    </p:extLst>
  </p:cSld>
  <p:clrMapOvr>
    <a:masterClrMapping/>
  </p:clrMapOvr>
  <p:extLst>
    <p:ext uri="{DCECCB84-F9BA-43D5-87BE-67443E8EF086}">
      <p15:sldGuideLst xmlns:p15="http://schemas.microsoft.com/office/powerpoint/2012/main">
        <p15:guide id="1" orient="horz" pos="353"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Key Take Away_MB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A1256C-1DC9-634C-AFA9-B23CB6FE8132}"/>
              </a:ext>
            </a:extLst>
          </p:cNvPr>
          <p:cNvGraphicFramePr>
            <a:graphicFrameLocks noChangeAspect="1"/>
          </p:cNvGraphicFramePr>
          <p:nvPr userDrawn="1">
            <p:custDataLst>
              <p:tags r:id="rId1"/>
            </p:custDataLst>
            <p:extLst>
              <p:ext uri="{D42A27DB-BD31-4B8C-83A1-F6EECF244321}">
                <p14:modId xmlns:p14="http://schemas.microsoft.com/office/powerpoint/2010/main" val="15955561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3A1256C-1DC9-634C-AFA9-B23CB6FE813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97F86E8-6969-EA49-AA59-76B41BBA1513}"/>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6" name="Text Placeholder 3">
            <a:extLst>
              <a:ext uri="{FF2B5EF4-FFF2-40B4-BE49-F238E27FC236}">
                <a16:creationId xmlns:a16="http://schemas.microsoft.com/office/drawing/2014/main" id="{2B3A8364-80DE-D642-9543-1056990AD93A}"/>
              </a:ext>
            </a:extLst>
          </p:cNvPr>
          <p:cNvSpPr>
            <a:spLocks noGrp="1"/>
          </p:cNvSpPr>
          <p:nvPr>
            <p:ph type="body" sz="quarter" idx="14"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8" name="Slide Number Placeholder 5">
            <a:extLst>
              <a:ext uri="{FF2B5EF4-FFF2-40B4-BE49-F238E27FC236}">
                <a16:creationId xmlns:a16="http://schemas.microsoft.com/office/drawing/2014/main" id="{6761FD42-7C1C-7946-814E-DC90712C876C}"/>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4E36A7DB-6B36-7146-8869-6F59D0A72F47}"/>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1468670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ey Take Away_MB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536C659-69AB-8B46-AA26-29E264CD9C40}"/>
              </a:ext>
            </a:extLst>
          </p:cNvPr>
          <p:cNvGraphicFramePr>
            <a:graphicFrameLocks noChangeAspect="1"/>
          </p:cNvGraphicFramePr>
          <p:nvPr userDrawn="1">
            <p:custDataLst>
              <p:tags r:id="rId1"/>
            </p:custDataLst>
            <p:extLst>
              <p:ext uri="{D42A27DB-BD31-4B8C-83A1-F6EECF244321}">
                <p14:modId xmlns:p14="http://schemas.microsoft.com/office/powerpoint/2010/main" val="523396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1536C659-69AB-8B46-AA26-29E264CD9C4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8505416-E8B1-5949-8598-E56FF2546D13}"/>
              </a:ext>
            </a:extLst>
          </p:cNvPr>
          <p:cNvSpPr>
            <a:spLocks noGrp="1"/>
          </p:cNvSpPr>
          <p:nvPr>
            <p:ph type="sldNum" sz="quarter" idx="10"/>
          </p:nvPr>
        </p:nvSpPr>
        <p:spPr>
          <a:xfrm>
            <a:off x="13836613" y="7617108"/>
            <a:ext cx="373520"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AC239665-67ED-2843-AAE5-0D382A721D3A}"/>
              </a:ext>
            </a:extLst>
          </p:cNvPr>
          <p:cNvSpPr>
            <a:spLocks noGrp="1"/>
          </p:cNvSpPr>
          <p:nvPr>
            <p:ph type="ftr" sz="quarter" idx="11"/>
          </p:nvPr>
        </p:nvSpPr>
        <p:spPr>
          <a:xfrm>
            <a:off x="8883857" y="7514175"/>
            <a:ext cx="4937760" cy="438150"/>
          </a:xfrm>
          <a:prstGeom prst="rect">
            <a:avLst/>
          </a:prstGeom>
        </p:spPr>
        <p:txBody>
          <a:bodyPr/>
          <a:lstStyle/>
          <a:p>
            <a:r>
              <a:rPr lang="en-US"/>
              <a:t>Presentation Title Here – Month 00, 000</a:t>
            </a:r>
            <a:endParaRPr lang="en-US" dirty="0"/>
          </a:p>
        </p:txBody>
      </p:sp>
      <p:sp>
        <p:nvSpPr>
          <p:cNvPr id="7" name="Picture Placeholder 2">
            <a:extLst>
              <a:ext uri="{FF2B5EF4-FFF2-40B4-BE49-F238E27FC236}">
                <a16:creationId xmlns:a16="http://schemas.microsoft.com/office/drawing/2014/main" id="{E8B3310A-4204-8D44-AD12-6E4744492166}"/>
              </a:ext>
            </a:extLst>
          </p:cNvPr>
          <p:cNvSpPr>
            <a:spLocks noGrp="1"/>
          </p:cNvSpPr>
          <p:nvPr>
            <p:ph type="pic" sz="quarter" idx="14" hasCustomPrompt="1"/>
          </p:nvPr>
        </p:nvSpPr>
        <p:spPr>
          <a:xfrm>
            <a:off x="7309485" y="7137"/>
            <a:ext cx="7320915" cy="8222464"/>
          </a:xfrm>
          <a:prstGeom prst="rect">
            <a:avLst/>
          </a:prstGeom>
          <a:solidFill>
            <a:schemeClr val="bg1">
              <a:lumMod val="75000"/>
            </a:schemeClr>
          </a:solidFill>
          <a:ln>
            <a:noFill/>
          </a:ln>
        </p:spPr>
        <p:txBody>
          <a:bodyPr anchor="ctr"/>
          <a:lstStyle>
            <a:lvl1pPr marL="0" marR="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sz="1600">
                <a:solidFill>
                  <a:schemeClr val="tx1"/>
                </a:solidFill>
                <a:latin typeface="IBM Eliot Sans Medium" panose="020B0703050000000000" pitchFamily="34" charset="0"/>
                <a:cs typeface="Segoe UI" panose="020B0502040204020203" pitchFamily="34" charset="0"/>
              </a:defRPr>
            </a:lvl1pPr>
          </a:lstStyle>
          <a:p>
            <a:pPr marL="0" marR="0" lvl="0" indent="0" algn="ctr" defTabSz="1097253"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sz="16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latin typeface="Segoe UI" panose="020B0502040204020203" pitchFamily="34" charset="0"/>
            </a:endParaRPr>
          </a:p>
        </p:txBody>
      </p:sp>
      <p:sp>
        <p:nvSpPr>
          <p:cNvPr id="8" name="Text Placeholder 2">
            <a:extLst>
              <a:ext uri="{FF2B5EF4-FFF2-40B4-BE49-F238E27FC236}">
                <a16:creationId xmlns:a16="http://schemas.microsoft.com/office/drawing/2014/main" id="{C84DB24E-2DEE-B441-A310-4D29BD8E59E7}"/>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002577"/>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10" name="Text Placeholder 3">
            <a:extLst>
              <a:ext uri="{FF2B5EF4-FFF2-40B4-BE49-F238E27FC236}">
                <a16:creationId xmlns:a16="http://schemas.microsoft.com/office/drawing/2014/main" id="{F4AACDFD-649E-D241-B7D9-6FBEF01C7931}"/>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31999018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losing slide_EQB_01">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1"/>
            </p:custDataLst>
            <p:extLst>
              <p:ext uri="{D42A27DB-BD31-4B8C-83A1-F6EECF244321}">
                <p14:modId xmlns:p14="http://schemas.microsoft.com/office/powerpoint/2010/main" val="3311517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844190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losing slide_EQB_0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1"/>
            </p:custDataLst>
            <p:extLst>
              <p:ext uri="{D42A27DB-BD31-4B8C-83A1-F6EECF244321}">
                <p14:modId xmlns:p14="http://schemas.microsoft.com/office/powerpoint/2010/main" val="38561005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3964450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EBE91-E909-433D-9C28-CF7408A33D74}"/>
              </a:ext>
            </a:extLst>
          </p:cNvPr>
          <p:cNvSpPr>
            <a:spLocks noGrp="1"/>
          </p:cNvSpPr>
          <p:nvPr>
            <p:ph idx="1"/>
          </p:nvPr>
        </p:nvSpPr>
        <p:spPr>
          <a:xfrm>
            <a:off x="402955" y="1825625"/>
            <a:ext cx="13859771" cy="5551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D8D1B4E-BE2F-4362-B8C7-E480A6459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62C56-EC2E-4A43-9B22-CB986A9E53FB}"/>
              </a:ext>
            </a:extLst>
          </p:cNvPr>
          <p:cNvSpPr>
            <a:spLocks noGrp="1"/>
          </p:cNvSpPr>
          <p:nvPr>
            <p:ph type="sldNum" sz="quarter" idx="12"/>
          </p:nvPr>
        </p:nvSpPr>
        <p:spPr/>
        <p:txBody>
          <a:bodyPr/>
          <a:lstStyle/>
          <a:p>
            <a:fld id="{A3320B73-E64A-46A2-8E91-7F8B24202E56}" type="slidenum">
              <a:rPr lang="en-US" smtClean="0"/>
              <a:t>‹#›</a:t>
            </a:fld>
            <a:endParaRPr lang="en-US"/>
          </a:p>
        </p:txBody>
      </p:sp>
      <p:sp>
        <p:nvSpPr>
          <p:cNvPr id="7" name="Title 6">
            <a:extLst>
              <a:ext uri="{FF2B5EF4-FFF2-40B4-BE49-F238E27FC236}">
                <a16:creationId xmlns:a16="http://schemas.microsoft.com/office/drawing/2014/main" id="{B79B588B-A6DF-4EA1-859D-3D318E385E3C}"/>
              </a:ext>
            </a:extLst>
          </p:cNvPr>
          <p:cNvSpPr>
            <a:spLocks noGrp="1"/>
          </p:cNvSpPr>
          <p:nvPr>
            <p:ph type="title"/>
          </p:nvPr>
        </p:nvSpPr>
        <p:spPr>
          <a:xfrm>
            <a:off x="402955" y="438151"/>
            <a:ext cx="13859771" cy="1208088"/>
          </a:xfrm>
          <a:prstGeom prst="rect">
            <a:avLst/>
          </a:prstGeom>
        </p:spPr>
        <p:txBody>
          <a:bodyPr/>
          <a:lstStyle>
            <a:lvl1pPr>
              <a:defRPr sz="3500" b="1">
                <a:solidFill>
                  <a:schemeClr val="bg2"/>
                </a:solidFill>
                <a:latin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30543414"/>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Introduction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55CFAED-2DDB-9A4F-A58D-4083DB8EE8C8}"/>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55CFAED-2DDB-9A4F-A58D-4083DB8EE8C8}"/>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6">
            <a:extLst>
              <a:ext uri="{FF2B5EF4-FFF2-40B4-BE49-F238E27FC236}">
                <a16:creationId xmlns:a16="http://schemas.microsoft.com/office/drawing/2014/main" id="{C539E5ED-6D1D-1F46-B752-48310B75AD35}"/>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lnSpc>
                <a:spcPct val="85000"/>
              </a:lnSpc>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Presentation </a:t>
            </a:r>
          </a:p>
          <a:p>
            <a:pPr lvl="0"/>
            <a:r>
              <a:rPr lang="en-US" dirty="0"/>
              <a:t>title here</a:t>
            </a:r>
          </a:p>
        </p:txBody>
      </p:sp>
      <p:sp>
        <p:nvSpPr>
          <p:cNvPr id="5" name="Text Placeholder 8">
            <a:extLst>
              <a:ext uri="{FF2B5EF4-FFF2-40B4-BE49-F238E27FC236}">
                <a16:creationId xmlns:a16="http://schemas.microsoft.com/office/drawing/2014/main" id="{9249FBCE-25EE-AD47-9D91-00BEACCB35ED}"/>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FFFFFF"/>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6" name="Text Placeholder 8">
            <a:extLst>
              <a:ext uri="{FF2B5EF4-FFF2-40B4-BE49-F238E27FC236}">
                <a16:creationId xmlns:a16="http://schemas.microsoft.com/office/drawing/2014/main" id="{CDB95BF2-7A5F-EF44-9BA4-C0BF16711D29}"/>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FFFFFF"/>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7" name="Picture 6">
            <a:extLst>
              <a:ext uri="{FF2B5EF4-FFF2-40B4-BE49-F238E27FC236}">
                <a16:creationId xmlns:a16="http://schemas.microsoft.com/office/drawing/2014/main" id="{D276635A-E37F-5641-BF78-9980B334004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24170614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Introduction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2213810" y="4658626"/>
            <a:ext cx="10202778" cy="1713297"/>
          </a:xfrm>
          <a:prstGeom prst="rect">
            <a:avLst/>
          </a:prstGeom>
        </p:spPr>
        <p:txBody>
          <a:bodyPr/>
          <a:lstStyle>
            <a:lvl1pPr marL="0" indent="0" algn="ctr">
              <a:lnSpc>
                <a:spcPts val="6000"/>
              </a:lnSpc>
              <a:buNone/>
              <a:defRPr sz="36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4125822" y="6798678"/>
            <a:ext cx="6378756" cy="285198"/>
          </a:xfrm>
          <a:prstGeom prst="rect">
            <a:avLst/>
          </a:prstGeom>
        </p:spPr>
        <p:txBody>
          <a:bodyPr/>
          <a:lstStyle>
            <a:lvl1pPr marL="0" indent="0" algn="ctr">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5515180" y="7083876"/>
            <a:ext cx="3600037" cy="285198"/>
          </a:xfrm>
          <a:prstGeom prst="rect">
            <a:avLst/>
          </a:prstGeom>
        </p:spPr>
        <p:txBody>
          <a:bodyPr/>
          <a:lstStyle>
            <a:lvl1pPr marL="0" indent="0" algn="ctr">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A2DCA8EA-D396-ED45-8079-3A6E4D27829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486400" y="1447534"/>
            <a:ext cx="3657600" cy="2123440"/>
          </a:xfrm>
          <a:prstGeom prst="rect">
            <a:avLst/>
          </a:prstGeom>
        </p:spPr>
      </p:pic>
    </p:spTree>
    <p:extLst>
      <p:ext uri="{BB962C8B-B14F-4D97-AF65-F5344CB8AC3E}">
        <p14:creationId xmlns:p14="http://schemas.microsoft.com/office/powerpoint/2010/main" val="3615411160"/>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Introduction slide_EQB_02">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9092962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Take Away_WT_02">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12A75E-C73B-45A8-A561-08743CF5CDC2}"/>
              </a:ext>
            </a:extLst>
          </p:cNvPr>
          <p:cNvSpPr>
            <a:spLocks noGrp="1"/>
          </p:cNvSpPr>
          <p:nvPr>
            <p:ph type="pic" sz="quarter" idx="16" hasCustomPrompt="1"/>
          </p:nvPr>
        </p:nvSpPr>
        <p:spPr>
          <a:xfrm>
            <a:off x="7315200" y="0"/>
            <a:ext cx="7315200" cy="8229599"/>
          </a:xfrm>
          <a:prstGeom prst="rect">
            <a:avLst/>
          </a:prstGeom>
          <a:solidFill>
            <a:schemeClr val="bg1">
              <a:lumMod val="75000"/>
            </a:schemeClr>
          </a:solidFill>
        </p:spPr>
        <p:txBody>
          <a:bodyPr anchor="ctr" anchorCtr="1"/>
          <a:lstStyle>
            <a:lvl1pPr marL="0" indent="0" algn="ctr">
              <a:buNone/>
              <a:defRPr lang="en-US" sz="1400" smtClean="0">
                <a:solidFill>
                  <a:schemeClr val="tx1"/>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922C94E-F4A0-9440-874C-4F8A8769ADB0}"/>
              </a:ext>
            </a:extLst>
          </p:cNvPr>
          <p:cNvGraphicFramePr>
            <a:graphicFrameLocks noChangeAspect="1"/>
          </p:cNvGraphicFramePr>
          <p:nvPr userDrawn="1">
            <p:custDataLst>
              <p:tags r:id="rId1"/>
            </p:custDataLst>
            <p:extLst>
              <p:ext uri="{D42A27DB-BD31-4B8C-83A1-F6EECF244321}">
                <p14:modId xmlns:p14="http://schemas.microsoft.com/office/powerpoint/2010/main" val="5965394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922C94E-F4A0-9440-874C-4F8A8769ADB0}"/>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650FB860-59F4-0949-81E8-923023D66D9D}"/>
              </a:ext>
            </a:extLst>
          </p:cNvPr>
          <p:cNvSpPr>
            <a:spLocks noGrp="1"/>
          </p:cNvSpPr>
          <p:nvPr>
            <p:ph type="sldNum" sz="quarter" idx="10"/>
          </p:nvPr>
        </p:nvSpPr>
        <p:spPr>
          <a:xfrm>
            <a:off x="13902819" y="7615682"/>
            <a:ext cx="448336"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7D748E0B-8131-E648-BBB2-5304F9040ED0}"/>
              </a:ext>
            </a:extLst>
          </p:cNvPr>
          <p:cNvSpPr>
            <a:spLocks noGrp="1"/>
          </p:cNvSpPr>
          <p:nvPr>
            <p:ph type="ftr" sz="quarter" idx="11"/>
          </p:nvPr>
        </p:nvSpPr>
        <p:spPr/>
        <p:txBody>
          <a:bodyPr/>
          <a:lstStyle/>
          <a:p>
            <a:r>
              <a:rPr lang="en-US"/>
              <a:t>Presentation Title Here – Month 00, 000</a:t>
            </a:r>
            <a:endParaRPr lang="en-US" dirty="0"/>
          </a:p>
        </p:txBody>
      </p:sp>
      <p:sp>
        <p:nvSpPr>
          <p:cNvPr id="7" name="Text Placeholder 2">
            <a:extLst>
              <a:ext uri="{FF2B5EF4-FFF2-40B4-BE49-F238E27FC236}">
                <a16:creationId xmlns:a16="http://schemas.microsoft.com/office/drawing/2014/main" id="{4C8FD689-E95A-7C48-B4DE-AFFF822A829A}"/>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3369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C37B54C4-C5A0-0B4E-8CD3-36B196B1434B}"/>
              </a:ext>
            </a:extLst>
          </p:cNvPr>
          <p:cNvSpPr>
            <a:spLocks noGrp="1"/>
          </p:cNvSpPr>
          <p:nvPr>
            <p:ph type="body" sz="quarter" idx="15" hasCustomPrompt="1"/>
          </p:nvPr>
        </p:nvSpPr>
        <p:spPr>
          <a:xfrm>
            <a:off x="356152" y="4038600"/>
            <a:ext cx="6289123" cy="2819400"/>
          </a:xfrm>
          <a:prstGeom prst="rect">
            <a:avLst/>
          </a:prstGeom>
        </p:spPr>
        <p:txBody>
          <a:bodyPr/>
          <a:lstStyle>
            <a:lvl1pPr marL="0" indent="0">
              <a:lnSpc>
                <a:spcPts val="2000"/>
              </a:lnSpc>
              <a:spcBef>
                <a:spcPts val="0"/>
              </a:spcBef>
              <a:buNone/>
              <a:defRPr sz="1600" b="0" i="0" spc="11" baseline="0">
                <a:solidFill>
                  <a:srgbClr val="002577"/>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Tree>
    <p:extLst>
      <p:ext uri="{BB962C8B-B14F-4D97-AF65-F5344CB8AC3E}">
        <p14:creationId xmlns:p14="http://schemas.microsoft.com/office/powerpoint/2010/main" val="2665363804"/>
      </p:ext>
    </p:extLst>
  </p:cSld>
  <p:clrMapOvr>
    <a:masterClrMapping/>
  </p:clrMapOvr>
  <p:extLst>
    <p:ext uri="{DCECCB84-F9BA-43D5-87BE-67443E8EF086}">
      <p15:sldGuideLst xmlns:p15="http://schemas.microsoft.com/office/powerpoint/2012/main">
        <p15:guide id="1" pos="418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troduction slide_EQB_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3"/>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2122951588"/>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troduction slide_EQB_04">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1278486839"/>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Introduction slide_EQB_02 w logo">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animal&#10;&#10;Description automatically generated">
            <a:extLst>
              <a:ext uri="{FF2B5EF4-FFF2-40B4-BE49-F238E27FC236}">
                <a16:creationId xmlns:a16="http://schemas.microsoft.com/office/drawing/2014/main" id="{A3C85747-20E4-4DCF-BCEC-9FED9F49F0AA}"/>
              </a:ext>
            </a:extLst>
          </p:cNvPr>
          <p:cNvPicPr>
            <a:picLocks noChangeAspect="1"/>
          </p:cNvPicPr>
          <p:nvPr userDrawn="1"/>
        </p:nvPicPr>
        <p:blipFill>
          <a:blip r:embed="rId3"/>
          <a:stretch>
            <a:fillRect/>
          </a:stretch>
        </p:blipFill>
        <p:spPr>
          <a:xfrm>
            <a:off x="1829" y="0"/>
            <a:ext cx="14626742" cy="822960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8" name="Picture 7">
            <a:extLst>
              <a:ext uri="{FF2B5EF4-FFF2-40B4-BE49-F238E27FC236}">
                <a16:creationId xmlns:a16="http://schemas.microsoft.com/office/drawing/2014/main" id="{56655648-1E03-4547-B901-9C1AF7EC7AA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3677553574"/>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Introduction slide_EQB_03 w logo">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74AF616-C9C0-490F-91A0-CC99CD6F12E7}"/>
              </a:ext>
            </a:extLst>
          </p:cNvPr>
          <p:cNvPicPr>
            <a:picLocks noChangeAspect="1"/>
          </p:cNvPicPr>
          <p:nvPr userDrawn="1"/>
        </p:nvPicPr>
        <p:blipFill>
          <a:blip r:embed="rId3"/>
          <a:stretch>
            <a:fillRect/>
          </a:stretch>
        </p:blipFill>
        <p:spPr>
          <a:xfrm>
            <a:off x="0" y="-1029"/>
            <a:ext cx="14630400" cy="8231658"/>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bg2"/>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bg2"/>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bg2"/>
                </a:solidFill>
                <a:latin typeface="Segoe UI" panose="020B0502040204020203" pitchFamily="34" charset="0"/>
                <a:sym typeface="Segoe UI" panose="020B0502040204020203" pitchFamily="34" charset="0"/>
              </a:defRPr>
            </a:lvl1pPr>
          </a:lstStyle>
          <a:p>
            <a:pPr lvl="0"/>
            <a:r>
              <a:rPr lang="en-US" dirty="0"/>
              <a:t>Month 00 2019</a:t>
            </a:r>
          </a:p>
        </p:txBody>
      </p:sp>
      <p:pic>
        <p:nvPicPr>
          <p:cNvPr id="9" name="Picture 8">
            <a:extLst>
              <a:ext uri="{FF2B5EF4-FFF2-40B4-BE49-F238E27FC236}">
                <a16:creationId xmlns:a16="http://schemas.microsoft.com/office/drawing/2014/main" id="{00115A94-138D-4365-B3BC-6EA93E9ED85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368796" y="481020"/>
            <a:ext cx="1892808" cy="1098880"/>
          </a:xfrm>
          <a:prstGeom prst="rect">
            <a:avLst/>
          </a:prstGeom>
        </p:spPr>
      </p:pic>
    </p:spTree>
    <p:extLst>
      <p:ext uri="{BB962C8B-B14F-4D97-AF65-F5344CB8AC3E}">
        <p14:creationId xmlns:p14="http://schemas.microsoft.com/office/powerpoint/2010/main" val="793294967"/>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Introduction slide_EQB_04 w logo">
    <p:bg>
      <p:bgPr>
        <a:solidFill>
          <a:schemeClr val="accent1"/>
        </a:solidFill>
        <a:effectLst/>
      </p:bgPr>
    </p:bg>
    <p:spTree>
      <p:nvGrpSpPr>
        <p:cNvPr id="1" name=""/>
        <p:cNvGrpSpPr/>
        <p:nvPr/>
      </p:nvGrpSpPr>
      <p:grpSpPr>
        <a:xfrm>
          <a:off x="0" y="0"/>
          <a:ext cx="0" cy="0"/>
          <a:chOff x="0" y="0"/>
          <a:chExt cx="0" cy="0"/>
        </a:xfrm>
      </p:grpSpPr>
      <p:pic>
        <p:nvPicPr>
          <p:cNvPr id="4" name="Picture 3" descr="A drawing of a face&#10;&#10;Description automatically generated">
            <a:extLst>
              <a:ext uri="{FF2B5EF4-FFF2-40B4-BE49-F238E27FC236}">
                <a16:creationId xmlns:a16="http://schemas.microsoft.com/office/drawing/2014/main" id="{09A4A7DA-017D-49B0-885B-02FEDC9058E6}"/>
              </a:ext>
            </a:extLst>
          </p:cNvPr>
          <p:cNvPicPr>
            <a:picLocks noChangeAspect="1"/>
          </p:cNvPicPr>
          <p:nvPr userDrawn="1"/>
        </p:nvPicPr>
        <p:blipFill>
          <a:blip r:embed="rId3"/>
          <a:stretch>
            <a:fillRect/>
          </a:stretch>
        </p:blipFill>
        <p:spPr>
          <a:xfrm>
            <a:off x="1829" y="0"/>
            <a:ext cx="14626742" cy="8229600"/>
          </a:xfrm>
          <a:prstGeom prst="rect">
            <a:avLst/>
          </a:prstGeom>
        </p:spPr>
      </p:pic>
      <p:pic>
        <p:nvPicPr>
          <p:cNvPr id="12" name="Picture 11" descr="A picture containing drawing, food&#10;&#10;Description automatically generated">
            <a:extLst>
              <a:ext uri="{FF2B5EF4-FFF2-40B4-BE49-F238E27FC236}">
                <a16:creationId xmlns:a16="http://schemas.microsoft.com/office/drawing/2014/main" id="{F8A55ECA-A189-4A54-964F-120A27450EA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368988" y="481020"/>
            <a:ext cx="1892616" cy="1098880"/>
          </a:xfrm>
          <a:prstGeom prst="rect">
            <a:avLst/>
          </a:prstGeom>
        </p:spPr>
      </p:pic>
      <p:graphicFrame>
        <p:nvGraphicFramePr>
          <p:cNvPr id="2" name="Object 1" hidden="1">
            <a:extLst>
              <a:ext uri="{FF2B5EF4-FFF2-40B4-BE49-F238E27FC236}">
                <a16:creationId xmlns:a16="http://schemas.microsoft.com/office/drawing/2014/main" id="{BA63FF8A-BB29-1249-9B7C-1C72E463B47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BA63FF8A-BB29-1249-9B7C-1C72E463B47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 Placeholder 7">
            <a:extLst>
              <a:ext uri="{FF2B5EF4-FFF2-40B4-BE49-F238E27FC236}">
                <a16:creationId xmlns:a16="http://schemas.microsoft.com/office/drawing/2014/main" id="{AD78B5EF-CDB0-084B-AA80-3E4E20060020}"/>
              </a:ext>
            </a:extLst>
          </p:cNvPr>
          <p:cNvSpPr>
            <a:spLocks noGrp="1"/>
          </p:cNvSpPr>
          <p:nvPr>
            <p:ph type="body" sz="quarter" idx="12" hasCustomPrompt="1"/>
          </p:nvPr>
        </p:nvSpPr>
        <p:spPr>
          <a:xfrm>
            <a:off x="385011" y="3586002"/>
            <a:ext cx="6675356" cy="2236850"/>
          </a:xfrm>
          <a:prstGeom prst="rect">
            <a:avLst/>
          </a:prstGeom>
        </p:spPr>
        <p:txBody>
          <a:bodyPr/>
          <a:lstStyle>
            <a:lvl1pPr marL="0" indent="0" algn="l">
              <a:lnSpc>
                <a:spcPct val="100000"/>
              </a:lnSpc>
              <a:buNone/>
              <a:defRPr sz="4800" b="1" i="0">
                <a:solidFill>
                  <a:schemeClr val="tx1"/>
                </a:solidFill>
                <a:latin typeface="Segoe UI" panose="020B0502040204020203" pitchFamily="34" charset="0"/>
                <a:sym typeface="Segoe UI" panose="020B0502040204020203" pitchFamily="34" charset="0"/>
              </a:defRPr>
            </a:lvl1pPr>
          </a:lstStyle>
          <a:p>
            <a:pPr lvl="0"/>
            <a:r>
              <a:rPr lang="en-US" dirty="0"/>
              <a:t>Presentation title here one or two lines</a:t>
            </a:r>
          </a:p>
        </p:txBody>
      </p:sp>
      <p:sp>
        <p:nvSpPr>
          <p:cNvPr id="6" name="Text Placeholder 8">
            <a:extLst>
              <a:ext uri="{FF2B5EF4-FFF2-40B4-BE49-F238E27FC236}">
                <a16:creationId xmlns:a16="http://schemas.microsoft.com/office/drawing/2014/main" id="{D6110A4B-BB09-FB44-8962-076AB3B51664}"/>
              </a:ext>
            </a:extLst>
          </p:cNvPr>
          <p:cNvSpPr>
            <a:spLocks noGrp="1"/>
          </p:cNvSpPr>
          <p:nvPr>
            <p:ph type="body" sz="quarter" idx="13" hasCustomPrompt="1"/>
          </p:nvPr>
        </p:nvSpPr>
        <p:spPr>
          <a:xfrm>
            <a:off x="385011" y="6798678"/>
            <a:ext cx="6378756" cy="285198"/>
          </a:xfrm>
          <a:prstGeom prst="rect">
            <a:avLst/>
          </a:prstGeom>
        </p:spPr>
        <p:txBody>
          <a:bodyPr/>
          <a:lstStyle>
            <a:lvl1pPr marL="0" indent="0" algn="l">
              <a:buNone/>
              <a:defRPr sz="1800" b="1" i="0">
                <a:solidFill>
                  <a:schemeClr val="tx1"/>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8">
            <a:extLst>
              <a:ext uri="{FF2B5EF4-FFF2-40B4-BE49-F238E27FC236}">
                <a16:creationId xmlns:a16="http://schemas.microsoft.com/office/drawing/2014/main" id="{A5A79FD7-893D-8D42-80AE-9932D8266E39}"/>
              </a:ext>
            </a:extLst>
          </p:cNvPr>
          <p:cNvSpPr>
            <a:spLocks noGrp="1"/>
          </p:cNvSpPr>
          <p:nvPr>
            <p:ph type="body" sz="quarter" idx="14" hasCustomPrompt="1"/>
          </p:nvPr>
        </p:nvSpPr>
        <p:spPr>
          <a:xfrm>
            <a:off x="385011" y="7083876"/>
            <a:ext cx="3600037" cy="285198"/>
          </a:xfrm>
          <a:prstGeom prst="rect">
            <a:avLst/>
          </a:prstGeom>
        </p:spPr>
        <p:txBody>
          <a:bodyPr/>
          <a:lstStyle>
            <a:lvl1pPr marL="0" indent="0" algn="l">
              <a:buNone/>
              <a:defRPr sz="1800" b="0" i="0">
                <a:solidFill>
                  <a:schemeClr val="tx1"/>
                </a:solidFill>
                <a:latin typeface="Segoe UI" panose="020B0502040204020203" pitchFamily="34" charset="0"/>
                <a:sym typeface="Segoe UI" panose="020B0502040204020203" pitchFamily="34" charset="0"/>
              </a:defRPr>
            </a:lvl1pPr>
          </a:lstStyle>
          <a:p>
            <a:pPr lvl="0"/>
            <a:r>
              <a:rPr lang="en-US" dirty="0"/>
              <a:t>Month 00 2019</a:t>
            </a:r>
          </a:p>
        </p:txBody>
      </p:sp>
    </p:spTree>
    <p:extLst>
      <p:ext uri="{BB962C8B-B14F-4D97-AF65-F5344CB8AC3E}">
        <p14:creationId xmlns:p14="http://schemas.microsoft.com/office/powerpoint/2010/main" val="3209685406"/>
      </p:ext>
    </p:extLst>
  </p:cSld>
  <p:clrMapOvr>
    <a:masterClrMapping/>
  </p:clrMapOvr>
  <p:extLst>
    <p:ext uri="{DCECCB84-F9BA-43D5-87BE-67443E8EF086}">
      <p15:sldGuideLst xmlns:p15="http://schemas.microsoft.com/office/powerpoint/2012/main">
        <p15:guide id="1" orient="horz" pos="184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_EQB_0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BB4B8-EB27-4CE4-8BD9-7D533AC0622B}"/>
              </a:ext>
            </a:extLst>
          </p:cNvPr>
          <p:cNvSpPr>
            <a:spLocks noGrp="1"/>
          </p:cNvSpPr>
          <p:nvPr>
            <p:ph type="pic" sz="quarter" idx="14" hasCustomPrompt="1"/>
          </p:nvPr>
        </p:nvSpPr>
        <p:spPr>
          <a:xfrm>
            <a:off x="3175" y="1"/>
            <a:ext cx="14627225" cy="5927064"/>
          </a:xfrm>
          <a:prstGeom prst="rect">
            <a:avLst/>
          </a:prstGeom>
          <a:solidFill>
            <a:schemeClr val="bg2">
              <a:lumMod val="65000"/>
            </a:schemeClr>
          </a:solidFill>
        </p:spPr>
        <p:txBody>
          <a:bodyPr anchor="ctr" anchorCtr="1"/>
          <a:lstStyle>
            <a:lvl1pPr marL="0" indent="0" algn="ctr">
              <a:buNone/>
              <a:defRPr lang="en-US" sz="1400" smtClean="0">
                <a:solidFill>
                  <a:schemeClr val="accent3"/>
                </a:solidFill>
                <a:effectLst/>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pic>
        <p:nvPicPr>
          <p:cNvPr id="6" name="Picture 5">
            <a:extLst>
              <a:ext uri="{FF2B5EF4-FFF2-40B4-BE49-F238E27FC236}">
                <a16:creationId xmlns:a16="http://schemas.microsoft.com/office/drawing/2014/main" id="{1EE9C603-CD46-4766-8DD3-AB58D2EB30F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4851400"/>
            <a:ext cx="14630400" cy="3378200"/>
          </a:xfrm>
          <a:prstGeom prst="rect">
            <a:avLst/>
          </a:prstGeom>
        </p:spPr>
      </p:pic>
      <p:graphicFrame>
        <p:nvGraphicFramePr>
          <p:cNvPr id="2" name="Object 1" hidden="1">
            <a:extLst>
              <a:ext uri="{FF2B5EF4-FFF2-40B4-BE49-F238E27FC236}">
                <a16:creationId xmlns:a16="http://schemas.microsoft.com/office/drawing/2014/main" id="{64004B21-312F-5F40-8DB7-BAF115E8A57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64004B21-312F-5F40-8DB7-BAF115E8A576}"/>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065FD2F7-360C-EB48-9E5E-E9E9C1CEAAF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7FE2B057-02FC-4A41-A393-68D958BFAE20}"/>
              </a:ext>
            </a:extLst>
          </p:cNvPr>
          <p:cNvSpPr>
            <a:spLocks noGrp="1"/>
          </p:cNvSpPr>
          <p:nvPr>
            <p:ph type="ftr" sz="quarter" idx="11"/>
          </p:nvPr>
        </p:nvSpPr>
        <p:spPr>
          <a:xfrm>
            <a:off x="8946505" y="7615599"/>
            <a:ext cx="4937760" cy="218918"/>
          </a:xfrm>
        </p:spPr>
        <p:txBody>
          <a:bodyPr/>
          <a:lstStyle/>
          <a:p>
            <a:r>
              <a:rPr lang="en-US"/>
              <a:t>Presentation Title Here – Month 00, 000</a:t>
            </a:r>
            <a:endParaRPr lang="en-US" dirty="0"/>
          </a:p>
        </p:txBody>
      </p:sp>
      <p:sp>
        <p:nvSpPr>
          <p:cNvPr id="12" name="Text Placeholder 2">
            <a:extLst>
              <a:ext uri="{FF2B5EF4-FFF2-40B4-BE49-F238E27FC236}">
                <a16:creationId xmlns:a16="http://schemas.microsoft.com/office/drawing/2014/main" id="{827F593F-FD28-8548-9E62-E8C7722A90CC}"/>
              </a:ext>
            </a:extLst>
          </p:cNvPr>
          <p:cNvSpPr>
            <a:spLocks noGrp="1"/>
          </p:cNvSpPr>
          <p:nvPr>
            <p:ph type="body" sz="quarter" idx="13" hasCustomPrompt="1"/>
          </p:nvPr>
        </p:nvSpPr>
        <p:spPr>
          <a:xfrm>
            <a:off x="457200" y="5927064"/>
            <a:ext cx="13715999" cy="1549248"/>
          </a:xfrm>
          <a:prstGeom prst="rect">
            <a:avLst/>
          </a:prstGeom>
        </p:spPr>
        <p:txBody>
          <a:bodyPr anchor="ctr" anchorCtr="0"/>
          <a:lstStyle>
            <a:lvl1pPr marL="0" indent="0" algn="ctr">
              <a:buNone/>
              <a:defRPr lang="en-US" sz="5400" b="1" i="0" dirty="0">
                <a:solidFill>
                  <a:schemeClr val="accent1"/>
                </a:solidFill>
                <a:latin typeface="Segoe UI" panose="020B0502040204020203" pitchFamily="34" charset="0"/>
                <a:sym typeface="Segoe UI" panose="020B0502040204020203" pitchFamily="34" charset="0"/>
              </a:defRPr>
            </a:lvl1pPr>
          </a:lstStyle>
          <a:p>
            <a:pPr marL="274313" lvl="0" indent="-274313" algn="ctr">
              <a:lnSpc>
                <a:spcPct val="85000"/>
              </a:lnSpc>
            </a:pPr>
            <a:r>
              <a:rPr lang="en-US" dirty="0"/>
              <a:t>Section title here</a:t>
            </a:r>
          </a:p>
        </p:txBody>
      </p:sp>
      <p:pic>
        <p:nvPicPr>
          <p:cNvPr id="8" name="Picture 7">
            <a:extLst>
              <a:ext uri="{FF2B5EF4-FFF2-40B4-BE49-F238E27FC236}">
                <a16:creationId xmlns:a16="http://schemas.microsoft.com/office/drawing/2014/main" id="{57E516EB-7B5F-B040-A8EF-5398B6CF9F4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26038024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785775A-A2A4-3448-9D64-1BD80A4B307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785775A-A2A4-3448-9D64-1BD80A4B307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270F1CF1-190E-D04C-B754-73CA21E11314}"/>
              </a:ext>
            </a:extLst>
          </p:cNvPr>
          <p:cNvSpPr>
            <a:spLocks noGrp="1"/>
          </p:cNvSpPr>
          <p:nvPr>
            <p:ph type="ctrTitle" hasCustomPrompt="1"/>
          </p:nvPr>
        </p:nvSpPr>
        <p:spPr>
          <a:xfrm>
            <a:off x="388609" y="78058"/>
            <a:ext cx="2443795" cy="2286000"/>
          </a:xfrm>
          <a:prstGeom prst="rect">
            <a:avLst/>
          </a:prstGeom>
        </p:spPr>
        <p:txBody>
          <a:bodyPr anchor="b">
            <a:normAutofit/>
          </a:bodyPr>
          <a:lstStyle>
            <a:lvl1pPr algn="l">
              <a:defRPr sz="15000" b="1" i="0">
                <a:solidFill>
                  <a:srgbClr val="73C0FF"/>
                </a:solidFill>
                <a:latin typeface="Segoe UI" panose="020B0502040204020203" pitchFamily="34" charset="0"/>
                <a:sym typeface="Segoe UI" panose="020B0502040204020203" pitchFamily="34" charset="0"/>
              </a:defRPr>
            </a:lvl1pPr>
          </a:lstStyle>
          <a:p>
            <a:r>
              <a:rPr lang="en-US" dirty="0"/>
              <a:t>2</a:t>
            </a:r>
          </a:p>
        </p:txBody>
      </p:sp>
      <p:sp>
        <p:nvSpPr>
          <p:cNvPr id="7" name="Subtitle 2">
            <a:extLst>
              <a:ext uri="{FF2B5EF4-FFF2-40B4-BE49-F238E27FC236}">
                <a16:creationId xmlns:a16="http://schemas.microsoft.com/office/drawing/2014/main" id="{8CB514DA-CD07-F544-9B85-5F93F1704E27}"/>
              </a:ext>
            </a:extLst>
          </p:cNvPr>
          <p:cNvSpPr>
            <a:spLocks noGrp="1"/>
          </p:cNvSpPr>
          <p:nvPr>
            <p:ph type="subTitle" idx="1" hasCustomPrompt="1"/>
          </p:nvPr>
        </p:nvSpPr>
        <p:spPr>
          <a:xfrm>
            <a:off x="332853" y="2653992"/>
            <a:ext cx="5610748" cy="2680009"/>
          </a:xfrm>
          <a:prstGeom prst="rect">
            <a:avLst/>
          </a:prstGeom>
        </p:spPr>
        <p:txBody>
          <a:bodyPr>
            <a:noAutofit/>
          </a:bodyPr>
          <a:lstStyle>
            <a:lvl1pPr marL="0" indent="0" algn="l">
              <a:buNone/>
              <a:defRPr sz="5500" b="1" i="0">
                <a:solidFill>
                  <a:srgbClr val="FFFFFF"/>
                </a:solidFill>
                <a:latin typeface="Segoe UI" panose="020B0502040204020203" pitchFamily="34" charset="0"/>
                <a:sym typeface="Segoe UI" panose="020B0502040204020203" pitchFamily="34" charset="0"/>
              </a:defRPr>
            </a:lvl1pPr>
            <a:lvl2pPr marL="548600" indent="0" algn="ctr">
              <a:buNone/>
              <a:defRPr sz="2400"/>
            </a:lvl2pPr>
            <a:lvl3pPr marL="1097198" indent="0" algn="ctr">
              <a:buNone/>
              <a:defRPr sz="2160"/>
            </a:lvl3pPr>
            <a:lvl4pPr marL="1645798" indent="0" algn="ctr">
              <a:buNone/>
              <a:defRPr sz="1920"/>
            </a:lvl4pPr>
            <a:lvl5pPr marL="2194396" indent="0" algn="ctr">
              <a:buNone/>
              <a:defRPr sz="1920"/>
            </a:lvl5pPr>
            <a:lvl6pPr marL="2742994" indent="0" algn="ctr">
              <a:buNone/>
              <a:defRPr sz="1920"/>
            </a:lvl6pPr>
            <a:lvl7pPr marL="3291592" indent="0" algn="ctr">
              <a:buNone/>
              <a:defRPr sz="1920"/>
            </a:lvl7pPr>
            <a:lvl8pPr marL="3840192" indent="0" algn="ctr">
              <a:buNone/>
              <a:defRPr sz="1920"/>
            </a:lvl8pPr>
            <a:lvl9pPr marL="4388792" indent="0" algn="ctr">
              <a:buNone/>
              <a:defRPr sz="1920"/>
            </a:lvl9pPr>
          </a:lstStyle>
          <a:p>
            <a:r>
              <a:rPr lang="en-US" dirty="0"/>
              <a:t>Section </a:t>
            </a:r>
          </a:p>
          <a:p>
            <a:r>
              <a:rPr lang="en-US" dirty="0"/>
              <a:t>Title here</a:t>
            </a:r>
          </a:p>
        </p:txBody>
      </p:sp>
      <p:sp>
        <p:nvSpPr>
          <p:cNvPr id="8" name="Slide Number Placeholder 5">
            <a:extLst>
              <a:ext uri="{FF2B5EF4-FFF2-40B4-BE49-F238E27FC236}">
                <a16:creationId xmlns:a16="http://schemas.microsoft.com/office/drawing/2014/main" id="{AD16FFEE-BBC8-DD42-806B-070FB8BB209E}"/>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B8A155C0-57F6-0342-A9B6-29220FA83E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53124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ey Take Away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35AC640-D526-5941-91FB-F35AD7644DB2}"/>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735AC640-D526-5941-91FB-F35AD7644DB2}"/>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2">
            <a:extLst>
              <a:ext uri="{FF2B5EF4-FFF2-40B4-BE49-F238E27FC236}">
                <a16:creationId xmlns:a16="http://schemas.microsoft.com/office/drawing/2014/main" id="{44794C84-E508-5D48-991B-AAF4D51C70D9}"/>
              </a:ext>
            </a:extLst>
          </p:cNvPr>
          <p:cNvSpPr>
            <a:spLocks noGrp="1"/>
          </p:cNvSpPr>
          <p:nvPr>
            <p:ph type="body" sz="quarter" idx="12" hasCustomPrompt="1"/>
          </p:nvPr>
        </p:nvSpPr>
        <p:spPr>
          <a:xfrm>
            <a:off x="335237" y="2208618"/>
            <a:ext cx="6312689" cy="1554208"/>
          </a:xfrm>
          <a:prstGeom prst="rect">
            <a:avLst/>
          </a:prstGeom>
        </p:spPr>
        <p:txBody>
          <a:bodyPr anchor="t" anchorCtr="0"/>
          <a:lstStyle>
            <a:lvl1pPr marL="0" indent="0">
              <a:lnSpc>
                <a:spcPct val="85000"/>
              </a:lnSpc>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FDEC2ED5-F426-9043-BFB3-17DFE08D5C81}"/>
              </a:ext>
            </a:extLst>
          </p:cNvPr>
          <p:cNvSpPr>
            <a:spLocks noGrp="1"/>
          </p:cNvSpPr>
          <p:nvPr>
            <p:ph type="body" sz="quarter" idx="14"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6" name="Slide Number Placeholder 5">
            <a:extLst>
              <a:ext uri="{FF2B5EF4-FFF2-40B4-BE49-F238E27FC236}">
                <a16:creationId xmlns:a16="http://schemas.microsoft.com/office/drawing/2014/main" id="{CC068CD4-070E-8A4A-80E7-B747C9F15563}"/>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9" name="Footer Placeholder 3">
            <a:extLst>
              <a:ext uri="{FF2B5EF4-FFF2-40B4-BE49-F238E27FC236}">
                <a16:creationId xmlns:a16="http://schemas.microsoft.com/office/drawing/2014/main" id="{7D53B226-C0E3-8143-9553-0819E57E8003}"/>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874227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ey Take Away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4793EE-2097-5542-802F-21020F67F7E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764793EE-2097-5542-802F-21020F67F7E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C9B9916-33A5-F845-9B53-350A76D40650}"/>
              </a:ext>
            </a:extLst>
          </p:cNvPr>
          <p:cNvSpPr>
            <a:spLocks noGrp="1"/>
          </p:cNvSpPr>
          <p:nvPr>
            <p:ph type="sldNum" sz="quarter" idx="10"/>
          </p:nvPr>
        </p:nvSpPr>
        <p:spPr>
          <a:xfrm>
            <a:off x="13893637" y="7620500"/>
            <a:ext cx="396767" cy="349608"/>
          </a:xfrm>
          <a:prstGeom prst="rect">
            <a:avLst/>
          </a:prstGeom>
        </p:spPr>
        <p:txBody>
          <a:body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52C9064A-C798-FE4D-981A-1D4C6367E47A}"/>
              </a:ext>
            </a:extLst>
          </p:cNvPr>
          <p:cNvSpPr>
            <a:spLocks noGrp="1"/>
          </p:cNvSpPr>
          <p:nvPr>
            <p:ph type="ftr" sz="quarter" idx="11"/>
          </p:nvPr>
        </p:nvSpPr>
        <p:spPr>
          <a:xfrm>
            <a:off x="8947624" y="7517567"/>
            <a:ext cx="4937760" cy="438150"/>
          </a:xfrm>
          <a:prstGeom prst="rect">
            <a:avLst/>
          </a:prstGeom>
        </p:spPr>
        <p:txBody>
          <a:bodyPr/>
          <a:lstStyle/>
          <a:p>
            <a:r>
              <a:rPr lang="en-US" dirty="0"/>
              <a:t>Presentation title here – month 00, 000</a:t>
            </a:r>
          </a:p>
        </p:txBody>
      </p:sp>
      <p:sp>
        <p:nvSpPr>
          <p:cNvPr id="9" name="Text Placeholder 2">
            <a:extLst>
              <a:ext uri="{FF2B5EF4-FFF2-40B4-BE49-F238E27FC236}">
                <a16:creationId xmlns:a16="http://schemas.microsoft.com/office/drawing/2014/main" id="{68F6FF84-D854-EA44-9D0E-A499B83FD5C9}"/>
              </a:ext>
            </a:extLst>
          </p:cNvPr>
          <p:cNvSpPr>
            <a:spLocks noGrp="1"/>
          </p:cNvSpPr>
          <p:nvPr>
            <p:ph type="body" sz="quarter" idx="12" hasCustomPrompt="1"/>
          </p:nvPr>
        </p:nvSpPr>
        <p:spPr>
          <a:xfrm>
            <a:off x="335237" y="2208618"/>
            <a:ext cx="6312689" cy="1554208"/>
          </a:xfrm>
          <a:prstGeom prst="rect">
            <a:avLst/>
          </a:prstGeom>
        </p:spPr>
        <p:txBody>
          <a:bodyPr/>
          <a:lstStyle>
            <a:lvl1pPr marL="0" indent="0">
              <a:buNone/>
              <a:defRPr sz="4500" b="1" i="0">
                <a:solidFill>
                  <a:srgbClr val="73C0FF"/>
                </a:solidFill>
                <a:latin typeface="Segoe UI" panose="020B0502040204020203" pitchFamily="34" charset="0"/>
                <a:sym typeface="Segoe UI" panose="020B0502040204020203" pitchFamily="34" charset="0"/>
              </a:defRPr>
            </a:lvl1pPr>
          </a:lstStyle>
          <a:p>
            <a:pPr lvl="0"/>
            <a:r>
              <a:rPr lang="en-US" dirty="0"/>
              <a:t>Key take away here</a:t>
            </a:r>
          </a:p>
          <a:p>
            <a:pPr lvl="0"/>
            <a:r>
              <a:rPr lang="en-US" dirty="0"/>
              <a:t>One or two lines</a:t>
            </a:r>
          </a:p>
        </p:txBody>
      </p:sp>
      <p:sp>
        <p:nvSpPr>
          <p:cNvPr id="8" name="Text Placeholder 3">
            <a:extLst>
              <a:ext uri="{FF2B5EF4-FFF2-40B4-BE49-F238E27FC236}">
                <a16:creationId xmlns:a16="http://schemas.microsoft.com/office/drawing/2014/main" id="{9E8D5EE4-D590-8844-B0D8-8876B8E0ACEA}"/>
              </a:ext>
            </a:extLst>
          </p:cNvPr>
          <p:cNvSpPr>
            <a:spLocks noGrp="1"/>
          </p:cNvSpPr>
          <p:nvPr>
            <p:ph type="body" sz="quarter" idx="15" hasCustomPrompt="1"/>
          </p:nvPr>
        </p:nvSpPr>
        <p:spPr>
          <a:xfrm>
            <a:off x="356152" y="4038600"/>
            <a:ext cx="6312689" cy="2819400"/>
          </a:xfrm>
          <a:prstGeom prst="rect">
            <a:avLst/>
          </a:prstGeom>
        </p:spPr>
        <p:txBody>
          <a:bodyPr/>
          <a:lstStyle>
            <a:lvl1pPr marL="0" indent="0">
              <a:lnSpc>
                <a:spcPts val="2000"/>
              </a:lnSpc>
              <a:spcBef>
                <a:spcPts val="0"/>
              </a:spcBef>
              <a:buNone/>
              <a:defRPr sz="1600" b="0" i="0" spc="11" baseline="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err="1"/>
              <a:t>Occatur</a:t>
            </a:r>
            <a:r>
              <a:rPr lang="en-US" dirty="0"/>
              <a:t>, </a:t>
            </a:r>
            <a:r>
              <a:rPr lang="en-US" dirty="0" err="1"/>
              <a:t>odi</a:t>
            </a:r>
            <a:r>
              <a:rPr lang="en-US" dirty="0"/>
              <a:t> </a:t>
            </a:r>
            <a:r>
              <a:rPr lang="en-US" dirty="0" err="1"/>
              <a:t>optio</a:t>
            </a:r>
            <a:r>
              <a:rPr lang="en-US" dirty="0"/>
              <a:t> </a:t>
            </a:r>
            <a:r>
              <a:rPr lang="en-US" dirty="0" err="1"/>
              <a:t>consequi</a:t>
            </a:r>
            <a:r>
              <a:rPr lang="en-US" dirty="0"/>
              <a:t> am que pro </a:t>
            </a:r>
            <a:r>
              <a:rPr lang="en-US" dirty="0" err="1"/>
              <a:t>berrunti</a:t>
            </a:r>
            <a:r>
              <a:rPr lang="en-US" dirty="0"/>
              <a:t> re quo </a:t>
            </a:r>
            <a:r>
              <a:rPr lang="en-US" dirty="0" err="1"/>
              <a:t>iminimus</a:t>
            </a:r>
            <a:r>
              <a:rPr lang="en-US" dirty="0"/>
              <a:t> </a:t>
            </a:r>
            <a:r>
              <a:rPr lang="en-US" dirty="0" err="1"/>
              <a:t>ute</a:t>
            </a:r>
            <a:r>
              <a:rPr lang="en-US" dirty="0"/>
              <a:t> es el </a:t>
            </a:r>
            <a:r>
              <a:rPr lang="en-US" dirty="0" err="1"/>
              <a:t>estiam</a:t>
            </a:r>
            <a:r>
              <a:rPr lang="en-US" dirty="0"/>
              <a:t> ex </a:t>
            </a:r>
            <a:r>
              <a:rPr lang="en-US" dirty="0" err="1"/>
              <a:t>excearuptae</a:t>
            </a:r>
            <a:r>
              <a:rPr lang="en-US" dirty="0"/>
              <a:t>. </a:t>
            </a:r>
            <a:r>
              <a:rPr lang="en-US" dirty="0" err="1"/>
              <a:t>Uga</a:t>
            </a:r>
            <a:r>
              <a:rPr lang="en-US" dirty="0"/>
              <a:t>. Ut et </a:t>
            </a:r>
            <a:r>
              <a:rPr lang="en-US" dirty="0" err="1"/>
              <a:t>aliquas</a:t>
            </a:r>
            <a:r>
              <a:rPr lang="en-US" dirty="0"/>
              <a:t> </a:t>
            </a:r>
            <a:r>
              <a:rPr lang="en-US" dirty="0" err="1"/>
              <a:t>mos</a:t>
            </a:r>
            <a:r>
              <a:rPr lang="en-US" dirty="0"/>
              <a:t> </a:t>
            </a:r>
            <a:r>
              <a:rPr lang="en-US" dirty="0" err="1"/>
              <a:t>eos</a:t>
            </a:r>
            <a:r>
              <a:rPr lang="en-US" dirty="0"/>
              <a:t> </a:t>
            </a:r>
            <a:r>
              <a:rPr lang="en-US" dirty="0" err="1"/>
              <a:t>natur</a:t>
            </a:r>
            <a:r>
              <a:rPr lang="en-US" dirty="0"/>
              <a:t>, </a:t>
            </a:r>
            <a:r>
              <a:rPr lang="en-US" dirty="0" err="1"/>
              <a:t>ut</a:t>
            </a:r>
            <a:r>
              <a:rPr lang="en-US" dirty="0"/>
              <a:t> </a:t>
            </a:r>
            <a:r>
              <a:rPr lang="en-US" dirty="0" err="1"/>
              <a:t>ute</a:t>
            </a:r>
            <a:r>
              <a:rPr lang="en-US" dirty="0"/>
              <a:t> </a:t>
            </a:r>
            <a:r>
              <a:rPr lang="en-US" dirty="0" err="1"/>
              <a:t>duciisq</a:t>
            </a:r>
            <a:r>
              <a:rPr lang="en-US" dirty="0"/>
              <a:t> </a:t>
            </a:r>
            <a:r>
              <a:rPr lang="en-US" dirty="0" err="1"/>
              <a:t>uatbus</a:t>
            </a:r>
            <a:r>
              <a:rPr lang="en-US" dirty="0"/>
              <a:t>, </a:t>
            </a:r>
            <a:r>
              <a:rPr lang="en-US" dirty="0" err="1"/>
              <a:t>aut</a:t>
            </a:r>
            <a:r>
              <a:rPr lang="en-US" dirty="0"/>
              <a:t> quos mod non </a:t>
            </a:r>
            <a:r>
              <a:rPr lang="en-US" dirty="0" err="1"/>
              <a:t>rerorer</a:t>
            </a:r>
            <a:r>
              <a:rPr lang="en-US" dirty="0"/>
              <a:t> </a:t>
            </a:r>
            <a:r>
              <a:rPr lang="en-US" dirty="0" err="1"/>
              <a:t>spelicil</a:t>
            </a:r>
            <a:r>
              <a:rPr lang="en-US" dirty="0"/>
              <a:t> </a:t>
            </a:r>
            <a:r>
              <a:rPr lang="en-US" dirty="0" err="1"/>
              <a:t>mo</a:t>
            </a:r>
            <a:r>
              <a:rPr lang="en-US" dirty="0"/>
              <a:t> </a:t>
            </a:r>
            <a:r>
              <a:rPr lang="en-US" dirty="0" err="1"/>
              <a:t>te</a:t>
            </a:r>
            <a:r>
              <a:rPr lang="en-US" dirty="0"/>
              <a:t> </a:t>
            </a:r>
            <a:r>
              <a:rPr lang="en-US" dirty="0" err="1"/>
              <a:t>eatia</a:t>
            </a:r>
            <a:r>
              <a:rPr lang="en-US" dirty="0"/>
              <a:t> </a:t>
            </a:r>
            <a:r>
              <a:rPr lang="en-US" dirty="0" err="1"/>
              <a:t>seque</a:t>
            </a:r>
            <a:r>
              <a:rPr lang="en-US" dirty="0"/>
              <a:t> </a:t>
            </a:r>
            <a:r>
              <a:rPr lang="en-US" dirty="0" err="1"/>
              <a:t>officit</a:t>
            </a:r>
            <a:r>
              <a:rPr lang="en-US" dirty="0"/>
              <a:t> </a:t>
            </a:r>
            <a:r>
              <a:rPr lang="en-US" dirty="0" err="1"/>
              <a:t>ventium</a:t>
            </a:r>
            <a:r>
              <a:rPr lang="en-US" dirty="0"/>
              <a:t> </a:t>
            </a:r>
            <a:r>
              <a:rPr lang="en-US" dirty="0" err="1"/>
              <a:t>nulpa</a:t>
            </a:r>
            <a:r>
              <a:rPr lang="en-US" dirty="0"/>
              <a:t> </a:t>
            </a:r>
            <a:r>
              <a:rPr lang="en-US" dirty="0" err="1"/>
              <a:t>si</a:t>
            </a:r>
            <a:r>
              <a:rPr lang="en-US" dirty="0"/>
              <a:t> </a:t>
            </a:r>
            <a:r>
              <a:rPr lang="en-US" dirty="0" err="1"/>
              <a:t>quist</a:t>
            </a:r>
            <a:r>
              <a:rPr lang="en-US" dirty="0"/>
              <a:t>, quid </a:t>
            </a:r>
            <a:r>
              <a:rPr lang="en-US" dirty="0" err="1"/>
              <a:t>earum</a:t>
            </a:r>
            <a:r>
              <a:rPr lang="en-US" dirty="0"/>
              <a:t>, cum </a:t>
            </a:r>
            <a:r>
              <a:rPr lang="en-US" dirty="0" err="1"/>
              <a:t>adi</a:t>
            </a:r>
            <a:r>
              <a:rPr lang="en-US" dirty="0"/>
              <a:t> </a:t>
            </a:r>
            <a:r>
              <a:rPr lang="en-US" dirty="0" err="1"/>
              <a:t>blaut</a:t>
            </a:r>
            <a:r>
              <a:rPr lang="en-US" dirty="0"/>
              <a:t> </a:t>
            </a:r>
            <a:r>
              <a:rPr lang="en-US" dirty="0" err="1"/>
              <a:t>miligen</a:t>
            </a:r>
            <a:r>
              <a:rPr lang="en-US" dirty="0"/>
              <a:t> </a:t>
            </a:r>
            <a:r>
              <a:rPr lang="en-US" dirty="0" err="1"/>
              <a:t>tiorit</a:t>
            </a:r>
            <a:r>
              <a:rPr lang="en-US" dirty="0"/>
              <a:t> </a:t>
            </a:r>
            <a:r>
              <a:rPr lang="en-US" dirty="0" err="1"/>
              <a:t>moloribus</a:t>
            </a:r>
            <a:r>
              <a:rPr lang="en-US" dirty="0"/>
              <a:t> </a:t>
            </a:r>
            <a:r>
              <a:rPr lang="en-US" dirty="0" err="1"/>
              <a:t>est</a:t>
            </a:r>
            <a:r>
              <a:rPr lang="en-US" dirty="0"/>
              <a:t>, </a:t>
            </a:r>
            <a:r>
              <a:rPr lang="en-US" dirty="0" err="1"/>
              <a:t>ut</a:t>
            </a:r>
            <a:r>
              <a:rPr lang="en-US" dirty="0"/>
              <a:t> </a:t>
            </a:r>
            <a:r>
              <a:rPr lang="en-US" dirty="0" err="1"/>
              <a:t>harum</a:t>
            </a:r>
            <a:r>
              <a:rPr lang="en-US" dirty="0"/>
              <a:t> </a:t>
            </a:r>
            <a:r>
              <a:rPr lang="en-US" dirty="0" err="1"/>
              <a:t>eatendi</a:t>
            </a:r>
            <a:r>
              <a:rPr lang="en-US" dirty="0"/>
              <a:t> </a:t>
            </a:r>
            <a:r>
              <a:rPr lang="en-US" dirty="0" err="1"/>
              <a:t>dolessus</a:t>
            </a:r>
            <a:r>
              <a:rPr lang="en-US" dirty="0"/>
              <a:t> </a:t>
            </a:r>
            <a:r>
              <a:rPr lang="en-US" dirty="0" err="1"/>
              <a:t>ero</a:t>
            </a:r>
            <a:r>
              <a:rPr lang="en-US" dirty="0"/>
              <a:t> </a:t>
            </a:r>
            <a:r>
              <a:rPr lang="en-US" dirty="0" err="1"/>
              <a:t>mos</a:t>
            </a:r>
            <a:r>
              <a:rPr lang="en-US" dirty="0"/>
              <a:t> </a:t>
            </a:r>
            <a:r>
              <a:rPr lang="en-US" dirty="0" err="1"/>
              <a:t>restionseque</a:t>
            </a:r>
            <a:r>
              <a:rPr lang="en-US" dirty="0"/>
              <a:t> </a:t>
            </a:r>
            <a:r>
              <a:rPr lang="en-US" dirty="0" err="1"/>
              <a:t>dist</a:t>
            </a:r>
            <a:r>
              <a:rPr lang="en-US" dirty="0"/>
              <a:t>, cone nit </a:t>
            </a:r>
            <a:r>
              <a:rPr lang="en-US" dirty="0" err="1"/>
              <a:t>iducips</a:t>
            </a:r>
            <a:r>
              <a:rPr lang="en-US" dirty="0"/>
              <a:t> </a:t>
            </a:r>
            <a:r>
              <a:rPr lang="en-US" dirty="0" err="1"/>
              <a:t>ustionem</a:t>
            </a:r>
            <a:r>
              <a:rPr lang="en-US" dirty="0"/>
              <a:t> </a:t>
            </a:r>
            <a:r>
              <a:rPr lang="en-US" dirty="0" err="1"/>
              <a:t>volecturitia</a:t>
            </a:r>
            <a:r>
              <a:rPr lang="en-US" dirty="0"/>
              <a:t> dis </a:t>
            </a:r>
            <a:r>
              <a:rPr lang="en-US" dirty="0" err="1"/>
              <a:t>ducimusam</a:t>
            </a:r>
            <a:r>
              <a:rPr lang="en-US" dirty="0"/>
              <a:t> </a:t>
            </a:r>
            <a:r>
              <a:rPr lang="en-US" dirty="0" err="1"/>
              <a:t>faccu</a:t>
            </a:r>
            <a:r>
              <a:rPr lang="en-US" dirty="0"/>
              <a:t>, sim </a:t>
            </a:r>
            <a:r>
              <a:rPr lang="en-US" dirty="0" err="1"/>
              <a:t>apitas</a:t>
            </a:r>
            <a:r>
              <a:rPr lang="en-US" dirty="0"/>
              <a:t> et abo.</a:t>
            </a:r>
          </a:p>
        </p:txBody>
      </p:sp>
      <p:sp>
        <p:nvSpPr>
          <p:cNvPr id="11" name="Picture Placeholder 3">
            <a:extLst>
              <a:ext uri="{FF2B5EF4-FFF2-40B4-BE49-F238E27FC236}">
                <a16:creationId xmlns:a16="http://schemas.microsoft.com/office/drawing/2014/main" id="{36101457-19F1-47B8-94F9-1866E0879FE9}"/>
              </a:ext>
            </a:extLst>
          </p:cNvPr>
          <p:cNvSpPr>
            <a:spLocks noGrp="1"/>
          </p:cNvSpPr>
          <p:nvPr>
            <p:ph type="pic" sz="quarter" idx="16" hasCustomPrompt="1"/>
          </p:nvPr>
        </p:nvSpPr>
        <p:spPr>
          <a:xfrm>
            <a:off x="7309485" y="0"/>
            <a:ext cx="7320915" cy="8229599"/>
          </a:xfrm>
          <a:prstGeom prst="rect">
            <a:avLst/>
          </a:prstGeom>
          <a:solidFill>
            <a:schemeClr val="bg2">
              <a:lumMod val="65000"/>
            </a:schemeClr>
          </a:solidFill>
        </p:spPr>
        <p:txBody>
          <a:bodyPr anchor="ctr" anchorCtr="1"/>
          <a:lstStyle>
            <a:lvl1pPr>
              <a:defRPr lang="en-US" sz="1100" dirty="0">
                <a:solidFill>
                  <a:schemeClr val="accent3"/>
                </a:solidFill>
                <a:effectLst/>
                <a:latin typeface="Calibri" panose="020F0502020204030204" pitchFamily="34" charset="0"/>
                <a:ea typeface="Times New Roman" panose="02020603050405020304" pitchFamily="18" charset="0"/>
              </a:defRPr>
            </a:lvl1pPr>
          </a:lstStyle>
          <a:p>
            <a:pPr marL="0" lvl="0" indent="0" algn="ctr">
              <a:buNone/>
            </a:pPr>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spTree>
    <p:extLst>
      <p:ext uri="{BB962C8B-B14F-4D97-AF65-F5344CB8AC3E}">
        <p14:creationId xmlns:p14="http://schemas.microsoft.com/office/powerpoint/2010/main" val="31886905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0C3C22-251B-7B4C-BE2F-89AA45C2F40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F40C3C22-251B-7B4C-BE2F-89AA45C2F40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11">
            <a:extLst>
              <a:ext uri="{FF2B5EF4-FFF2-40B4-BE49-F238E27FC236}">
                <a16:creationId xmlns:a16="http://schemas.microsoft.com/office/drawing/2014/main" id="{5E9BD7DA-3207-8440-A6E1-4855224A285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sp>
        <p:nvSpPr>
          <p:cNvPr id="6" name="Slide Number Placeholder 5">
            <a:extLst>
              <a:ext uri="{FF2B5EF4-FFF2-40B4-BE49-F238E27FC236}">
                <a16:creationId xmlns:a16="http://schemas.microsoft.com/office/drawing/2014/main" id="{7EBC8160-20C6-E943-A92B-B30D19CB7B5B}"/>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1DB2FA80-B6CF-8F42-A2D3-A2CA70DE2AB5}"/>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106654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_WT_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40A546B-7379-9E4C-B1FE-0EC6D6F3967E}"/>
              </a:ext>
            </a:extLst>
          </p:cNvPr>
          <p:cNvGraphicFramePr>
            <a:graphicFrameLocks noChangeAspect="1"/>
          </p:cNvGraphicFramePr>
          <p:nvPr userDrawn="1">
            <p:custDataLst>
              <p:tags r:id="rId1"/>
            </p:custDataLst>
            <p:extLst>
              <p:ext uri="{D42A27DB-BD31-4B8C-83A1-F6EECF244321}">
                <p14:modId xmlns:p14="http://schemas.microsoft.com/office/powerpoint/2010/main" val="40651813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640A546B-7379-9E4C-B1FE-0EC6D6F3967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6" name="Straight Connector 5">
            <a:extLst>
              <a:ext uri="{FF2B5EF4-FFF2-40B4-BE49-F238E27FC236}">
                <a16:creationId xmlns:a16="http://schemas.microsoft.com/office/drawing/2014/main" id="{F55AD4F7-ED39-BB43-889A-9ED2C7F3EB6E}"/>
              </a:ext>
            </a:extLst>
          </p:cNvPr>
          <p:cNvCxnSpPr>
            <a:cxnSpLocks/>
          </p:cNvCxnSpPr>
          <p:nvPr userDrawn="1"/>
        </p:nvCxnSpPr>
        <p:spPr>
          <a:xfrm>
            <a:off x="0" y="4800600"/>
            <a:ext cx="1463571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7F96F0-9F1C-DD40-8D68-283BAD32A2E5}"/>
              </a:ext>
            </a:extLst>
          </p:cNvPr>
          <p:cNvCxnSpPr>
            <a:cxnSpLocks/>
          </p:cNvCxnSpPr>
          <p:nvPr userDrawn="1"/>
        </p:nvCxnSpPr>
        <p:spPr>
          <a:xfrm>
            <a:off x="3650891" y="2187554"/>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E62145-C6F1-DD41-953C-FEDE5899126A}"/>
              </a:ext>
            </a:extLst>
          </p:cNvPr>
          <p:cNvSpPr txBox="1">
            <a:spLocks/>
          </p:cNvSpPr>
          <p:nvPr userDrawn="1"/>
        </p:nvSpPr>
        <p:spPr>
          <a:xfrm>
            <a:off x="549860" y="4716383"/>
            <a:ext cx="664301" cy="932574"/>
          </a:xfrm>
          <a:prstGeom prst="rect">
            <a:avLst/>
          </a:prstGeom>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4500" b="1" kern="1200">
                <a:solidFill>
                  <a:srgbClr val="002677"/>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801" b="0" i="0" dirty="0">
              <a:solidFill>
                <a:srgbClr val="73BFFF"/>
              </a:solidFill>
              <a:latin typeface="Segoe UI" panose="020B0502040204020203" pitchFamily="34" charset="0"/>
              <a:sym typeface="Segoe UI" panose="020B0502040204020203" pitchFamily="34" charset="0"/>
            </a:endParaRPr>
          </a:p>
        </p:txBody>
      </p:sp>
      <p:cxnSp>
        <p:nvCxnSpPr>
          <p:cNvPr id="25" name="Straight Connector 24">
            <a:extLst>
              <a:ext uri="{FF2B5EF4-FFF2-40B4-BE49-F238E27FC236}">
                <a16:creationId xmlns:a16="http://schemas.microsoft.com/office/drawing/2014/main" id="{0653817A-1454-C94E-9048-0C7E15E161FE}"/>
              </a:ext>
            </a:extLst>
          </p:cNvPr>
          <p:cNvCxnSpPr/>
          <p:nvPr userDrawn="1"/>
        </p:nvCxnSpPr>
        <p:spPr>
          <a:xfrm>
            <a:off x="7313460" y="2170166"/>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1F7599-A532-7645-8A8A-F79368E30603}"/>
              </a:ext>
            </a:extLst>
          </p:cNvPr>
          <p:cNvCxnSpPr/>
          <p:nvPr userDrawn="1"/>
        </p:nvCxnSpPr>
        <p:spPr>
          <a:xfrm>
            <a:off x="10967384" y="2128180"/>
            <a:ext cx="0" cy="521208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831AA5DA-4C98-CD4C-BD82-BFADF2AA83FD}"/>
              </a:ext>
            </a:extLst>
          </p:cNvPr>
          <p:cNvSpPr>
            <a:spLocks noGrp="1"/>
          </p:cNvSpPr>
          <p:nvPr>
            <p:ph type="sldNum" sz="quarter" idx="4"/>
          </p:nvPr>
        </p:nvSpPr>
        <p:spPr>
          <a:xfrm>
            <a:off x="13892029"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9" name="Footer Placeholder 3">
            <a:extLst>
              <a:ext uri="{FF2B5EF4-FFF2-40B4-BE49-F238E27FC236}">
                <a16:creationId xmlns:a16="http://schemas.microsoft.com/office/drawing/2014/main" id="{81606218-C785-CE4E-9E24-2F2029B69950}"/>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32" name="Title 1">
            <a:extLst>
              <a:ext uri="{FF2B5EF4-FFF2-40B4-BE49-F238E27FC236}">
                <a16:creationId xmlns:a16="http://schemas.microsoft.com/office/drawing/2014/main" id="{3F7A6862-765C-774A-B229-13D1652D14D1}"/>
              </a:ext>
            </a:extLst>
          </p:cNvPr>
          <p:cNvSpPr>
            <a:spLocks noGrp="1"/>
          </p:cNvSpPr>
          <p:nvPr>
            <p:ph type="ctrTitle" hasCustomPrompt="1"/>
          </p:nvPr>
        </p:nvSpPr>
        <p:spPr>
          <a:xfrm>
            <a:off x="364864" y="400484"/>
            <a:ext cx="10058400" cy="575833"/>
          </a:xfrm>
          <a:prstGeom prst="rect">
            <a:avLst/>
          </a:prstGeom>
        </p:spPr>
        <p:txBody>
          <a:bodyPr anchor="t">
            <a:noAutofit/>
          </a:bodyPr>
          <a:lstStyle>
            <a:lvl1pPr algn="l">
              <a:defRPr sz="3500" b="1" i="0">
                <a:solidFill>
                  <a:srgbClr val="002677"/>
                </a:solidFill>
                <a:latin typeface="Segoe UI" panose="020B0502040204020203" pitchFamily="34" charset="0"/>
                <a:sym typeface="Segoe UI" panose="020B0502040204020203" pitchFamily="34" charset="0"/>
              </a:defRPr>
            </a:lvl1pPr>
          </a:lstStyle>
          <a:p>
            <a:r>
              <a:rPr lang="en-US" dirty="0"/>
              <a:t>Contents</a:t>
            </a:r>
          </a:p>
        </p:txBody>
      </p:sp>
      <p:sp>
        <p:nvSpPr>
          <p:cNvPr id="37" name="Text Placeholder 4">
            <a:extLst>
              <a:ext uri="{FF2B5EF4-FFF2-40B4-BE49-F238E27FC236}">
                <a16:creationId xmlns:a16="http://schemas.microsoft.com/office/drawing/2014/main" id="{05757D10-F62F-4740-B9A7-A483539694B1}"/>
              </a:ext>
            </a:extLst>
          </p:cNvPr>
          <p:cNvSpPr>
            <a:spLocks noGrp="1"/>
          </p:cNvSpPr>
          <p:nvPr>
            <p:ph type="body" sz="quarter" idx="12" hasCustomPrompt="1"/>
          </p:nvPr>
        </p:nvSpPr>
        <p:spPr>
          <a:xfrm>
            <a:off x="361652" y="36703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38" name="Text Placeholder 2">
            <a:extLst>
              <a:ext uri="{FF2B5EF4-FFF2-40B4-BE49-F238E27FC236}">
                <a16:creationId xmlns:a16="http://schemas.microsoft.com/office/drawing/2014/main" id="{EF03B161-7BA1-2F4B-AE38-205D5A42043A}"/>
              </a:ext>
            </a:extLst>
          </p:cNvPr>
          <p:cNvSpPr>
            <a:spLocks noGrp="1"/>
          </p:cNvSpPr>
          <p:nvPr>
            <p:ph type="body" sz="quarter" idx="21" hasCustomPrompt="1"/>
          </p:nvPr>
        </p:nvSpPr>
        <p:spPr>
          <a:xfrm>
            <a:off x="3341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1</a:t>
            </a:r>
          </a:p>
        </p:txBody>
      </p:sp>
      <p:sp>
        <p:nvSpPr>
          <p:cNvPr id="39" name="Text Placeholder 4">
            <a:extLst>
              <a:ext uri="{FF2B5EF4-FFF2-40B4-BE49-F238E27FC236}">
                <a16:creationId xmlns:a16="http://schemas.microsoft.com/office/drawing/2014/main" id="{6A03C70C-3C27-4640-9452-11619D59BDC5}"/>
              </a:ext>
            </a:extLst>
          </p:cNvPr>
          <p:cNvSpPr>
            <a:spLocks noGrp="1"/>
          </p:cNvSpPr>
          <p:nvPr>
            <p:ph type="body" sz="quarter" idx="23" hasCustomPrompt="1"/>
          </p:nvPr>
        </p:nvSpPr>
        <p:spPr>
          <a:xfrm>
            <a:off x="40428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0" name="Text Placeholder 4">
            <a:extLst>
              <a:ext uri="{FF2B5EF4-FFF2-40B4-BE49-F238E27FC236}">
                <a16:creationId xmlns:a16="http://schemas.microsoft.com/office/drawing/2014/main" id="{ACE675BB-4ECC-A44C-8B18-9AAA1966A344}"/>
              </a:ext>
            </a:extLst>
          </p:cNvPr>
          <p:cNvSpPr>
            <a:spLocks noGrp="1"/>
          </p:cNvSpPr>
          <p:nvPr>
            <p:ph type="body" sz="quarter" idx="27" hasCustomPrompt="1"/>
          </p:nvPr>
        </p:nvSpPr>
        <p:spPr>
          <a:xfrm>
            <a:off x="77004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1" name="Text Placeholder 4">
            <a:extLst>
              <a:ext uri="{FF2B5EF4-FFF2-40B4-BE49-F238E27FC236}">
                <a16:creationId xmlns:a16="http://schemas.microsoft.com/office/drawing/2014/main" id="{3DDDD741-B28C-C44C-B72E-4BB6314DCCF2}"/>
              </a:ext>
            </a:extLst>
          </p:cNvPr>
          <p:cNvSpPr>
            <a:spLocks noGrp="1"/>
          </p:cNvSpPr>
          <p:nvPr>
            <p:ph type="body" sz="quarter" idx="31" hasCustomPrompt="1"/>
          </p:nvPr>
        </p:nvSpPr>
        <p:spPr>
          <a:xfrm>
            <a:off x="11358037" y="36576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2" name="Text Placeholder 2">
            <a:extLst>
              <a:ext uri="{FF2B5EF4-FFF2-40B4-BE49-F238E27FC236}">
                <a16:creationId xmlns:a16="http://schemas.microsoft.com/office/drawing/2014/main" id="{60DAB2C6-4974-DE4D-BEB1-6C2F305BFD55}"/>
              </a:ext>
            </a:extLst>
          </p:cNvPr>
          <p:cNvSpPr>
            <a:spLocks noGrp="1"/>
          </p:cNvSpPr>
          <p:nvPr>
            <p:ph type="body" sz="quarter" idx="36" hasCustomPrompt="1"/>
          </p:nvPr>
        </p:nvSpPr>
        <p:spPr>
          <a:xfrm>
            <a:off x="39917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2</a:t>
            </a:r>
          </a:p>
        </p:txBody>
      </p:sp>
      <p:sp>
        <p:nvSpPr>
          <p:cNvPr id="43" name="Text Placeholder 2">
            <a:extLst>
              <a:ext uri="{FF2B5EF4-FFF2-40B4-BE49-F238E27FC236}">
                <a16:creationId xmlns:a16="http://schemas.microsoft.com/office/drawing/2014/main" id="{E9125A92-6D79-104E-99F9-9A81371C1D2A}"/>
              </a:ext>
            </a:extLst>
          </p:cNvPr>
          <p:cNvSpPr>
            <a:spLocks noGrp="1"/>
          </p:cNvSpPr>
          <p:nvPr>
            <p:ph type="body" sz="quarter" idx="38" hasCustomPrompt="1"/>
          </p:nvPr>
        </p:nvSpPr>
        <p:spPr>
          <a:xfrm>
            <a:off x="76493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3</a:t>
            </a:r>
          </a:p>
        </p:txBody>
      </p:sp>
      <p:sp>
        <p:nvSpPr>
          <p:cNvPr id="44" name="Text Placeholder 2">
            <a:extLst>
              <a:ext uri="{FF2B5EF4-FFF2-40B4-BE49-F238E27FC236}">
                <a16:creationId xmlns:a16="http://schemas.microsoft.com/office/drawing/2014/main" id="{00D5A265-D3C0-4143-B509-8F19D167919B}"/>
              </a:ext>
            </a:extLst>
          </p:cNvPr>
          <p:cNvSpPr>
            <a:spLocks noGrp="1"/>
          </p:cNvSpPr>
          <p:nvPr>
            <p:ph type="body" sz="quarter" idx="40" hasCustomPrompt="1"/>
          </p:nvPr>
        </p:nvSpPr>
        <p:spPr>
          <a:xfrm>
            <a:off x="11306977" y="24710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4</a:t>
            </a:r>
          </a:p>
        </p:txBody>
      </p:sp>
      <p:sp>
        <p:nvSpPr>
          <p:cNvPr id="45" name="Text Placeholder 4">
            <a:extLst>
              <a:ext uri="{FF2B5EF4-FFF2-40B4-BE49-F238E27FC236}">
                <a16:creationId xmlns:a16="http://schemas.microsoft.com/office/drawing/2014/main" id="{D71A2BD7-A04D-D74D-8969-D3A70A8815CA}"/>
              </a:ext>
            </a:extLst>
          </p:cNvPr>
          <p:cNvSpPr>
            <a:spLocks noGrp="1"/>
          </p:cNvSpPr>
          <p:nvPr>
            <p:ph type="body" sz="quarter" idx="41" hasCustomPrompt="1"/>
          </p:nvPr>
        </p:nvSpPr>
        <p:spPr>
          <a:xfrm>
            <a:off x="361652" y="6159563"/>
            <a:ext cx="3107017"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6" name="Text Placeholder 2">
            <a:extLst>
              <a:ext uri="{FF2B5EF4-FFF2-40B4-BE49-F238E27FC236}">
                <a16:creationId xmlns:a16="http://schemas.microsoft.com/office/drawing/2014/main" id="{0346B2C6-55F3-F743-A910-5D70D9F4CBC2}"/>
              </a:ext>
            </a:extLst>
          </p:cNvPr>
          <p:cNvSpPr>
            <a:spLocks noGrp="1"/>
          </p:cNvSpPr>
          <p:nvPr>
            <p:ph type="body" sz="quarter" idx="42" hasCustomPrompt="1"/>
          </p:nvPr>
        </p:nvSpPr>
        <p:spPr>
          <a:xfrm>
            <a:off x="3341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5</a:t>
            </a:r>
          </a:p>
        </p:txBody>
      </p:sp>
      <p:sp>
        <p:nvSpPr>
          <p:cNvPr id="47" name="Text Placeholder 4">
            <a:extLst>
              <a:ext uri="{FF2B5EF4-FFF2-40B4-BE49-F238E27FC236}">
                <a16:creationId xmlns:a16="http://schemas.microsoft.com/office/drawing/2014/main" id="{8751F895-446E-B74F-836C-BD9C179DC681}"/>
              </a:ext>
            </a:extLst>
          </p:cNvPr>
          <p:cNvSpPr>
            <a:spLocks noGrp="1"/>
          </p:cNvSpPr>
          <p:nvPr>
            <p:ph type="body" sz="quarter" idx="43" hasCustomPrompt="1"/>
          </p:nvPr>
        </p:nvSpPr>
        <p:spPr>
          <a:xfrm>
            <a:off x="40428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8" name="Text Placeholder 4">
            <a:extLst>
              <a:ext uri="{FF2B5EF4-FFF2-40B4-BE49-F238E27FC236}">
                <a16:creationId xmlns:a16="http://schemas.microsoft.com/office/drawing/2014/main" id="{FDE878C6-0442-DC4D-9096-E8825B38CC02}"/>
              </a:ext>
            </a:extLst>
          </p:cNvPr>
          <p:cNvSpPr>
            <a:spLocks noGrp="1"/>
          </p:cNvSpPr>
          <p:nvPr>
            <p:ph type="body" sz="quarter" idx="44" hasCustomPrompt="1"/>
          </p:nvPr>
        </p:nvSpPr>
        <p:spPr>
          <a:xfrm>
            <a:off x="77004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49" name="Text Placeholder 4">
            <a:extLst>
              <a:ext uri="{FF2B5EF4-FFF2-40B4-BE49-F238E27FC236}">
                <a16:creationId xmlns:a16="http://schemas.microsoft.com/office/drawing/2014/main" id="{10E830AD-B157-6E41-B1CC-07B3AE78240E}"/>
              </a:ext>
            </a:extLst>
          </p:cNvPr>
          <p:cNvSpPr>
            <a:spLocks noGrp="1"/>
          </p:cNvSpPr>
          <p:nvPr>
            <p:ph type="body" sz="quarter" idx="45" hasCustomPrompt="1"/>
          </p:nvPr>
        </p:nvSpPr>
        <p:spPr>
          <a:xfrm>
            <a:off x="11358037" y="6146863"/>
            <a:ext cx="2956681" cy="872496"/>
          </a:xfrm>
          <a:prstGeom prst="rect">
            <a:avLst/>
          </a:prstGeom>
        </p:spPr>
        <p:txBody>
          <a:bodyPr/>
          <a:lstStyle>
            <a:lvl1pPr marL="0" indent="0">
              <a:lnSpc>
                <a:spcPts val="1200"/>
              </a:lnSpc>
              <a:buNone/>
              <a:defRPr sz="1800" b="1" i="0">
                <a:solidFill>
                  <a:schemeClr val="tx2"/>
                </a:solidFill>
                <a:latin typeface="Segoe UI" panose="020B0502040204020203" pitchFamily="34" charset="0"/>
                <a:sym typeface="Segoe UI" panose="020B0502040204020203" pitchFamily="34" charset="0"/>
              </a:defRPr>
            </a:lvl1pPr>
            <a:lvl2pPr marL="548600" indent="0">
              <a:buNone/>
              <a:defRPr/>
            </a:lvl2pPr>
            <a:lvl3pPr marL="1097198" indent="0">
              <a:buNone/>
              <a:defRPr/>
            </a:lvl3pPr>
            <a:lvl4pPr marL="1645798" indent="0">
              <a:buNone/>
              <a:defRPr/>
            </a:lvl4pPr>
            <a:lvl5pPr marL="2194396" indent="0">
              <a:buNone/>
              <a:defRPr/>
            </a:lvl5pPr>
          </a:lstStyle>
          <a:p>
            <a:pPr lvl="0"/>
            <a:r>
              <a:rPr lang="en-US" dirty="0"/>
              <a:t>Section title goes here</a:t>
            </a:r>
          </a:p>
          <a:p>
            <a:pPr lvl="0"/>
            <a:r>
              <a:rPr lang="en-US" dirty="0"/>
              <a:t>One or two lines</a:t>
            </a:r>
          </a:p>
        </p:txBody>
      </p:sp>
      <p:sp>
        <p:nvSpPr>
          <p:cNvPr id="50" name="Text Placeholder 2">
            <a:extLst>
              <a:ext uri="{FF2B5EF4-FFF2-40B4-BE49-F238E27FC236}">
                <a16:creationId xmlns:a16="http://schemas.microsoft.com/office/drawing/2014/main" id="{FC401C74-0372-DF4B-8B59-42DDBED2BEF8}"/>
              </a:ext>
            </a:extLst>
          </p:cNvPr>
          <p:cNvSpPr>
            <a:spLocks noGrp="1"/>
          </p:cNvSpPr>
          <p:nvPr>
            <p:ph type="body" sz="quarter" idx="46" hasCustomPrompt="1"/>
          </p:nvPr>
        </p:nvSpPr>
        <p:spPr>
          <a:xfrm>
            <a:off x="39917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6</a:t>
            </a:r>
          </a:p>
        </p:txBody>
      </p:sp>
      <p:sp>
        <p:nvSpPr>
          <p:cNvPr id="51" name="Text Placeholder 2">
            <a:extLst>
              <a:ext uri="{FF2B5EF4-FFF2-40B4-BE49-F238E27FC236}">
                <a16:creationId xmlns:a16="http://schemas.microsoft.com/office/drawing/2014/main" id="{59FC9668-2DD8-A94F-A954-E37D86C3A6BA}"/>
              </a:ext>
            </a:extLst>
          </p:cNvPr>
          <p:cNvSpPr>
            <a:spLocks noGrp="1"/>
          </p:cNvSpPr>
          <p:nvPr>
            <p:ph type="body" sz="quarter" idx="47" hasCustomPrompt="1"/>
          </p:nvPr>
        </p:nvSpPr>
        <p:spPr>
          <a:xfrm>
            <a:off x="76493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7</a:t>
            </a:r>
          </a:p>
        </p:txBody>
      </p:sp>
      <p:sp>
        <p:nvSpPr>
          <p:cNvPr id="52" name="Text Placeholder 2">
            <a:extLst>
              <a:ext uri="{FF2B5EF4-FFF2-40B4-BE49-F238E27FC236}">
                <a16:creationId xmlns:a16="http://schemas.microsoft.com/office/drawing/2014/main" id="{90DD6D32-1F14-104B-A68A-F649E5E23994}"/>
              </a:ext>
            </a:extLst>
          </p:cNvPr>
          <p:cNvSpPr>
            <a:spLocks noGrp="1"/>
          </p:cNvSpPr>
          <p:nvPr>
            <p:ph type="body" sz="quarter" idx="48" hasCustomPrompt="1"/>
          </p:nvPr>
        </p:nvSpPr>
        <p:spPr>
          <a:xfrm>
            <a:off x="11306977" y="4960261"/>
            <a:ext cx="1320999" cy="990597"/>
          </a:xfrm>
          <a:prstGeom prst="rect">
            <a:avLst/>
          </a:prstGeom>
        </p:spPr>
        <p:txBody>
          <a:bodyPr/>
          <a:lstStyle>
            <a:lvl1pPr marL="0" indent="0" algn="l">
              <a:buNone/>
              <a:defRPr sz="7500" b="1" i="0">
                <a:solidFill>
                  <a:schemeClr val="accent1"/>
                </a:solidFill>
                <a:latin typeface="Segoe UI" panose="020B0502040204020203" pitchFamily="34" charset="0"/>
                <a:sym typeface="Segoe UI" panose="020B0502040204020203" pitchFamily="34" charset="0"/>
              </a:defRPr>
            </a:lvl1pPr>
          </a:lstStyle>
          <a:p>
            <a:pPr lvl="0"/>
            <a:r>
              <a:rPr lang="en-US" dirty="0"/>
              <a:t>8</a:t>
            </a:r>
          </a:p>
        </p:txBody>
      </p:sp>
    </p:spTree>
    <p:extLst>
      <p:ext uri="{BB962C8B-B14F-4D97-AF65-F5344CB8AC3E}">
        <p14:creationId xmlns:p14="http://schemas.microsoft.com/office/powerpoint/2010/main" val="3714164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47111B-A31B-D443-88EE-F705AE5261F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3447111B-A31B-D443-88EE-F705AE5261F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676BE2EB-7844-CC4A-A2D4-71E7754B56FB}"/>
              </a:ext>
            </a:extLst>
          </p:cNvPr>
          <p:cNvSpPr>
            <a:spLocks noGrp="1"/>
          </p:cNvSpPr>
          <p:nvPr>
            <p:ph type="body" sz="quarter" idx="12" hasCustomPrompt="1"/>
          </p:nvPr>
        </p:nvSpPr>
        <p:spPr>
          <a:xfrm>
            <a:off x="385761" y="2143120"/>
            <a:ext cx="9986963" cy="5172080"/>
          </a:xfrm>
          <a:prstGeom prst="rect">
            <a:avLst/>
          </a:prstGeom>
        </p:spPr>
        <p:txBody>
          <a:bodyPr/>
          <a:lstStyle>
            <a:lvl1pPr marL="0" indent="0">
              <a:lnSpc>
                <a:spcPts val="5500"/>
              </a:lnSpc>
              <a:buNone/>
              <a:defRPr sz="4500" b="1" i="0">
                <a:solidFill>
                  <a:srgbClr val="FFFFFF"/>
                </a:solidFill>
                <a:latin typeface="Segoe UI" panose="020B0502040204020203" pitchFamily="34" charset="0"/>
                <a:sym typeface="Segoe UI" panose="020B0502040204020203" pitchFamily="34" charset="0"/>
              </a:defRPr>
            </a:lvl1pPr>
          </a:lstStyle>
          <a:p>
            <a:pPr lvl="0"/>
            <a:r>
              <a:rPr lang="en-US" dirty="0"/>
              <a:t>We’ve been protecting financial security since 1859. Planning for your retirement, life insurance protection, saving for educations and investing for the future.”</a:t>
            </a:r>
          </a:p>
        </p:txBody>
      </p:sp>
      <p:pic>
        <p:nvPicPr>
          <p:cNvPr id="5" name="Picture 4">
            <a:extLst>
              <a:ext uri="{FF2B5EF4-FFF2-40B4-BE49-F238E27FC236}">
                <a16:creationId xmlns:a16="http://schemas.microsoft.com/office/drawing/2014/main" id="{D6BA6FC5-8E36-5A44-B3BC-47360495D3C8}"/>
              </a:ext>
            </a:extLst>
          </p:cNvPr>
          <p:cNvPicPr>
            <a:picLocks noChangeAspect="1"/>
          </p:cNvPicPr>
          <p:nvPr userDrawn="1"/>
        </p:nvPicPr>
        <p:blipFill>
          <a:blip r:embed="rId5"/>
          <a:stretch>
            <a:fillRect/>
          </a:stretch>
        </p:blipFill>
        <p:spPr>
          <a:xfrm>
            <a:off x="159027" y="-147890"/>
            <a:ext cx="1828800" cy="1828800"/>
          </a:xfrm>
          <a:prstGeom prst="rect">
            <a:avLst/>
          </a:prstGeom>
        </p:spPr>
      </p:pic>
      <p:sp>
        <p:nvSpPr>
          <p:cNvPr id="6" name="Slide Number Placeholder 5">
            <a:extLst>
              <a:ext uri="{FF2B5EF4-FFF2-40B4-BE49-F238E27FC236}">
                <a16:creationId xmlns:a16="http://schemas.microsoft.com/office/drawing/2014/main" id="{C9457D4C-A279-8447-B589-1347DD4B999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8" name="Footer Placeholder 3">
            <a:extLst>
              <a:ext uri="{FF2B5EF4-FFF2-40B4-BE49-F238E27FC236}">
                <a16:creationId xmlns:a16="http://schemas.microsoft.com/office/drawing/2014/main" id="{D6F93BC9-D559-6142-B163-CAE4B023D4FE}"/>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5192351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formation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DABAE52-1225-B44E-B5FE-476335BA91F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DABAE52-1225-B44E-B5FE-476335BA91F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F866E1F3-4609-0640-AD1B-2F672B8B8E10}"/>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0DC03F-BC76-6843-947D-9AC312F7898F}"/>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6420E7E7-DD61-044F-8ED4-E50CB9288425}"/>
              </a:ext>
            </a:extLst>
          </p:cNvPr>
          <p:cNvSpPr>
            <a:spLocks noGrp="1"/>
          </p:cNvSpPr>
          <p:nvPr>
            <p:ph type="body" sz="quarter" idx="42" hasCustomPrompt="1"/>
          </p:nvPr>
        </p:nvSpPr>
        <p:spPr>
          <a:xfrm>
            <a:off x="7228483" y="3070124"/>
            <a:ext cx="6812443" cy="1409173"/>
          </a:xfrm>
          <a:prstGeom prst="rect">
            <a:avLst/>
          </a:prstGeom>
        </p:spPr>
        <p:txBody>
          <a:bodyPr>
            <a:noAutofit/>
          </a:bodyPr>
          <a:lstStyle>
            <a:lvl1pPr marL="0" indent="0">
              <a:buNone/>
              <a:defRPr sz="10000" b="1" i="0">
                <a:solidFill>
                  <a:srgbClr val="73C0FF"/>
                </a:solidFill>
                <a:latin typeface="Segoe UI" panose="020B0502040204020203" pitchFamily="34" charset="0"/>
                <a:sym typeface="Segoe UI" panose="020B0502040204020203" pitchFamily="34" charset="0"/>
              </a:defRPr>
            </a:lvl1pPr>
          </a:lstStyle>
          <a:p>
            <a:pPr lvl="0"/>
            <a:r>
              <a:rPr lang="en-US" dirty="0"/>
              <a:t>$98.5 bn</a:t>
            </a:r>
          </a:p>
        </p:txBody>
      </p:sp>
      <p:cxnSp>
        <p:nvCxnSpPr>
          <p:cNvPr id="29" name="Straight Connector 28">
            <a:extLst>
              <a:ext uri="{FF2B5EF4-FFF2-40B4-BE49-F238E27FC236}">
                <a16:creationId xmlns:a16="http://schemas.microsoft.com/office/drawing/2014/main" id="{69DC0626-E8A0-CC44-B39F-BADA08786F58}"/>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4D519E8D-D528-264C-B18E-C97E841908B2}"/>
              </a:ext>
            </a:extLst>
          </p:cNvPr>
          <p:cNvSpPr>
            <a:spLocks noGrp="1"/>
          </p:cNvSpPr>
          <p:nvPr>
            <p:ph type="body" sz="quarter" idx="43"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36" name="Text Placeholder 4">
            <a:extLst>
              <a:ext uri="{FF2B5EF4-FFF2-40B4-BE49-F238E27FC236}">
                <a16:creationId xmlns:a16="http://schemas.microsoft.com/office/drawing/2014/main" id="{2D9F6F1A-5F61-7F4C-AD28-CE1C6274B425}"/>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37" name="Text Placeholder 2">
            <a:extLst>
              <a:ext uri="{FF2B5EF4-FFF2-40B4-BE49-F238E27FC236}">
                <a16:creationId xmlns:a16="http://schemas.microsoft.com/office/drawing/2014/main" id="{33193676-CE7F-014B-8984-394F01AFD7F6}"/>
              </a:ext>
            </a:extLst>
          </p:cNvPr>
          <p:cNvSpPr>
            <a:spLocks noGrp="1"/>
          </p:cNvSpPr>
          <p:nvPr>
            <p:ph type="body" sz="quarter" idx="53"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8" name="Text Placeholder 2">
            <a:extLst>
              <a:ext uri="{FF2B5EF4-FFF2-40B4-BE49-F238E27FC236}">
                <a16:creationId xmlns:a16="http://schemas.microsoft.com/office/drawing/2014/main" id="{4A4C2A17-7BBD-B443-BB9F-8D2F027BAC48}"/>
              </a:ext>
            </a:extLst>
          </p:cNvPr>
          <p:cNvSpPr>
            <a:spLocks noGrp="1"/>
          </p:cNvSpPr>
          <p:nvPr>
            <p:ph type="body" sz="quarter" idx="54" hasCustomPrompt="1"/>
          </p:nvPr>
        </p:nvSpPr>
        <p:spPr>
          <a:xfrm>
            <a:off x="7295961"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39" name="Straight Connector 38">
            <a:extLst>
              <a:ext uri="{FF2B5EF4-FFF2-40B4-BE49-F238E27FC236}">
                <a16:creationId xmlns:a16="http://schemas.microsoft.com/office/drawing/2014/main" id="{F82A2387-3CB5-2B47-9852-686F85A316AD}"/>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ADA70AE5-180D-EF44-89AF-B6EBEF9AB7E8}"/>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1" name="Text Placeholder 12">
            <a:extLst>
              <a:ext uri="{FF2B5EF4-FFF2-40B4-BE49-F238E27FC236}">
                <a16:creationId xmlns:a16="http://schemas.microsoft.com/office/drawing/2014/main" id="{FD565EAE-E121-4A42-A387-679C3C7CB248}"/>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42" name="Text Placeholder 2">
            <a:extLst>
              <a:ext uri="{FF2B5EF4-FFF2-40B4-BE49-F238E27FC236}">
                <a16:creationId xmlns:a16="http://schemas.microsoft.com/office/drawing/2014/main" id="{29FFAB77-0A1A-B048-A12C-5CA16F894718}"/>
              </a:ext>
            </a:extLst>
          </p:cNvPr>
          <p:cNvSpPr>
            <a:spLocks noGrp="1"/>
          </p:cNvSpPr>
          <p:nvPr>
            <p:ph type="body" sz="quarter" idx="57"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17" name="Text Placeholder 3">
            <a:extLst>
              <a:ext uri="{FF2B5EF4-FFF2-40B4-BE49-F238E27FC236}">
                <a16:creationId xmlns:a16="http://schemas.microsoft.com/office/drawing/2014/main" id="{E66A1CE6-8C86-9A48-8465-BD6367E411E0}"/>
              </a:ext>
            </a:extLst>
          </p:cNvPr>
          <p:cNvSpPr>
            <a:spLocks noGrp="1"/>
          </p:cNvSpPr>
          <p:nvPr>
            <p:ph type="body" sz="quarter" idx="58" hasCustomPrompt="1"/>
          </p:nvPr>
        </p:nvSpPr>
        <p:spPr>
          <a:xfrm>
            <a:off x="376237" y="3566172"/>
            <a:ext cx="3512907" cy="3721598"/>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18" name="Slide Number Placeholder 5">
            <a:extLst>
              <a:ext uri="{FF2B5EF4-FFF2-40B4-BE49-F238E27FC236}">
                <a16:creationId xmlns:a16="http://schemas.microsoft.com/office/drawing/2014/main" id="{AC7287D5-11DD-5B4A-8097-9F078F3AAAED}"/>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9" name="Footer Placeholder 3">
            <a:extLst>
              <a:ext uri="{FF2B5EF4-FFF2-40B4-BE49-F238E27FC236}">
                <a16:creationId xmlns:a16="http://schemas.microsoft.com/office/drawing/2014/main" id="{E93B38B8-5AEF-0348-9075-45E2BACBD96B}"/>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687720348"/>
      </p:ext>
    </p:extLst>
  </p:cSld>
  <p:clrMapOvr>
    <a:masterClrMapping/>
  </p:clrMapOvr>
  <p:extLst>
    <p:ext uri="{DCECCB84-F9BA-43D5-87BE-67443E8EF086}">
      <p15:sldGuideLst xmlns:p15="http://schemas.microsoft.com/office/powerpoint/2012/main">
        <p15:guide id="1" orient="horz" pos="2304">
          <p15:clr>
            <a:srgbClr val="FBAE40"/>
          </p15:clr>
        </p15:guide>
        <p15:guide id="2" pos="465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rmation slide_EQB_02">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929ABE2-7166-D948-8A25-839FE79C3806}"/>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8929ABE2-7166-D948-8A25-839FE79C3806}"/>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Text Placeholder 4">
            <a:extLst>
              <a:ext uri="{FF2B5EF4-FFF2-40B4-BE49-F238E27FC236}">
                <a16:creationId xmlns:a16="http://schemas.microsoft.com/office/drawing/2014/main" id="{1FD3CAC5-B928-1E43-985B-1CDAAED26F86}"/>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21" name="Straight Connector 20">
            <a:extLst>
              <a:ext uri="{FF2B5EF4-FFF2-40B4-BE49-F238E27FC236}">
                <a16:creationId xmlns:a16="http://schemas.microsoft.com/office/drawing/2014/main" id="{3E5D9F62-74D1-F84E-8D16-FD3617B440A5}"/>
              </a:ext>
            </a:extLst>
          </p:cNvPr>
          <p:cNvCxnSpPr>
            <a:cxnSpLocks/>
          </p:cNvCxnSpPr>
          <p:nvPr userDrawn="1"/>
        </p:nvCxnSpPr>
        <p:spPr>
          <a:xfrm>
            <a:off x="457201" y="2743200"/>
            <a:ext cx="676443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2EA457-55F2-2B45-87E1-23BED43E31C9}"/>
              </a:ext>
            </a:extLst>
          </p:cNvPr>
          <p:cNvCxnSpPr>
            <a:cxnSpLocks/>
          </p:cNvCxnSpPr>
          <p:nvPr userDrawn="1"/>
        </p:nvCxnSpPr>
        <p:spPr>
          <a:xfrm>
            <a:off x="7392380" y="2743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8A3AEC4A-DA82-F346-87B6-8439448FB085}"/>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0" name="Text Placeholder 12">
            <a:extLst>
              <a:ext uri="{FF2B5EF4-FFF2-40B4-BE49-F238E27FC236}">
                <a16:creationId xmlns:a16="http://schemas.microsoft.com/office/drawing/2014/main" id="{FAA45053-AF9A-8A42-8C1C-B1D59EDAB86E}"/>
              </a:ext>
            </a:extLst>
          </p:cNvPr>
          <p:cNvSpPr>
            <a:spLocks noGrp="1"/>
          </p:cNvSpPr>
          <p:nvPr>
            <p:ph type="body" sz="quarter" idx="58" hasCustomPrompt="1"/>
          </p:nvPr>
        </p:nvSpPr>
        <p:spPr>
          <a:xfrm>
            <a:off x="10817352"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cxnSp>
        <p:nvCxnSpPr>
          <p:cNvPr id="31" name="Straight Connector 30">
            <a:extLst>
              <a:ext uri="{FF2B5EF4-FFF2-40B4-BE49-F238E27FC236}">
                <a16:creationId xmlns:a16="http://schemas.microsoft.com/office/drawing/2014/main" id="{893818ED-5294-A94D-9F3C-F2FC141FB85E}"/>
              </a:ext>
            </a:extLst>
          </p:cNvPr>
          <p:cNvCxnSpPr>
            <a:cxnSpLocks/>
          </p:cNvCxnSpPr>
          <p:nvPr userDrawn="1"/>
        </p:nvCxnSpPr>
        <p:spPr>
          <a:xfrm>
            <a:off x="7392380" y="5029200"/>
            <a:ext cx="67808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8A8C42AC-F045-5143-A125-4529C9C5D66C}"/>
              </a:ext>
            </a:extLst>
          </p:cNvPr>
          <p:cNvSpPr>
            <a:spLocks noGrp="1"/>
          </p:cNvSpPr>
          <p:nvPr>
            <p:ph type="body" sz="quarter" idx="55" hasCustomPrompt="1"/>
          </p:nvPr>
        </p:nvSpPr>
        <p:spPr>
          <a:xfrm>
            <a:off x="7295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35" name="Text Placeholder 12">
            <a:extLst>
              <a:ext uri="{FF2B5EF4-FFF2-40B4-BE49-F238E27FC236}">
                <a16:creationId xmlns:a16="http://schemas.microsoft.com/office/drawing/2014/main" id="{3D308CE3-5995-5340-BD37-E4001D0AC950}"/>
              </a:ext>
            </a:extLst>
          </p:cNvPr>
          <p:cNvSpPr>
            <a:spLocks noGrp="1"/>
          </p:cNvSpPr>
          <p:nvPr>
            <p:ph type="body" sz="quarter" idx="56" hasCustomPrompt="1"/>
          </p:nvPr>
        </p:nvSpPr>
        <p:spPr>
          <a:xfrm>
            <a:off x="7269480" y="57484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$6.67</a:t>
            </a:r>
          </a:p>
        </p:txBody>
      </p:sp>
      <p:sp>
        <p:nvSpPr>
          <p:cNvPr id="40" name="Text Placeholder 2">
            <a:extLst>
              <a:ext uri="{FF2B5EF4-FFF2-40B4-BE49-F238E27FC236}">
                <a16:creationId xmlns:a16="http://schemas.microsoft.com/office/drawing/2014/main" id="{E0489F57-D1D5-ED43-8741-6354365AFA98}"/>
              </a:ext>
            </a:extLst>
          </p:cNvPr>
          <p:cNvSpPr>
            <a:spLocks noGrp="1"/>
          </p:cNvSpPr>
          <p:nvPr>
            <p:ph type="body" sz="quarter" idx="59" hasCustomPrompt="1"/>
          </p:nvPr>
        </p:nvSpPr>
        <p:spPr>
          <a:xfrm>
            <a:off x="10851961"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41" name="Straight Connector 40">
            <a:extLst>
              <a:ext uri="{FF2B5EF4-FFF2-40B4-BE49-F238E27FC236}">
                <a16:creationId xmlns:a16="http://schemas.microsoft.com/office/drawing/2014/main" id="{6323367B-FA48-F84A-AE52-85D29A5ED268}"/>
              </a:ext>
            </a:extLst>
          </p:cNvPr>
          <p:cNvCxnSpPr>
            <a:cxnSpLocks/>
          </p:cNvCxnSpPr>
          <p:nvPr userDrawn="1"/>
        </p:nvCxnSpPr>
        <p:spPr>
          <a:xfrm>
            <a:off x="10741253" y="51816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12">
            <a:extLst>
              <a:ext uri="{FF2B5EF4-FFF2-40B4-BE49-F238E27FC236}">
                <a16:creationId xmlns:a16="http://schemas.microsoft.com/office/drawing/2014/main" id="{91CE0284-FE07-B042-AC13-8591B4DAB1FE}"/>
              </a:ext>
            </a:extLst>
          </p:cNvPr>
          <p:cNvSpPr>
            <a:spLocks noGrp="1"/>
          </p:cNvSpPr>
          <p:nvPr>
            <p:ph type="body" sz="quarter" idx="60" hasCustomPrompt="1"/>
          </p:nvPr>
        </p:nvSpPr>
        <p:spPr>
          <a:xfrm>
            <a:off x="10817352" y="3475132"/>
            <a:ext cx="3272969"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a:t>
            </a:r>
          </a:p>
        </p:txBody>
      </p:sp>
      <p:sp>
        <p:nvSpPr>
          <p:cNvPr id="43" name="Text Placeholder 2">
            <a:extLst>
              <a:ext uri="{FF2B5EF4-FFF2-40B4-BE49-F238E27FC236}">
                <a16:creationId xmlns:a16="http://schemas.microsoft.com/office/drawing/2014/main" id="{447AEE74-3902-2F41-975F-AB8C18C5646D}"/>
              </a:ext>
            </a:extLst>
          </p:cNvPr>
          <p:cNvSpPr>
            <a:spLocks noGrp="1"/>
          </p:cNvSpPr>
          <p:nvPr>
            <p:ph type="body" sz="quarter" idx="61" hasCustomPrompt="1"/>
          </p:nvPr>
        </p:nvSpPr>
        <p:spPr>
          <a:xfrm>
            <a:off x="7295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12">
            <a:extLst>
              <a:ext uri="{FF2B5EF4-FFF2-40B4-BE49-F238E27FC236}">
                <a16:creationId xmlns:a16="http://schemas.microsoft.com/office/drawing/2014/main" id="{B11DF6E8-BA8F-A343-A9A7-26D4F9BB7FAD}"/>
              </a:ext>
            </a:extLst>
          </p:cNvPr>
          <p:cNvSpPr>
            <a:spLocks noGrp="1"/>
          </p:cNvSpPr>
          <p:nvPr>
            <p:ph type="body" sz="quarter" idx="62" hasCustomPrompt="1"/>
          </p:nvPr>
        </p:nvSpPr>
        <p:spPr>
          <a:xfrm>
            <a:off x="7395033" y="3475132"/>
            <a:ext cx="3272969"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a:t>
            </a:r>
          </a:p>
        </p:txBody>
      </p:sp>
      <p:sp>
        <p:nvSpPr>
          <p:cNvPr id="45" name="Text Placeholder 2">
            <a:extLst>
              <a:ext uri="{FF2B5EF4-FFF2-40B4-BE49-F238E27FC236}">
                <a16:creationId xmlns:a16="http://schemas.microsoft.com/office/drawing/2014/main" id="{4EDF6B51-11AC-704A-97B2-A04FBFC4E431}"/>
              </a:ext>
            </a:extLst>
          </p:cNvPr>
          <p:cNvSpPr>
            <a:spLocks noGrp="1"/>
          </p:cNvSpPr>
          <p:nvPr>
            <p:ph type="body" sz="quarter" idx="63" hasCustomPrompt="1"/>
          </p:nvPr>
        </p:nvSpPr>
        <p:spPr>
          <a:xfrm>
            <a:off x="10851961" y="283464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cxnSp>
        <p:nvCxnSpPr>
          <p:cNvPr id="51" name="Straight Connector 50">
            <a:extLst>
              <a:ext uri="{FF2B5EF4-FFF2-40B4-BE49-F238E27FC236}">
                <a16:creationId xmlns:a16="http://schemas.microsoft.com/office/drawing/2014/main" id="{0BF62093-8215-604A-88E7-A23A609BEA61}"/>
              </a:ext>
            </a:extLst>
          </p:cNvPr>
          <p:cNvCxnSpPr>
            <a:cxnSpLocks/>
          </p:cNvCxnSpPr>
          <p:nvPr userDrawn="1"/>
        </p:nvCxnSpPr>
        <p:spPr>
          <a:xfrm>
            <a:off x="10741253" y="2908300"/>
            <a:ext cx="0" cy="20193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80B543A9-50A9-B24A-AB3D-59895EEEF159}"/>
              </a:ext>
            </a:extLst>
          </p:cNvPr>
          <p:cNvSpPr>
            <a:spLocks noGrp="1"/>
          </p:cNvSpPr>
          <p:nvPr>
            <p:ph type="body" sz="quarter" idx="64" hasCustomPrompt="1"/>
          </p:nvPr>
        </p:nvSpPr>
        <p:spPr>
          <a:xfrm>
            <a:off x="376237" y="3566164"/>
            <a:ext cx="3512907" cy="3721606"/>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200" smtClean="0">
                <a:solidFill>
                  <a:srgbClr val="FFFFFF"/>
                </a:solidFill>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a:t>
            </a:r>
          </a:p>
        </p:txBody>
      </p:sp>
      <p:sp>
        <p:nvSpPr>
          <p:cNvPr id="23" name="Slide Number Placeholder 5">
            <a:extLst>
              <a:ext uri="{FF2B5EF4-FFF2-40B4-BE49-F238E27FC236}">
                <a16:creationId xmlns:a16="http://schemas.microsoft.com/office/drawing/2014/main" id="{BD3F08A0-4A63-E244-ABDD-976D88B060A4}"/>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2340C9E0-1D03-4E4A-BA3B-85A03C2A01D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349266359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formation slide_EQB_03">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EDAF127-12CF-3A48-AB59-73265F2AFBB1}"/>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4EDAF127-12CF-3A48-AB59-73265F2AFBB1}"/>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cxnSp>
        <p:nvCxnSpPr>
          <p:cNvPr id="21" name="Straight Connector 20">
            <a:extLst>
              <a:ext uri="{FF2B5EF4-FFF2-40B4-BE49-F238E27FC236}">
                <a16:creationId xmlns:a16="http://schemas.microsoft.com/office/drawing/2014/main" id="{D3B957D0-7A04-AA42-B0A7-4D42C6A01B0D}"/>
              </a:ext>
            </a:extLst>
          </p:cNvPr>
          <p:cNvCxnSpPr>
            <a:cxnSpLocks/>
          </p:cNvCxnSpPr>
          <p:nvPr userDrawn="1"/>
        </p:nvCxnSpPr>
        <p:spPr>
          <a:xfrm>
            <a:off x="49757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 Placeholder 12">
            <a:extLst>
              <a:ext uri="{FF2B5EF4-FFF2-40B4-BE49-F238E27FC236}">
                <a16:creationId xmlns:a16="http://schemas.microsoft.com/office/drawing/2014/main" id="{4213EA62-46A0-C048-B111-C692D2727201}"/>
              </a:ext>
            </a:extLst>
          </p:cNvPr>
          <p:cNvSpPr>
            <a:spLocks noGrp="1"/>
          </p:cNvSpPr>
          <p:nvPr>
            <p:ph type="body" sz="quarter" idx="42" hasCustomPrompt="1"/>
          </p:nvPr>
        </p:nvSpPr>
        <p:spPr>
          <a:xfrm>
            <a:off x="327772" y="3312518"/>
            <a:ext cx="4488871" cy="1063913"/>
          </a:xfrm>
          <a:prstGeom prst="rect">
            <a:avLst/>
          </a:prstGeom>
        </p:spPr>
        <p:txBody>
          <a:bodyPr>
            <a:noAutofit/>
          </a:bodyPr>
          <a:lstStyle>
            <a:lvl1pPr marL="0" indent="0">
              <a:buNone/>
              <a:defRPr sz="6960" b="1" i="0">
                <a:solidFill>
                  <a:srgbClr val="73C0FF"/>
                </a:solidFill>
                <a:latin typeface="Segoe UI" panose="020B0502040204020203" pitchFamily="34" charset="0"/>
                <a:sym typeface="Segoe UI" panose="020B0502040204020203" pitchFamily="34" charset="0"/>
              </a:defRPr>
            </a:lvl1pPr>
          </a:lstStyle>
          <a:p>
            <a:pPr lvl="0"/>
            <a:r>
              <a:rPr lang="en-US" dirty="0"/>
              <a:t>$6.67 bn</a:t>
            </a:r>
          </a:p>
        </p:txBody>
      </p:sp>
      <p:sp>
        <p:nvSpPr>
          <p:cNvPr id="38" name="Text Placeholder 12">
            <a:extLst>
              <a:ext uri="{FF2B5EF4-FFF2-40B4-BE49-F238E27FC236}">
                <a16:creationId xmlns:a16="http://schemas.microsoft.com/office/drawing/2014/main" id="{DB292C36-D2BD-D84C-BECF-935BEE8C31F4}"/>
              </a:ext>
            </a:extLst>
          </p:cNvPr>
          <p:cNvSpPr>
            <a:spLocks noGrp="1"/>
          </p:cNvSpPr>
          <p:nvPr>
            <p:ph type="body" sz="quarter" idx="43" hasCustomPrompt="1"/>
          </p:nvPr>
        </p:nvSpPr>
        <p:spPr>
          <a:xfrm>
            <a:off x="5047135"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39" name="Text Placeholder 12">
            <a:extLst>
              <a:ext uri="{FF2B5EF4-FFF2-40B4-BE49-F238E27FC236}">
                <a16:creationId xmlns:a16="http://schemas.microsoft.com/office/drawing/2014/main" id="{B6874B26-F31F-F748-8186-544B9E8273D6}"/>
              </a:ext>
            </a:extLst>
          </p:cNvPr>
          <p:cNvSpPr>
            <a:spLocks noGrp="1"/>
          </p:cNvSpPr>
          <p:nvPr>
            <p:ph type="body" sz="quarter" idx="44" hasCustomPrompt="1"/>
          </p:nvPr>
        </p:nvSpPr>
        <p:spPr>
          <a:xfrm>
            <a:off x="9656183" y="3311221"/>
            <a:ext cx="4488871" cy="1063913"/>
          </a:xfrm>
          <a:prstGeom prst="rect">
            <a:avLst/>
          </a:prstGeom>
        </p:spPr>
        <p:txBody>
          <a:bodyPr>
            <a:noAutofit/>
          </a:bodyPr>
          <a:lstStyle>
            <a:lvl1pPr marL="0" indent="0">
              <a:buNone/>
              <a:defRPr sz="6960" b="1" i="0">
                <a:solidFill>
                  <a:srgbClr val="FFFFFF"/>
                </a:solidFill>
                <a:latin typeface="Segoe UI" panose="020B0502040204020203" pitchFamily="34" charset="0"/>
                <a:sym typeface="Segoe UI" panose="020B0502040204020203" pitchFamily="34" charset="0"/>
              </a:defRPr>
            </a:lvl1pPr>
          </a:lstStyle>
          <a:p>
            <a:pPr lvl="0"/>
            <a:r>
              <a:rPr lang="en-US" dirty="0"/>
              <a:t>$7.8 bn</a:t>
            </a:r>
          </a:p>
        </p:txBody>
      </p:sp>
      <p:sp>
        <p:nvSpPr>
          <p:cNvPr id="40" name="Text Placeholder 4">
            <a:extLst>
              <a:ext uri="{FF2B5EF4-FFF2-40B4-BE49-F238E27FC236}">
                <a16:creationId xmlns:a16="http://schemas.microsoft.com/office/drawing/2014/main" id="{594E4948-6C0F-1743-8F69-87F2985AB180}"/>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cxnSp>
        <p:nvCxnSpPr>
          <p:cNvPr id="41" name="Straight Connector 40">
            <a:extLst>
              <a:ext uri="{FF2B5EF4-FFF2-40B4-BE49-F238E27FC236}">
                <a16:creationId xmlns:a16="http://schemas.microsoft.com/office/drawing/2014/main" id="{92FA3CFD-1383-E740-9B0C-2EEDCB17EB27}"/>
              </a:ext>
            </a:extLst>
          </p:cNvPr>
          <p:cNvCxnSpPr>
            <a:cxnSpLocks/>
          </p:cNvCxnSpPr>
          <p:nvPr userDrawn="1"/>
        </p:nvCxnSpPr>
        <p:spPr>
          <a:xfrm>
            <a:off x="457200" y="2743200"/>
            <a:ext cx="13716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AB563A6A-5F52-F347-B158-2A50E23F9BB6}"/>
              </a:ext>
            </a:extLst>
          </p:cNvPr>
          <p:cNvSpPr>
            <a:spLocks noGrp="1"/>
          </p:cNvSpPr>
          <p:nvPr>
            <p:ph type="body" sz="quarter" idx="57" hasCustomPrompt="1"/>
          </p:nvPr>
        </p:nvSpPr>
        <p:spPr>
          <a:xfrm>
            <a:off x="3761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3" name="Text Placeholder 2">
            <a:extLst>
              <a:ext uri="{FF2B5EF4-FFF2-40B4-BE49-F238E27FC236}">
                <a16:creationId xmlns:a16="http://schemas.microsoft.com/office/drawing/2014/main" id="{6AAFD104-7C5A-E948-ABC9-F2215834BD42}"/>
              </a:ext>
            </a:extLst>
          </p:cNvPr>
          <p:cNvSpPr>
            <a:spLocks noGrp="1"/>
          </p:cNvSpPr>
          <p:nvPr>
            <p:ph type="body" sz="quarter" idx="58" hasCustomPrompt="1"/>
          </p:nvPr>
        </p:nvSpPr>
        <p:spPr>
          <a:xfrm>
            <a:off x="50878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4" name="Text Placeholder 2">
            <a:extLst>
              <a:ext uri="{FF2B5EF4-FFF2-40B4-BE49-F238E27FC236}">
                <a16:creationId xmlns:a16="http://schemas.microsoft.com/office/drawing/2014/main" id="{362F5F7C-E1B9-0647-AF32-20A80D7CACFE}"/>
              </a:ext>
            </a:extLst>
          </p:cNvPr>
          <p:cNvSpPr>
            <a:spLocks noGrp="1"/>
          </p:cNvSpPr>
          <p:nvPr>
            <p:ph type="body" sz="quarter" idx="59" hasCustomPrompt="1"/>
          </p:nvPr>
        </p:nvSpPr>
        <p:spPr>
          <a:xfrm>
            <a:off x="9710677" y="2838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5" name="Text Placeholder 2">
            <a:extLst>
              <a:ext uri="{FF2B5EF4-FFF2-40B4-BE49-F238E27FC236}">
                <a16:creationId xmlns:a16="http://schemas.microsoft.com/office/drawing/2014/main" id="{C19A404B-667A-874A-8471-30221F0436B7}"/>
              </a:ext>
            </a:extLst>
          </p:cNvPr>
          <p:cNvSpPr>
            <a:spLocks noGrp="1"/>
          </p:cNvSpPr>
          <p:nvPr>
            <p:ph type="body" sz="quarter" idx="60" hasCustomPrompt="1"/>
          </p:nvPr>
        </p:nvSpPr>
        <p:spPr>
          <a:xfrm>
            <a:off x="3761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6" name="Text Placeholder 2">
            <a:extLst>
              <a:ext uri="{FF2B5EF4-FFF2-40B4-BE49-F238E27FC236}">
                <a16:creationId xmlns:a16="http://schemas.microsoft.com/office/drawing/2014/main" id="{3E3CCEC4-FA0D-664B-BCFD-0E4E3D7AFA33}"/>
              </a:ext>
            </a:extLst>
          </p:cNvPr>
          <p:cNvSpPr>
            <a:spLocks noGrp="1"/>
          </p:cNvSpPr>
          <p:nvPr>
            <p:ph type="body" sz="quarter" idx="61" hasCustomPrompt="1"/>
          </p:nvPr>
        </p:nvSpPr>
        <p:spPr>
          <a:xfrm>
            <a:off x="5087877" y="5124850"/>
            <a:ext cx="2390775" cy="208122"/>
          </a:xfrm>
          <a:prstGeom prst="rect">
            <a:avLst/>
          </a:prstGeom>
        </p:spPr>
        <p:txBody>
          <a:bodyPr/>
          <a:lstStyle>
            <a:lvl1pPr marL="0" indent="0">
              <a:buNone/>
              <a:defRPr sz="1200" b="1" i="0">
                <a:solidFill>
                  <a:srgbClr val="FFFFFF"/>
                </a:solidFill>
                <a:latin typeface="IBM Plex Sans Medium" panose="020B0603050203000203" pitchFamily="34" charset="0"/>
                <a:cs typeface="Segoe UI" panose="020B0502040204020203" pitchFamily="34" charset="0"/>
              </a:defRPr>
            </a:lvl1pPr>
          </a:lstStyle>
          <a:p>
            <a:pPr lvl="0"/>
            <a:r>
              <a:rPr lang="en-US" sz="1200" b="1" i="0" dirty="0">
                <a:latin typeface="Segoe UI" panose="020B0502040204020203" pitchFamily="34" charset="0"/>
                <a:cs typeface="Segoe UI" panose="020B0502040204020203" pitchFamily="34" charset="0"/>
              </a:rPr>
              <a:t>Headline</a:t>
            </a:r>
            <a:endParaRPr lang="en-US" dirty="0"/>
          </a:p>
        </p:txBody>
      </p:sp>
      <p:sp>
        <p:nvSpPr>
          <p:cNvPr id="47" name="Text Placeholder 2">
            <a:extLst>
              <a:ext uri="{FF2B5EF4-FFF2-40B4-BE49-F238E27FC236}">
                <a16:creationId xmlns:a16="http://schemas.microsoft.com/office/drawing/2014/main" id="{B61C1FAB-2D6B-A34C-B965-2635360CD2C1}"/>
              </a:ext>
            </a:extLst>
          </p:cNvPr>
          <p:cNvSpPr>
            <a:spLocks noGrp="1"/>
          </p:cNvSpPr>
          <p:nvPr>
            <p:ph type="body" sz="quarter" idx="62" hasCustomPrompt="1"/>
          </p:nvPr>
        </p:nvSpPr>
        <p:spPr>
          <a:xfrm>
            <a:off x="9710677" y="5124850"/>
            <a:ext cx="2390775" cy="208122"/>
          </a:xfrm>
          <a:prstGeom prst="rect">
            <a:avLst/>
          </a:prstGeom>
        </p:spPr>
        <p:txBody>
          <a:bodyPr/>
          <a:lstStyle>
            <a:lvl1pPr marL="0" indent="0">
              <a:buNone/>
              <a:defRPr sz="12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Headline</a:t>
            </a:r>
          </a:p>
        </p:txBody>
      </p:sp>
      <p:sp>
        <p:nvSpPr>
          <p:cNvPr id="48" name="Text Placeholder 47">
            <a:extLst>
              <a:ext uri="{FF2B5EF4-FFF2-40B4-BE49-F238E27FC236}">
                <a16:creationId xmlns:a16="http://schemas.microsoft.com/office/drawing/2014/main" id="{B6893E18-66C7-114D-A9EE-1EDDCCF757E0}"/>
              </a:ext>
            </a:extLst>
          </p:cNvPr>
          <p:cNvSpPr>
            <a:spLocks noGrp="1"/>
          </p:cNvSpPr>
          <p:nvPr>
            <p:ph type="body" sz="quarter" idx="26" hasCustomPrompt="1"/>
          </p:nvPr>
        </p:nvSpPr>
        <p:spPr>
          <a:xfrm>
            <a:off x="381863"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49" name="Text Placeholder 47">
            <a:extLst>
              <a:ext uri="{FF2B5EF4-FFF2-40B4-BE49-F238E27FC236}">
                <a16:creationId xmlns:a16="http://schemas.microsoft.com/office/drawing/2014/main" id="{81AA2E14-F288-D84C-BC8D-723D2B5DC5A4}"/>
              </a:ext>
            </a:extLst>
          </p:cNvPr>
          <p:cNvSpPr>
            <a:spLocks noGrp="1"/>
          </p:cNvSpPr>
          <p:nvPr>
            <p:ph type="body" sz="quarter" idx="52" hasCustomPrompt="1"/>
          </p:nvPr>
        </p:nvSpPr>
        <p:spPr>
          <a:xfrm>
            <a:off x="5100061"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sp>
        <p:nvSpPr>
          <p:cNvPr id="50" name="Text Placeholder 47">
            <a:extLst>
              <a:ext uri="{FF2B5EF4-FFF2-40B4-BE49-F238E27FC236}">
                <a16:creationId xmlns:a16="http://schemas.microsoft.com/office/drawing/2014/main" id="{EBF9A7CB-BD6D-C549-8D16-F85A877388E6}"/>
              </a:ext>
            </a:extLst>
          </p:cNvPr>
          <p:cNvSpPr>
            <a:spLocks noGrp="1"/>
          </p:cNvSpPr>
          <p:nvPr>
            <p:ph type="body" sz="quarter" idx="54" hasCustomPrompt="1"/>
          </p:nvPr>
        </p:nvSpPr>
        <p:spPr>
          <a:xfrm>
            <a:off x="9714885" y="5486400"/>
            <a:ext cx="3424595" cy="1828800"/>
          </a:xfrm>
          <a:prstGeom prst="rect">
            <a:avLst/>
          </a:prstGeom>
        </p:spPr>
        <p:txBody>
          <a:bodyPr>
            <a:norm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a:solidFill>
                  <a:srgbClr val="FFFFFF"/>
                </a:solidFill>
                <a:latin typeface="Segoe UI" panose="020B0502040204020203" pitchFamily="34" charset="0"/>
                <a:sym typeface="Segoe UI" panose="020B0502040204020203" pitchFamily="34" charset="0"/>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r>
              <a:rPr lang="en-US" dirty="0"/>
              <a:t>.</a:t>
            </a:r>
          </a:p>
          <a:p>
            <a:pPr lvl="0"/>
            <a:r>
              <a:rPr lang="en-US" dirty="0"/>
              <a:t>  </a:t>
            </a:r>
          </a:p>
        </p:txBody>
      </p:sp>
      <p:cxnSp>
        <p:nvCxnSpPr>
          <p:cNvPr id="51" name="Straight Connector 50">
            <a:extLst>
              <a:ext uri="{FF2B5EF4-FFF2-40B4-BE49-F238E27FC236}">
                <a16:creationId xmlns:a16="http://schemas.microsoft.com/office/drawing/2014/main" id="{850EC673-7D97-6A44-B5BB-6FE42552ADA7}"/>
              </a:ext>
            </a:extLst>
          </p:cNvPr>
          <p:cNvCxnSpPr>
            <a:cxnSpLocks/>
          </p:cNvCxnSpPr>
          <p:nvPr userDrawn="1"/>
        </p:nvCxnSpPr>
        <p:spPr>
          <a:xfrm>
            <a:off x="9636683" y="2895600"/>
            <a:ext cx="0" cy="44196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025D663-6FA1-5C4B-997B-5ADE62671730}"/>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3" name="Footer Placeholder 3">
            <a:extLst>
              <a:ext uri="{FF2B5EF4-FFF2-40B4-BE49-F238E27FC236}">
                <a16:creationId xmlns:a16="http://schemas.microsoft.com/office/drawing/2014/main" id="{D98CE7A7-D98D-9F44-8E94-6A1450364D9D}"/>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2309760819"/>
      </p:ext>
    </p:extLst>
  </p:cSld>
  <p:clrMapOvr>
    <a:masterClrMapping/>
  </p:clrMapOvr>
  <p:extLst>
    <p:ext uri="{DCECCB84-F9BA-43D5-87BE-67443E8EF086}">
      <p15:sldGuideLst xmlns:p15="http://schemas.microsoft.com/office/powerpoint/2012/main">
        <p15:guide id="1" orient="horz" pos="1728">
          <p15:clr>
            <a:srgbClr val="FBAE40"/>
          </p15:clr>
        </p15:guide>
        <p15:guide id="2" pos="3264">
          <p15:clr>
            <a:srgbClr val="FBAE40"/>
          </p15:clr>
        </p15:guide>
        <p15:guide id="3" pos="616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formation slide_WT_16">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8C768C22-263F-4F7A-9D55-E927C7401AE2}"/>
              </a:ext>
            </a:extLst>
          </p:cNvPr>
          <p:cNvSpPr>
            <a:spLocks noGrp="1"/>
          </p:cNvSpPr>
          <p:nvPr>
            <p:ph type="pic" sz="quarter" idx="14" hasCustomPrompt="1"/>
          </p:nvPr>
        </p:nvSpPr>
        <p:spPr>
          <a:xfrm>
            <a:off x="3175" y="0"/>
            <a:ext cx="14627225" cy="8229599"/>
          </a:xfrm>
          <a:prstGeom prst="rect">
            <a:avLst/>
          </a:prstGeom>
          <a:solidFill>
            <a:schemeClr val="bg2">
              <a:lumMod val="65000"/>
            </a:schemeClr>
          </a:solidFill>
        </p:spPr>
        <p:txBody>
          <a:bodyPr anchor="ctr" anchorCtr="1"/>
          <a:lstStyle>
            <a:lvl1pPr marL="0" indent="0" algn="ctr">
              <a:buNone/>
              <a:defRPr lang="en-US" dirty="0">
                <a:solidFill>
                  <a:schemeClr val="accent3"/>
                </a:solidFill>
              </a:defRPr>
            </a:lvl1pPr>
          </a:lstStyle>
          <a:p>
            <a:r>
              <a:rPr lang="en-US" sz="1100" dirty="0">
                <a:effectLst/>
                <a:latin typeface="Calibri" panose="020F0502020204030204" pitchFamily="34" charset="0"/>
                <a:ea typeface="Times New Roman" panose="02020603050405020304" pitchFamily="18" charset="0"/>
              </a:rPr>
              <a:t>Click here to replace with approved photography from the Brand HUB.</a:t>
            </a:r>
            <a:endParaRPr lang="en-US" dirty="0"/>
          </a:p>
        </p:txBody>
      </p:sp>
      <p:graphicFrame>
        <p:nvGraphicFramePr>
          <p:cNvPr id="2" name="Object 1" hidden="1">
            <a:extLst>
              <a:ext uri="{FF2B5EF4-FFF2-40B4-BE49-F238E27FC236}">
                <a16:creationId xmlns:a16="http://schemas.microsoft.com/office/drawing/2014/main" id="{06C96544-F922-8A4B-B5C7-AA455BBE192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6C96544-F922-8A4B-B5C7-AA455BBE192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Slide Number Placeholder 5">
            <a:extLst>
              <a:ext uri="{FF2B5EF4-FFF2-40B4-BE49-F238E27FC236}">
                <a16:creationId xmlns:a16="http://schemas.microsoft.com/office/drawing/2014/main" id="{4D63682A-316C-EA44-827A-3E6C506639CE}"/>
              </a:ext>
            </a:extLst>
          </p:cNvPr>
          <p:cNvSpPr>
            <a:spLocks noGrp="1"/>
          </p:cNvSpPr>
          <p:nvPr>
            <p:ph type="sldNum" sz="quarter" idx="4"/>
          </p:nvPr>
        </p:nvSpPr>
        <p:spPr>
          <a:xfrm>
            <a:off x="13892029"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11" name="Footer Placeholder 3">
            <a:extLst>
              <a:ext uri="{FF2B5EF4-FFF2-40B4-BE49-F238E27FC236}">
                <a16:creationId xmlns:a16="http://schemas.microsoft.com/office/drawing/2014/main" id="{BD4C6B07-9A7A-A142-A800-18293A6956A5}"/>
              </a:ext>
            </a:extLst>
          </p:cNvPr>
          <p:cNvSpPr>
            <a:spLocks noGrp="1"/>
          </p:cNvSpPr>
          <p:nvPr>
            <p:ph type="ftr" sz="quarter" idx="3"/>
          </p:nvPr>
        </p:nvSpPr>
        <p:spPr>
          <a:xfrm>
            <a:off x="8945879"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
        <p:nvSpPr>
          <p:cNvPr id="12" name="Text Placeholder 4">
            <a:extLst>
              <a:ext uri="{FF2B5EF4-FFF2-40B4-BE49-F238E27FC236}">
                <a16:creationId xmlns:a16="http://schemas.microsoft.com/office/drawing/2014/main" id="{545B3894-6357-E847-8D11-6A4DA2DD83AA}"/>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22">
            <a:extLst>
              <a:ext uri="{FF2B5EF4-FFF2-40B4-BE49-F238E27FC236}">
                <a16:creationId xmlns:a16="http://schemas.microsoft.com/office/drawing/2014/main" id="{860EC1C9-4D19-C046-9E31-4EA4C9EE1E6D}"/>
              </a:ext>
            </a:extLst>
          </p:cNvPr>
          <p:cNvSpPr>
            <a:spLocks noGrp="1"/>
          </p:cNvSpPr>
          <p:nvPr>
            <p:ph type="body" sz="quarter" idx="27" hasCustomPrompt="1"/>
          </p:nvPr>
        </p:nvSpPr>
        <p:spPr>
          <a:xfrm>
            <a:off x="378551" y="3104425"/>
            <a:ext cx="3248025" cy="265834"/>
          </a:xfrm>
          <a:prstGeom prst="rect">
            <a:avLst/>
          </a:prstGeom>
        </p:spPr>
        <p:txBody>
          <a:bodyPr/>
          <a:lstStyle>
            <a:lvl1pPr marL="0" indent="0">
              <a:buNone/>
              <a:defRPr sz="1200" b="1" i="0">
                <a:solidFill>
                  <a:srgbClr val="FFFFFF"/>
                </a:solidFill>
                <a:latin typeface="Segoe UI" panose="020B0502040204020203" pitchFamily="34" charset="0"/>
                <a:sym typeface="Segoe UI" panose="020B0502040204020203" pitchFamily="34" charset="0"/>
              </a:defRPr>
            </a:lvl1pPr>
          </a:lstStyle>
          <a:p>
            <a:pPr lvl="0"/>
            <a:r>
              <a:rPr lang="en-US" dirty="0"/>
              <a:t>Body headline</a:t>
            </a:r>
          </a:p>
        </p:txBody>
      </p:sp>
      <p:sp>
        <p:nvSpPr>
          <p:cNvPr id="15" name="Text Placeholder 2">
            <a:extLst>
              <a:ext uri="{FF2B5EF4-FFF2-40B4-BE49-F238E27FC236}">
                <a16:creationId xmlns:a16="http://schemas.microsoft.com/office/drawing/2014/main" id="{602A9129-0660-CD46-A219-B840D39917AE}"/>
              </a:ext>
            </a:extLst>
          </p:cNvPr>
          <p:cNvSpPr>
            <a:spLocks noGrp="1"/>
          </p:cNvSpPr>
          <p:nvPr>
            <p:ph type="body" sz="quarter" idx="28" hasCustomPrompt="1"/>
          </p:nvPr>
        </p:nvSpPr>
        <p:spPr>
          <a:xfrm>
            <a:off x="376175" y="3397650"/>
            <a:ext cx="4587243" cy="2332038"/>
          </a:xfrm>
          <a:prstGeom prst="rect">
            <a:avLst/>
          </a:prstGeom>
        </p:spPr>
        <p:txBody>
          <a:bodyPr/>
          <a:lstStyle>
            <a:lvl1pPr marL="0" marR="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lang="en-US" sz="1200" smtClean="0">
                <a:effectLst/>
                <a:latin typeface="IBM Plex Sans Medium" panose="020B0603050203000203" pitchFamily="34" charset="0"/>
              </a:defRPr>
            </a:lvl1pPr>
          </a:lstStyle>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r>
              <a:rPr lang="en-US" dirty="0" err="1">
                <a:solidFill>
                  <a:srgbClr val="FFFFFF"/>
                </a:solidFill>
                <a:effectLst/>
                <a:latin typeface="Segoe UI" panose="020B0502040204020203" pitchFamily="34" charset="0"/>
              </a:rPr>
              <a:t>Occatur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optio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consequi</a:t>
            </a:r>
            <a:r>
              <a:rPr lang="en-US" dirty="0">
                <a:solidFill>
                  <a:srgbClr val="FFFFFF"/>
                </a:solidFill>
                <a:effectLst/>
                <a:latin typeface="Segoe UI" panose="020B0502040204020203" pitchFamily="34" charset="0"/>
              </a:rPr>
              <a:t> am que pro </a:t>
            </a:r>
            <a:r>
              <a:rPr lang="en-US" dirty="0" err="1">
                <a:solidFill>
                  <a:srgbClr val="FFFFFF"/>
                </a:solidFill>
                <a:effectLst/>
                <a:latin typeface="Segoe UI" panose="020B0502040204020203" pitchFamily="34" charset="0"/>
              </a:rPr>
              <a:t>berrunti</a:t>
            </a:r>
            <a:r>
              <a:rPr lang="en-US" dirty="0">
                <a:solidFill>
                  <a:srgbClr val="FFFFFF"/>
                </a:solidFill>
                <a:effectLst/>
                <a:latin typeface="Segoe UI" panose="020B0502040204020203" pitchFamily="34" charset="0"/>
              </a:rPr>
              <a:t> re quo </a:t>
            </a:r>
            <a:r>
              <a:rPr lang="en-US" dirty="0" err="1">
                <a:solidFill>
                  <a:srgbClr val="FFFFFF"/>
                </a:solidFill>
                <a:effectLst/>
                <a:latin typeface="Segoe UI" panose="020B0502040204020203" pitchFamily="34" charset="0"/>
              </a:rPr>
              <a:t>iminimus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es el </a:t>
            </a:r>
            <a:r>
              <a:rPr lang="en-US" dirty="0" err="1">
                <a:solidFill>
                  <a:srgbClr val="FFFFFF"/>
                </a:solidFill>
                <a:effectLst/>
                <a:latin typeface="Segoe UI" panose="020B0502040204020203" pitchFamily="34" charset="0"/>
              </a:rPr>
              <a:t>estiam</a:t>
            </a:r>
            <a:r>
              <a:rPr lang="en-US" dirty="0">
                <a:solidFill>
                  <a:srgbClr val="FFFFFF"/>
                </a:solidFill>
                <a:effectLst/>
                <a:latin typeface="Segoe UI" panose="020B0502040204020203" pitchFamily="34" charset="0"/>
              </a:rPr>
              <a:t> ex </a:t>
            </a:r>
            <a:r>
              <a:rPr lang="en-US" dirty="0" err="1">
                <a:solidFill>
                  <a:srgbClr val="FFFFFF"/>
                </a:solidFill>
                <a:effectLst/>
                <a:latin typeface="Segoe UI" panose="020B0502040204020203" pitchFamily="34" charset="0"/>
              </a:rPr>
              <a:t>excearuptae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Uga</a:t>
            </a:r>
            <a:r>
              <a:rPr lang="en-US" dirty="0">
                <a:solidFill>
                  <a:srgbClr val="FFFFFF"/>
                </a:solidFill>
                <a:effectLst/>
                <a:latin typeface="Segoe UI" panose="020B0502040204020203" pitchFamily="34" charset="0"/>
              </a:rPr>
              <a:t>. Ut et </a:t>
            </a:r>
            <a:r>
              <a:rPr lang="en-US" dirty="0" err="1">
                <a:solidFill>
                  <a:srgbClr val="FFFFFF"/>
                </a:solidFill>
                <a:effectLst/>
                <a:latin typeface="Segoe UI" panose="020B0502040204020203" pitchFamily="34" charset="0"/>
              </a:rPr>
              <a:t>aliquas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natur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duciisq</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uatibus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quos mod </a:t>
            </a:r>
            <a:r>
              <a:rPr lang="en-US" dirty="0" err="1">
                <a:solidFill>
                  <a:srgbClr val="FFFFFF"/>
                </a:solidFill>
                <a:effectLst/>
                <a:latin typeface="Segoe UI" panose="020B0502040204020203" pitchFamily="34" charset="0"/>
              </a:rPr>
              <a:t>ulpa</a:t>
            </a:r>
            <a:r>
              <a:rPr lang="en-US" dirty="0">
                <a:solidFill>
                  <a:srgbClr val="FFFFFF"/>
                </a:solidFill>
                <a:effectLst/>
                <a:latin typeface="Segoe UI" panose="020B0502040204020203" pitchFamily="34" charset="0"/>
              </a:rPr>
              <a:t> non </a:t>
            </a:r>
            <a:r>
              <a:rPr lang="en-US" dirty="0" err="1">
                <a:solidFill>
                  <a:srgbClr val="FFFFFF"/>
                </a:solidFill>
                <a:effectLst/>
                <a:latin typeface="Segoe UI" panose="020B0502040204020203" pitchFamily="34" charset="0"/>
              </a:rPr>
              <a:t>rerorer</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spelicil</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eatia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officit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ventium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nulpa</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si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quist</a:t>
            </a:r>
            <a:r>
              <a:rPr lang="en-US" dirty="0">
                <a:solidFill>
                  <a:srgbClr val="FFFFFF"/>
                </a:solidFill>
                <a:effectLst/>
                <a:latin typeface="Segoe UI" panose="020B0502040204020203" pitchFamily="34" charset="0"/>
              </a:rPr>
              <a:t>, quid </a:t>
            </a:r>
            <a:r>
              <a:rPr lang="en-US" dirty="0" err="1">
                <a:solidFill>
                  <a:srgbClr val="FFFFFF"/>
                </a:solidFill>
                <a:effectLst/>
                <a:latin typeface="Segoe UI" panose="020B0502040204020203" pitchFamily="34" charset="0"/>
              </a:rPr>
              <a:t>earum</a:t>
            </a:r>
            <a:r>
              <a:rPr lang="en-US" dirty="0">
                <a:solidFill>
                  <a:srgbClr val="FFFFFF"/>
                </a:solidFill>
                <a:effectLst/>
                <a:latin typeface="Segoe UI" panose="020B0502040204020203" pitchFamily="34" charset="0"/>
              </a:rPr>
              <a:t>, cum </a:t>
            </a:r>
            <a:r>
              <a:rPr lang="en-US" dirty="0" err="1">
                <a:solidFill>
                  <a:srgbClr val="FFFFFF"/>
                </a:solidFill>
                <a:effectLst/>
                <a:latin typeface="Segoe UI" panose="020B0502040204020203" pitchFamily="34" charset="0"/>
              </a:rPr>
              <a:t>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adi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blaut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miligen</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tiorit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moloribus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est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ut</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harum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eatendi</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dolessus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ero</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mos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restionseque</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dist</a:t>
            </a:r>
            <a:r>
              <a:rPr lang="en-US" dirty="0">
                <a:solidFill>
                  <a:srgbClr val="FFFFFF"/>
                </a:solidFill>
                <a:effectLst/>
                <a:latin typeface="Segoe UI" panose="020B0502040204020203" pitchFamily="34" charset="0"/>
              </a:rPr>
              <a:t>, cone nit </a:t>
            </a:r>
            <a:r>
              <a:rPr lang="en-US" dirty="0" err="1">
                <a:solidFill>
                  <a:srgbClr val="FFFFFF"/>
                </a:solidFill>
                <a:effectLst/>
                <a:latin typeface="Segoe UI" panose="020B0502040204020203" pitchFamily="34" charset="0"/>
              </a:rPr>
              <a:t>iducips</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ustionem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volecturitia</a:t>
            </a:r>
            <a:r>
              <a:rPr lang="en-US" dirty="0">
                <a:solidFill>
                  <a:srgbClr val="FFFFFF"/>
                </a:solidFill>
                <a:effectLst/>
                <a:latin typeface="Segoe UI" panose="020B0502040204020203" pitchFamily="34" charset="0"/>
              </a:rPr>
              <a:t> dis </a:t>
            </a:r>
            <a:r>
              <a:rPr lang="en-US" dirty="0" err="1">
                <a:solidFill>
                  <a:srgbClr val="FFFFFF"/>
                </a:solidFill>
                <a:effectLst/>
                <a:latin typeface="Segoe UI" panose="020B0502040204020203" pitchFamily="34" charset="0"/>
              </a:rPr>
              <a:t>ducimusam</a:t>
            </a:r>
            <a:r>
              <a:rPr lang="en-US" dirty="0">
                <a:solidFill>
                  <a:srgbClr val="FFFFFF"/>
                </a:solidFill>
                <a:effectLst/>
                <a:latin typeface="Segoe UI" panose="020B0502040204020203" pitchFamily="34" charset="0"/>
              </a:rPr>
              <a:t> </a:t>
            </a:r>
            <a:r>
              <a:rPr lang="en-US" dirty="0" err="1">
                <a:solidFill>
                  <a:srgbClr val="FFFFFF"/>
                </a:solidFill>
                <a:effectLst/>
                <a:latin typeface="Segoe UI" panose="020B0502040204020203" pitchFamily="34" charset="0"/>
              </a:rPr>
              <a:t>faccum</a:t>
            </a:r>
            <a:r>
              <a:rPr lang="en-US" dirty="0">
                <a:solidFill>
                  <a:srgbClr val="FFFFFF"/>
                </a:solidFill>
                <a:effectLst/>
                <a:latin typeface="Segoe UI" panose="020B0502040204020203" pitchFamily="34" charset="0"/>
              </a:rPr>
              <a:t>, sim </a:t>
            </a:r>
            <a:r>
              <a:rPr lang="en-US" dirty="0" err="1">
                <a:solidFill>
                  <a:srgbClr val="FFFFFF"/>
                </a:solidFill>
                <a:effectLst/>
                <a:latin typeface="Segoe UI" panose="020B0502040204020203" pitchFamily="34" charset="0"/>
              </a:rPr>
              <a:t>apitas</a:t>
            </a:r>
            <a:r>
              <a:rPr lang="en-US" dirty="0">
                <a:solidFill>
                  <a:srgbClr val="FFFFFF"/>
                </a:solidFill>
                <a:effectLst/>
                <a:latin typeface="Segoe UI" panose="020B0502040204020203" pitchFamily="34" charset="0"/>
              </a:rPr>
              <a:t> et abo.</a:t>
            </a:r>
          </a:p>
          <a:p>
            <a:pPr marL="0" marR="0" lvl="0" indent="0" algn="l" defTabSz="1097198" rtl="0" eaLnBrk="1" fontAlgn="auto" latinLnBrk="0" hangingPunct="1">
              <a:lnSpc>
                <a:spcPts val="1600"/>
              </a:lnSpc>
              <a:spcBef>
                <a:spcPts val="0"/>
              </a:spcBef>
              <a:spcAft>
                <a:spcPts val="0"/>
              </a:spcAft>
              <a:buClrTx/>
              <a:buSzTx/>
              <a:buFont typeface="Arial" panose="020B0604020202020204" pitchFamily="34" charset="0"/>
              <a:buNone/>
              <a:tabLst/>
              <a:defRPr/>
            </a:pPr>
            <a:endParaRPr lang="en-US" dirty="0">
              <a:solidFill>
                <a:srgbClr val="002677"/>
              </a:solidFill>
              <a:effectLst/>
              <a:latin typeface="Segoe UI" panose="020B0502040204020203" pitchFamily="34" charset="0"/>
            </a:endParaRPr>
          </a:p>
        </p:txBody>
      </p:sp>
      <p:sp>
        <p:nvSpPr>
          <p:cNvPr id="13" name="Footer Placeholder 3">
            <a:extLst>
              <a:ext uri="{FF2B5EF4-FFF2-40B4-BE49-F238E27FC236}">
                <a16:creationId xmlns:a16="http://schemas.microsoft.com/office/drawing/2014/main" id="{8411E9FF-8F2B-FF45-B5E5-30DC5B2251F3}"/>
              </a:ext>
            </a:extLst>
          </p:cNvPr>
          <p:cNvSpPr txBox="1">
            <a:spLocks/>
          </p:cNvSpPr>
          <p:nvPr userDrawn="1"/>
        </p:nvSpPr>
        <p:spPr>
          <a:xfrm>
            <a:off x="469391" y="7612677"/>
            <a:ext cx="2311909" cy="221840"/>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Segoe UI" panose="020B0502040204020203" pitchFamily="34" charset="0"/>
              <a:sym typeface="Segoe UI" panose="020B0502040204020203" pitchFamily="34" charset="0"/>
            </a:endParaRPr>
          </a:p>
        </p:txBody>
      </p:sp>
    </p:spTree>
    <p:extLst>
      <p:ext uri="{BB962C8B-B14F-4D97-AF65-F5344CB8AC3E}">
        <p14:creationId xmlns:p14="http://schemas.microsoft.com/office/powerpoint/2010/main" val="2683477404"/>
      </p:ext>
    </p:extLst>
  </p:cSld>
  <p:clrMapOvr>
    <a:masterClrMapping/>
  </p:clrMapOvr>
  <p:extLst>
    <p:ext uri="{DCECCB84-F9BA-43D5-87BE-67443E8EF086}">
      <p15:sldGuideLst xmlns:p15="http://schemas.microsoft.com/office/powerpoint/2012/main">
        <p15:guide id="1" orient="horz" pos="1992">
          <p15:clr>
            <a:srgbClr val="FBAE40"/>
          </p15:clr>
        </p15:guide>
        <p15:guide id="2" orient="horz" pos="2208">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ap slide_EQB_01">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9A4051-0A09-1742-B51D-CE23DD5D981F}"/>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99A4051-0A09-1742-B51D-CE23DD5D981F}"/>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3A56F3F-3B95-2C48-AA04-EE83014629AA}"/>
              </a:ext>
            </a:extLst>
          </p:cNvPr>
          <p:cNvPicPr>
            <a:picLocks noChangeAspect="1"/>
          </p:cNvPicPr>
          <p:nvPr userDrawn="1"/>
        </p:nvPicPr>
        <p:blipFill>
          <a:blip r:embed="rId5"/>
          <a:stretch>
            <a:fillRect/>
          </a:stretch>
        </p:blipFill>
        <p:spPr>
          <a:xfrm>
            <a:off x="1723136" y="1363334"/>
            <a:ext cx="11109960" cy="6249353"/>
          </a:xfrm>
          <a:prstGeom prst="rect">
            <a:avLst/>
          </a:prstGeom>
        </p:spPr>
      </p:pic>
      <p:sp>
        <p:nvSpPr>
          <p:cNvPr id="21" name="Text Placeholder 4">
            <a:extLst>
              <a:ext uri="{FF2B5EF4-FFF2-40B4-BE49-F238E27FC236}">
                <a16:creationId xmlns:a16="http://schemas.microsoft.com/office/drawing/2014/main" id="{97FA2F48-D94E-F746-975E-497A7E78721B}"/>
              </a:ext>
            </a:extLst>
          </p:cNvPr>
          <p:cNvSpPr>
            <a:spLocks noGrp="1"/>
          </p:cNvSpPr>
          <p:nvPr>
            <p:ph type="body" sz="quarter" idx="15" hasCustomPrompt="1"/>
          </p:nvPr>
        </p:nvSpPr>
        <p:spPr>
          <a:xfrm>
            <a:off x="342145" y="459462"/>
            <a:ext cx="10058400" cy="990782"/>
          </a:xfrm>
          <a:prstGeom prst="rect">
            <a:avLst/>
          </a:prstGeom>
        </p:spPr>
        <p:txBody>
          <a:bodyPr>
            <a:noAutofit/>
          </a:bodyPr>
          <a:lstStyle>
            <a:lvl1pPr marL="0" indent="0">
              <a:lnSpc>
                <a:spcPts val="3000"/>
              </a:lnSpc>
              <a:buNone/>
              <a:defRPr sz="3500" b="1" i="0">
                <a:solidFill>
                  <a:srgbClr val="FFFFFF"/>
                </a:solidFill>
                <a:latin typeface="Segoe UI" panose="020B0502040204020203" pitchFamily="34" charset="0"/>
                <a:sym typeface="Segoe UI" panose="020B0502040204020203" pitchFamily="34" charset="0"/>
              </a:defRPr>
            </a:lvl1pPr>
          </a:lstStyle>
          <a:p>
            <a:pPr lvl="0"/>
            <a:r>
              <a:rPr lang="en-US" dirty="0"/>
              <a:t>Page title here</a:t>
            </a:r>
          </a:p>
          <a:p>
            <a:pPr lvl="0"/>
            <a:r>
              <a:rPr lang="en-US" dirty="0"/>
              <a:t>One or two lines</a:t>
            </a:r>
          </a:p>
        </p:txBody>
      </p:sp>
      <p:sp>
        <p:nvSpPr>
          <p:cNvPr id="14" name="Text Placeholder 14">
            <a:extLst>
              <a:ext uri="{FF2B5EF4-FFF2-40B4-BE49-F238E27FC236}">
                <a16:creationId xmlns:a16="http://schemas.microsoft.com/office/drawing/2014/main" id="{194FDAB7-518D-FB45-8952-11E914DCA51E}"/>
              </a:ext>
            </a:extLst>
          </p:cNvPr>
          <p:cNvSpPr>
            <a:spLocks noGrp="1"/>
          </p:cNvSpPr>
          <p:nvPr>
            <p:ph type="body" sz="quarter" idx="16" hasCustomPrompt="1"/>
          </p:nvPr>
        </p:nvSpPr>
        <p:spPr>
          <a:xfrm>
            <a:off x="1153240" y="34658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5" name="Text Placeholder 14">
            <a:extLst>
              <a:ext uri="{FF2B5EF4-FFF2-40B4-BE49-F238E27FC236}">
                <a16:creationId xmlns:a16="http://schemas.microsoft.com/office/drawing/2014/main" id="{0C0051A0-C26A-6740-BCCD-37161553B456}"/>
              </a:ext>
            </a:extLst>
          </p:cNvPr>
          <p:cNvSpPr>
            <a:spLocks noGrp="1"/>
          </p:cNvSpPr>
          <p:nvPr>
            <p:ph type="body" sz="quarter" idx="20" hasCustomPrompt="1"/>
          </p:nvPr>
        </p:nvSpPr>
        <p:spPr>
          <a:xfrm>
            <a:off x="810557" y="34658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1</a:t>
            </a:r>
          </a:p>
        </p:txBody>
      </p:sp>
      <p:sp>
        <p:nvSpPr>
          <p:cNvPr id="16" name="Text Placeholder 14">
            <a:extLst>
              <a:ext uri="{FF2B5EF4-FFF2-40B4-BE49-F238E27FC236}">
                <a16:creationId xmlns:a16="http://schemas.microsoft.com/office/drawing/2014/main" id="{8C647649-F2DF-2247-8BBC-D4099C163814}"/>
              </a:ext>
            </a:extLst>
          </p:cNvPr>
          <p:cNvSpPr>
            <a:spLocks noGrp="1"/>
          </p:cNvSpPr>
          <p:nvPr>
            <p:ph type="body" sz="quarter" idx="21" hasCustomPrompt="1"/>
          </p:nvPr>
        </p:nvSpPr>
        <p:spPr>
          <a:xfrm>
            <a:off x="1153240" y="6082081"/>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17" name="Text Placeholder 14">
            <a:extLst>
              <a:ext uri="{FF2B5EF4-FFF2-40B4-BE49-F238E27FC236}">
                <a16:creationId xmlns:a16="http://schemas.microsoft.com/office/drawing/2014/main" id="{8E67F552-031C-2149-81E4-A270C4D5FC47}"/>
              </a:ext>
            </a:extLst>
          </p:cNvPr>
          <p:cNvSpPr>
            <a:spLocks noGrp="1"/>
          </p:cNvSpPr>
          <p:nvPr>
            <p:ph type="body" sz="quarter" idx="22" hasCustomPrompt="1"/>
          </p:nvPr>
        </p:nvSpPr>
        <p:spPr>
          <a:xfrm>
            <a:off x="810557" y="6082081"/>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2</a:t>
            </a:r>
          </a:p>
        </p:txBody>
      </p:sp>
      <p:sp>
        <p:nvSpPr>
          <p:cNvPr id="19" name="Text Placeholder 14">
            <a:extLst>
              <a:ext uri="{FF2B5EF4-FFF2-40B4-BE49-F238E27FC236}">
                <a16:creationId xmlns:a16="http://schemas.microsoft.com/office/drawing/2014/main" id="{2810C657-DEED-D642-9507-F5CCD842A2F4}"/>
              </a:ext>
            </a:extLst>
          </p:cNvPr>
          <p:cNvSpPr>
            <a:spLocks noGrp="1"/>
          </p:cNvSpPr>
          <p:nvPr>
            <p:ph type="body" sz="quarter" idx="23" hasCustomPrompt="1"/>
          </p:nvPr>
        </p:nvSpPr>
        <p:spPr>
          <a:xfrm>
            <a:off x="11208888" y="3925274"/>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0" name="Text Placeholder 14">
            <a:extLst>
              <a:ext uri="{FF2B5EF4-FFF2-40B4-BE49-F238E27FC236}">
                <a16:creationId xmlns:a16="http://schemas.microsoft.com/office/drawing/2014/main" id="{967F1B28-92B9-A441-B22A-1626A925EF6A}"/>
              </a:ext>
            </a:extLst>
          </p:cNvPr>
          <p:cNvSpPr>
            <a:spLocks noGrp="1"/>
          </p:cNvSpPr>
          <p:nvPr>
            <p:ph type="body" sz="quarter" idx="24" hasCustomPrompt="1"/>
          </p:nvPr>
        </p:nvSpPr>
        <p:spPr>
          <a:xfrm>
            <a:off x="10866205" y="3925274"/>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3</a:t>
            </a:r>
          </a:p>
        </p:txBody>
      </p:sp>
      <p:sp>
        <p:nvSpPr>
          <p:cNvPr id="22" name="Text Placeholder 14">
            <a:extLst>
              <a:ext uri="{FF2B5EF4-FFF2-40B4-BE49-F238E27FC236}">
                <a16:creationId xmlns:a16="http://schemas.microsoft.com/office/drawing/2014/main" id="{E25A3D71-DB0A-C041-876A-04CBBFDFEAF1}"/>
              </a:ext>
            </a:extLst>
          </p:cNvPr>
          <p:cNvSpPr>
            <a:spLocks noGrp="1"/>
          </p:cNvSpPr>
          <p:nvPr>
            <p:ph type="body" sz="quarter" idx="25" hasCustomPrompt="1"/>
          </p:nvPr>
        </p:nvSpPr>
        <p:spPr>
          <a:xfrm>
            <a:off x="11840534" y="5686790"/>
            <a:ext cx="1777885" cy="438150"/>
          </a:xfrm>
          <a:prstGeom prst="rect">
            <a:avLst/>
          </a:prstGeom>
        </p:spPr>
        <p:txBody>
          <a:bodyPr anchor="ctr">
            <a:normAutofit/>
          </a:bodyPr>
          <a:lstStyle>
            <a:lvl1pPr marL="0" indent="0" algn="l">
              <a:buNone/>
              <a:defRPr sz="1600" b="1" i="0">
                <a:solidFill>
                  <a:srgbClr val="FFFF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Title here</a:t>
            </a:r>
          </a:p>
        </p:txBody>
      </p:sp>
      <p:sp>
        <p:nvSpPr>
          <p:cNvPr id="23" name="Text Placeholder 14">
            <a:extLst>
              <a:ext uri="{FF2B5EF4-FFF2-40B4-BE49-F238E27FC236}">
                <a16:creationId xmlns:a16="http://schemas.microsoft.com/office/drawing/2014/main" id="{FB764867-989C-AE4D-A868-A26D5448D7C6}"/>
              </a:ext>
            </a:extLst>
          </p:cNvPr>
          <p:cNvSpPr>
            <a:spLocks noGrp="1"/>
          </p:cNvSpPr>
          <p:nvPr>
            <p:ph type="body" sz="quarter" idx="26" hasCustomPrompt="1"/>
          </p:nvPr>
        </p:nvSpPr>
        <p:spPr>
          <a:xfrm>
            <a:off x="11497851" y="5686790"/>
            <a:ext cx="446859" cy="438150"/>
          </a:xfrm>
          <a:prstGeom prst="rect">
            <a:avLst/>
          </a:prstGeom>
        </p:spPr>
        <p:txBody>
          <a:bodyPr anchor="ctr">
            <a:normAutofit/>
          </a:bodyPr>
          <a:lstStyle>
            <a:lvl1pPr marL="0" indent="0" algn="r">
              <a:buNone/>
              <a:defRPr sz="1600" b="1" i="0">
                <a:solidFill>
                  <a:srgbClr val="73C0FF"/>
                </a:solidFill>
                <a:latin typeface="Segoe UI" panose="020B0502040204020203" pitchFamily="34" charset="0"/>
                <a:cs typeface="Segoe UI" panose="020B0502040204020203" pitchFamily="34" charset="0"/>
                <a:sym typeface="Segoe UI" panose="020B0502040204020203" pitchFamily="34" charset="0"/>
              </a:defRPr>
            </a:lvl1pPr>
          </a:lstStyle>
          <a:p>
            <a:pPr lvl="0"/>
            <a:r>
              <a:rPr lang="en-US" dirty="0"/>
              <a:t>4</a:t>
            </a:r>
          </a:p>
        </p:txBody>
      </p:sp>
      <p:sp>
        <p:nvSpPr>
          <p:cNvPr id="24" name="Slide Number Placeholder 5">
            <a:extLst>
              <a:ext uri="{FF2B5EF4-FFF2-40B4-BE49-F238E27FC236}">
                <a16:creationId xmlns:a16="http://schemas.microsoft.com/office/drawing/2014/main" id="{7C35F52A-02BE-8D48-8796-6EF9D30F1CD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25" name="Footer Placeholder 3">
            <a:extLst>
              <a:ext uri="{FF2B5EF4-FFF2-40B4-BE49-F238E27FC236}">
                <a16:creationId xmlns:a16="http://schemas.microsoft.com/office/drawing/2014/main" id="{56D159EA-B9B8-894D-A6C4-2EAA44864F59}"/>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spTree>
    <p:extLst>
      <p:ext uri="{BB962C8B-B14F-4D97-AF65-F5344CB8AC3E}">
        <p14:creationId xmlns:p14="http://schemas.microsoft.com/office/powerpoint/2010/main" val="4072778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9086684-8108-E043-83AF-961F4F55985A}"/>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D9086684-8108-E043-83AF-961F4F55985A}"/>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2938431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Closing slide_EQB_01">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9EC670-44A5-1E48-A4C7-9F532B9565AD}"/>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19EC670-44A5-1E48-A4C7-9F532B9565AD}"/>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 Placeholder 6">
            <a:extLst>
              <a:ext uri="{FF2B5EF4-FFF2-40B4-BE49-F238E27FC236}">
                <a16:creationId xmlns:a16="http://schemas.microsoft.com/office/drawing/2014/main" id="{2BB6CAF3-DFB1-E64C-A3A7-9DD64C066A39}"/>
              </a:ext>
            </a:extLst>
          </p:cNvPr>
          <p:cNvSpPr>
            <a:spLocks noGrp="1"/>
          </p:cNvSpPr>
          <p:nvPr>
            <p:ph type="body" sz="quarter" idx="12" hasCustomPrompt="1"/>
          </p:nvPr>
        </p:nvSpPr>
        <p:spPr>
          <a:xfrm>
            <a:off x="447162" y="2975959"/>
            <a:ext cx="13736077" cy="2277683"/>
          </a:xfrm>
          <a:prstGeom prst="rect">
            <a:avLst/>
          </a:prstGeom>
        </p:spPr>
        <p:txBody>
          <a:bodyPr anchor="ctr" anchorCtr="0"/>
          <a:lstStyle>
            <a:lvl1pPr marL="0" indent="0" algn="ctr">
              <a:buNone/>
              <a:defRPr sz="8000" b="1" i="0">
                <a:solidFill>
                  <a:srgbClr val="FFFFFF"/>
                </a:solidFill>
                <a:latin typeface="Segoe UI" panose="020B0502040204020203" pitchFamily="34" charset="0"/>
                <a:sym typeface="Segoe UI" panose="020B0502040204020203" pitchFamily="34" charset="0"/>
              </a:defRPr>
            </a:lvl1pPr>
          </a:lstStyle>
          <a:p>
            <a:pPr lvl="0"/>
            <a:r>
              <a:rPr lang="en-US" dirty="0"/>
              <a:t>Thank you.</a:t>
            </a:r>
          </a:p>
        </p:txBody>
      </p:sp>
      <p:sp>
        <p:nvSpPr>
          <p:cNvPr id="6" name="Slide Number Placeholder 5">
            <a:extLst>
              <a:ext uri="{FF2B5EF4-FFF2-40B4-BE49-F238E27FC236}">
                <a16:creationId xmlns:a16="http://schemas.microsoft.com/office/drawing/2014/main" id="{8A0268A6-51AA-EC49-B574-D5C38D87E572}"/>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98E81514-2758-CB49-A367-75BD3A59B82F}"/>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559326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Closing slide_EQB_02">
    <p:bg>
      <p:bgPr>
        <a:solidFill>
          <a:srgbClr val="002577"/>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3970DAA-C881-E440-8A5D-CD44BD96527C}"/>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23970DAA-C881-E440-8A5D-CD44BD96527C}"/>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30B256BF-2DB0-0F4A-BBF4-C7442E8CC3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14416" y="3127401"/>
            <a:ext cx="3401568" cy="1974799"/>
          </a:xfrm>
          <a:prstGeom prst="rect">
            <a:avLst/>
          </a:prstGeom>
        </p:spPr>
      </p:pic>
      <p:sp>
        <p:nvSpPr>
          <p:cNvPr id="6" name="Slide Number Placeholder 5">
            <a:extLst>
              <a:ext uri="{FF2B5EF4-FFF2-40B4-BE49-F238E27FC236}">
                <a16:creationId xmlns:a16="http://schemas.microsoft.com/office/drawing/2014/main" id="{AA3A5573-0A43-9740-BE2E-B408A14548F8}"/>
              </a:ext>
            </a:extLst>
          </p:cNvPr>
          <p:cNvSpPr>
            <a:spLocks noGrp="1"/>
          </p:cNvSpPr>
          <p:nvPr>
            <p:ph type="sldNum" sz="quarter" idx="4"/>
          </p:nvPr>
        </p:nvSpPr>
        <p:spPr>
          <a:xfrm>
            <a:off x="13823205" y="761267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FB3C8A5C-1A5C-4848-BBF7-A155F824D6C7}"/>
              </a:ext>
            </a:extLst>
          </p:cNvPr>
          <p:cNvSpPr>
            <a:spLocks noGrp="1"/>
          </p:cNvSpPr>
          <p:nvPr>
            <p:ph type="ftr" sz="quarter" idx="3"/>
          </p:nvPr>
        </p:nvSpPr>
        <p:spPr>
          <a:xfrm>
            <a:off x="887705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spTree>
    <p:extLst>
      <p:ext uri="{BB962C8B-B14F-4D97-AF65-F5344CB8AC3E}">
        <p14:creationId xmlns:p14="http://schemas.microsoft.com/office/powerpoint/2010/main" val="39955121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on slide_WT_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FE9FD0-24BC-6E40-A3E2-D0B8848AD33E}"/>
              </a:ext>
            </a:extLst>
          </p:cNvPr>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 name="Object 1" hidden="1">
                        <a:extLst>
                          <a:ext uri="{FF2B5EF4-FFF2-40B4-BE49-F238E27FC236}">
                            <a16:creationId xmlns:a16="http://schemas.microsoft.com/office/drawing/2014/main" id="{07FE9FD0-24BC-6E40-A3E2-D0B8848AD33E}"/>
                          </a:ext>
                        </a:extLst>
                      </p:cNvPr>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Text Placeholder 8">
            <a:extLst>
              <a:ext uri="{FF2B5EF4-FFF2-40B4-BE49-F238E27FC236}">
                <a16:creationId xmlns:a16="http://schemas.microsoft.com/office/drawing/2014/main" id="{B07A9891-9EA4-6A48-9E22-302B9EF36C89}"/>
              </a:ext>
            </a:extLst>
          </p:cNvPr>
          <p:cNvSpPr>
            <a:spLocks noGrp="1"/>
          </p:cNvSpPr>
          <p:nvPr>
            <p:ph type="body" sz="quarter" idx="13" hasCustomPrompt="1"/>
          </p:nvPr>
        </p:nvSpPr>
        <p:spPr>
          <a:xfrm>
            <a:off x="5019328" y="6793654"/>
            <a:ext cx="4607329" cy="313752"/>
          </a:xfrm>
          <a:prstGeom prst="rect">
            <a:avLst/>
          </a:prstGeom>
        </p:spPr>
        <p:txBody>
          <a:bodyPr/>
          <a:lstStyle>
            <a:lvl1pPr marL="0" indent="0" algn="ctr">
              <a:buNone/>
              <a:defRPr sz="1800" b="1" i="0">
                <a:solidFill>
                  <a:srgbClr val="002677"/>
                </a:solidFill>
                <a:latin typeface="Segoe UI" panose="020B0502040204020203" pitchFamily="34" charset="0"/>
                <a:sym typeface="Segoe UI" panose="020B0502040204020203" pitchFamily="34" charset="0"/>
              </a:defRPr>
            </a:lvl1pPr>
          </a:lstStyle>
          <a:p>
            <a:pPr lvl="0"/>
            <a:r>
              <a:rPr lang="en-US" dirty="0"/>
              <a:t>Presentation Subtitle Here</a:t>
            </a:r>
          </a:p>
        </p:txBody>
      </p:sp>
      <p:sp>
        <p:nvSpPr>
          <p:cNvPr id="7" name="Text Placeholder 6">
            <a:extLst>
              <a:ext uri="{FF2B5EF4-FFF2-40B4-BE49-F238E27FC236}">
                <a16:creationId xmlns:a16="http://schemas.microsoft.com/office/drawing/2014/main" id="{8BB00D1C-65A4-1044-A59D-A128D5EC1149}"/>
              </a:ext>
            </a:extLst>
          </p:cNvPr>
          <p:cNvSpPr>
            <a:spLocks noGrp="1"/>
          </p:cNvSpPr>
          <p:nvPr>
            <p:ph type="body" sz="quarter" idx="12" hasCustomPrompt="1"/>
          </p:nvPr>
        </p:nvSpPr>
        <p:spPr>
          <a:xfrm>
            <a:off x="457200" y="2975966"/>
            <a:ext cx="13716000" cy="2277683"/>
          </a:xfrm>
          <a:prstGeom prst="rect">
            <a:avLst/>
          </a:prstGeom>
        </p:spPr>
        <p:txBody>
          <a:bodyPr anchor="ctr" anchorCtr="0"/>
          <a:lstStyle>
            <a:lvl1pPr marL="0" indent="0" algn="ctr">
              <a:buNone/>
              <a:defRPr lang="en-US" sz="8000" b="1" i="0" dirty="0">
                <a:solidFill>
                  <a:srgbClr val="002577"/>
                </a:solidFill>
                <a:latin typeface="Segoe UI" panose="020B0502040204020203" pitchFamily="34" charset="0"/>
                <a:sym typeface="Segoe UI" panose="020B0502040204020203" pitchFamily="34" charset="0"/>
              </a:defRPr>
            </a:lvl1pPr>
          </a:lstStyle>
          <a:p>
            <a:pPr marL="274300" lvl="0" indent="-274300" algn="ctr">
              <a:lnSpc>
                <a:spcPct val="85000"/>
              </a:lnSpc>
            </a:pPr>
            <a:r>
              <a:rPr lang="en-US" dirty="0"/>
              <a:t>Presentation </a:t>
            </a:r>
            <a:br>
              <a:rPr lang="en-US" dirty="0"/>
            </a:br>
            <a:r>
              <a:rPr lang="en-US" dirty="0"/>
              <a:t>title here</a:t>
            </a:r>
          </a:p>
        </p:txBody>
      </p:sp>
      <p:sp>
        <p:nvSpPr>
          <p:cNvPr id="8" name="Text Placeholder 8">
            <a:extLst>
              <a:ext uri="{FF2B5EF4-FFF2-40B4-BE49-F238E27FC236}">
                <a16:creationId xmlns:a16="http://schemas.microsoft.com/office/drawing/2014/main" id="{2ACCD9A0-40BD-D74A-ABEB-3B574060A45D}"/>
              </a:ext>
            </a:extLst>
          </p:cNvPr>
          <p:cNvSpPr>
            <a:spLocks noGrp="1"/>
          </p:cNvSpPr>
          <p:nvPr>
            <p:ph type="body" sz="quarter" idx="14" hasCustomPrompt="1"/>
          </p:nvPr>
        </p:nvSpPr>
        <p:spPr>
          <a:xfrm>
            <a:off x="5442679" y="7057716"/>
            <a:ext cx="3765420" cy="313752"/>
          </a:xfrm>
          <a:prstGeom prst="rect">
            <a:avLst/>
          </a:prstGeom>
        </p:spPr>
        <p:txBody>
          <a:bodyPr/>
          <a:lstStyle>
            <a:lvl1pPr marL="0" indent="0" algn="ctr">
              <a:buNone/>
              <a:defRPr sz="1800" b="0" i="0">
                <a:solidFill>
                  <a:srgbClr val="002577"/>
                </a:solidFill>
                <a:latin typeface="Segoe UI" panose="020B0502040204020203" pitchFamily="34" charset="0"/>
                <a:sym typeface="Segoe UI" panose="020B0502040204020203" pitchFamily="34" charset="0"/>
              </a:defRPr>
            </a:lvl1pPr>
          </a:lstStyle>
          <a:p>
            <a:pPr lvl="0"/>
            <a:r>
              <a:rPr lang="en-US" dirty="0"/>
              <a:t>Month 00 2019</a:t>
            </a:r>
          </a:p>
        </p:txBody>
      </p:sp>
      <p:sp>
        <p:nvSpPr>
          <p:cNvPr id="3" name="Rectangle 2">
            <a:extLst>
              <a:ext uri="{FF2B5EF4-FFF2-40B4-BE49-F238E27FC236}">
                <a16:creationId xmlns:a16="http://schemas.microsoft.com/office/drawing/2014/main" id="{3A4FB5A2-CCC5-014E-9AAD-FADA8079111E}"/>
              </a:ext>
            </a:extLst>
          </p:cNvPr>
          <p:cNvSpPr/>
          <p:nvPr userDrawn="1"/>
        </p:nvSpPr>
        <p:spPr>
          <a:xfrm>
            <a:off x="247135" y="7371468"/>
            <a:ext cx="1767016" cy="672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029126A-9F86-31D2-707C-6AE973D7D97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74224" y="492601"/>
            <a:ext cx="1892808" cy="1102141"/>
          </a:xfrm>
          <a:prstGeom prst="rect">
            <a:avLst/>
          </a:prstGeom>
        </p:spPr>
      </p:pic>
    </p:spTree>
    <p:extLst>
      <p:ext uri="{BB962C8B-B14F-4D97-AF65-F5344CB8AC3E}">
        <p14:creationId xmlns:p14="http://schemas.microsoft.com/office/powerpoint/2010/main" val="239388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oleObject" Target="../embeddings/oleObject1.bin"/><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image" Target="../media/image52.png"/><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image" Target="../media/image51.emf"/><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oleObject" Target="../embeddings/oleObject1.bin"/><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tags" Target="../tags/tag4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65.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6" Type="http://schemas.openxmlformats.org/officeDocument/2006/relationships/image" Target="../media/image52.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74.emf"/><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oleObject" Target="../embeddings/oleObject1.bin"/><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ags" Target="../tags/tag7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4.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52.pn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image" Target="../media/image51.em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50" Type="http://schemas.openxmlformats.org/officeDocument/2006/relationships/theme" Target="../theme/theme5.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3" Type="http://schemas.openxmlformats.org/officeDocument/2006/relationships/image" Target="../media/image1.emf"/><Relationship Id="rId5" Type="http://schemas.openxmlformats.org/officeDocument/2006/relationships/slideLayout" Target="../slideLayouts/slideLayout10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oleObject" Target="../embeddings/oleObject1.bin"/><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8" Type="http://schemas.openxmlformats.org/officeDocument/2006/relationships/slideLayout" Target="../slideLayouts/slideLayout106.xml"/><Relationship Id="rId51" Type="http://schemas.openxmlformats.org/officeDocument/2006/relationships/tags" Target="../tags/tag99.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54" Type="http://schemas.openxmlformats.org/officeDocument/2006/relationships/image" Target="../media/image2.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9" Type="http://schemas.openxmlformats.org/officeDocument/2006/relationships/slideLayout" Target="../slideLayouts/slideLayout186.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42" Type="http://schemas.openxmlformats.org/officeDocument/2006/relationships/slideLayout" Target="../slideLayouts/slideLayout189.xml"/><Relationship Id="rId47" Type="http://schemas.openxmlformats.org/officeDocument/2006/relationships/image" Target="../media/image2.png"/><Relationship Id="rId7" Type="http://schemas.openxmlformats.org/officeDocument/2006/relationships/slideLayout" Target="../slideLayouts/slideLayout15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slideLayout" Target="../slideLayouts/slideLayout187.xml"/><Relationship Id="rId45" Type="http://schemas.openxmlformats.org/officeDocument/2006/relationships/oleObject" Target="../embeddings/oleObject1.bin"/><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4" Type="http://schemas.openxmlformats.org/officeDocument/2006/relationships/tags" Target="../tags/tag14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43" Type="http://schemas.openxmlformats.org/officeDocument/2006/relationships/theme" Target="../theme/theme6.xml"/><Relationship Id="rId8" Type="http://schemas.openxmlformats.org/officeDocument/2006/relationships/slideLayout" Target="../slideLayouts/slideLayout155.xml"/><Relationship Id="rId3" Type="http://schemas.openxmlformats.org/officeDocument/2006/relationships/slideLayout" Target="../slideLayouts/slideLayout150.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46" Type="http://schemas.openxmlformats.org/officeDocument/2006/relationships/image" Target="../media/image1.emf"/><Relationship Id="rId20" Type="http://schemas.openxmlformats.org/officeDocument/2006/relationships/slideLayout" Target="../slideLayouts/slideLayout167.xml"/><Relationship Id="rId41" Type="http://schemas.openxmlformats.org/officeDocument/2006/relationships/slideLayout" Target="../slideLayouts/slideLayout1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ags" Target="../tags/tag18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7.xml"/><Relationship Id="rId2" Type="http://schemas.openxmlformats.org/officeDocument/2006/relationships/slideLayout" Target="../slideLayouts/slideLayout191.xml"/><Relationship Id="rId16" Type="http://schemas.openxmlformats.org/officeDocument/2006/relationships/image" Target="../media/image52.png"/><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image" Target="../media/image74.emf"/><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oleObject" Target="../embeddings/oleObject1.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oleObject" Target="../embeddings/oleObject1.bin"/><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tags" Target="../tags/tag200.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theme" Target="../theme/theme8.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image" Target="../media/image52.png"/><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image" Target="../media/image5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5"/>
            </p:custDataLst>
            <p:extLst>
              <p:ext uri="{D42A27DB-BD31-4B8C-83A1-F6EECF244321}">
                <p14:modId xmlns:p14="http://schemas.microsoft.com/office/powerpoint/2010/main" val="2636706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6" imgW="7772400" imgH="10058400" progId="TCLayout.ActiveDocument.1">
                  <p:embed/>
                </p:oleObj>
              </mc:Choice>
              <mc:Fallback>
                <p:oleObj name="think-cell Slide" r:id="rId46"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7"/>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6" name="Picture 5">
            <a:extLst>
              <a:ext uri="{FF2B5EF4-FFF2-40B4-BE49-F238E27FC236}">
                <a16:creationId xmlns:a16="http://schemas.microsoft.com/office/drawing/2014/main" id="{18AEC85F-6E33-EA49-8BE6-14A59B4E096D}"/>
              </a:ext>
            </a:extLst>
          </p:cNvPr>
          <p:cNvPicPr>
            <a:picLocks noChangeAspect="1"/>
          </p:cNvPicPr>
          <p:nvPr userDrawn="1"/>
        </p:nvPicPr>
        <p:blipFill>
          <a:blip r:embed="rId48"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134603684"/>
      </p:ext>
    </p:extLst>
  </p:cSld>
  <p:clrMap bg1="lt1" tx1="dk1" bg2="lt2" tx2="dk2" accent1="accent1" accent2="accent2" accent3="accent3" accent4="accent4" accent5="accent5" accent6="accent6" hlink="hlink" folHlink="folHlink"/>
  <p:sldLayoutIdLst>
    <p:sldLayoutId id="2147484178" r:id="rId1"/>
    <p:sldLayoutId id="2147484034" r:id="rId2"/>
    <p:sldLayoutId id="2147484092" r:id="rId3"/>
    <p:sldLayoutId id="2147484084" r:id="rId4"/>
    <p:sldLayoutId id="2147484037" r:id="rId5"/>
    <p:sldLayoutId id="2147484039" r:id="rId6"/>
    <p:sldLayoutId id="2147484041" r:id="rId7"/>
    <p:sldLayoutId id="2147484042" r:id="rId8"/>
    <p:sldLayoutId id="2147484044" r:id="rId9"/>
    <p:sldLayoutId id="2147484046"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 id="2147484059" r:id="rId22"/>
    <p:sldLayoutId id="2147484062" r:id="rId23"/>
    <p:sldLayoutId id="2147484063"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35" r:id="rId42"/>
    <p:sldLayoutId id="2147484036" r:id="rId43"/>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23"/>
            </p:custDataLst>
            <p:extLst>
              <p:ext uri="{D42A27DB-BD31-4B8C-83A1-F6EECF244321}">
                <p14:modId xmlns:p14="http://schemas.microsoft.com/office/powerpoint/2010/main" val="19380508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4" imgW="7772400" imgH="10058400" progId="TCLayout.ActiveDocument.1">
                  <p:embed/>
                </p:oleObj>
              </mc:Choice>
              <mc:Fallback>
                <p:oleObj name="think-cell Slide" r:id="rId24"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25"/>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7" name="Picture 6">
            <a:extLst>
              <a:ext uri="{FF2B5EF4-FFF2-40B4-BE49-F238E27FC236}">
                <a16:creationId xmlns:a16="http://schemas.microsoft.com/office/drawing/2014/main" id="{6D14C00B-95B3-DF41-AC05-3B21CE01899B}"/>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128980555"/>
      </p:ext>
    </p:extLst>
  </p:cSld>
  <p:clrMap bg1="lt1" tx1="dk1" bg2="lt2" tx2="dk2" accent1="accent1" accent2="accent2" accent3="accent3" accent4="accent4" accent5="accent5" accent6="accent6" hlink="hlink" folHlink="folHlink"/>
  <p:sldLayoutIdLst>
    <p:sldLayoutId id="2147484091" r:id="rId1"/>
    <p:sldLayoutId id="2147483973" r:id="rId2"/>
    <p:sldLayoutId id="2147484225" r:id="rId3"/>
    <p:sldLayoutId id="2147484085" r:id="rId4"/>
    <p:sldLayoutId id="2147484094" r:id="rId5"/>
    <p:sldLayoutId id="2147484095" r:id="rId6"/>
    <p:sldLayoutId id="2147484096" r:id="rId7"/>
    <p:sldLayoutId id="2147484097" r:id="rId8"/>
    <p:sldLayoutId id="2147484098" r:id="rId9"/>
    <p:sldLayoutId id="2147483786" r:id="rId10"/>
    <p:sldLayoutId id="2147483788" r:id="rId11"/>
    <p:sldLayoutId id="2147483790" r:id="rId12"/>
    <p:sldLayoutId id="2147483791" r:id="rId13"/>
    <p:sldLayoutId id="2147483792" r:id="rId14"/>
    <p:sldLayoutId id="2147483960" r:id="rId15"/>
    <p:sldLayoutId id="2147483794" r:id="rId16"/>
    <p:sldLayoutId id="2147483795" r:id="rId17"/>
    <p:sldLayoutId id="2147483796" r:id="rId18"/>
    <p:sldLayoutId id="2147483728" r:id="rId19"/>
    <p:sldLayoutId id="2147483797" r:id="rId20"/>
    <p:sldLayoutId id="2147483800" r:id="rId21"/>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FDE53C"/>
          </p15:clr>
        </p15:guide>
        <p15:guide id="4" pos="8928" userDrawn="1">
          <p15:clr>
            <a:srgbClr val="FDE53C"/>
          </p15:clr>
        </p15:guide>
        <p15:guide id="5" orient="horz" pos="288" userDrawn="1">
          <p15:clr>
            <a:srgbClr val="F26B43"/>
          </p15:clr>
        </p15:guide>
        <p15:guide id="6" orient="horz" pos="4896" userDrawn="1">
          <p15:clr>
            <a:srgbClr val="F26B43"/>
          </p15:clr>
        </p15:guide>
        <p15:guide id="7" orient="horz" pos="2592" userDrawn="1">
          <p15:clr>
            <a:srgbClr val="F26B43"/>
          </p15:clr>
        </p15:guide>
        <p15:guide id="8" pos="1656" userDrawn="1">
          <p15:clr>
            <a:srgbClr val="FDE53C"/>
          </p15:clr>
        </p15:guide>
        <p15:guide id="9" pos="1752" userDrawn="1">
          <p15:clr>
            <a:srgbClr val="FDE53C"/>
          </p15:clr>
        </p15:guide>
        <p15:guide id="10" pos="2388" userDrawn="1">
          <p15:clr>
            <a:srgbClr val="FDE53C"/>
          </p15:clr>
        </p15:guide>
        <p15:guide id="11" pos="2481" userDrawn="1">
          <p15:clr>
            <a:srgbClr val="FDE53C"/>
          </p15:clr>
        </p15:guide>
        <p15:guide id="12" pos="3103" userDrawn="1">
          <p15:clr>
            <a:srgbClr val="FDE53C"/>
          </p15:clr>
        </p15:guide>
        <p15:guide id="13" pos="3203" userDrawn="1">
          <p15:clr>
            <a:srgbClr val="FDE53C"/>
          </p15:clr>
        </p15:guide>
        <p15:guide id="14" pos="4562" userDrawn="1">
          <p15:clr>
            <a:srgbClr val="FDE53C"/>
          </p15:clr>
        </p15:guide>
        <p15:guide id="15" pos="4656" userDrawn="1">
          <p15:clr>
            <a:srgbClr val="FDE53C"/>
          </p15:clr>
        </p15:guide>
        <p15:guide id="16" pos="6013" userDrawn="1">
          <p15:clr>
            <a:srgbClr val="FDE53C"/>
          </p15:clr>
        </p15:guide>
        <p15:guide id="17" pos="6106" userDrawn="1">
          <p15:clr>
            <a:srgbClr val="FDE53C"/>
          </p15:clr>
        </p15:guide>
        <p15:guide id="18" pos="6751" userDrawn="1">
          <p15:clr>
            <a:srgbClr val="FDE53C"/>
          </p15:clr>
        </p15:guide>
        <p15:guide id="19" pos="6851" userDrawn="1">
          <p15:clr>
            <a:srgbClr val="FDE53C"/>
          </p15:clr>
        </p15:guide>
        <p15:guide id="20" pos="7465" userDrawn="1">
          <p15:clr>
            <a:srgbClr val="FDE53C"/>
          </p15:clr>
        </p15:guide>
        <p15:guide id="21" pos="7557" userDrawn="1">
          <p15:clr>
            <a:srgbClr val="FDE53C"/>
          </p15:clr>
        </p15:guide>
        <p15:guide id="22" pos="4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AAB7AD6-A81E-C54B-986A-FE808836E638}"/>
              </a:ext>
            </a:extLst>
          </p:cNvPr>
          <p:cNvGraphicFramePr>
            <a:graphicFrameLocks noChangeAspect="1"/>
          </p:cNvGraphicFramePr>
          <p:nvPr userDrawn="1">
            <p:custDataLst>
              <p:tags r:id="rId13"/>
            </p:custDataLst>
            <p:extLst>
              <p:ext uri="{D42A27DB-BD31-4B8C-83A1-F6EECF244321}">
                <p14:modId xmlns:p14="http://schemas.microsoft.com/office/powerpoint/2010/main" val="27837342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2" name="Object 1" hidden="1">
                        <a:extLst>
                          <a:ext uri="{FF2B5EF4-FFF2-40B4-BE49-F238E27FC236}">
                            <a16:creationId xmlns:a16="http://schemas.microsoft.com/office/drawing/2014/main" id="{9AAB7AD6-A81E-C54B-986A-FE808836E638}"/>
                          </a:ext>
                        </a:extLst>
                      </p:cNvPr>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9" name="Picture 8">
            <a:extLst>
              <a:ext uri="{FF2B5EF4-FFF2-40B4-BE49-F238E27FC236}">
                <a16:creationId xmlns:a16="http://schemas.microsoft.com/office/drawing/2014/main" id="{EFA8B464-26E5-7646-8923-B6BE4205E77F}"/>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118770919"/>
      </p:ext>
    </p:extLst>
  </p:cSld>
  <p:clrMap bg1="lt1" tx1="dk1" bg2="lt2" tx2="dk2" accent1="accent1" accent2="accent2" accent3="accent3" accent4="accent4" accent5="accent5" accent6="accent6" hlink="hlink" folHlink="folHlink"/>
  <p:sldLayoutIdLst>
    <p:sldLayoutId id="2147484089" r:id="rId1"/>
    <p:sldLayoutId id="2147484093" r:id="rId2"/>
    <p:sldLayoutId id="2147484090" r:id="rId3"/>
    <p:sldLayoutId id="2147484088" r:id="rId4"/>
    <p:sldLayoutId id="2147483944" r:id="rId5"/>
    <p:sldLayoutId id="2147483945" r:id="rId6"/>
    <p:sldLayoutId id="2147483946" r:id="rId7"/>
    <p:sldLayoutId id="2147483947" r:id="rId8"/>
    <p:sldLayoutId id="2147483949" r:id="rId9"/>
    <p:sldLayoutId id="2147484086" r:id="rId10"/>
    <p:sldLayoutId id="2147484087" r:id="rId11"/>
  </p:sldLayoutIdLst>
  <p:hf hdr="0" dt="0"/>
  <p:txStyles>
    <p:titleStyle>
      <a:lvl1pPr algn="l" defTabSz="1097253" rtl="0" eaLnBrk="1" latinLnBrk="0" hangingPunct="1">
        <a:lnSpc>
          <a:spcPct val="90000"/>
        </a:lnSpc>
        <a:spcBef>
          <a:spcPct val="0"/>
        </a:spcBef>
        <a:buNone/>
        <a:defRPr sz="5280" b="0" i="0" kern="1200">
          <a:solidFill>
            <a:schemeClr val="tx1"/>
          </a:solidFill>
          <a:latin typeface="Segoe UI" panose="020B0502040204020203" pitchFamily="34" charset="0"/>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userDrawn="1">
          <p15:clr>
            <a:srgbClr val="FDE53C"/>
          </p15:clr>
        </p15:guide>
        <p15:guide id="2" orient="horz" pos="2592" userDrawn="1">
          <p15:clr>
            <a:srgbClr val="FDE53C"/>
          </p15:clr>
        </p15:guide>
        <p15:guide id="3" pos="8928" userDrawn="1">
          <p15:clr>
            <a:srgbClr val="FDE53C"/>
          </p15:clr>
        </p15:guide>
        <p15:guide id="4" pos="288" userDrawn="1">
          <p15:clr>
            <a:srgbClr val="FDE53C"/>
          </p15:clr>
        </p15:guide>
        <p15:guide id="5" orient="horz" pos="4896" userDrawn="1">
          <p15:clr>
            <a:srgbClr val="F26B43"/>
          </p15:clr>
        </p15:guide>
        <p15:guide id="6" orient="horz" pos="28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2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7772400" imgH="10058400" progId="TCLayout.ActiveDocument.1">
                  <p:embed/>
                </p:oleObj>
              </mc:Choice>
              <mc:Fallback>
                <p:oleObj name="think-cell Slide" r:id="rId26"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27"/>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7" name="Picture 6">
            <a:extLst>
              <a:ext uri="{FF2B5EF4-FFF2-40B4-BE49-F238E27FC236}">
                <a16:creationId xmlns:a16="http://schemas.microsoft.com/office/drawing/2014/main" id="{E739BC69-1F95-8845-879F-1E9CF726F5F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364865" y="7580195"/>
            <a:ext cx="1330407" cy="311708"/>
          </a:xfrm>
          <a:prstGeom prst="rect">
            <a:avLst/>
          </a:prstGeom>
        </p:spPr>
      </p:pic>
    </p:spTree>
    <p:extLst>
      <p:ext uri="{BB962C8B-B14F-4D97-AF65-F5344CB8AC3E}">
        <p14:creationId xmlns:p14="http://schemas.microsoft.com/office/powerpoint/2010/main" val="103232968"/>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FDE53C"/>
          </p15:clr>
        </p15:guide>
        <p15:guide id="4" pos="8928">
          <p15:clr>
            <a:srgbClr val="FDE53C"/>
          </p15:clr>
        </p15:guide>
        <p15:guide id="5" orient="horz" pos="288">
          <p15:clr>
            <a:srgbClr val="F26B43"/>
          </p15:clr>
        </p15:guide>
        <p15:guide id="6" orient="horz" pos="4896">
          <p15:clr>
            <a:srgbClr val="F26B43"/>
          </p15:clr>
        </p15:guide>
        <p15:guide id="7" orient="horz" pos="2592">
          <p15:clr>
            <a:srgbClr val="F26B43"/>
          </p15:clr>
        </p15:guide>
        <p15:guide id="8" pos="1656">
          <p15:clr>
            <a:srgbClr val="FDE53C"/>
          </p15:clr>
        </p15:guide>
        <p15:guide id="9" pos="1752">
          <p15:clr>
            <a:srgbClr val="FDE53C"/>
          </p15:clr>
        </p15:guide>
        <p15:guide id="10" pos="2388">
          <p15:clr>
            <a:srgbClr val="FDE53C"/>
          </p15:clr>
        </p15:guide>
        <p15:guide id="11" pos="2481">
          <p15:clr>
            <a:srgbClr val="FDE53C"/>
          </p15:clr>
        </p15:guide>
        <p15:guide id="12" pos="3103">
          <p15:clr>
            <a:srgbClr val="FDE53C"/>
          </p15:clr>
        </p15:guide>
        <p15:guide id="13" pos="3203">
          <p15:clr>
            <a:srgbClr val="FDE53C"/>
          </p15:clr>
        </p15:guide>
        <p15:guide id="14" pos="4562">
          <p15:clr>
            <a:srgbClr val="FDE53C"/>
          </p15:clr>
        </p15:guide>
        <p15:guide id="15" pos="4656">
          <p15:clr>
            <a:srgbClr val="FDE53C"/>
          </p15:clr>
        </p15:guide>
        <p15:guide id="16" pos="6013">
          <p15:clr>
            <a:srgbClr val="FDE53C"/>
          </p15:clr>
        </p15:guide>
        <p15:guide id="17" pos="6106">
          <p15:clr>
            <a:srgbClr val="FDE53C"/>
          </p15:clr>
        </p15:guide>
        <p15:guide id="18" pos="6751">
          <p15:clr>
            <a:srgbClr val="FDE53C"/>
          </p15:clr>
        </p15:guide>
        <p15:guide id="19" pos="6851">
          <p15:clr>
            <a:srgbClr val="FDE53C"/>
          </p15:clr>
        </p15:guide>
        <p15:guide id="20" pos="7465">
          <p15:clr>
            <a:srgbClr val="FDE53C"/>
          </p15:clr>
        </p15:guide>
        <p15:guide id="21" pos="7557">
          <p15:clr>
            <a:srgbClr val="FDE53C"/>
          </p15:clr>
        </p15:guide>
        <p15:guide id="22" pos="46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5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2" imgW="7772400" imgH="10058400" progId="TCLayout.ActiveDocument.1">
                  <p:embed/>
                </p:oleObj>
              </mc:Choice>
              <mc:Fallback>
                <p:oleObj name="think-cell Slide" r:id="rId52"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53"/>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6" name="Picture 5">
            <a:extLst>
              <a:ext uri="{FF2B5EF4-FFF2-40B4-BE49-F238E27FC236}">
                <a16:creationId xmlns:a16="http://schemas.microsoft.com/office/drawing/2014/main" id="{6A2264AA-8FC7-C04E-A0E7-6DDF13489889}"/>
              </a:ext>
            </a:extLst>
          </p:cNvPr>
          <p:cNvPicPr>
            <a:picLocks noChangeAspect="1"/>
          </p:cNvPicPr>
          <p:nvPr userDrawn="1"/>
        </p:nvPicPr>
        <p:blipFill>
          <a:blip r:embed="rId54"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12180038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258"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81" r:id="rId22"/>
    <p:sldLayoutId id="2147484144" r:id="rId23"/>
    <p:sldLayoutId id="2147484145" r:id="rId24"/>
    <p:sldLayoutId id="2147484179" r:id="rId25"/>
    <p:sldLayoutId id="2147484146" r:id="rId26"/>
    <p:sldLayoutId id="2147484147" r:id="rId27"/>
    <p:sldLayoutId id="2147484148" r:id="rId28"/>
    <p:sldLayoutId id="2147484149" r:id="rId29"/>
    <p:sldLayoutId id="2147484150" r:id="rId30"/>
    <p:sldLayoutId id="2147484151" r:id="rId31"/>
    <p:sldLayoutId id="2147484152" r:id="rId32"/>
    <p:sldLayoutId id="2147484153" r:id="rId33"/>
    <p:sldLayoutId id="2147484154" r:id="rId34"/>
    <p:sldLayoutId id="2147484155" r:id="rId35"/>
    <p:sldLayoutId id="2147484156" r:id="rId36"/>
    <p:sldLayoutId id="2147484157" r:id="rId37"/>
    <p:sldLayoutId id="2147484158" r:id="rId38"/>
    <p:sldLayoutId id="2147484159" r:id="rId39"/>
    <p:sldLayoutId id="2147484160" r:id="rId40"/>
    <p:sldLayoutId id="2147484161" r:id="rId41"/>
    <p:sldLayoutId id="2147484162" r:id="rId42"/>
    <p:sldLayoutId id="2147484163" r:id="rId43"/>
    <p:sldLayoutId id="2147484164" r:id="rId44"/>
    <p:sldLayoutId id="2147484165" r:id="rId45"/>
    <p:sldLayoutId id="2147484251" r:id="rId46"/>
    <p:sldLayoutId id="2147484252" r:id="rId47"/>
    <p:sldLayoutId id="2147484256" r:id="rId48"/>
    <p:sldLayoutId id="2147484257" r:id="rId49"/>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A754D56-0B76-A442-88C1-DA4D5EA95389}"/>
              </a:ext>
            </a:extLst>
          </p:cNvPr>
          <p:cNvGraphicFramePr>
            <a:graphicFrameLocks noChangeAspect="1"/>
          </p:cNvGraphicFramePr>
          <p:nvPr userDrawn="1">
            <p:custDataLst>
              <p:tags r:id="rId4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5" imgW="7772400" imgH="10058400" progId="TCLayout.ActiveDocument.1">
                  <p:embed/>
                </p:oleObj>
              </mc:Choice>
              <mc:Fallback>
                <p:oleObj name="think-cell Slide" r:id="rId45" imgW="7772400" imgH="10058400" progId="TCLayout.ActiveDocument.1">
                  <p:embed/>
                  <p:pic>
                    <p:nvPicPr>
                      <p:cNvPr id="2" name="Object 1" hidden="1">
                        <a:extLst>
                          <a:ext uri="{FF2B5EF4-FFF2-40B4-BE49-F238E27FC236}">
                            <a16:creationId xmlns:a16="http://schemas.microsoft.com/office/drawing/2014/main" id="{1A754D56-0B76-A442-88C1-DA4D5EA95389}"/>
                          </a:ext>
                        </a:extLst>
                      </p:cNvPr>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35A6CD91-155C-2C44-957D-8AF1722DE9E2}"/>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002677"/>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4" name="Footer Placeholder 3">
            <a:extLst>
              <a:ext uri="{FF2B5EF4-FFF2-40B4-BE49-F238E27FC236}">
                <a16:creationId xmlns:a16="http://schemas.microsoft.com/office/drawing/2014/main" id="{B19730AC-87CD-0A49-840C-38E616222F4C}"/>
              </a:ext>
            </a:extLst>
          </p:cNvPr>
          <p:cNvSpPr>
            <a:spLocks noGrp="1"/>
          </p:cNvSpPr>
          <p:nvPr>
            <p:ph type="ftr" sz="quarter" idx="3"/>
          </p:nvPr>
        </p:nvSpPr>
        <p:spPr>
          <a:xfrm>
            <a:off x="9686925" y="7615599"/>
            <a:ext cx="4197340" cy="218918"/>
          </a:xfrm>
          <a:prstGeom prst="rect">
            <a:avLst/>
          </a:prstGeom>
        </p:spPr>
        <p:txBody>
          <a:bodyPr vert="horz" lIns="91440" tIns="45720" rIns="91440" bIns="45720" rtlCol="0" anchor="ctr"/>
          <a:lstStyle>
            <a:lvl1pPr algn="r">
              <a:defRPr sz="960" b="1" i="0">
                <a:solidFill>
                  <a:srgbClr val="002677"/>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6" name="Picture 5">
            <a:extLst>
              <a:ext uri="{FF2B5EF4-FFF2-40B4-BE49-F238E27FC236}">
                <a16:creationId xmlns:a16="http://schemas.microsoft.com/office/drawing/2014/main" id="{D99DC210-A5C5-904E-A12D-1B44BC849615}"/>
              </a:ext>
            </a:extLst>
          </p:cNvPr>
          <p:cNvPicPr>
            <a:picLocks noChangeAspect="1"/>
          </p:cNvPicPr>
          <p:nvPr userDrawn="1"/>
        </p:nvPicPr>
        <p:blipFill>
          <a:blip r:embed="rId47"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Tree>
    <p:extLst>
      <p:ext uri="{BB962C8B-B14F-4D97-AF65-F5344CB8AC3E}">
        <p14:creationId xmlns:p14="http://schemas.microsoft.com/office/powerpoint/2010/main" val="3432615150"/>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 id="2147484195" r:id="rId13"/>
    <p:sldLayoutId id="2147484196" r:id="rId14"/>
    <p:sldLayoutId id="2147484197" r:id="rId15"/>
    <p:sldLayoutId id="2147484198" r:id="rId16"/>
    <p:sldLayoutId id="2147484199" r:id="rId17"/>
    <p:sldLayoutId id="2147484200" r:id="rId18"/>
    <p:sldLayoutId id="2147484201" r:id="rId19"/>
    <p:sldLayoutId id="2147484202" r:id="rId20"/>
    <p:sldLayoutId id="2147484203" r:id="rId21"/>
    <p:sldLayoutId id="2147484204" r:id="rId22"/>
    <p:sldLayoutId id="2147484205" r:id="rId23"/>
    <p:sldLayoutId id="2147484206" r:id="rId24"/>
    <p:sldLayoutId id="2147484207" r:id="rId25"/>
    <p:sldLayoutId id="2147484208" r:id="rId26"/>
    <p:sldLayoutId id="2147484209" r:id="rId27"/>
    <p:sldLayoutId id="2147484210" r:id="rId28"/>
    <p:sldLayoutId id="2147484211" r:id="rId29"/>
    <p:sldLayoutId id="2147484212" r:id="rId30"/>
    <p:sldLayoutId id="2147484213" r:id="rId31"/>
    <p:sldLayoutId id="2147484214" r:id="rId32"/>
    <p:sldLayoutId id="2147484215" r:id="rId33"/>
    <p:sldLayoutId id="2147484216" r:id="rId34"/>
    <p:sldLayoutId id="2147484217" r:id="rId35"/>
    <p:sldLayoutId id="2147484218" r:id="rId36"/>
    <p:sldLayoutId id="2147484219" r:id="rId37"/>
    <p:sldLayoutId id="2147484220" r:id="rId38"/>
    <p:sldLayoutId id="2147484221" r:id="rId39"/>
    <p:sldLayoutId id="2147484222" r:id="rId40"/>
    <p:sldLayoutId id="2147484223" r:id="rId41"/>
    <p:sldLayoutId id="2147484224" r:id="rId42"/>
  </p:sldLayoutIdLst>
  <p:hf hdr="0" dt="0"/>
  <p:txStyles>
    <p:title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198" rtl="0" eaLnBrk="1" latinLnBrk="0" hangingPunct="1">
        <a:defRPr sz="2160" kern="1200">
          <a:solidFill>
            <a:schemeClr val="tx1"/>
          </a:solidFill>
          <a:latin typeface="+mn-lt"/>
          <a:ea typeface="+mn-ea"/>
          <a:cs typeface="+mn-cs"/>
        </a:defRPr>
      </a:lvl1pPr>
      <a:lvl2pPr marL="548600" algn="l" defTabSz="1097198" rtl="0" eaLnBrk="1" latinLnBrk="0" hangingPunct="1">
        <a:defRPr sz="2160" kern="1200">
          <a:solidFill>
            <a:schemeClr val="tx1"/>
          </a:solidFill>
          <a:latin typeface="+mn-lt"/>
          <a:ea typeface="+mn-ea"/>
          <a:cs typeface="+mn-cs"/>
        </a:defRPr>
      </a:lvl2pPr>
      <a:lvl3pPr marL="1097198" algn="l" defTabSz="1097198" rtl="0" eaLnBrk="1" latinLnBrk="0" hangingPunct="1">
        <a:defRPr sz="2160" kern="1200">
          <a:solidFill>
            <a:schemeClr val="tx1"/>
          </a:solidFill>
          <a:latin typeface="+mn-lt"/>
          <a:ea typeface="+mn-ea"/>
          <a:cs typeface="+mn-cs"/>
        </a:defRPr>
      </a:lvl3pPr>
      <a:lvl4pPr marL="1645798" algn="l" defTabSz="1097198" rtl="0" eaLnBrk="1" latinLnBrk="0" hangingPunct="1">
        <a:defRPr sz="2160" kern="1200">
          <a:solidFill>
            <a:schemeClr val="tx1"/>
          </a:solidFill>
          <a:latin typeface="+mn-lt"/>
          <a:ea typeface="+mn-ea"/>
          <a:cs typeface="+mn-cs"/>
        </a:defRPr>
      </a:lvl4pPr>
      <a:lvl5pPr marL="2194396" algn="l" defTabSz="1097198" rtl="0" eaLnBrk="1" latinLnBrk="0" hangingPunct="1">
        <a:defRPr sz="2160" kern="1200">
          <a:solidFill>
            <a:schemeClr val="tx1"/>
          </a:solidFill>
          <a:latin typeface="+mn-lt"/>
          <a:ea typeface="+mn-ea"/>
          <a:cs typeface="+mn-cs"/>
        </a:defRPr>
      </a:lvl5pPr>
      <a:lvl6pPr marL="2742994" algn="l" defTabSz="1097198" rtl="0" eaLnBrk="1" latinLnBrk="0" hangingPunct="1">
        <a:defRPr sz="2160" kern="1200">
          <a:solidFill>
            <a:schemeClr val="tx1"/>
          </a:solidFill>
          <a:latin typeface="+mn-lt"/>
          <a:ea typeface="+mn-ea"/>
          <a:cs typeface="+mn-cs"/>
        </a:defRPr>
      </a:lvl6pPr>
      <a:lvl7pPr marL="3291592" algn="l" defTabSz="1097198" rtl="0" eaLnBrk="1" latinLnBrk="0" hangingPunct="1">
        <a:defRPr sz="2160" kern="1200">
          <a:solidFill>
            <a:schemeClr val="tx1"/>
          </a:solidFill>
          <a:latin typeface="+mn-lt"/>
          <a:ea typeface="+mn-ea"/>
          <a:cs typeface="+mn-cs"/>
        </a:defRPr>
      </a:lvl7pPr>
      <a:lvl8pPr marL="3840192" algn="l" defTabSz="1097198" rtl="0" eaLnBrk="1" latinLnBrk="0" hangingPunct="1">
        <a:defRPr sz="2160" kern="1200">
          <a:solidFill>
            <a:schemeClr val="tx1"/>
          </a:solidFill>
          <a:latin typeface="+mn-lt"/>
          <a:ea typeface="+mn-ea"/>
          <a:cs typeface="+mn-cs"/>
        </a:defRPr>
      </a:lvl8pPr>
      <a:lvl9pPr marL="4388792" algn="l" defTabSz="1097198"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592">
          <p15:clr>
            <a:srgbClr val="FDE53C"/>
          </p15:clr>
        </p15:guide>
        <p15:guide id="8" pos="2482">
          <p15:clr>
            <a:srgbClr val="FDE53C"/>
          </p15:clr>
        </p15:guide>
        <p15:guide id="15" orient="horz" pos="4896">
          <p15:clr>
            <a:srgbClr val="F26B43"/>
          </p15:clr>
        </p15:guide>
        <p15:guide id="16" pos="8928">
          <p15:clr>
            <a:srgbClr val="FDE53C"/>
          </p15:clr>
        </p15:guide>
        <p15:guide id="17" pos="288">
          <p15:clr>
            <a:srgbClr val="FDE53C"/>
          </p15:clr>
        </p15:guide>
        <p15:guide id="19" orient="horz" pos="288">
          <p15:clr>
            <a:srgbClr val="F26B43"/>
          </p15:clr>
        </p15:guide>
        <p15:guide id="20" pos="4567">
          <p15:clr>
            <a:srgbClr val="FDE53C"/>
          </p15:clr>
        </p15:guide>
        <p15:guide id="21" pos="4663">
          <p15:clr>
            <a:srgbClr val="FDE53C"/>
          </p15:clr>
        </p15:guide>
        <p15:guide id="22" pos="6754">
          <p15:clr>
            <a:srgbClr val="FDE53C"/>
          </p15:clr>
        </p15:guide>
        <p15:guide id="23" pos="6850">
          <p15:clr>
            <a:srgbClr val="FDE53C"/>
          </p15:clr>
        </p15:guide>
        <p15:guide id="24" pos="2400">
          <p15:clr>
            <a:srgbClr val="FDE53C"/>
          </p15:clr>
        </p15:guide>
        <p15:guide id="25" pos="1659">
          <p15:clr>
            <a:srgbClr val="FDE53C"/>
          </p15:clr>
        </p15:guide>
        <p15:guide id="26" pos="1754">
          <p15:clr>
            <a:srgbClr val="FDE53C"/>
          </p15:clr>
        </p15:guide>
        <p15:guide id="27" pos="3110">
          <p15:clr>
            <a:srgbClr val="FDE53C"/>
          </p15:clr>
        </p15:guide>
        <p15:guide id="28" pos="3205">
          <p15:clr>
            <a:srgbClr val="FDE53C"/>
          </p15:clr>
        </p15:guide>
        <p15:guide id="29" pos="6016">
          <p15:clr>
            <a:srgbClr val="FDE53C"/>
          </p15:clr>
        </p15:guide>
        <p15:guide id="30" pos="6102">
          <p15:clr>
            <a:srgbClr val="FDE53C"/>
          </p15:clr>
        </p15:guide>
        <p15:guide id="31" pos="7462">
          <p15:clr>
            <a:srgbClr val="FDE53C"/>
          </p15:clr>
        </p15:guide>
        <p15:guide id="32" pos="7557">
          <p15:clr>
            <a:srgbClr val="FDE53C"/>
          </p15:clr>
        </p15:guide>
        <p15:guide id="33" pos="7244">
          <p15:clr>
            <a:srgbClr val="FDE53C"/>
          </p15:clr>
        </p15:guide>
        <p15:guide id="34" orient="horz" pos="2692">
          <p15:clr>
            <a:srgbClr val="F26B43"/>
          </p15:clr>
        </p15:guide>
        <p15:guide id="35" pos="46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AAB7AD6-A81E-C54B-986A-FE808836E638}"/>
              </a:ext>
            </a:extLst>
          </p:cNvPr>
          <p:cNvGraphicFramePr>
            <a:graphicFrameLocks noChangeAspect="1"/>
          </p:cNvGraphicFramePr>
          <p:nvPr userDrawn="1">
            <p:custDataLst>
              <p:tags r:id="rId1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2" name="Object 1" hidden="1">
                        <a:extLst>
                          <a:ext uri="{FF2B5EF4-FFF2-40B4-BE49-F238E27FC236}">
                            <a16:creationId xmlns:a16="http://schemas.microsoft.com/office/drawing/2014/main" id="{9AAB7AD6-A81E-C54B-986A-FE808836E638}"/>
                          </a:ext>
                        </a:extLst>
                      </p:cNvPr>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AB320BE-912E-6B4E-AF2C-58871F0345AA}"/>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7" name="Footer Placeholder 3">
            <a:extLst>
              <a:ext uri="{FF2B5EF4-FFF2-40B4-BE49-F238E27FC236}">
                <a16:creationId xmlns:a16="http://schemas.microsoft.com/office/drawing/2014/main" id="{55098969-EFD1-3A44-9E2B-FCEE134427BF}"/>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a:t>Presentation Title Here – Month 00, 000</a:t>
            </a:r>
            <a:endParaRPr lang="en-US" dirty="0"/>
          </a:p>
        </p:txBody>
      </p:sp>
      <p:pic>
        <p:nvPicPr>
          <p:cNvPr id="9" name="Picture 8">
            <a:extLst>
              <a:ext uri="{FF2B5EF4-FFF2-40B4-BE49-F238E27FC236}">
                <a16:creationId xmlns:a16="http://schemas.microsoft.com/office/drawing/2014/main" id="{9E4DCAD5-6FF4-4544-BFD5-C733A8DE22D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64865" y="7580195"/>
            <a:ext cx="1330407" cy="311708"/>
          </a:xfrm>
          <a:prstGeom prst="rect">
            <a:avLst/>
          </a:prstGeom>
        </p:spPr>
      </p:pic>
    </p:spTree>
    <p:extLst>
      <p:ext uri="{BB962C8B-B14F-4D97-AF65-F5344CB8AC3E}">
        <p14:creationId xmlns:p14="http://schemas.microsoft.com/office/powerpoint/2010/main" val="1146285670"/>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hf hdr="0" dt="0"/>
  <p:txStyles>
    <p:titleStyle>
      <a:lvl1pPr algn="l" defTabSz="1097253" rtl="0" eaLnBrk="1" latinLnBrk="0" hangingPunct="1">
        <a:lnSpc>
          <a:spcPct val="90000"/>
        </a:lnSpc>
        <a:spcBef>
          <a:spcPct val="0"/>
        </a:spcBef>
        <a:buNone/>
        <a:defRPr sz="5280" b="0" i="0" kern="1200">
          <a:solidFill>
            <a:schemeClr val="tx1"/>
          </a:solidFill>
          <a:latin typeface="Segoe UI" panose="020B0502040204020203" pitchFamily="34" charset="0"/>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08">
          <p15:clr>
            <a:srgbClr val="FDE53C"/>
          </p15:clr>
        </p15:guide>
        <p15:guide id="2" orient="horz" pos="2592">
          <p15:clr>
            <a:srgbClr val="FDE53C"/>
          </p15:clr>
        </p15:guide>
        <p15:guide id="3" pos="8928">
          <p15:clr>
            <a:srgbClr val="FDE53C"/>
          </p15:clr>
        </p15:guide>
        <p15:guide id="4" pos="288">
          <p15:clr>
            <a:srgbClr val="FDE53C"/>
          </p15:clr>
        </p15:guide>
        <p15:guide id="5" orient="horz" pos="4896">
          <p15:clr>
            <a:srgbClr val="F26B43"/>
          </p15:clr>
        </p15:guide>
        <p15:guide id="6" orient="horz" pos="28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08BFB1-03C0-A54E-81CC-26C645BD8991}"/>
              </a:ext>
            </a:extLst>
          </p:cNvPr>
          <p:cNvGraphicFramePr>
            <a:graphicFrameLocks noChangeAspect="1"/>
          </p:cNvGraphicFramePr>
          <p:nvPr userDrawn="1">
            <p:custDataLst>
              <p:tags r:id="rId2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7772400" imgH="10058400" progId="TCLayout.ActiveDocument.1">
                  <p:embed/>
                </p:oleObj>
              </mc:Choice>
              <mc:Fallback>
                <p:oleObj name="think-cell Slide" r:id="rId26" imgW="7772400" imgH="10058400" progId="TCLayout.ActiveDocument.1">
                  <p:embed/>
                  <p:pic>
                    <p:nvPicPr>
                      <p:cNvPr id="2" name="Object 1" hidden="1">
                        <a:extLst>
                          <a:ext uri="{FF2B5EF4-FFF2-40B4-BE49-F238E27FC236}">
                            <a16:creationId xmlns:a16="http://schemas.microsoft.com/office/drawing/2014/main" id="{4208BFB1-03C0-A54E-81CC-26C645BD8991}"/>
                          </a:ext>
                        </a:extLst>
                      </p:cNvPr>
                      <p:cNvPicPr/>
                      <p:nvPr/>
                    </p:nvPicPr>
                    <p:blipFill>
                      <a:blip r:embed="rId27"/>
                      <a:stretch>
                        <a:fillRect/>
                      </a:stretch>
                    </p:blipFill>
                    <p:spPr>
                      <a:xfrm>
                        <a:off x="1588" y="1588"/>
                        <a:ext cx="1587" cy="1587"/>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7A790616-0AA7-B34E-99E2-D3D3C3AAC92F}"/>
              </a:ext>
            </a:extLst>
          </p:cNvPr>
          <p:cNvSpPr>
            <a:spLocks noGrp="1"/>
          </p:cNvSpPr>
          <p:nvPr>
            <p:ph type="sldNum" sz="quarter" idx="4"/>
          </p:nvPr>
        </p:nvSpPr>
        <p:spPr>
          <a:xfrm>
            <a:off x="13892655" y="7612687"/>
            <a:ext cx="370072" cy="174679"/>
          </a:xfrm>
          <a:prstGeom prst="rect">
            <a:avLst/>
          </a:prstGeom>
          <a:noFill/>
        </p:spPr>
        <p:txBody>
          <a:bodyPr/>
          <a:lstStyle>
            <a:lvl1pPr algn="r">
              <a:defRPr sz="960" b="1" i="0">
                <a:solidFill>
                  <a:srgbClr val="FFFFFF"/>
                </a:solidFill>
                <a:latin typeface="Segoe UI" panose="020B0502040204020203" pitchFamily="34" charset="0"/>
                <a:sym typeface="Segoe UI" panose="020B0502040204020203" pitchFamily="34" charset="0"/>
              </a:defRPr>
            </a:lvl1pPr>
          </a:lstStyle>
          <a:p>
            <a:fld id="{2C7AFF3D-0B71-614B-ACB6-7F45BDA6A838}" type="slidenum">
              <a:rPr lang="en-US" smtClean="0"/>
              <a:pPr/>
              <a:t>‹#›</a:t>
            </a:fld>
            <a:endParaRPr lang="en-US" dirty="0"/>
          </a:p>
        </p:txBody>
      </p:sp>
      <p:sp>
        <p:nvSpPr>
          <p:cNvPr id="6" name="Footer Placeholder 3">
            <a:extLst>
              <a:ext uri="{FF2B5EF4-FFF2-40B4-BE49-F238E27FC236}">
                <a16:creationId xmlns:a16="http://schemas.microsoft.com/office/drawing/2014/main" id="{ECEC9741-1493-EA47-837F-1F3A050755AA}"/>
              </a:ext>
            </a:extLst>
          </p:cNvPr>
          <p:cNvSpPr>
            <a:spLocks noGrp="1"/>
          </p:cNvSpPr>
          <p:nvPr>
            <p:ph type="ftr" sz="quarter" idx="3"/>
          </p:nvPr>
        </p:nvSpPr>
        <p:spPr>
          <a:xfrm>
            <a:off x="8946505" y="7615599"/>
            <a:ext cx="4937760" cy="218918"/>
          </a:xfrm>
          <a:prstGeom prst="rect">
            <a:avLst/>
          </a:prstGeom>
        </p:spPr>
        <p:txBody>
          <a:bodyPr vert="horz" lIns="91440" tIns="45720" rIns="91440" bIns="45720" rtlCol="0" anchor="ctr"/>
          <a:lstStyle>
            <a:lvl1pPr algn="r">
              <a:defRPr sz="960" b="1" i="0">
                <a:solidFill>
                  <a:srgbClr val="FFFFFF"/>
                </a:solidFill>
                <a:latin typeface="Segoe UI" panose="020B0502040204020203" pitchFamily="34" charset="0"/>
                <a:sym typeface="Segoe UI" panose="020B0502040204020203" pitchFamily="34" charset="0"/>
              </a:defRPr>
            </a:lvl1pPr>
          </a:lstStyle>
          <a:p>
            <a:r>
              <a:rPr lang="en-US" dirty="0"/>
              <a:t>Presentation title here – month 00, 000</a:t>
            </a:r>
          </a:p>
        </p:txBody>
      </p:sp>
      <p:pic>
        <p:nvPicPr>
          <p:cNvPr id="7" name="Picture 6">
            <a:extLst>
              <a:ext uri="{FF2B5EF4-FFF2-40B4-BE49-F238E27FC236}">
                <a16:creationId xmlns:a16="http://schemas.microsoft.com/office/drawing/2014/main" id="{6D14C00B-95B3-DF41-AC05-3B21CE01899B}"/>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364865" y="7567838"/>
            <a:ext cx="1330407" cy="311708"/>
          </a:xfrm>
          <a:prstGeom prst="rect">
            <a:avLst/>
          </a:prstGeom>
        </p:spPr>
      </p:pic>
    </p:spTree>
    <p:extLst>
      <p:ext uri="{BB962C8B-B14F-4D97-AF65-F5344CB8AC3E}">
        <p14:creationId xmlns:p14="http://schemas.microsoft.com/office/powerpoint/2010/main" val="3723531060"/>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50"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Lst>
  <p:hf hdr="0" dt="0"/>
  <p:txStyles>
    <p:titleStyle>
      <a:lvl1pPr algn="l" defTabSz="1097253" rtl="0" eaLnBrk="1" latinLnBrk="0" hangingPunct="1">
        <a:lnSpc>
          <a:spcPct val="90000"/>
        </a:lnSpc>
        <a:spcBef>
          <a:spcPct val="0"/>
        </a:spcBef>
        <a:buNone/>
        <a:defRPr sz="5280" kern="1200">
          <a:solidFill>
            <a:schemeClr val="bg1"/>
          </a:solidFill>
          <a:latin typeface="+mj-lt"/>
          <a:ea typeface="+mj-ea"/>
          <a:cs typeface="+mj-cs"/>
        </a:defRPr>
      </a:lvl1pPr>
    </p:titleStyle>
    <p:bodyStyle>
      <a:lvl1pPr marL="274313" indent="-274313" algn="l" defTabSz="1097253"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53" rtl="0" eaLnBrk="1" latinLnBrk="0" hangingPunct="1">
        <a:defRPr sz="2160" kern="1200">
          <a:solidFill>
            <a:schemeClr val="tx1"/>
          </a:solidFill>
          <a:latin typeface="+mn-lt"/>
          <a:ea typeface="+mn-ea"/>
          <a:cs typeface="+mn-cs"/>
        </a:defRPr>
      </a:lvl1pPr>
      <a:lvl2pPr marL="548626" algn="l" defTabSz="1097253" rtl="0" eaLnBrk="1" latinLnBrk="0" hangingPunct="1">
        <a:defRPr sz="2160" kern="1200">
          <a:solidFill>
            <a:schemeClr val="tx1"/>
          </a:solidFill>
          <a:latin typeface="+mn-lt"/>
          <a:ea typeface="+mn-ea"/>
          <a:cs typeface="+mn-cs"/>
        </a:defRPr>
      </a:lvl2pPr>
      <a:lvl3pPr marL="1097253" algn="l" defTabSz="1097253" rtl="0" eaLnBrk="1" latinLnBrk="0" hangingPunct="1">
        <a:defRPr sz="2160" kern="1200">
          <a:solidFill>
            <a:schemeClr val="tx1"/>
          </a:solidFill>
          <a:latin typeface="+mn-lt"/>
          <a:ea typeface="+mn-ea"/>
          <a:cs typeface="+mn-cs"/>
        </a:defRPr>
      </a:lvl3pPr>
      <a:lvl4pPr marL="1645879" algn="l" defTabSz="1097253" rtl="0" eaLnBrk="1" latinLnBrk="0" hangingPunct="1">
        <a:defRPr sz="2160" kern="1200">
          <a:solidFill>
            <a:schemeClr val="tx1"/>
          </a:solidFill>
          <a:latin typeface="+mn-lt"/>
          <a:ea typeface="+mn-ea"/>
          <a:cs typeface="+mn-cs"/>
        </a:defRPr>
      </a:lvl4pPr>
      <a:lvl5pPr marL="2194505" algn="l" defTabSz="1097253" rtl="0" eaLnBrk="1" latinLnBrk="0" hangingPunct="1">
        <a:defRPr sz="2160" kern="1200">
          <a:solidFill>
            <a:schemeClr val="tx1"/>
          </a:solidFill>
          <a:latin typeface="+mn-lt"/>
          <a:ea typeface="+mn-ea"/>
          <a:cs typeface="+mn-cs"/>
        </a:defRPr>
      </a:lvl5pPr>
      <a:lvl6pPr marL="2743131" algn="l" defTabSz="1097253" rtl="0" eaLnBrk="1" latinLnBrk="0" hangingPunct="1">
        <a:defRPr sz="2160" kern="1200">
          <a:solidFill>
            <a:schemeClr val="tx1"/>
          </a:solidFill>
          <a:latin typeface="+mn-lt"/>
          <a:ea typeface="+mn-ea"/>
          <a:cs typeface="+mn-cs"/>
        </a:defRPr>
      </a:lvl6pPr>
      <a:lvl7pPr marL="3291758" algn="l" defTabSz="1097253" rtl="0" eaLnBrk="1" latinLnBrk="0" hangingPunct="1">
        <a:defRPr sz="2160" kern="1200">
          <a:solidFill>
            <a:schemeClr val="tx1"/>
          </a:solidFill>
          <a:latin typeface="+mn-lt"/>
          <a:ea typeface="+mn-ea"/>
          <a:cs typeface="+mn-cs"/>
        </a:defRPr>
      </a:lvl7pPr>
      <a:lvl8pPr marL="3840384" algn="l" defTabSz="1097253" rtl="0" eaLnBrk="1" latinLnBrk="0" hangingPunct="1">
        <a:defRPr sz="2160" kern="1200">
          <a:solidFill>
            <a:schemeClr val="tx1"/>
          </a:solidFill>
          <a:latin typeface="+mn-lt"/>
          <a:ea typeface="+mn-ea"/>
          <a:cs typeface="+mn-cs"/>
        </a:defRPr>
      </a:lvl8pPr>
      <a:lvl9pPr marL="4389010" algn="l" defTabSz="1097253"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FDE53C"/>
          </p15:clr>
        </p15:guide>
        <p15:guide id="4" pos="8928">
          <p15:clr>
            <a:srgbClr val="FDE53C"/>
          </p15:clr>
        </p15:guide>
        <p15:guide id="5" orient="horz" pos="288">
          <p15:clr>
            <a:srgbClr val="F26B43"/>
          </p15:clr>
        </p15:guide>
        <p15:guide id="6" orient="horz" pos="4896">
          <p15:clr>
            <a:srgbClr val="F26B43"/>
          </p15:clr>
        </p15:guide>
        <p15:guide id="7" orient="horz" pos="2592">
          <p15:clr>
            <a:srgbClr val="F26B43"/>
          </p15:clr>
        </p15:guide>
        <p15:guide id="8" pos="1656">
          <p15:clr>
            <a:srgbClr val="FDE53C"/>
          </p15:clr>
        </p15:guide>
        <p15:guide id="9" pos="1752">
          <p15:clr>
            <a:srgbClr val="FDE53C"/>
          </p15:clr>
        </p15:guide>
        <p15:guide id="10" pos="2388">
          <p15:clr>
            <a:srgbClr val="FDE53C"/>
          </p15:clr>
        </p15:guide>
        <p15:guide id="11" pos="2481">
          <p15:clr>
            <a:srgbClr val="FDE53C"/>
          </p15:clr>
        </p15:guide>
        <p15:guide id="12" pos="3103">
          <p15:clr>
            <a:srgbClr val="FDE53C"/>
          </p15:clr>
        </p15:guide>
        <p15:guide id="13" pos="3203">
          <p15:clr>
            <a:srgbClr val="FDE53C"/>
          </p15:clr>
        </p15:guide>
        <p15:guide id="14" pos="4562">
          <p15:clr>
            <a:srgbClr val="FDE53C"/>
          </p15:clr>
        </p15:guide>
        <p15:guide id="15" pos="4656">
          <p15:clr>
            <a:srgbClr val="FDE53C"/>
          </p15:clr>
        </p15:guide>
        <p15:guide id="16" pos="6013">
          <p15:clr>
            <a:srgbClr val="FDE53C"/>
          </p15:clr>
        </p15:guide>
        <p15:guide id="17" pos="6106">
          <p15:clr>
            <a:srgbClr val="FDE53C"/>
          </p15:clr>
        </p15:guide>
        <p15:guide id="18" pos="6751">
          <p15:clr>
            <a:srgbClr val="FDE53C"/>
          </p15:clr>
        </p15:guide>
        <p15:guide id="19" pos="6851">
          <p15:clr>
            <a:srgbClr val="FDE53C"/>
          </p15:clr>
        </p15:guide>
        <p15:guide id="20" pos="7465">
          <p15:clr>
            <a:srgbClr val="FDE53C"/>
          </p15:clr>
        </p15:guide>
        <p15:guide id="21" pos="7557">
          <p15:clr>
            <a:srgbClr val="FDE53C"/>
          </p15:clr>
        </p15:guide>
        <p15:guide id="22" pos="46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1.xml"/><Relationship Id="rId1" Type="http://schemas.openxmlformats.org/officeDocument/2006/relationships/tags" Target="../tags/tag230.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12.svg"/><Relationship Id="rId2" Type="http://schemas.openxmlformats.org/officeDocument/2006/relationships/slideLayout" Target="../slideLayouts/slideLayout127.xml"/><Relationship Id="rId1" Type="http://schemas.openxmlformats.org/officeDocument/2006/relationships/tags" Target="../tags/tag231.xml"/><Relationship Id="rId6" Type="http://schemas.openxmlformats.org/officeDocument/2006/relationships/image" Target="../media/image111.png"/><Relationship Id="rId5" Type="http://schemas.openxmlformats.org/officeDocument/2006/relationships/image" Target="../media/image100.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0.xml"/><Relationship Id="rId1" Type="http://schemas.openxmlformats.org/officeDocument/2006/relationships/tags" Target="../tags/tag232.xml"/><Relationship Id="rId6" Type="http://schemas.openxmlformats.org/officeDocument/2006/relationships/image" Target="../media/image114.png"/><Relationship Id="rId5" Type="http://schemas.openxmlformats.org/officeDocument/2006/relationships/image" Target="../media/image113.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123.xml"/><Relationship Id="rId4" Type="http://schemas.openxmlformats.org/officeDocument/2006/relationships/image" Target="../media/image116.svg"/></Relationships>
</file>

<file path=ppt/slides/_rels/slide1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3" Type="http://schemas.openxmlformats.org/officeDocument/2006/relationships/notesSlide" Target="../notesSlides/notesSlide15.xml"/><Relationship Id="rId7" Type="http://schemas.openxmlformats.org/officeDocument/2006/relationships/image" Target="../media/image119.svg"/><Relationship Id="rId12" Type="http://schemas.openxmlformats.org/officeDocument/2006/relationships/image" Target="../media/image124.png"/><Relationship Id="rId2" Type="http://schemas.openxmlformats.org/officeDocument/2006/relationships/slideLayout" Target="../slideLayouts/slideLayout145.xml"/><Relationship Id="rId1" Type="http://schemas.openxmlformats.org/officeDocument/2006/relationships/tags" Target="../tags/tag233.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emf"/><Relationship Id="rId15" Type="http://schemas.openxmlformats.org/officeDocument/2006/relationships/image" Target="../media/image127.svg"/><Relationship Id="rId10" Type="http://schemas.openxmlformats.org/officeDocument/2006/relationships/image" Target="../media/image122.png"/><Relationship Id="rId4" Type="http://schemas.openxmlformats.org/officeDocument/2006/relationships/oleObject" Target="../embeddings/oleObject3.bin"/><Relationship Id="rId9" Type="http://schemas.openxmlformats.org/officeDocument/2006/relationships/image" Target="../media/image121.svg"/><Relationship Id="rId14" Type="http://schemas.openxmlformats.org/officeDocument/2006/relationships/image" Target="../media/image1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0.xml"/><Relationship Id="rId1" Type="http://schemas.openxmlformats.org/officeDocument/2006/relationships/tags" Target="../tags/tag234.xml"/><Relationship Id="rId5" Type="http://schemas.openxmlformats.org/officeDocument/2006/relationships/image" Target="../media/image113.e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notesSlide" Target="../notesSlides/notesSlide17.xml"/><Relationship Id="rId7" Type="http://schemas.openxmlformats.org/officeDocument/2006/relationships/image" Target="../media/image128.png"/><Relationship Id="rId2" Type="http://schemas.openxmlformats.org/officeDocument/2006/relationships/slideLayout" Target="../slideLayouts/slideLayout61.xml"/><Relationship Id="rId1" Type="http://schemas.openxmlformats.org/officeDocument/2006/relationships/tags" Target="../tags/tag235.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notesSlide" Target="../notesSlides/notesSlide18.xml"/><Relationship Id="rId7" Type="http://schemas.openxmlformats.org/officeDocument/2006/relationships/image" Target="../media/image128.png"/><Relationship Id="rId2" Type="http://schemas.openxmlformats.org/officeDocument/2006/relationships/slideLayout" Target="../slideLayouts/slideLayout61.xml"/><Relationship Id="rId1" Type="http://schemas.openxmlformats.org/officeDocument/2006/relationships/tags" Target="../tags/tag236.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7.xml"/><Relationship Id="rId1" Type="http://schemas.openxmlformats.org/officeDocument/2006/relationships/tags" Target="../tags/tag237.xml"/><Relationship Id="rId6" Type="http://schemas.openxmlformats.org/officeDocument/2006/relationships/image" Target="../media/image100.emf"/><Relationship Id="rId5" Type="http://schemas.openxmlformats.org/officeDocument/2006/relationships/oleObject" Target="../embeddings/oleObject5.bin"/><Relationship Id="rId4" Type="http://schemas.openxmlformats.org/officeDocument/2006/relationships/image" Target="../media/image13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9.xml"/><Relationship Id="rId1" Type="http://schemas.openxmlformats.org/officeDocument/2006/relationships/tags" Target="../tags/tag223.xml"/><Relationship Id="rId5" Type="http://schemas.openxmlformats.org/officeDocument/2006/relationships/image" Target="../media/image87.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1.xml"/><Relationship Id="rId1" Type="http://schemas.openxmlformats.org/officeDocument/2006/relationships/tags" Target="../tags/tag238.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1.xml"/><Relationship Id="rId7" Type="http://schemas.openxmlformats.org/officeDocument/2006/relationships/image" Target="../media/image110.emf"/><Relationship Id="rId2" Type="http://schemas.openxmlformats.org/officeDocument/2006/relationships/slideLayout" Target="../slideLayouts/slideLayout61.xml"/><Relationship Id="rId1" Type="http://schemas.openxmlformats.org/officeDocument/2006/relationships/tags" Target="../tags/tag239.xml"/><Relationship Id="rId6" Type="http://schemas.openxmlformats.org/officeDocument/2006/relationships/oleObject" Target="../embeddings/oleObject3.bin"/><Relationship Id="rId5" Type="http://schemas.openxmlformats.org/officeDocument/2006/relationships/image" Target="../media/image131.svg"/><Relationship Id="rId4" Type="http://schemas.openxmlformats.org/officeDocument/2006/relationships/image" Target="../media/image1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7.xml"/><Relationship Id="rId1" Type="http://schemas.openxmlformats.org/officeDocument/2006/relationships/tags" Target="../tags/tag240.xml"/><Relationship Id="rId5" Type="http://schemas.openxmlformats.org/officeDocument/2006/relationships/image" Target="../media/image100.e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7.xml"/><Relationship Id="rId1" Type="http://schemas.openxmlformats.org/officeDocument/2006/relationships/tags" Target="../tags/tag241.xml"/><Relationship Id="rId5" Type="http://schemas.openxmlformats.org/officeDocument/2006/relationships/image" Target="../media/image100.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33.svg"/><Relationship Id="rId2" Type="http://schemas.openxmlformats.org/officeDocument/2006/relationships/slideLayout" Target="../slideLayouts/slideLayout127.xml"/><Relationship Id="rId1" Type="http://schemas.openxmlformats.org/officeDocument/2006/relationships/tags" Target="../tags/tag242.xml"/><Relationship Id="rId6" Type="http://schemas.openxmlformats.org/officeDocument/2006/relationships/image" Target="../media/image132.png"/><Relationship Id="rId5" Type="http://schemas.openxmlformats.org/officeDocument/2006/relationships/image" Target="../media/image100.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34.svg"/><Relationship Id="rId2" Type="http://schemas.openxmlformats.org/officeDocument/2006/relationships/slideLayout" Target="../slideLayouts/slideLayout145.xml"/><Relationship Id="rId1" Type="http://schemas.openxmlformats.org/officeDocument/2006/relationships/tags" Target="../tags/tag243.xml"/><Relationship Id="rId6" Type="http://schemas.openxmlformats.org/officeDocument/2006/relationships/image" Target="../media/image132.png"/><Relationship Id="rId5" Type="http://schemas.openxmlformats.org/officeDocument/2006/relationships/image" Target="../media/image117.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1.xml"/><Relationship Id="rId1" Type="http://schemas.openxmlformats.org/officeDocument/2006/relationships/tags" Target="../tags/tag244.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34.svg"/><Relationship Id="rId2" Type="http://schemas.openxmlformats.org/officeDocument/2006/relationships/slideLayout" Target="../slideLayouts/slideLayout145.xml"/><Relationship Id="rId1" Type="http://schemas.openxmlformats.org/officeDocument/2006/relationships/tags" Target="../tags/tag245.xml"/><Relationship Id="rId6" Type="http://schemas.openxmlformats.org/officeDocument/2006/relationships/image" Target="../media/image132.png"/><Relationship Id="rId5" Type="http://schemas.openxmlformats.org/officeDocument/2006/relationships/image" Target="../media/image117.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1.xml"/><Relationship Id="rId1" Type="http://schemas.openxmlformats.org/officeDocument/2006/relationships/tags" Target="../tags/tag246.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1.xml"/><Relationship Id="rId1" Type="http://schemas.openxmlformats.org/officeDocument/2006/relationships/tags" Target="../tags/tag247.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7.xml"/><Relationship Id="rId1" Type="http://schemas.openxmlformats.org/officeDocument/2006/relationships/tags" Target="../tags/tag248.xml"/><Relationship Id="rId6" Type="http://schemas.openxmlformats.org/officeDocument/2006/relationships/image" Target="../media/image100.emf"/><Relationship Id="rId5" Type="http://schemas.openxmlformats.org/officeDocument/2006/relationships/oleObject" Target="../embeddings/oleObject6.bin"/><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37.svg"/><Relationship Id="rId2" Type="http://schemas.openxmlformats.org/officeDocument/2006/relationships/slideLayout" Target="../slideLayouts/slideLayout127.xml"/><Relationship Id="rId1" Type="http://schemas.openxmlformats.org/officeDocument/2006/relationships/tags" Target="../tags/tag249.xml"/><Relationship Id="rId6" Type="http://schemas.openxmlformats.org/officeDocument/2006/relationships/image" Target="../media/image136.png"/><Relationship Id="rId5" Type="http://schemas.openxmlformats.org/officeDocument/2006/relationships/image" Target="../media/image100.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7.xml"/><Relationship Id="rId1" Type="http://schemas.openxmlformats.org/officeDocument/2006/relationships/tags" Target="../tags/tag250.xml"/><Relationship Id="rId5" Type="http://schemas.openxmlformats.org/officeDocument/2006/relationships/image" Target="../media/image91.e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7.xml"/><Relationship Id="rId1" Type="http://schemas.openxmlformats.org/officeDocument/2006/relationships/tags" Target="../tags/tag251.xml"/><Relationship Id="rId5" Type="http://schemas.openxmlformats.org/officeDocument/2006/relationships/image" Target="../media/image91.e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7.xml"/><Relationship Id="rId1" Type="http://schemas.openxmlformats.org/officeDocument/2006/relationships/tags" Target="../tags/tag252.xml"/><Relationship Id="rId5" Type="http://schemas.openxmlformats.org/officeDocument/2006/relationships/image" Target="../media/image91.e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7.xml"/><Relationship Id="rId1" Type="http://schemas.openxmlformats.org/officeDocument/2006/relationships/tags" Target="../tags/tag253.xml"/><Relationship Id="rId5" Type="http://schemas.openxmlformats.org/officeDocument/2006/relationships/image" Target="../media/image91.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7.xml"/><Relationship Id="rId1" Type="http://schemas.openxmlformats.org/officeDocument/2006/relationships/tags" Target="../tags/tag254.xml"/><Relationship Id="rId5" Type="http://schemas.openxmlformats.org/officeDocument/2006/relationships/image" Target="../media/image91.emf"/><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notesSlide" Target="../notesSlides/notesSlide38.xml"/><Relationship Id="rId7" Type="http://schemas.openxmlformats.org/officeDocument/2006/relationships/image" Target="../media/image138.png"/><Relationship Id="rId2" Type="http://schemas.openxmlformats.org/officeDocument/2006/relationships/slideLayout" Target="../slideLayouts/slideLayout61.xml"/><Relationship Id="rId1" Type="http://schemas.openxmlformats.org/officeDocument/2006/relationships/tags" Target="../tags/tag255.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42.svg"/><Relationship Id="rId2" Type="http://schemas.openxmlformats.org/officeDocument/2006/relationships/slideLayout" Target="../slideLayouts/slideLayout100.xml"/><Relationship Id="rId1" Type="http://schemas.openxmlformats.org/officeDocument/2006/relationships/tags" Target="../tags/tag256.xml"/><Relationship Id="rId6" Type="http://schemas.openxmlformats.org/officeDocument/2006/relationships/image" Target="../media/image141.png"/><Relationship Id="rId5" Type="http://schemas.openxmlformats.org/officeDocument/2006/relationships/image" Target="../media/image140.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0.png"/><Relationship Id="rId2" Type="http://schemas.openxmlformats.org/officeDocument/2006/relationships/slideLayout" Target="../slideLayouts/slideLayout115.xml"/><Relationship Id="rId1" Type="http://schemas.openxmlformats.org/officeDocument/2006/relationships/tags" Target="../tags/tag224.xml"/><Relationship Id="rId6" Type="http://schemas.openxmlformats.org/officeDocument/2006/relationships/image" Target="../media/image89.emf"/><Relationship Id="rId5" Type="http://schemas.openxmlformats.org/officeDocument/2006/relationships/oleObject" Target="../embeddings/oleObject3.bin"/><Relationship Id="rId4" Type="http://schemas.openxmlformats.org/officeDocument/2006/relationships/image" Target="../media/image8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42.svg"/><Relationship Id="rId2" Type="http://schemas.openxmlformats.org/officeDocument/2006/relationships/slideLayout" Target="../slideLayouts/slideLayout100.xml"/><Relationship Id="rId1" Type="http://schemas.openxmlformats.org/officeDocument/2006/relationships/tags" Target="../tags/tag257.xml"/><Relationship Id="rId6" Type="http://schemas.openxmlformats.org/officeDocument/2006/relationships/image" Target="../media/image141.png"/><Relationship Id="rId5" Type="http://schemas.openxmlformats.org/officeDocument/2006/relationships/image" Target="../media/image140.emf"/><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notesSlide" Target="../notesSlides/notesSlide42.xml"/><Relationship Id="rId7" Type="http://schemas.openxmlformats.org/officeDocument/2006/relationships/image" Target="../media/image143.png"/><Relationship Id="rId2" Type="http://schemas.openxmlformats.org/officeDocument/2006/relationships/slideLayout" Target="../slideLayouts/slideLayout61.xml"/><Relationship Id="rId1" Type="http://schemas.openxmlformats.org/officeDocument/2006/relationships/tags" Target="../tags/tag258.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40.emf"/><Relationship Id="rId2" Type="http://schemas.openxmlformats.org/officeDocument/2006/relationships/slideLayout" Target="../slideLayouts/slideLayout100.xml"/><Relationship Id="rId1" Type="http://schemas.openxmlformats.org/officeDocument/2006/relationships/tags" Target="../tags/tag259.xml"/><Relationship Id="rId6" Type="http://schemas.openxmlformats.org/officeDocument/2006/relationships/oleObject" Target="../embeddings/oleObject7.bin"/><Relationship Id="rId5" Type="http://schemas.openxmlformats.org/officeDocument/2006/relationships/image" Target="../media/image146.svg"/><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40.emf"/><Relationship Id="rId2" Type="http://schemas.openxmlformats.org/officeDocument/2006/relationships/slideLayout" Target="../slideLayouts/slideLayout100.xml"/><Relationship Id="rId1" Type="http://schemas.openxmlformats.org/officeDocument/2006/relationships/tags" Target="../tags/tag260.xml"/><Relationship Id="rId6" Type="http://schemas.openxmlformats.org/officeDocument/2006/relationships/oleObject" Target="../embeddings/oleObject7.bin"/><Relationship Id="rId5" Type="http://schemas.openxmlformats.org/officeDocument/2006/relationships/image" Target="../media/image148.svg"/><Relationship Id="rId4" Type="http://schemas.openxmlformats.org/officeDocument/2006/relationships/image" Target="../media/image14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7.xml"/><Relationship Id="rId1" Type="http://schemas.openxmlformats.org/officeDocument/2006/relationships/tags" Target="../tags/tag261.xml"/><Relationship Id="rId6" Type="http://schemas.openxmlformats.org/officeDocument/2006/relationships/image" Target="../media/image100.emf"/><Relationship Id="rId5" Type="http://schemas.openxmlformats.org/officeDocument/2006/relationships/oleObject" Target="../embeddings/oleObject8.bin"/><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51.svg"/><Relationship Id="rId2" Type="http://schemas.openxmlformats.org/officeDocument/2006/relationships/slideLayout" Target="../slideLayouts/slideLayout127.xml"/><Relationship Id="rId1" Type="http://schemas.openxmlformats.org/officeDocument/2006/relationships/tags" Target="../tags/tag262.xml"/><Relationship Id="rId6" Type="http://schemas.openxmlformats.org/officeDocument/2006/relationships/image" Target="../media/image150.png"/><Relationship Id="rId5" Type="http://schemas.openxmlformats.org/officeDocument/2006/relationships/image" Target="../media/image100.emf"/><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47.xml"/><Relationship Id="rId7" Type="http://schemas.openxmlformats.org/officeDocument/2006/relationships/image" Target="../media/image152.svg"/><Relationship Id="rId2" Type="http://schemas.openxmlformats.org/officeDocument/2006/relationships/slideLayout" Target="../slideLayouts/slideLayout147.xml"/><Relationship Id="rId1" Type="http://schemas.openxmlformats.org/officeDocument/2006/relationships/tags" Target="../tags/tag263.xml"/><Relationship Id="rId6" Type="http://schemas.openxmlformats.org/officeDocument/2006/relationships/image" Target="../media/image138.png"/><Relationship Id="rId11" Type="http://schemas.openxmlformats.org/officeDocument/2006/relationships/image" Target="../media/image156.svg"/><Relationship Id="rId5" Type="http://schemas.openxmlformats.org/officeDocument/2006/relationships/image" Target="../media/image91.emf"/><Relationship Id="rId10" Type="http://schemas.openxmlformats.org/officeDocument/2006/relationships/image" Target="../media/image155.png"/><Relationship Id="rId4" Type="http://schemas.openxmlformats.org/officeDocument/2006/relationships/oleObject" Target="../embeddings/oleObject3.bin"/><Relationship Id="rId9" Type="http://schemas.openxmlformats.org/officeDocument/2006/relationships/image" Target="../media/image154.svg"/></Relationships>
</file>

<file path=ppt/slides/_rels/slide48.xml.rels><?xml version="1.0" encoding="UTF-8" standalone="yes"?>
<Relationships xmlns="http://schemas.openxmlformats.org/package/2006/relationships"><Relationship Id="rId8" Type="http://schemas.openxmlformats.org/officeDocument/2006/relationships/image" Target="../media/image160.svg"/><Relationship Id="rId3" Type="http://schemas.openxmlformats.org/officeDocument/2006/relationships/image" Target="../media/image138.png"/><Relationship Id="rId7" Type="http://schemas.openxmlformats.org/officeDocument/2006/relationships/image" Target="../media/image159.png"/><Relationship Id="rId2" Type="http://schemas.openxmlformats.org/officeDocument/2006/relationships/notesSlide" Target="../notesSlides/notesSlide48.xml"/><Relationship Id="rId1" Type="http://schemas.openxmlformats.org/officeDocument/2006/relationships/slideLayout" Target="../slideLayouts/slideLayout108.xml"/><Relationship Id="rId6" Type="http://schemas.openxmlformats.org/officeDocument/2006/relationships/image" Target="../media/image158.svg"/><Relationship Id="rId5" Type="http://schemas.openxmlformats.org/officeDocument/2006/relationships/image" Target="../media/image157.png"/><Relationship Id="rId10" Type="http://schemas.openxmlformats.org/officeDocument/2006/relationships/image" Target="../media/image156.svg"/><Relationship Id="rId4" Type="http://schemas.openxmlformats.org/officeDocument/2006/relationships/image" Target="../media/image152.svg"/><Relationship Id="rId9" Type="http://schemas.openxmlformats.org/officeDocument/2006/relationships/image" Target="../media/image15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40.emf"/><Relationship Id="rId2" Type="http://schemas.openxmlformats.org/officeDocument/2006/relationships/slideLayout" Target="../slideLayouts/slideLayout100.xml"/><Relationship Id="rId1" Type="http://schemas.openxmlformats.org/officeDocument/2006/relationships/tags" Target="../tags/tag264.xml"/><Relationship Id="rId6" Type="http://schemas.openxmlformats.org/officeDocument/2006/relationships/oleObject" Target="../embeddings/oleObject7.bin"/><Relationship Id="rId5" Type="http://schemas.openxmlformats.org/officeDocument/2006/relationships/image" Target="../media/image162.svg"/><Relationship Id="rId4" Type="http://schemas.openxmlformats.org/officeDocument/2006/relationships/image" Target="../media/image161.png"/></Relationships>
</file>

<file path=ppt/slides/_rels/slide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3" Type="http://schemas.openxmlformats.org/officeDocument/2006/relationships/notesSlide" Target="../notesSlides/notesSlide5.xml"/><Relationship Id="rId7" Type="http://schemas.openxmlformats.org/officeDocument/2006/relationships/image" Target="../media/image93.svg"/><Relationship Id="rId12" Type="http://schemas.openxmlformats.org/officeDocument/2006/relationships/image" Target="../media/image98.png"/><Relationship Id="rId2" Type="http://schemas.openxmlformats.org/officeDocument/2006/relationships/slideLayout" Target="../slideLayouts/slideLayout107.xml"/><Relationship Id="rId1" Type="http://schemas.openxmlformats.org/officeDocument/2006/relationships/tags" Target="../tags/tag225.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emf"/><Relationship Id="rId10" Type="http://schemas.openxmlformats.org/officeDocument/2006/relationships/image" Target="../media/image96.png"/><Relationship Id="rId4" Type="http://schemas.openxmlformats.org/officeDocument/2006/relationships/oleObject" Target="../embeddings/oleObject3.bin"/><Relationship Id="rId9" Type="http://schemas.openxmlformats.org/officeDocument/2006/relationships/image" Target="../media/image95.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notesSlide" Target="../notesSlides/notesSlide51.xml"/><Relationship Id="rId7" Type="http://schemas.openxmlformats.org/officeDocument/2006/relationships/image" Target="../media/image163.png"/><Relationship Id="rId2" Type="http://schemas.openxmlformats.org/officeDocument/2006/relationships/slideLayout" Target="../slideLayouts/slideLayout61.xml"/><Relationship Id="rId1" Type="http://schemas.openxmlformats.org/officeDocument/2006/relationships/tags" Target="../tags/tag265.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64.svg"/><Relationship Id="rId2" Type="http://schemas.openxmlformats.org/officeDocument/2006/relationships/slideLayout" Target="../slideLayouts/slideLayout100.xml"/><Relationship Id="rId1" Type="http://schemas.openxmlformats.org/officeDocument/2006/relationships/tags" Target="../tags/tag266.xml"/><Relationship Id="rId6" Type="http://schemas.openxmlformats.org/officeDocument/2006/relationships/image" Target="../media/image163.png"/><Relationship Id="rId5" Type="http://schemas.openxmlformats.org/officeDocument/2006/relationships/image" Target="../media/image140.emf"/><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66.svg"/><Relationship Id="rId2" Type="http://schemas.openxmlformats.org/officeDocument/2006/relationships/slideLayout" Target="../slideLayouts/slideLayout145.xml"/><Relationship Id="rId1" Type="http://schemas.openxmlformats.org/officeDocument/2006/relationships/tags" Target="../tags/tag267.xml"/><Relationship Id="rId6" Type="http://schemas.openxmlformats.org/officeDocument/2006/relationships/image" Target="../media/image165.png"/><Relationship Id="rId5" Type="http://schemas.openxmlformats.org/officeDocument/2006/relationships/image" Target="../media/image117.emf"/><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notesSlide" Target="../notesSlides/notesSlide54.xml"/><Relationship Id="rId7" Type="http://schemas.openxmlformats.org/officeDocument/2006/relationships/image" Target="../media/image167.png"/><Relationship Id="rId2" Type="http://schemas.openxmlformats.org/officeDocument/2006/relationships/slideLayout" Target="../slideLayouts/slideLayout61.xml"/><Relationship Id="rId1" Type="http://schemas.openxmlformats.org/officeDocument/2006/relationships/tags" Target="../tags/tag268.xml"/><Relationship Id="rId6" Type="http://schemas.openxmlformats.org/officeDocument/2006/relationships/image" Target="../media/image2.png"/><Relationship Id="rId5" Type="http://schemas.openxmlformats.org/officeDocument/2006/relationships/image" Target="../media/image110.emf"/><Relationship Id="rId4" Type="http://schemas.openxmlformats.org/officeDocument/2006/relationships/oleObject" Target="../embeddings/oleObject3.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6.xml"/><Relationship Id="rId1" Type="http://schemas.openxmlformats.org/officeDocument/2006/relationships/slideLayout" Target="../slideLayouts/slideLayout146.xml"/><Relationship Id="rId4" Type="http://schemas.openxmlformats.org/officeDocument/2006/relationships/image" Target="../media/image170.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2.svg"/><Relationship Id="rId2" Type="http://schemas.openxmlformats.org/officeDocument/2006/relationships/slideLayout" Target="../slideLayouts/slideLayout127.xml"/><Relationship Id="rId1" Type="http://schemas.openxmlformats.org/officeDocument/2006/relationships/tags" Target="../tags/tag226.xml"/><Relationship Id="rId6" Type="http://schemas.openxmlformats.org/officeDocument/2006/relationships/image" Target="../media/image101.png"/><Relationship Id="rId5" Type="http://schemas.openxmlformats.org/officeDocument/2006/relationships/image" Target="../media/image100.e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7.xml"/><Relationship Id="rId7" Type="http://schemas.openxmlformats.org/officeDocument/2006/relationships/image" Target="../media/image104.svg"/><Relationship Id="rId2" Type="http://schemas.openxmlformats.org/officeDocument/2006/relationships/slideLayout" Target="../slideLayouts/slideLayout147.xml"/><Relationship Id="rId1" Type="http://schemas.openxmlformats.org/officeDocument/2006/relationships/tags" Target="../tags/tag227.xml"/><Relationship Id="rId6" Type="http://schemas.openxmlformats.org/officeDocument/2006/relationships/image" Target="../media/image103.png"/><Relationship Id="rId11" Type="http://schemas.openxmlformats.org/officeDocument/2006/relationships/image" Target="../media/image102.svg"/><Relationship Id="rId5" Type="http://schemas.openxmlformats.org/officeDocument/2006/relationships/image" Target="../media/image91.emf"/><Relationship Id="rId10" Type="http://schemas.openxmlformats.org/officeDocument/2006/relationships/image" Target="../media/image101.png"/><Relationship Id="rId4" Type="http://schemas.openxmlformats.org/officeDocument/2006/relationships/oleObject" Target="../embeddings/oleObject3.bin"/><Relationship Id="rId9" Type="http://schemas.openxmlformats.org/officeDocument/2006/relationships/image" Target="../media/image10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7.xml"/><Relationship Id="rId1" Type="http://schemas.openxmlformats.org/officeDocument/2006/relationships/tags" Target="../tags/tag228.xml"/><Relationship Id="rId6" Type="http://schemas.openxmlformats.org/officeDocument/2006/relationships/image" Target="../media/image107.png"/><Relationship Id="rId5" Type="http://schemas.openxmlformats.org/officeDocument/2006/relationships/image" Target="../media/image100.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9.svg"/><Relationship Id="rId2" Type="http://schemas.openxmlformats.org/officeDocument/2006/relationships/slideLayout" Target="../slideLayouts/slideLayout127.xml"/><Relationship Id="rId1" Type="http://schemas.openxmlformats.org/officeDocument/2006/relationships/tags" Target="../tags/tag229.xml"/><Relationship Id="rId6" Type="http://schemas.openxmlformats.org/officeDocument/2006/relationships/image" Target="../media/image108.png"/><Relationship Id="rId5" Type="http://schemas.openxmlformats.org/officeDocument/2006/relationships/image" Target="../media/image100.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738F88-FBD2-B341-B694-230AC6023753}"/>
              </a:ext>
            </a:extLst>
          </p:cNvPr>
          <p:cNvSpPr>
            <a:spLocks noGrp="1"/>
          </p:cNvSpPr>
          <p:nvPr>
            <p:ph type="body" sz="quarter" idx="12"/>
          </p:nvPr>
        </p:nvSpPr>
        <p:spPr>
          <a:xfrm>
            <a:off x="457200" y="3311418"/>
            <a:ext cx="13716000" cy="1832082"/>
          </a:xfrm>
        </p:spPr>
        <p:txBody>
          <a:bodyPr/>
          <a:lstStyle/>
          <a:p>
            <a:r>
              <a:rPr lang="en-US" sz="8500" spc="-50" dirty="0"/>
              <a:t>Key person</a:t>
            </a:r>
          </a:p>
          <a:p>
            <a:r>
              <a:rPr lang="en-US" sz="8500" spc="-50" dirty="0"/>
              <a:t>life insurance</a:t>
            </a:r>
          </a:p>
        </p:txBody>
      </p:sp>
      <p:sp>
        <p:nvSpPr>
          <p:cNvPr id="13" name="Text Placeholder 3">
            <a:extLst>
              <a:ext uri="{FF2B5EF4-FFF2-40B4-BE49-F238E27FC236}">
                <a16:creationId xmlns:a16="http://schemas.microsoft.com/office/drawing/2014/main" id="{68C220B8-8AFA-114D-902B-8C0874D6A97B}"/>
              </a:ext>
            </a:extLst>
          </p:cNvPr>
          <p:cNvSpPr txBox="1">
            <a:spLocks/>
          </p:cNvSpPr>
          <p:nvPr/>
        </p:nvSpPr>
        <p:spPr>
          <a:xfrm>
            <a:off x="5442679" y="7057716"/>
            <a:ext cx="3765420" cy="313752"/>
          </a:xfrm>
          <a:prstGeom prst="rect">
            <a:avLst/>
          </a:prstGeom>
        </p:spPr>
        <p:txBody>
          <a:bodyPr/>
          <a:lstStyle>
            <a:lvl1pPr marL="0" indent="0" algn="ctr" defTabSz="1097198" rtl="0" eaLnBrk="1" latinLnBrk="0" hangingPunct="1">
              <a:lnSpc>
                <a:spcPct val="90000"/>
              </a:lnSpc>
              <a:spcBef>
                <a:spcPts val="1200"/>
              </a:spcBef>
              <a:buFont typeface="Arial" panose="020B0604020202020204" pitchFamily="34" charset="0"/>
              <a:buNone/>
              <a:defRPr sz="1800" b="0" i="0" kern="1200">
                <a:solidFill>
                  <a:srgbClr val="FFFFFF"/>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dirty="0"/>
              <a:t>Month 00, 2025</a:t>
            </a:r>
          </a:p>
        </p:txBody>
      </p:sp>
      <p:sp>
        <p:nvSpPr>
          <p:cNvPr id="2" name="Text Placeholder 1">
            <a:extLst>
              <a:ext uri="{FF2B5EF4-FFF2-40B4-BE49-F238E27FC236}">
                <a16:creationId xmlns:a16="http://schemas.microsoft.com/office/drawing/2014/main" id="{6243E29D-2345-A182-1D0C-FF42458E41E6}"/>
              </a:ext>
            </a:extLst>
          </p:cNvPr>
          <p:cNvSpPr txBox="1">
            <a:spLocks/>
          </p:cNvSpPr>
          <p:nvPr/>
        </p:nvSpPr>
        <p:spPr>
          <a:xfrm>
            <a:off x="0" y="5640408"/>
            <a:ext cx="14630400" cy="26146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125"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2"/>
                </a:solidFill>
              </a:rPr>
              <a:t>Protecting American small businesses</a:t>
            </a:r>
          </a:p>
        </p:txBody>
      </p:sp>
    </p:spTree>
    <p:extLst>
      <p:ext uri="{BB962C8B-B14F-4D97-AF65-F5344CB8AC3E}">
        <p14:creationId xmlns:p14="http://schemas.microsoft.com/office/powerpoint/2010/main" val="342931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C43F-4BBB-A081-FA03-4EFA4C940ED4}"/>
              </a:ext>
            </a:extLst>
          </p:cNvPr>
          <p:cNvSpPr>
            <a:spLocks noGrp="1"/>
          </p:cNvSpPr>
          <p:nvPr>
            <p:ph type="ctrTitle"/>
          </p:nvPr>
        </p:nvSpPr>
        <p:spPr/>
        <p:txBody>
          <a:bodyPr/>
          <a:lstStyle/>
          <a:p>
            <a:r>
              <a:rPr lang="en-US" dirty="0"/>
              <a:t>          </a:t>
            </a:r>
          </a:p>
        </p:txBody>
      </p:sp>
      <p:sp>
        <p:nvSpPr>
          <p:cNvPr id="6" name="Title 3">
            <a:extLst>
              <a:ext uri="{FF2B5EF4-FFF2-40B4-BE49-F238E27FC236}">
                <a16:creationId xmlns:a16="http://schemas.microsoft.com/office/drawing/2014/main" id="{E57D0411-D6D1-3AED-FB87-6B64C28D4314}"/>
              </a:ext>
            </a:extLst>
          </p:cNvPr>
          <p:cNvSpPr txBox="1">
            <a:spLocks/>
          </p:cNvSpPr>
          <p:nvPr/>
        </p:nvSpPr>
        <p:spPr>
          <a:xfrm>
            <a:off x="260593" y="453979"/>
            <a:ext cx="2443795" cy="2286000"/>
          </a:xfrm>
          <a:prstGeom prst="rect">
            <a:avLst/>
          </a:prstGeom>
        </p:spPr>
        <p:txBody>
          <a:bodyPr anchor="b">
            <a:normAutofit/>
          </a:bodyPr>
          <a:lstStyle>
            <a:lvl1pPr algn="l" defTabSz="1097253" rtl="0" eaLnBrk="1" latinLnBrk="0" hangingPunct="1">
              <a:lnSpc>
                <a:spcPct val="90000"/>
              </a:lnSpc>
              <a:spcBef>
                <a:spcPct val="0"/>
              </a:spcBef>
              <a:buNone/>
              <a:defRPr sz="15000" b="1" i="0" kern="1200">
                <a:solidFill>
                  <a:srgbClr val="73C0FF"/>
                </a:solidFill>
                <a:latin typeface="Segoe UI" panose="020B0502040204020203" pitchFamily="34" charset="0"/>
                <a:ea typeface="+mj-ea"/>
                <a:cs typeface="+mj-cs"/>
                <a:sym typeface="Segoe UI" panose="020B0502040204020203" pitchFamily="34" charset="0"/>
              </a:defRPr>
            </a:lvl1pPr>
          </a:lstStyle>
          <a:p>
            <a:r>
              <a:rPr lang="en-US" dirty="0">
                <a:solidFill>
                  <a:schemeClr val="bg2"/>
                </a:solidFill>
              </a:rPr>
              <a:t>2</a:t>
            </a:r>
          </a:p>
        </p:txBody>
      </p:sp>
      <p:sp>
        <p:nvSpPr>
          <p:cNvPr id="7" name="Subtitle 4">
            <a:extLst>
              <a:ext uri="{FF2B5EF4-FFF2-40B4-BE49-F238E27FC236}">
                <a16:creationId xmlns:a16="http://schemas.microsoft.com/office/drawing/2014/main" id="{D8284DE8-BD49-C11F-B9B9-3FEA48BA4A2A}"/>
              </a:ext>
            </a:extLst>
          </p:cNvPr>
          <p:cNvSpPr>
            <a:spLocks noGrp="1"/>
          </p:cNvSpPr>
          <p:nvPr>
            <p:ph type="subTitle" idx="1"/>
          </p:nvPr>
        </p:nvSpPr>
        <p:spPr>
          <a:xfrm>
            <a:off x="372179" y="3012268"/>
            <a:ext cx="10709222" cy="1968808"/>
          </a:xfrm>
        </p:spPr>
        <p:txBody>
          <a:bodyPr/>
          <a:lstStyle/>
          <a:p>
            <a:pPr>
              <a:lnSpc>
                <a:spcPts val="6000"/>
              </a:lnSpc>
              <a:spcBef>
                <a:spcPts val="0"/>
              </a:spcBef>
            </a:pPr>
            <a:r>
              <a:rPr lang="en-US" dirty="0">
                <a:solidFill>
                  <a:schemeClr val="bg2"/>
                </a:solidFill>
                <a:ea typeface="Palatino" pitchFamily="2" charset="77"/>
                <a:cs typeface="Segoe UI" panose="020B0502040204020203" pitchFamily="34" charset="0"/>
              </a:rPr>
              <a:t>Key person valuation</a:t>
            </a:r>
            <a:endParaRPr lang="en-US" dirty="0">
              <a:solidFill>
                <a:schemeClr val="bg2"/>
              </a:solidFill>
              <a:cs typeface="Segoe UI" panose="020B0502040204020203" pitchFamily="34" charset="0"/>
              <a:sym typeface="Segoe UI" panose="020B0502040204020203" pitchFamily="34" charset="0"/>
            </a:endParaRPr>
          </a:p>
        </p:txBody>
      </p:sp>
      <p:sp>
        <p:nvSpPr>
          <p:cNvPr id="5" name="Slide Number Placeholder 4">
            <a:extLst>
              <a:ext uri="{FF2B5EF4-FFF2-40B4-BE49-F238E27FC236}">
                <a16:creationId xmlns:a16="http://schemas.microsoft.com/office/drawing/2014/main" id="{AD49A5C3-6DAA-3FF5-0F97-54CA0DCC4D62}"/>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8" name="Footer Placeholder 3">
            <a:extLst>
              <a:ext uri="{FF2B5EF4-FFF2-40B4-BE49-F238E27FC236}">
                <a16:creationId xmlns:a16="http://schemas.microsoft.com/office/drawing/2014/main" id="{8BE196F8-C92B-FFC8-B509-9D0CEABC6703}"/>
              </a:ext>
            </a:extLst>
          </p:cNvPr>
          <p:cNvSpPr>
            <a:spLocks noGrp="1"/>
          </p:cNvSpPr>
          <p:nvPr>
            <p:ph type="ftr" sz="quarter" idx="3"/>
          </p:nvPr>
        </p:nvSpPr>
        <p:spPr>
          <a:xfrm>
            <a:off x="9362831" y="7615599"/>
            <a:ext cx="4520808" cy="218918"/>
          </a:xfrm>
        </p:spPr>
        <p:txBody>
          <a:body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946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F1F951-7F2D-127E-CD23-ECD78D013378}"/>
              </a:ext>
            </a:extLst>
          </p:cNvPr>
          <p:cNvSpPr/>
          <p:nvPr/>
        </p:nvSpPr>
        <p:spPr>
          <a:xfrm>
            <a:off x="7" y="2286000"/>
            <a:ext cx="14630393" cy="502920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24" name="Straight Connector 23">
            <a:extLst>
              <a:ext uri="{FF2B5EF4-FFF2-40B4-BE49-F238E27FC236}">
                <a16:creationId xmlns:a16="http://schemas.microsoft.com/office/drawing/2014/main" id="{1A425560-E6FA-6A1D-CAD6-755BF63121CB}"/>
              </a:ext>
            </a:extLst>
          </p:cNvPr>
          <p:cNvCxnSpPr>
            <a:cxnSpLocks/>
          </p:cNvCxnSpPr>
          <p:nvPr/>
        </p:nvCxnSpPr>
        <p:spPr>
          <a:xfrm>
            <a:off x="5088612" y="3187700"/>
            <a:ext cx="0" cy="420632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EE241D-1F82-8A9E-94E6-07FF958D4534}"/>
              </a:ext>
            </a:extLst>
          </p:cNvPr>
          <p:cNvCxnSpPr>
            <a:cxnSpLocks/>
          </p:cNvCxnSpPr>
          <p:nvPr/>
        </p:nvCxnSpPr>
        <p:spPr>
          <a:xfrm>
            <a:off x="9863544" y="3213463"/>
            <a:ext cx="0" cy="4219045"/>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4">
            <a:extLst>
              <a:ext uri="{FF2B5EF4-FFF2-40B4-BE49-F238E27FC236}">
                <a16:creationId xmlns:a16="http://schemas.microsoft.com/office/drawing/2014/main" id="{2458DEAC-4F83-0E8C-F144-86E3B9B64F4E}"/>
              </a:ext>
            </a:extLst>
          </p:cNvPr>
          <p:cNvSpPr txBox="1">
            <a:spLocks/>
          </p:cNvSpPr>
          <p:nvPr/>
        </p:nvSpPr>
        <p:spPr>
          <a:xfrm>
            <a:off x="0" y="2280775"/>
            <a:ext cx="14630400" cy="906925"/>
          </a:xfrm>
          <a:prstGeom prst="rect">
            <a:avLst/>
          </a:prstGeom>
          <a:solidFill>
            <a:schemeClr val="bg1"/>
          </a:solidFill>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endParaRPr lang="en-US" b="0" spc="10" dirty="0">
              <a:solidFill>
                <a:schemeClr val="bg2"/>
              </a:solidFill>
              <a:ea typeface="Palatino" pitchFamily="2" charset="77"/>
              <a:cs typeface="Segoe UI" panose="020B0502040204020203" pitchFamily="34" charset="0"/>
            </a:endParaRPr>
          </a:p>
        </p:txBody>
      </p: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Who are key people, anyway?</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latin typeface="Segoe UI" panose="020B0502040204020203" pitchFamily="34" charset="0"/>
                <a:cs typeface="Segoe UI" panose="020B0502040204020203" pitchFamily="34" charset="0"/>
              </a:rPr>
              <a:t>Key person life insurance — Month 00, 202</a:t>
            </a:r>
            <a:r>
              <a:rPr lang="en-US" altLang="ko-KR" sz="960" b="1" dirty="0">
                <a:latin typeface="Segoe UI" panose="020B0502040204020203" pitchFamily="34" charset="0"/>
                <a:cs typeface="Segoe UI" panose="020B0502040204020203" pitchFamily="34" charset="0"/>
              </a:rPr>
              <a:t>5</a:t>
            </a:r>
            <a:endParaRPr lang="en-US" sz="960" b="1" dirty="0">
              <a:latin typeface="Segoe UI" panose="020B0502040204020203" pitchFamily="34" charset="0"/>
              <a:cs typeface="Segoe UI" panose="020B0502040204020203" pitchFamily="34" charset="0"/>
            </a:endParaRPr>
          </a:p>
        </p:txBody>
      </p:sp>
      <p:sp>
        <p:nvSpPr>
          <p:cNvPr id="29" name="Text Placeholder 4">
            <a:extLst>
              <a:ext uri="{FF2B5EF4-FFF2-40B4-BE49-F238E27FC236}">
                <a16:creationId xmlns:a16="http://schemas.microsoft.com/office/drawing/2014/main" id="{CFA74B17-8659-839C-C10F-AE9F2EF8717E}"/>
              </a:ext>
            </a:extLst>
          </p:cNvPr>
          <p:cNvSpPr txBox="1">
            <a:spLocks/>
          </p:cNvSpPr>
          <p:nvPr/>
        </p:nvSpPr>
        <p:spPr>
          <a:xfrm>
            <a:off x="5442856" y="4035473"/>
            <a:ext cx="4266751" cy="2166890"/>
          </a:xfrm>
          <a:prstGeom prst="rect">
            <a:avLst/>
          </a:prstGeom>
        </p:spPr>
        <p:txBody>
          <a:bodyPr anchor="ctr" anchorCtr="0"/>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chemeClr val="bg2"/>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002577"/>
              </a:buClr>
            </a:pPr>
            <a:r>
              <a:rPr lang="en-US" altLang="en-US" sz="2200" dirty="0">
                <a:latin typeface="Segoe UI" panose="020B0502040204020203" pitchFamily="34" charset="0"/>
                <a:cs typeface="Segoe UI" panose="020B0502040204020203" pitchFamily="34" charset="0"/>
              </a:rPr>
              <a:t>Who has special, difficult-to-replace skills or experience?</a:t>
            </a:r>
          </a:p>
        </p:txBody>
      </p:sp>
      <p:sp>
        <p:nvSpPr>
          <p:cNvPr id="30" name="Text Placeholder 4">
            <a:extLst>
              <a:ext uri="{FF2B5EF4-FFF2-40B4-BE49-F238E27FC236}">
                <a16:creationId xmlns:a16="http://schemas.microsoft.com/office/drawing/2014/main" id="{7988FC3C-0DCD-975D-EE19-D5C7A1262B0A}"/>
              </a:ext>
            </a:extLst>
          </p:cNvPr>
          <p:cNvSpPr txBox="1">
            <a:spLocks/>
          </p:cNvSpPr>
          <p:nvPr/>
        </p:nvSpPr>
        <p:spPr>
          <a:xfrm>
            <a:off x="10242715" y="4035473"/>
            <a:ext cx="3576979" cy="2176484"/>
          </a:xfrm>
          <a:prstGeom prst="rect">
            <a:avLst/>
          </a:prstGeom>
        </p:spPr>
        <p:txBody>
          <a:bodyPr anchor="ctr" anchorCtr="0"/>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chemeClr val="bg2"/>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7938">
              <a:lnSpc>
                <a:spcPct val="100000"/>
              </a:lnSpc>
              <a:buClr>
                <a:srgbClr val="002577"/>
              </a:buClr>
            </a:pPr>
            <a:r>
              <a:rPr lang="en-US" altLang="en-US" sz="2200" dirty="0">
                <a:latin typeface="Segoe UI" panose="020B0502040204020203" pitchFamily="34" charset="0"/>
                <a:cs typeface="Segoe UI" panose="020B0502040204020203" pitchFamily="34" charset="0"/>
              </a:rPr>
              <a:t>Who holds considerable </a:t>
            </a:r>
            <a:r>
              <a:rPr lang="en-US" altLang="en-US" sz="2200" dirty="0">
                <a:solidFill>
                  <a:schemeClr val="tx2"/>
                </a:solidFill>
                <a:latin typeface="Segoe UI" panose="020B0502040204020203" pitchFamily="34" charset="0"/>
                <a:cs typeface="Segoe UI" panose="020B0502040204020203" pitchFamily="34" charset="0"/>
              </a:rPr>
              <a:t>goodwill</a:t>
            </a:r>
            <a:r>
              <a:rPr lang="en-US" altLang="en-US" sz="2200" dirty="0">
                <a:latin typeface="Segoe UI" panose="020B0502040204020203" pitchFamily="34" charset="0"/>
                <a:cs typeface="Segoe UI" panose="020B0502040204020203" pitchFamily="34" charset="0"/>
              </a:rPr>
              <a:t> in the eyes of the customer?</a:t>
            </a:r>
          </a:p>
        </p:txBody>
      </p:sp>
      <p:cxnSp>
        <p:nvCxnSpPr>
          <p:cNvPr id="4" name="Straight Connector 3">
            <a:extLst>
              <a:ext uri="{FF2B5EF4-FFF2-40B4-BE49-F238E27FC236}">
                <a16:creationId xmlns:a16="http://schemas.microsoft.com/office/drawing/2014/main" id="{915DEBD7-5884-DA33-447B-DAA6A278C2C6}"/>
              </a:ext>
            </a:extLst>
          </p:cNvPr>
          <p:cNvCxnSpPr>
            <a:cxnSpLocks/>
          </p:cNvCxnSpPr>
          <p:nvPr/>
        </p:nvCxnSpPr>
        <p:spPr>
          <a:xfrm flipH="1">
            <a:off x="0" y="3187700"/>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FF5AEF13-6421-5911-C130-78E6B58197E6}"/>
              </a:ext>
            </a:extLst>
          </p:cNvPr>
          <p:cNvSpPr txBox="1">
            <a:spLocks/>
          </p:cNvSpPr>
          <p:nvPr/>
        </p:nvSpPr>
        <p:spPr>
          <a:xfrm>
            <a:off x="342144" y="2514600"/>
            <a:ext cx="13831055" cy="673100"/>
          </a:xfrm>
          <a:prstGeom prst="rect">
            <a:avLst/>
          </a:prstGeom>
        </p:spPr>
        <p:txBody>
          <a:bodyPr>
            <a:noAutofit/>
          </a:bodyPr>
          <a:lstStyle>
            <a:lvl1pPr marL="0" indent="0" algn="l" defTabSz="1097253" rtl="0" eaLnBrk="1" latinLnBrk="0" hangingPunct="1">
              <a:lnSpc>
                <a:spcPts val="3000"/>
              </a:lnSpc>
              <a:spcBef>
                <a:spcPts val="1200"/>
              </a:spcBef>
              <a:buFont typeface="Arial" panose="020B0604020202020204" pitchFamily="34" charset="0"/>
              <a:buNone/>
              <a:defRPr sz="3500" b="1"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ctr"/>
            <a:r>
              <a:rPr lang="en-US" sz="2500" dirty="0">
                <a:solidFill>
                  <a:schemeClr val="bg2"/>
                </a:solidFill>
              </a:rPr>
              <a:t>Who contributes significant sales?</a:t>
            </a:r>
            <a:endParaRPr lang="en-US" sz="25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6" name="Text Placeholder 10">
            <a:extLst>
              <a:ext uri="{FF2B5EF4-FFF2-40B4-BE49-F238E27FC236}">
                <a16:creationId xmlns:a16="http://schemas.microsoft.com/office/drawing/2014/main" id="{A822A69D-018E-B60A-1A9E-519DF5B7EEED}"/>
              </a:ext>
            </a:extLst>
          </p:cNvPr>
          <p:cNvSpPr txBox="1">
            <a:spLocks/>
          </p:cNvSpPr>
          <p:nvPr/>
        </p:nvSpPr>
        <p:spPr>
          <a:xfrm>
            <a:off x="365760" y="4035473"/>
            <a:ext cx="4560254" cy="2206301"/>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2700" indent="0">
              <a:lnSpc>
                <a:spcPct val="100000"/>
              </a:lnSpc>
              <a:buClr>
                <a:srgbClr val="002577"/>
              </a:buClr>
              <a:buNone/>
              <a:tabLst>
                <a:tab pos="184150" algn="l"/>
              </a:tabLst>
            </a:pPr>
            <a:r>
              <a:rPr lang="en-US" sz="2200" b="1" dirty="0">
                <a:solidFill>
                  <a:schemeClr val="bg2"/>
                </a:solidFill>
                <a:latin typeface="Segoe UI" panose="020B0502040204020203" pitchFamily="34" charset="0"/>
                <a:cs typeface="Segoe UI" panose="020B0502040204020203" pitchFamily="34" charset="0"/>
              </a:rPr>
              <a:t>Who are the </a:t>
            </a:r>
            <a:r>
              <a:rPr lang="en-US" sz="2200" b="1" dirty="0">
                <a:solidFill>
                  <a:schemeClr val="tx2"/>
                </a:solidFill>
                <a:latin typeface="Segoe UI" panose="020B0502040204020203" pitchFamily="34" charset="0"/>
                <a:cs typeface="Segoe UI" panose="020B0502040204020203" pitchFamily="34" charset="0"/>
              </a:rPr>
              <a:t>brains</a:t>
            </a:r>
            <a:r>
              <a:rPr lang="en-US" sz="2200" b="1" dirty="0">
                <a:solidFill>
                  <a:schemeClr val="bg2"/>
                </a:solidFill>
                <a:latin typeface="Segoe UI" panose="020B0502040204020203" pitchFamily="34" charset="0"/>
                <a:cs typeface="Segoe UI" panose="020B0502040204020203" pitchFamily="34" charset="0"/>
              </a:rPr>
              <a:t> behind: </a:t>
            </a:r>
          </a:p>
          <a:p>
            <a:pPr marL="287338" lvl="1" indent="-280988">
              <a:lnSpc>
                <a:spcPct val="100000"/>
              </a:lnSpc>
              <a:spcBef>
                <a:spcPts val="12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Marketing?</a:t>
            </a:r>
          </a:p>
          <a:p>
            <a:pPr marL="287338" lvl="1" indent="-280988">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Product development?</a:t>
            </a:r>
          </a:p>
          <a:p>
            <a:pPr marL="287338" lvl="1" indent="-280988">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Finance/Operations?</a:t>
            </a:r>
          </a:p>
          <a:p>
            <a:pPr marL="287338" lvl="1" indent="-280988">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Other areas with significant, positive impact on the organization?</a:t>
            </a:r>
          </a:p>
        </p:txBody>
      </p:sp>
    </p:spTree>
    <p:extLst>
      <p:ext uri="{BB962C8B-B14F-4D97-AF65-F5344CB8AC3E}">
        <p14:creationId xmlns:p14="http://schemas.microsoft.com/office/powerpoint/2010/main" val="251072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29C784-5321-8DA3-DE74-25BDD670F257}"/>
              </a:ext>
            </a:extLst>
          </p:cNvPr>
          <p:cNvSpPr/>
          <p:nvPr/>
        </p:nvSpPr>
        <p:spPr>
          <a:xfrm>
            <a:off x="7315200" y="0"/>
            <a:ext cx="73152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2146" y="459462"/>
            <a:ext cx="6294181" cy="895206"/>
          </a:xfrm>
        </p:spPr>
        <p:txBody>
          <a:bodyPr/>
          <a:lstStyle/>
          <a:p>
            <a:pPr lvl="0"/>
            <a:r>
              <a:rPr lang="en-US" dirty="0"/>
              <a:t>How much is enough?</a:t>
            </a:r>
          </a:p>
        </p:txBody>
      </p:sp>
      <p:sp>
        <p:nvSpPr>
          <p:cNvPr id="12" name="Footer Placeholder 3">
            <a:extLst>
              <a:ext uri="{FF2B5EF4-FFF2-40B4-BE49-F238E27FC236}">
                <a16:creationId xmlns:a16="http://schemas.microsoft.com/office/drawing/2014/main" id="{816C52E1-4373-F64F-AE32-537B736B1AAA}"/>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10" name="Text Placeholder 4">
            <a:extLst>
              <a:ext uri="{FF2B5EF4-FFF2-40B4-BE49-F238E27FC236}">
                <a16:creationId xmlns:a16="http://schemas.microsoft.com/office/drawing/2014/main" id="{541529C6-D20E-C5CE-B3CE-A60EBF1A929C}"/>
              </a:ext>
            </a:extLst>
          </p:cNvPr>
          <p:cNvSpPr txBox="1">
            <a:spLocks/>
          </p:cNvSpPr>
          <p:nvPr/>
        </p:nvSpPr>
        <p:spPr>
          <a:xfrm>
            <a:off x="8253535" y="5387909"/>
            <a:ext cx="5456113" cy="1317691"/>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2700" indent="0" algn="ctr">
              <a:lnSpc>
                <a:spcPct val="100000"/>
              </a:lnSpc>
              <a:buClr>
                <a:srgbClr val="002577"/>
              </a:buClr>
              <a:buNone/>
              <a:tabLst>
                <a:tab pos="184150" algn="l"/>
              </a:tabLst>
            </a:pPr>
            <a:r>
              <a:rPr lang="en-US" altLang="en-US" sz="2000" b="1" spc="30" dirty="0">
                <a:solidFill>
                  <a:schemeClr val="bg2"/>
                </a:solidFill>
                <a:latin typeface="Segoe UI" panose="020B0502040204020203" pitchFamily="34" charset="0"/>
                <a:cs typeface="Segoe UI" panose="020B0502040204020203" pitchFamily="34" charset="0"/>
              </a:rPr>
              <a:t>How much key person coverage is needed </a:t>
            </a:r>
            <a:r>
              <a:rPr lang="en-US" altLang="en-US" sz="2000" b="1" spc="-30" dirty="0">
                <a:solidFill>
                  <a:schemeClr val="bg2"/>
                </a:solidFill>
                <a:latin typeface="Segoe UI" panose="020B0502040204020203" pitchFamily="34" charset="0"/>
                <a:cs typeface="Segoe UI" panose="020B0502040204020203" pitchFamily="34" charset="0"/>
              </a:rPr>
              <a:t>depends on what the business stands to lose </a:t>
            </a:r>
            <a:r>
              <a:rPr lang="en-US" altLang="en-US" sz="2000" b="1" dirty="0">
                <a:solidFill>
                  <a:schemeClr val="bg2"/>
                </a:solidFill>
                <a:latin typeface="Segoe UI" panose="020B0502040204020203" pitchFamily="34" charset="0"/>
                <a:cs typeface="Segoe UI" panose="020B0502040204020203" pitchFamily="34" charset="0"/>
              </a:rPr>
              <a:t>at the key person’s death.</a:t>
            </a:r>
            <a:endParaRPr lang="en-US" sz="2000" b="1" dirty="0">
              <a:solidFill>
                <a:schemeClr val="bg2"/>
              </a:solidFill>
              <a:latin typeface="Segoe UI" panose="020B0502040204020203" pitchFamily="34" charset="0"/>
              <a:cs typeface="Segoe UI" panose="020B0502040204020203" pitchFamily="34" charset="0"/>
            </a:endParaRPr>
          </a:p>
        </p:txBody>
      </p:sp>
      <p:sp>
        <p:nvSpPr>
          <p:cNvPr id="4" name="Text Placeholder 10">
            <a:extLst>
              <a:ext uri="{FF2B5EF4-FFF2-40B4-BE49-F238E27FC236}">
                <a16:creationId xmlns:a16="http://schemas.microsoft.com/office/drawing/2014/main" id="{2F930A12-8560-4E8A-849C-F971A6B7129E}"/>
              </a:ext>
            </a:extLst>
          </p:cNvPr>
          <p:cNvSpPr txBox="1">
            <a:spLocks/>
          </p:cNvSpPr>
          <p:nvPr/>
        </p:nvSpPr>
        <p:spPr>
          <a:xfrm>
            <a:off x="368631" y="2259391"/>
            <a:ext cx="4471726" cy="4615542"/>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2000"/>
              </a:spcBef>
              <a:buClr>
                <a:srgbClr val="162B48"/>
              </a:buClr>
              <a:buNone/>
            </a:pPr>
            <a:r>
              <a:rPr lang="en-US" altLang="en-US" sz="2200" b="1" dirty="0">
                <a:solidFill>
                  <a:srgbClr val="002677"/>
                </a:solidFill>
                <a:latin typeface="Segoe UI" panose="020B0502040204020203" pitchFamily="34" charset="0"/>
                <a:cs typeface="Segoe UI" panose="020B0502040204020203" pitchFamily="34" charset="0"/>
              </a:rPr>
              <a:t>Valuing the potential loss can take a number of avenues:</a:t>
            </a:r>
          </a:p>
          <a:p>
            <a:pPr marL="285750" lvl="1" indent="-279400">
              <a:lnSpc>
                <a:spcPct val="100000"/>
              </a:lnSpc>
              <a:spcBef>
                <a:spcPts val="12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Multiple of salary</a:t>
            </a:r>
          </a:p>
          <a:p>
            <a:pPr marL="285750" lvl="1" indent="-279400">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Cost to replace contributions</a:t>
            </a:r>
          </a:p>
          <a:p>
            <a:pPr marL="285750" lvl="1" indent="-279400">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Cost to replace lost sales/profits</a:t>
            </a:r>
          </a:p>
          <a:p>
            <a:pPr marL="285750" lvl="1" indent="-279400">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Cost to replace experience</a:t>
            </a:r>
          </a:p>
          <a:p>
            <a:pPr marL="285750" lvl="1" indent="-279400">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Loss of excess earnings</a:t>
            </a:r>
          </a:p>
          <a:p>
            <a:pPr marL="285750" lvl="1" indent="-279400">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Loss of business value</a:t>
            </a:r>
          </a:p>
        </p:txBody>
      </p:sp>
      <p:pic>
        <p:nvPicPr>
          <p:cNvPr id="9" name="Graphic 8">
            <a:extLst>
              <a:ext uri="{FF2B5EF4-FFF2-40B4-BE49-F238E27FC236}">
                <a16:creationId xmlns:a16="http://schemas.microsoft.com/office/drawing/2014/main" id="{83C5BEA1-E782-DDC6-CAB2-FC40196BF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39274" y="1267746"/>
            <a:ext cx="1675228" cy="1619387"/>
          </a:xfrm>
          <a:prstGeom prst="rect">
            <a:avLst/>
          </a:prstGeom>
        </p:spPr>
      </p:pic>
    </p:spTree>
    <p:extLst>
      <p:ext uri="{BB962C8B-B14F-4D97-AF65-F5344CB8AC3E}">
        <p14:creationId xmlns:p14="http://schemas.microsoft.com/office/powerpoint/2010/main" val="264725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12D0C41-ACB4-E44D-FC7D-3F9C21FA7ABB}"/>
              </a:ext>
            </a:extLst>
          </p:cNvPr>
          <p:cNvSpPr/>
          <p:nvPr/>
        </p:nvSpPr>
        <p:spPr>
          <a:xfrm>
            <a:off x="7315200" y="0"/>
            <a:ext cx="7315200"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F4BFB03B-6434-C344-8E40-11399E29622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4BFB03B-6434-C344-8E40-11399E29622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201D2120-D3CE-0641-9D58-13ABC0C1B25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chemeClr val="bg2"/>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960" b="1" i="0" u="none" strike="noStrike" kern="1200" cap="none" spc="0" normalizeH="0" baseline="0" noProof="0" dirty="0">
              <a:ln>
                <a:noFill/>
              </a:ln>
              <a:solidFill>
                <a:schemeClr val="bg2"/>
              </a:solidFill>
              <a:effectLst/>
              <a:uLnTx/>
              <a:uFillTx/>
              <a:latin typeface="Segoe UI" panose="020B0502040204020203" pitchFamily="34" charset="0"/>
              <a:ea typeface="+mn-ea"/>
              <a:cs typeface="+mn-cs"/>
              <a:sym typeface="Segoe UI" panose="020B0502040204020203" pitchFamily="34" charset="0"/>
            </a:endParaRPr>
          </a:p>
        </p:txBody>
      </p:sp>
      <p:sp>
        <p:nvSpPr>
          <p:cNvPr id="8" name="Text Placeholder 7">
            <a:extLst>
              <a:ext uri="{FF2B5EF4-FFF2-40B4-BE49-F238E27FC236}">
                <a16:creationId xmlns:a16="http://schemas.microsoft.com/office/drawing/2014/main" id="{3571A9C2-2877-F240-A090-EBF80BB3AF3F}"/>
              </a:ext>
            </a:extLst>
          </p:cNvPr>
          <p:cNvSpPr>
            <a:spLocks noGrp="1"/>
          </p:cNvSpPr>
          <p:nvPr>
            <p:ph type="body" sz="quarter" idx="15"/>
          </p:nvPr>
        </p:nvSpPr>
        <p:spPr>
          <a:xfrm>
            <a:off x="342145" y="459462"/>
            <a:ext cx="12002256" cy="656957"/>
          </a:xfrm>
        </p:spPr>
        <p:txBody>
          <a:bodyPr/>
          <a:lstStyle/>
          <a:p>
            <a:pPr lvl="0"/>
            <a:r>
              <a:rPr lang="en-US" dirty="0"/>
              <a:t>Case study: Sam Sales</a:t>
            </a:r>
          </a:p>
        </p:txBody>
      </p:sp>
      <p:sp>
        <p:nvSpPr>
          <p:cNvPr id="5" name="Footer Placeholder 4">
            <a:extLst>
              <a:ext uri="{FF2B5EF4-FFF2-40B4-BE49-F238E27FC236}">
                <a16:creationId xmlns:a16="http://schemas.microsoft.com/office/drawing/2014/main" id="{304A5FF2-872F-62B4-612F-D4F7F519179E}"/>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19" name="Text Placeholder 1">
            <a:extLst>
              <a:ext uri="{FF2B5EF4-FFF2-40B4-BE49-F238E27FC236}">
                <a16:creationId xmlns:a16="http://schemas.microsoft.com/office/drawing/2014/main" id="{2E5A1BF4-2055-F068-04F3-4C949E089B78}"/>
              </a:ext>
            </a:extLst>
          </p:cNvPr>
          <p:cNvSpPr txBox="1">
            <a:spLocks/>
          </p:cNvSpPr>
          <p:nvPr/>
        </p:nvSpPr>
        <p:spPr>
          <a:xfrm>
            <a:off x="397969" y="3609852"/>
            <a:ext cx="5126531" cy="1002647"/>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3500" dirty="0">
                <a:solidFill>
                  <a:schemeClr val="accent1"/>
                </a:solidFill>
                <a:latin typeface="Segoe UI" panose="020B0502040204020203" pitchFamily="34" charset="0"/>
                <a:sym typeface="Segoe UI" panose="020B0502040204020203" pitchFamily="34" charset="0"/>
              </a:rPr>
              <a:t>Meet</a:t>
            </a:r>
          </a:p>
          <a:p>
            <a:pPr marL="0" indent="0">
              <a:spcBef>
                <a:spcPts val="0"/>
              </a:spcBef>
              <a:buNone/>
            </a:pPr>
            <a:r>
              <a:rPr lang="en-US" sz="3500" b="1" dirty="0">
                <a:solidFill>
                  <a:schemeClr val="accent1"/>
                </a:solidFill>
                <a:latin typeface="Segoe UI" panose="020B0502040204020203" pitchFamily="34" charset="0"/>
                <a:sym typeface="Segoe UI" panose="020B0502040204020203" pitchFamily="34" charset="0"/>
              </a:rPr>
              <a:t>Sam Sales</a:t>
            </a:r>
          </a:p>
        </p:txBody>
      </p:sp>
      <p:sp>
        <p:nvSpPr>
          <p:cNvPr id="21" name="Text Placeholder 7">
            <a:extLst>
              <a:ext uri="{FF2B5EF4-FFF2-40B4-BE49-F238E27FC236}">
                <a16:creationId xmlns:a16="http://schemas.microsoft.com/office/drawing/2014/main" id="{7ADB8114-BB3A-C2D6-EDE2-6A8C325CF43B}"/>
              </a:ext>
            </a:extLst>
          </p:cNvPr>
          <p:cNvSpPr txBox="1">
            <a:spLocks/>
          </p:cNvSpPr>
          <p:nvPr/>
        </p:nvSpPr>
        <p:spPr>
          <a:xfrm>
            <a:off x="8323869" y="1982926"/>
            <a:ext cx="5297864" cy="4399021"/>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3360" b="0" i="0" kern="1200">
                <a:solidFill>
                  <a:schemeClr val="tx1"/>
                </a:solidFill>
                <a:latin typeface="IBM Eliot Sans Medium" panose="020B0703050000000000"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5275" indent="-295275">
              <a:lnSpc>
                <a:spcPct val="100000"/>
              </a:lnSpc>
              <a:buClr>
                <a:schemeClr val="bg1"/>
              </a:buClr>
              <a:buFont typeface="Courier New" panose="02070309020205020404" pitchFamily="49" charset="0"/>
              <a:buChar char="o"/>
            </a:pPr>
            <a:r>
              <a:rPr lang="en-US" altLang="en-US" sz="2000" dirty="0">
                <a:solidFill>
                  <a:schemeClr val="bg2"/>
                </a:solidFill>
                <a:latin typeface="Segoe UI" panose="020B0502040204020203" pitchFamily="34" charset="0"/>
              </a:rPr>
              <a:t>ACME Adhesives #1 salesperson</a:t>
            </a:r>
          </a:p>
          <a:p>
            <a:pPr marL="295275" indent="-295275">
              <a:lnSpc>
                <a:spcPct val="100000"/>
              </a:lnSpc>
              <a:buClr>
                <a:schemeClr val="bg1"/>
              </a:buClr>
              <a:buFont typeface="Courier New" panose="02070309020205020404" pitchFamily="49" charset="0"/>
              <a:buChar char="o"/>
            </a:pPr>
            <a:r>
              <a:rPr lang="en-US" altLang="en-US" sz="2000" dirty="0">
                <a:solidFill>
                  <a:schemeClr val="bg2"/>
                </a:solidFill>
                <a:latin typeface="Segoe UI" panose="020B0502040204020203" pitchFamily="34" charset="0"/>
              </a:rPr>
              <a:t>Total sales for ACME are $1,000,000</a:t>
            </a:r>
          </a:p>
          <a:p>
            <a:pPr marL="295275" indent="-295275">
              <a:lnSpc>
                <a:spcPct val="100000"/>
              </a:lnSpc>
              <a:buClr>
                <a:schemeClr val="bg1"/>
              </a:buClr>
              <a:buFont typeface="Courier New" panose="02070309020205020404" pitchFamily="49" charset="0"/>
              <a:buChar char="o"/>
            </a:pPr>
            <a:r>
              <a:rPr lang="en-US" altLang="en-US" sz="2000" dirty="0">
                <a:solidFill>
                  <a:schemeClr val="bg2"/>
                </a:solidFill>
                <a:latin typeface="Segoe UI" panose="020B0502040204020203" pitchFamily="34" charset="0"/>
              </a:rPr>
              <a:t>Sam’s sales last year: $375,000 or 37.5%</a:t>
            </a:r>
          </a:p>
          <a:p>
            <a:pPr marL="295275" indent="-295275">
              <a:lnSpc>
                <a:spcPct val="100000"/>
              </a:lnSpc>
              <a:buClr>
                <a:schemeClr val="bg1"/>
              </a:buClr>
              <a:buFont typeface="Courier New" panose="02070309020205020404" pitchFamily="49" charset="0"/>
              <a:buChar char="o"/>
            </a:pPr>
            <a:r>
              <a:rPr lang="en-US" altLang="en-US" sz="2000" spc="-20" dirty="0">
                <a:solidFill>
                  <a:schemeClr val="bg2"/>
                </a:solidFill>
                <a:latin typeface="Segoe UI" panose="020B0502040204020203" pitchFamily="34" charset="0"/>
              </a:rPr>
              <a:t>The average for the other five salespeople is $125,000 or 1/3 of Sam’s results</a:t>
            </a:r>
          </a:p>
          <a:p>
            <a:pPr marL="295275" indent="-295275">
              <a:lnSpc>
                <a:spcPct val="100000"/>
              </a:lnSpc>
              <a:buClr>
                <a:schemeClr val="bg1"/>
              </a:buClr>
              <a:buFont typeface="Courier New" panose="02070309020205020404" pitchFamily="49" charset="0"/>
              <a:buChar char="o"/>
            </a:pPr>
            <a:r>
              <a:rPr lang="en-US" altLang="en-US" sz="2000" dirty="0">
                <a:solidFill>
                  <a:schemeClr val="bg2"/>
                </a:solidFill>
                <a:latin typeface="Segoe UI" panose="020B0502040204020203" pitchFamily="34" charset="0"/>
              </a:rPr>
              <a:t>Sam’s salary: $100,000</a:t>
            </a:r>
          </a:p>
          <a:p>
            <a:pPr marL="295275" indent="-295275">
              <a:lnSpc>
                <a:spcPct val="100000"/>
              </a:lnSpc>
              <a:buClr>
                <a:schemeClr val="bg1"/>
              </a:buClr>
              <a:buFont typeface="Courier New" panose="02070309020205020404" pitchFamily="49" charset="0"/>
              <a:buChar char="o"/>
            </a:pPr>
            <a:r>
              <a:rPr lang="en-US" altLang="en-US" sz="2000" dirty="0">
                <a:solidFill>
                  <a:schemeClr val="bg2"/>
                </a:solidFill>
                <a:latin typeface="Segoe UI" panose="020B0502040204020203" pitchFamily="34" charset="0"/>
              </a:rPr>
              <a:t>The going rate salary for adhesives salespeople is $60,000</a:t>
            </a:r>
          </a:p>
          <a:p>
            <a:pPr marL="295275" indent="-295275">
              <a:lnSpc>
                <a:spcPct val="100000"/>
              </a:lnSpc>
              <a:buClr>
                <a:schemeClr val="bg1"/>
              </a:buClr>
              <a:buFont typeface="Courier New" panose="02070309020205020404" pitchFamily="49" charset="0"/>
              <a:buChar char="o"/>
            </a:pPr>
            <a:r>
              <a:rPr lang="en-US" altLang="en-US" sz="2000" dirty="0">
                <a:solidFill>
                  <a:schemeClr val="bg2"/>
                </a:solidFill>
                <a:latin typeface="Segoe UI" panose="020B0502040204020203" pitchFamily="34" charset="0"/>
              </a:rPr>
              <a:t>Estimate 7 years before someone could match Sam’s results</a:t>
            </a:r>
          </a:p>
        </p:txBody>
      </p:sp>
      <p:pic>
        <p:nvPicPr>
          <p:cNvPr id="11" name="Picture Placeholder 18" descr="A person is using his cell phone&#10;&#10;Description automatically generated">
            <a:extLst>
              <a:ext uri="{FF2B5EF4-FFF2-40B4-BE49-F238E27FC236}">
                <a16:creationId xmlns:a16="http://schemas.microsoft.com/office/drawing/2014/main" id="{ACCE59DD-2F05-BF65-C676-0E3412F9D4C6}"/>
              </a:ext>
            </a:extLst>
          </p:cNvPr>
          <p:cNvPicPr>
            <a:picLocks noChangeAspect="1"/>
          </p:cNvPicPr>
          <p:nvPr/>
        </p:nvPicPr>
        <p:blipFill rotWithShape="1">
          <a:blip r:embed="rId6"/>
          <a:srcRect l="12500" r="12500"/>
          <a:stretch/>
        </p:blipFill>
        <p:spPr>
          <a:xfrm>
            <a:off x="3034007" y="2851825"/>
            <a:ext cx="2497681" cy="2497681"/>
          </a:xfrm>
          <a:prstGeom prst="ellipse">
            <a:avLst/>
          </a:prstGeom>
        </p:spPr>
      </p:pic>
    </p:spTree>
    <p:extLst>
      <p:ext uri="{BB962C8B-B14F-4D97-AF65-F5344CB8AC3E}">
        <p14:creationId xmlns:p14="http://schemas.microsoft.com/office/powerpoint/2010/main" val="164205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19B097-766F-2142-45A9-E8D418FAB51B}"/>
              </a:ext>
            </a:extLst>
          </p:cNvPr>
          <p:cNvSpPr>
            <a:spLocks noGrp="1"/>
          </p:cNvSpPr>
          <p:nvPr>
            <p:ph type="sldNum" sz="quarter" idx="4"/>
          </p:nvPr>
        </p:nvSpPr>
        <p:spPr/>
        <p:txBody>
          <a:bodyPr/>
          <a:lstStyle/>
          <a:p>
            <a:fld id="{2C7AFF3D-0B71-614B-ACB6-7F45BDA6A838}" type="slidenum">
              <a:rPr lang="en-US" smtClean="0"/>
              <a:pPr/>
              <a:t>14</a:t>
            </a:fld>
            <a:endParaRPr lang="en-US" dirty="0"/>
          </a:p>
        </p:txBody>
      </p:sp>
      <p:sp>
        <p:nvSpPr>
          <p:cNvPr id="3" name="Footer Placeholder 2">
            <a:extLst>
              <a:ext uri="{FF2B5EF4-FFF2-40B4-BE49-F238E27FC236}">
                <a16:creationId xmlns:a16="http://schemas.microsoft.com/office/drawing/2014/main" id="{BDA68BD5-9BBF-5124-35EB-F7409A84BF3E}"/>
              </a:ext>
            </a:extLst>
          </p:cNvPr>
          <p:cNvSpPr>
            <a:spLocks noGrp="1"/>
          </p:cNvSpPr>
          <p:nvPr>
            <p:ph type="ftr" sz="quarter" idx="3"/>
          </p:nvPr>
        </p:nvSpPr>
        <p:spPr/>
        <p:txBody>
          <a:body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9" name="Subtitle 4">
            <a:extLst>
              <a:ext uri="{FF2B5EF4-FFF2-40B4-BE49-F238E27FC236}">
                <a16:creationId xmlns:a16="http://schemas.microsoft.com/office/drawing/2014/main" id="{326866FB-0196-431C-2BD4-E2A1EADA22CA}"/>
              </a:ext>
            </a:extLst>
          </p:cNvPr>
          <p:cNvSpPr txBox="1">
            <a:spLocks/>
          </p:cNvSpPr>
          <p:nvPr/>
        </p:nvSpPr>
        <p:spPr>
          <a:xfrm>
            <a:off x="2178049" y="3045609"/>
            <a:ext cx="2250029" cy="1565275"/>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buNone/>
            </a:pPr>
            <a:r>
              <a:rPr lang="en-US" sz="5500" b="1" dirty="0">
                <a:solidFill>
                  <a:schemeClr val="bg2"/>
                </a:solidFill>
                <a:latin typeface="Segoe UI" panose="020B0502040204020203" pitchFamily="34" charset="0"/>
                <a:sym typeface="Segoe UI" panose="020B0502040204020203" pitchFamily="34" charset="0"/>
              </a:rPr>
              <a:t>Case study</a:t>
            </a:r>
          </a:p>
        </p:txBody>
      </p:sp>
      <p:sp>
        <p:nvSpPr>
          <p:cNvPr id="10" name="Text Placeholder 4">
            <a:extLst>
              <a:ext uri="{FF2B5EF4-FFF2-40B4-BE49-F238E27FC236}">
                <a16:creationId xmlns:a16="http://schemas.microsoft.com/office/drawing/2014/main" id="{812E8C37-6EF9-A587-A93F-F05186A00321}"/>
              </a:ext>
            </a:extLst>
          </p:cNvPr>
          <p:cNvSpPr txBox="1">
            <a:spLocks/>
          </p:cNvSpPr>
          <p:nvPr/>
        </p:nvSpPr>
        <p:spPr>
          <a:xfrm>
            <a:off x="5373346" y="3121025"/>
            <a:ext cx="7875030" cy="1565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6350">
              <a:lnSpc>
                <a:spcPct val="100000"/>
              </a:lnSpc>
              <a:buClr>
                <a:srgbClr val="008000"/>
              </a:buClr>
              <a:buNone/>
            </a:pPr>
            <a:r>
              <a:rPr lang="en-US" altLang="en-US" sz="2400" dirty="0">
                <a:solidFill>
                  <a:schemeClr val="bg1"/>
                </a:solidFill>
                <a:latin typeface="Segoe UI" panose="020B0502040204020203" pitchFamily="34" charset="0"/>
                <a:cs typeface="Segoe UI" panose="020B0502040204020203" pitchFamily="34" charset="0"/>
              </a:rPr>
              <a:t>The case studies on the following pages are hypothetical and take into account average business circumstances. All company circumstances will be different and could be better or worse than the example we are showing.</a:t>
            </a:r>
          </a:p>
        </p:txBody>
      </p:sp>
      <p:cxnSp>
        <p:nvCxnSpPr>
          <p:cNvPr id="12" name="Straight Connector 11">
            <a:extLst>
              <a:ext uri="{FF2B5EF4-FFF2-40B4-BE49-F238E27FC236}">
                <a16:creationId xmlns:a16="http://schemas.microsoft.com/office/drawing/2014/main" id="{974D7312-A63B-C8C1-18A8-1771AB07B60F}"/>
              </a:ext>
            </a:extLst>
          </p:cNvPr>
          <p:cNvCxnSpPr>
            <a:cxnSpLocks/>
          </p:cNvCxnSpPr>
          <p:nvPr/>
        </p:nvCxnSpPr>
        <p:spPr>
          <a:xfrm>
            <a:off x="5101081" y="3139879"/>
            <a:ext cx="0" cy="15652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495D0C7-87F5-3AA0-B5E3-BCACDD8AEC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251" y="3050351"/>
            <a:ext cx="1548354" cy="1548354"/>
          </a:xfrm>
          <a:prstGeom prst="rect">
            <a:avLst/>
          </a:prstGeom>
        </p:spPr>
      </p:pic>
    </p:spTree>
    <p:extLst>
      <p:ext uri="{BB962C8B-B14F-4D97-AF65-F5344CB8AC3E}">
        <p14:creationId xmlns:p14="http://schemas.microsoft.com/office/powerpoint/2010/main" val="3350575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863D4A7-D5B9-454A-AA9C-8A5E19B7D46B}"/>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342144" y="459462"/>
            <a:ext cx="13831055" cy="662328"/>
          </a:xfrm>
        </p:spPr>
        <p:txBody>
          <a:bodyPr/>
          <a:lstStyle/>
          <a:p>
            <a:r>
              <a:rPr lang="en-US" dirty="0">
                <a:sym typeface="Segoe UI" panose="020B0502040204020203" pitchFamily="34" charset="0"/>
              </a:rPr>
              <a:t>Multiple of salary</a:t>
            </a:r>
          </a:p>
        </p:txBody>
      </p:sp>
      <p:sp>
        <p:nvSpPr>
          <p:cNvPr id="5" name="Footer Placeholder 4">
            <a:extLst>
              <a:ext uri="{FF2B5EF4-FFF2-40B4-BE49-F238E27FC236}">
                <a16:creationId xmlns:a16="http://schemas.microsoft.com/office/drawing/2014/main" id="{A109798D-181A-AC2D-978F-2B9A7AC08C89}"/>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graphicFrame>
        <p:nvGraphicFramePr>
          <p:cNvPr id="3" name="Table 2">
            <a:extLst>
              <a:ext uri="{FF2B5EF4-FFF2-40B4-BE49-F238E27FC236}">
                <a16:creationId xmlns:a16="http://schemas.microsoft.com/office/drawing/2014/main" id="{003CD8B7-6E42-55A3-6284-316B50891680}"/>
              </a:ext>
            </a:extLst>
          </p:cNvPr>
          <p:cNvGraphicFramePr>
            <a:graphicFrameLocks noGrp="1"/>
          </p:cNvGraphicFramePr>
          <p:nvPr>
            <p:extLst>
              <p:ext uri="{D42A27DB-BD31-4B8C-83A1-F6EECF244321}">
                <p14:modId xmlns:p14="http://schemas.microsoft.com/office/powerpoint/2010/main" val="4190835305"/>
              </p:ext>
            </p:extLst>
          </p:nvPr>
        </p:nvGraphicFramePr>
        <p:xfrm>
          <a:off x="448008" y="1451727"/>
          <a:ext cx="13303161" cy="5326145"/>
        </p:xfrm>
        <a:graphic>
          <a:graphicData uri="http://schemas.openxmlformats.org/drawingml/2006/table">
            <a:tbl>
              <a:tblPr firstRow="1" bandRow="1">
                <a:tableStyleId>{5C22544A-7EE6-4342-B048-85BDC9FD1C3A}</a:tableStyleId>
              </a:tblPr>
              <a:tblGrid>
                <a:gridCol w="1266611">
                  <a:extLst>
                    <a:ext uri="{9D8B030D-6E8A-4147-A177-3AD203B41FA5}">
                      <a16:colId xmlns:a16="http://schemas.microsoft.com/office/drawing/2014/main" val="4277827128"/>
                    </a:ext>
                  </a:extLst>
                </a:gridCol>
                <a:gridCol w="12036550">
                  <a:extLst>
                    <a:ext uri="{9D8B030D-6E8A-4147-A177-3AD203B41FA5}">
                      <a16:colId xmlns:a16="http://schemas.microsoft.com/office/drawing/2014/main" val="3944195461"/>
                    </a:ext>
                  </a:extLst>
                </a:gridCol>
              </a:tblGrid>
              <a:tr h="1052405">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lnB w="12700" cap="flat" cmpd="sng" algn="ctr">
                      <a:solidFill>
                        <a:schemeClr val="bg2"/>
                      </a:solidFill>
                      <a:prstDash val="solid"/>
                      <a:round/>
                      <a:headEnd type="none" w="med" len="med"/>
                      <a:tailEnd type="none" w="med" len="med"/>
                    </a:lnB>
                    <a:solidFill>
                      <a:schemeClr val="tx2"/>
                    </a:solidFill>
                  </a:tcPr>
                </a:tc>
                <a:tc>
                  <a:txBody>
                    <a:bodyPr/>
                    <a:lstStyle/>
                    <a:p>
                      <a:pPr marL="0" marR="0" lvl="0" indent="0" algn="l" defTabSz="1097198" rtl="0" eaLnBrk="1" fontAlgn="auto" latinLnBrk="0" hangingPunct="1">
                        <a:lnSpc>
                          <a:spcPct val="100000"/>
                        </a:lnSpc>
                        <a:spcBef>
                          <a:spcPts val="0"/>
                        </a:spcBef>
                        <a:spcAft>
                          <a:spcPts val="0"/>
                        </a:spcAft>
                        <a:buClrTx/>
                        <a:buSzTx/>
                        <a:buFontTx/>
                        <a:buNone/>
                        <a:tabLst/>
                        <a:defRPr/>
                      </a:pPr>
                      <a:r>
                        <a:rPr lang="en-US" sz="2200" b="1" i="0" dirty="0">
                          <a:solidFill>
                            <a:schemeClr val="bg2"/>
                          </a:solidFill>
                          <a:latin typeface="Segoe UI" panose="020B0502040204020203" pitchFamily="34" charset="0"/>
                          <a:cs typeface="Segoe UI" panose="020B0502040204020203" pitchFamily="34" charset="0"/>
                        </a:rPr>
                        <a:t>Rule of thumb </a:t>
                      </a:r>
                      <a:r>
                        <a:rPr lang="en-US" sz="2200" b="1" i="0" dirty="0">
                          <a:solidFill>
                            <a:schemeClr val="bg2"/>
                          </a:solidFill>
                          <a:latin typeface="Segoe UI Semibold" panose="020B0502040204020203" pitchFamily="34" charset="0"/>
                          <a:cs typeface="Segoe UI Semibold" panose="020B0502040204020203" pitchFamily="34" charset="0"/>
                        </a:rPr>
                        <a:t>method</a:t>
                      </a:r>
                    </a:p>
                  </a:txBody>
                  <a:tcPr marL="274320" anchor="ctr">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2615980763"/>
                  </a:ext>
                </a:extLst>
              </a:tr>
              <a:tr h="1052405">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lnT w="12700" cap="flat" cmpd="sng" algn="ctr">
                      <a:solidFill>
                        <a:schemeClr val="bg2"/>
                      </a:solidFill>
                      <a:prstDash val="solid"/>
                      <a:round/>
                      <a:headEnd type="none" w="med" len="med"/>
                      <a:tailEnd type="none" w="med" len="med"/>
                    </a:lnT>
                    <a:solidFill>
                      <a:schemeClr val="accent1"/>
                    </a:solidFill>
                  </a:tcPr>
                </a:tc>
                <a:tc>
                  <a:txBody>
                    <a:bodyPr/>
                    <a:lstStyle/>
                    <a:p>
                      <a:pPr marL="0" indent="0">
                        <a:lnSpc>
                          <a:spcPct val="100000"/>
                        </a:lnSpc>
                        <a:spcBef>
                          <a:spcPts val="1000"/>
                        </a:spcBef>
                        <a:buClr>
                          <a:srgbClr val="002677"/>
                        </a:buClr>
                        <a:buSzPct val="100000"/>
                        <a:buFontTx/>
                        <a:buNone/>
                      </a:pPr>
                      <a:r>
                        <a:rPr lang="en-US" altLang="en-US" sz="2200" b="1" i="0" dirty="0">
                          <a:solidFill>
                            <a:schemeClr val="bg2"/>
                          </a:solidFill>
                          <a:latin typeface="Segoe UI Semibold" panose="020B0502040204020203" pitchFamily="34" charset="0"/>
                          <a:cs typeface="Segoe UI Semibold" panose="020B0502040204020203" pitchFamily="34" charset="0"/>
                        </a:rPr>
                        <a:t>Key employee’s salary multiplied by some factor</a:t>
                      </a:r>
                    </a:p>
                    <a:p>
                      <a:pPr marL="234950" lvl="1" indent="-227013">
                        <a:spcBef>
                          <a:spcPts val="800"/>
                        </a:spcBef>
                        <a:buClr>
                          <a:schemeClr val="bg2"/>
                        </a:buClr>
                        <a:buSzPct val="100000"/>
                        <a:buFont typeface="Courier New" panose="02070309020205020404" pitchFamily="49" charset="0"/>
                        <a:buChar char="o"/>
                        <a:tabLst/>
                      </a:pPr>
                      <a:r>
                        <a:rPr lang="en-US" altLang="en-US" sz="2200" b="1" i="0" dirty="0">
                          <a:solidFill>
                            <a:schemeClr val="bg2"/>
                          </a:solidFill>
                          <a:latin typeface="Segoe UI Semibold" panose="020B0502040204020203" pitchFamily="34" charset="0"/>
                          <a:cs typeface="Segoe UI Semibold" panose="020B0502040204020203" pitchFamily="34" charset="0"/>
                        </a:rPr>
                        <a:t> </a:t>
                      </a:r>
                      <a:r>
                        <a:rPr lang="en-US" altLang="en-US" sz="2000" b="0" i="0" dirty="0">
                          <a:solidFill>
                            <a:schemeClr val="bg2"/>
                          </a:solidFill>
                          <a:latin typeface="Segoe UI" panose="020B0502040204020203" pitchFamily="34" charset="0"/>
                          <a:cs typeface="Segoe UI" panose="020B0502040204020203" pitchFamily="34" charset="0"/>
                        </a:rPr>
                        <a:t>Traditionally 10 × Salary</a:t>
                      </a:r>
                    </a:p>
                  </a:txBody>
                  <a:tcPr marL="274320" anchor="ctr">
                    <a:lnT w="12700" cap="flat" cmpd="sng" algn="ctr">
                      <a:solidFill>
                        <a:schemeClr val="bg2"/>
                      </a:solidFill>
                      <a:prstDash val="solid"/>
                      <a:round/>
                      <a:headEnd type="none" w="med" len="med"/>
                      <a:tailEnd type="none" w="med" len="med"/>
                    </a:lnT>
                    <a:solidFill>
                      <a:schemeClr val="accent1"/>
                    </a:solidFill>
                  </a:tcPr>
                </a:tc>
                <a:extLst>
                  <a:ext uri="{0D108BD9-81ED-4DB2-BD59-A6C34878D82A}">
                    <a16:rowId xmlns:a16="http://schemas.microsoft.com/office/drawing/2014/main" val="1181191974"/>
                  </a:ext>
                </a:extLst>
              </a:tr>
              <a:tr h="1052405">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tx2"/>
                        </a:solidFill>
                        <a:latin typeface="Segoe UI Semibold" panose="020B0502040204020203" pitchFamily="34" charset="0"/>
                        <a:cs typeface="Segoe UI Semibold" panose="020B0502040204020203" pitchFamily="34" charset="0"/>
                      </a:endParaRPr>
                    </a:p>
                  </a:txBody>
                  <a:tcPr anchor="ctr">
                    <a:solidFill>
                      <a:schemeClr val="accent2"/>
                    </a:solidFill>
                  </a:tcPr>
                </a:tc>
                <a:tc>
                  <a:txBody>
                    <a:bodyPr/>
                    <a:lstStyle/>
                    <a:p>
                      <a:pPr marL="0" marR="0" lvl="0" indent="0" algn="l" defTabSz="1097198" rtl="0" eaLnBrk="1" fontAlgn="auto" latinLnBrk="0" hangingPunct="1">
                        <a:lnSpc>
                          <a:spcPct val="100000"/>
                        </a:lnSpc>
                        <a:spcBef>
                          <a:spcPts val="0"/>
                        </a:spcBef>
                        <a:spcAft>
                          <a:spcPts val="0"/>
                        </a:spcAft>
                        <a:buClrTx/>
                        <a:buSzTx/>
                        <a:buFontTx/>
                        <a:buNone/>
                        <a:tabLst/>
                        <a:defRPr/>
                      </a:pPr>
                      <a:r>
                        <a:rPr lang="en-US" altLang="en-US" sz="2200" b="1" i="0" dirty="0">
                          <a:solidFill>
                            <a:schemeClr val="tx2"/>
                          </a:solidFill>
                          <a:latin typeface="Segoe UI Semibold" panose="020B0502040204020203" pitchFamily="34" charset="0"/>
                          <a:cs typeface="Segoe UI Semibold" panose="020B0502040204020203" pitchFamily="34" charset="0"/>
                        </a:rPr>
                        <a:t>Does not specifically address any particular financial drain on the company</a:t>
                      </a:r>
                    </a:p>
                  </a:txBody>
                  <a:tcPr marL="274320" anchor="ctr">
                    <a:solidFill>
                      <a:schemeClr val="accent2"/>
                    </a:solidFill>
                  </a:tcPr>
                </a:tc>
                <a:extLst>
                  <a:ext uri="{0D108BD9-81ED-4DB2-BD59-A6C34878D82A}">
                    <a16:rowId xmlns:a16="http://schemas.microsoft.com/office/drawing/2014/main" val="3515538407"/>
                  </a:ext>
                </a:extLst>
              </a:tr>
              <a:tr h="1084757">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tx2"/>
                        </a:solidFill>
                        <a:latin typeface="Segoe UI Semibold" panose="020B0502040204020203" pitchFamily="34" charset="0"/>
                        <a:cs typeface="Segoe UI Semibold" panose="020B0502040204020203" pitchFamily="34" charset="0"/>
                      </a:endParaRPr>
                    </a:p>
                  </a:txBody>
                  <a:tcPr anchor="ctr">
                    <a:solidFill>
                      <a:schemeClr val="accent3"/>
                    </a:solidFill>
                  </a:tcPr>
                </a:tc>
                <a:tc>
                  <a:txBody>
                    <a:bodyPr/>
                    <a:lstStyle/>
                    <a:p>
                      <a:pPr marL="0" marR="0" lvl="0" indent="0" algn="l" defTabSz="1097198" rtl="0" eaLnBrk="1" fontAlgn="auto" latinLnBrk="0" hangingPunct="1">
                        <a:lnSpc>
                          <a:spcPct val="100000"/>
                        </a:lnSpc>
                        <a:spcBef>
                          <a:spcPts val="0"/>
                        </a:spcBef>
                        <a:spcAft>
                          <a:spcPts val="0"/>
                        </a:spcAft>
                        <a:buClrTx/>
                        <a:buSzTx/>
                        <a:buFontTx/>
                        <a:buNone/>
                        <a:tabLst/>
                        <a:defRPr/>
                      </a:pPr>
                      <a:r>
                        <a:rPr lang="en-US" altLang="en-US" sz="2200" b="1" i="0" dirty="0">
                          <a:solidFill>
                            <a:schemeClr val="tx2"/>
                          </a:solidFill>
                          <a:latin typeface="Segoe UI Semibold" panose="020B0502040204020203" pitchFamily="34" charset="0"/>
                          <a:cs typeface="Segoe UI Semibold" panose="020B0502040204020203" pitchFamily="34" charset="0"/>
                        </a:rPr>
                        <a:t>Easy to calculate and review, and generally accepted by </a:t>
                      </a:r>
                      <a:br>
                        <a:rPr lang="en-US" altLang="en-US" sz="2200" b="1" i="0" dirty="0">
                          <a:solidFill>
                            <a:schemeClr val="tx2"/>
                          </a:solidFill>
                          <a:latin typeface="Segoe UI Semibold" panose="020B0502040204020203" pitchFamily="34" charset="0"/>
                          <a:cs typeface="Segoe UI Semibold" panose="020B0502040204020203" pitchFamily="34" charset="0"/>
                        </a:rPr>
                      </a:br>
                      <a:r>
                        <a:rPr lang="en-US" altLang="en-US" sz="2200" b="1" i="0" dirty="0">
                          <a:solidFill>
                            <a:schemeClr val="tx2"/>
                          </a:solidFill>
                          <a:latin typeface="Segoe UI Semibold" panose="020B0502040204020203" pitchFamily="34" charset="0"/>
                          <a:cs typeface="Segoe UI Semibold" panose="020B0502040204020203" pitchFamily="34" charset="0"/>
                        </a:rPr>
                        <a:t>life insurance company underwriters</a:t>
                      </a:r>
                    </a:p>
                  </a:txBody>
                  <a:tcPr marL="274320" anchor="ctr">
                    <a:solidFill>
                      <a:schemeClr val="accent3"/>
                    </a:solidFill>
                  </a:tcPr>
                </a:tc>
                <a:extLst>
                  <a:ext uri="{0D108BD9-81ED-4DB2-BD59-A6C34878D82A}">
                    <a16:rowId xmlns:a16="http://schemas.microsoft.com/office/drawing/2014/main" val="1793175099"/>
                  </a:ext>
                </a:extLst>
              </a:tr>
              <a:tr h="1084173">
                <a:tc>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solidFill>
                      <a:schemeClr val="accent5"/>
                    </a:solidFill>
                  </a:tcPr>
                </a:tc>
                <a:tc>
                  <a:txBody>
                    <a:bodyPr/>
                    <a:lstStyle/>
                    <a:p>
                      <a:pPr marL="0" marR="0" lvl="0" indent="0" algn="l" defTabSz="1097198" rtl="0" eaLnBrk="1" fontAlgn="auto" latinLnBrk="0" hangingPunct="1">
                        <a:lnSpc>
                          <a:spcPct val="100000"/>
                        </a:lnSpc>
                        <a:spcBef>
                          <a:spcPts val="0"/>
                        </a:spcBef>
                        <a:spcAft>
                          <a:spcPts val="0"/>
                        </a:spcAft>
                        <a:buClrTx/>
                        <a:buSzTx/>
                        <a:buFontTx/>
                        <a:buNone/>
                        <a:tabLst/>
                        <a:defRPr/>
                      </a:pPr>
                      <a:r>
                        <a:rPr lang="en-US" altLang="en-US" sz="2200" b="1" i="0" dirty="0">
                          <a:solidFill>
                            <a:schemeClr val="bg2"/>
                          </a:solidFill>
                          <a:latin typeface="Segoe UI Semibold" panose="020B0502040204020203" pitchFamily="34" charset="0"/>
                          <a:cs typeface="Segoe UI Semibold" panose="020B0502040204020203" pitchFamily="34" charset="0"/>
                        </a:rPr>
                        <a:t>For these reasons, it tends to be a fairly popular method</a:t>
                      </a:r>
                    </a:p>
                  </a:txBody>
                  <a:tcPr marL="274320" anchor="ctr">
                    <a:solidFill>
                      <a:schemeClr val="accent5"/>
                    </a:solidFill>
                  </a:tcPr>
                </a:tc>
                <a:extLst>
                  <a:ext uri="{0D108BD9-81ED-4DB2-BD59-A6C34878D82A}">
                    <a16:rowId xmlns:a16="http://schemas.microsoft.com/office/drawing/2014/main" val="543493440"/>
                  </a:ext>
                </a:extLst>
              </a:tr>
            </a:tbl>
          </a:graphicData>
        </a:graphic>
      </p:graphicFrame>
      <p:pic>
        <p:nvPicPr>
          <p:cNvPr id="9" name="Graphic 8">
            <a:extLst>
              <a:ext uri="{FF2B5EF4-FFF2-40B4-BE49-F238E27FC236}">
                <a16:creationId xmlns:a16="http://schemas.microsoft.com/office/drawing/2014/main" id="{4C0B09CB-F6B6-63EA-E1FC-302FF0E3D9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3154" y="1699454"/>
            <a:ext cx="487292" cy="487292"/>
          </a:xfrm>
          <a:prstGeom prst="rect">
            <a:avLst/>
          </a:prstGeom>
        </p:spPr>
      </p:pic>
      <p:pic>
        <p:nvPicPr>
          <p:cNvPr id="37" name="Graphic 36">
            <a:extLst>
              <a:ext uri="{FF2B5EF4-FFF2-40B4-BE49-F238E27FC236}">
                <a16:creationId xmlns:a16="http://schemas.microsoft.com/office/drawing/2014/main" id="{594A0FCA-25E8-1C82-EAE3-F3EE06492C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9046" y="2715322"/>
            <a:ext cx="663702" cy="663702"/>
          </a:xfrm>
          <a:prstGeom prst="rect">
            <a:avLst/>
          </a:prstGeom>
        </p:spPr>
      </p:pic>
      <p:pic>
        <p:nvPicPr>
          <p:cNvPr id="41" name="Graphic 40">
            <a:extLst>
              <a:ext uri="{FF2B5EF4-FFF2-40B4-BE49-F238E27FC236}">
                <a16:creationId xmlns:a16="http://schemas.microsoft.com/office/drawing/2014/main" id="{99F07453-09AB-9DF3-81C2-2B79C220E0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6092" y="5907785"/>
            <a:ext cx="667512" cy="667512"/>
          </a:xfrm>
          <a:prstGeom prst="rect">
            <a:avLst/>
          </a:prstGeom>
        </p:spPr>
      </p:pic>
      <p:pic>
        <p:nvPicPr>
          <p:cNvPr id="43" name="Graphic 42">
            <a:extLst>
              <a:ext uri="{FF2B5EF4-FFF2-40B4-BE49-F238E27FC236}">
                <a16:creationId xmlns:a16="http://schemas.microsoft.com/office/drawing/2014/main" id="{1834CEDC-B2CF-D232-1A20-EBCEBF0496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9922" y="4882667"/>
            <a:ext cx="333756" cy="500634"/>
          </a:xfrm>
          <a:prstGeom prst="rect">
            <a:avLst/>
          </a:prstGeom>
        </p:spPr>
      </p:pic>
      <p:pic>
        <p:nvPicPr>
          <p:cNvPr id="45" name="Graphic 44">
            <a:extLst>
              <a:ext uri="{FF2B5EF4-FFF2-40B4-BE49-F238E27FC236}">
                <a16:creationId xmlns:a16="http://schemas.microsoft.com/office/drawing/2014/main" id="{27F26AE6-FB92-CBD6-73F1-FA80AEBA28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5546" y="3851658"/>
            <a:ext cx="503394" cy="503394"/>
          </a:xfrm>
          <a:prstGeom prst="rect">
            <a:avLst/>
          </a:prstGeom>
        </p:spPr>
      </p:pic>
    </p:spTree>
    <p:extLst>
      <p:ext uri="{BB962C8B-B14F-4D97-AF65-F5344CB8AC3E}">
        <p14:creationId xmlns:p14="http://schemas.microsoft.com/office/powerpoint/2010/main" val="1848650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Placeholder 4">
            <a:extLst>
              <a:ext uri="{FF2B5EF4-FFF2-40B4-BE49-F238E27FC236}">
                <a16:creationId xmlns:a16="http://schemas.microsoft.com/office/drawing/2014/main" id="{44C870FB-2B55-2C32-ACA2-175D2D0A814D}"/>
              </a:ext>
            </a:extLst>
          </p:cNvPr>
          <p:cNvGraphicFramePr>
            <a:graphicFrameLocks/>
          </p:cNvGraphicFramePr>
          <p:nvPr>
            <p:extLst>
              <p:ext uri="{D42A27DB-BD31-4B8C-83A1-F6EECF244321}">
                <p14:modId xmlns:p14="http://schemas.microsoft.com/office/powerpoint/2010/main" val="18306374"/>
              </p:ext>
            </p:extLst>
          </p:nvPr>
        </p:nvGraphicFramePr>
        <p:xfrm>
          <a:off x="467474" y="3292154"/>
          <a:ext cx="13284740" cy="2993463"/>
        </p:xfrm>
        <a:graphic>
          <a:graphicData uri="http://schemas.openxmlformats.org/drawingml/2006/table">
            <a:tbl>
              <a:tblPr firstRow="1" bandRow="1">
                <a:tableStyleId>{5C22544A-7EE6-4342-B048-85BDC9FD1C3A}</a:tableStyleId>
              </a:tblPr>
              <a:tblGrid>
                <a:gridCol w="3633746">
                  <a:extLst>
                    <a:ext uri="{9D8B030D-6E8A-4147-A177-3AD203B41FA5}">
                      <a16:colId xmlns:a16="http://schemas.microsoft.com/office/drawing/2014/main" val="487361039"/>
                    </a:ext>
                  </a:extLst>
                </a:gridCol>
                <a:gridCol w="9650994">
                  <a:extLst>
                    <a:ext uri="{9D8B030D-6E8A-4147-A177-3AD203B41FA5}">
                      <a16:colId xmlns:a16="http://schemas.microsoft.com/office/drawing/2014/main" val="3434529381"/>
                    </a:ext>
                  </a:extLst>
                </a:gridCol>
              </a:tblGrid>
              <a:tr h="519540">
                <a:tc>
                  <a:txBody>
                    <a:bodyPr/>
                    <a:lstStyle/>
                    <a:p>
                      <a:pPr algn="l"/>
                      <a:r>
                        <a:rPr lang="en-US" sz="2200" b="1" i="0" dirty="0">
                          <a:solidFill>
                            <a:schemeClr val="bg2"/>
                          </a:solidFill>
                          <a:latin typeface="Segoe UI" panose="020B0502040204020203" pitchFamily="34" charset="0"/>
                          <a:cs typeface="Segoe UI" panose="020B0502040204020203" pitchFamily="34" charset="0"/>
                        </a:rPr>
                        <a:t>Salary</a:t>
                      </a:r>
                    </a:p>
                  </a:txBody>
                  <a:tcPr marL="182880" marT="182880" marB="18288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lnSpc>
                          <a:spcPct val="100000"/>
                        </a:lnSpc>
                      </a:pPr>
                      <a:r>
                        <a:rPr lang="en-US" sz="2200" b="0" i="0" dirty="0">
                          <a:solidFill>
                            <a:schemeClr val="tx2"/>
                          </a:solidFill>
                          <a:latin typeface="Segoe UI" panose="020B0502040204020203" pitchFamily="34" charset="0"/>
                          <a:cs typeface="Segoe UI" panose="020B0502040204020203" pitchFamily="34" charset="0"/>
                        </a:rPr>
                        <a:t>$100,000</a:t>
                      </a:r>
                    </a:p>
                  </a:txBody>
                  <a:tcPr marL="0" marR="0" marT="182880" marB="182880" anchor="ctr">
                    <a:lnL w="1270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167395656"/>
                  </a:ext>
                </a:extLst>
              </a:tr>
              <a:tr h="519540">
                <a:tc>
                  <a:txBody>
                    <a:bodyPr/>
                    <a:lstStyle/>
                    <a:p>
                      <a:pPr algn="l"/>
                      <a:r>
                        <a:rPr lang="en-US" sz="2200" b="1" i="0" dirty="0">
                          <a:solidFill>
                            <a:schemeClr val="bg2"/>
                          </a:solidFill>
                          <a:latin typeface="Segoe UI" panose="020B0502040204020203" pitchFamily="34" charset="0"/>
                          <a:cs typeface="Segoe UI" panose="020B0502040204020203" pitchFamily="34" charset="0"/>
                        </a:rPr>
                        <a:t>Bonus</a:t>
                      </a:r>
                    </a:p>
                  </a:txBody>
                  <a:tcPr marL="182880" marT="182880" marB="18288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lnSpc>
                          <a:spcPct val="100000"/>
                        </a:lnSpc>
                      </a:pPr>
                      <a:r>
                        <a:rPr lang="en-US" sz="2200" b="0" i="0" dirty="0">
                          <a:solidFill>
                            <a:schemeClr val="tx2"/>
                          </a:solidFill>
                          <a:latin typeface="Segoe UI" panose="020B0502040204020203" pitchFamily="34" charset="0"/>
                          <a:cs typeface="Segoe UI" panose="020B0502040204020203" pitchFamily="34" charset="0"/>
                        </a:rPr>
                        <a:t>$37,500</a:t>
                      </a:r>
                    </a:p>
                  </a:txBody>
                  <a:tcPr marL="0" marR="0" marT="182880" marB="182880" anchor="ctr">
                    <a:lnL w="1270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787480483"/>
                  </a:ext>
                </a:extLst>
              </a:tr>
              <a:tr h="519540">
                <a:tc>
                  <a:txBody>
                    <a:bodyPr/>
                    <a:lstStyle/>
                    <a:p>
                      <a:pPr algn="l"/>
                      <a:r>
                        <a:rPr lang="en-US" sz="2200" b="1" i="0" dirty="0">
                          <a:solidFill>
                            <a:schemeClr val="bg2"/>
                          </a:solidFill>
                          <a:latin typeface="Segoe UI" panose="020B0502040204020203" pitchFamily="34" charset="0"/>
                          <a:cs typeface="Segoe UI" panose="020B0502040204020203" pitchFamily="34" charset="0"/>
                        </a:rPr>
                        <a:t>Total compensation</a:t>
                      </a:r>
                    </a:p>
                  </a:txBody>
                  <a:tcPr marL="182880" marT="182880" marB="18288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tx2"/>
                    </a:solidFill>
                  </a:tcPr>
                </a:tc>
                <a:tc>
                  <a:txBody>
                    <a:bodyPr/>
                    <a:lstStyle/>
                    <a:p>
                      <a:pPr algn="ctr">
                        <a:lnSpc>
                          <a:spcPct val="100000"/>
                        </a:lnSpc>
                      </a:pPr>
                      <a:r>
                        <a:rPr lang="en-US" sz="2200" b="1" i="0" dirty="0">
                          <a:solidFill>
                            <a:schemeClr val="tx2"/>
                          </a:solidFill>
                          <a:latin typeface="Segoe UI" panose="020B0502040204020203" pitchFamily="34" charset="0"/>
                          <a:cs typeface="Segoe UI" panose="020B0502040204020203" pitchFamily="34" charset="0"/>
                        </a:rPr>
                        <a:t>$137,500</a:t>
                      </a:r>
                    </a:p>
                  </a:txBody>
                  <a:tcPr marL="0" marR="0" marT="182880" marB="182880" anchor="ctr">
                    <a:lnL w="1270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483117637"/>
                  </a:ext>
                </a:extLst>
              </a:tr>
              <a:tr h="89034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i="0" dirty="0">
                          <a:solidFill>
                            <a:schemeClr val="bg1"/>
                          </a:solidFill>
                          <a:latin typeface="Segoe UI" panose="020B0502040204020203" pitchFamily="34" charset="0"/>
                          <a:cs typeface="Segoe UI" panose="020B0502040204020203" pitchFamily="34" charset="0"/>
                        </a:rPr>
                        <a:t>$137,500 × 10 = $1,375,000 = Key person coverage</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l" defTabSz="1097253" rtl="0" eaLnBrk="1" fontAlgn="auto" latinLnBrk="0" hangingPunct="1">
                        <a:lnSpc>
                          <a:spcPct val="100000"/>
                        </a:lnSpc>
                        <a:spcBef>
                          <a:spcPts val="0"/>
                        </a:spcBef>
                        <a:spcAft>
                          <a:spcPts val="0"/>
                        </a:spcAft>
                        <a:buClrTx/>
                        <a:buSzTx/>
                        <a:buFontTx/>
                        <a:buNone/>
                        <a:tabLst/>
                        <a:defRPr/>
                      </a:pPr>
                      <a:endParaRPr lang="en-US" sz="2000" b="0" i="0" dirty="0">
                        <a:solidFill>
                          <a:schemeClr val="tx2"/>
                        </a:solidFill>
                        <a:latin typeface="Segoe UI" panose="020B0502040204020203" pitchFamily="34" charset="0"/>
                        <a:cs typeface="Segoe UI" panose="020B0502040204020203" pitchFamily="34" charset="0"/>
                      </a:endParaRPr>
                    </a:p>
                  </a:txBody>
                  <a:tcPr marL="182880" marT="91440" marB="9144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017308"/>
                  </a:ext>
                </a:extLst>
              </a:tr>
            </a:tbl>
          </a:graphicData>
        </a:graphic>
      </p:graphicFrame>
      <p:graphicFrame>
        <p:nvGraphicFramePr>
          <p:cNvPr id="2" name="Object 1" hidden="1">
            <a:extLst>
              <a:ext uri="{FF2B5EF4-FFF2-40B4-BE49-F238E27FC236}">
                <a16:creationId xmlns:a16="http://schemas.microsoft.com/office/drawing/2014/main" id="{F4BFB03B-6434-C344-8E40-11399E29622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F4BFB03B-6434-C344-8E40-11399E296220}"/>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3571A9C2-2877-F240-A090-EBF80BB3AF3F}"/>
              </a:ext>
            </a:extLst>
          </p:cNvPr>
          <p:cNvSpPr>
            <a:spLocks noGrp="1"/>
          </p:cNvSpPr>
          <p:nvPr>
            <p:ph type="body" sz="quarter" idx="15"/>
          </p:nvPr>
        </p:nvSpPr>
        <p:spPr>
          <a:xfrm>
            <a:off x="342144" y="459462"/>
            <a:ext cx="12078455" cy="990782"/>
          </a:xfrm>
        </p:spPr>
        <p:txBody>
          <a:bodyPr/>
          <a:lstStyle/>
          <a:p>
            <a:pPr lvl="0"/>
            <a:r>
              <a:rPr lang="en-US" dirty="0"/>
              <a:t>Multiple of salary</a:t>
            </a:r>
          </a:p>
        </p:txBody>
      </p:sp>
      <p:sp>
        <p:nvSpPr>
          <p:cNvPr id="4" name="Slide Number Placeholder 4">
            <a:extLst>
              <a:ext uri="{FF2B5EF4-FFF2-40B4-BE49-F238E27FC236}">
                <a16:creationId xmlns:a16="http://schemas.microsoft.com/office/drawing/2014/main" id="{C1F46285-658D-66D1-DEE3-2DF63C509821}"/>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6" name="Footer Placeholder 3">
            <a:extLst>
              <a:ext uri="{FF2B5EF4-FFF2-40B4-BE49-F238E27FC236}">
                <a16:creationId xmlns:a16="http://schemas.microsoft.com/office/drawing/2014/main" id="{D81A8DD3-41C7-D7CA-B7F0-B42CB7B305F6}"/>
              </a:ext>
            </a:extLst>
          </p:cNvPr>
          <p:cNvSpPr>
            <a:spLocks noGrp="1"/>
          </p:cNvSpPr>
          <p:nvPr>
            <p:ph type="ftr" sz="quarter" idx="3"/>
          </p:nvPr>
        </p:nvSpPr>
        <p:spPr>
          <a:xfrm>
            <a:off x="9362831" y="7625026"/>
            <a:ext cx="4520808" cy="218918"/>
          </a:xfrm>
        </p:spPr>
        <p:txBody>
          <a:body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2" name="Slide Number Placeholder 2">
            <a:extLst>
              <a:ext uri="{FF2B5EF4-FFF2-40B4-BE49-F238E27FC236}">
                <a16:creationId xmlns:a16="http://schemas.microsoft.com/office/drawing/2014/main" id="{362751E3-03A8-39BC-22E9-60C628CA301A}"/>
              </a:ext>
            </a:extLst>
          </p:cNvPr>
          <p:cNvSpPr txBox="1">
            <a:spLocks/>
          </p:cNvSpPr>
          <p:nvPr/>
        </p:nvSpPr>
        <p:spPr>
          <a:xfrm>
            <a:off x="13892029" y="7612677"/>
            <a:ext cx="370072" cy="174679"/>
          </a:xfrm>
          <a:prstGeom prst="rect">
            <a:avLst/>
          </a:prstGeom>
          <a:noFill/>
        </p:spPr>
        <p:txBody>
          <a:bodyP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C7AFF3D-0B71-614B-ACB6-7F45BDA6A838}" type="slidenum">
              <a:rPr lang="en-US" smtClean="0"/>
              <a:pPr>
                <a:defRPr/>
              </a:pPr>
              <a:t>16</a:t>
            </a:fld>
            <a:endParaRPr lang="en-US" dirty="0"/>
          </a:p>
        </p:txBody>
      </p:sp>
      <p:sp>
        <p:nvSpPr>
          <p:cNvPr id="14" name="Text Placeholder 4">
            <a:extLst>
              <a:ext uri="{FF2B5EF4-FFF2-40B4-BE49-F238E27FC236}">
                <a16:creationId xmlns:a16="http://schemas.microsoft.com/office/drawing/2014/main" id="{85677111-5C1A-8AB6-D759-8FFCA8FCDF18}"/>
              </a:ext>
            </a:extLst>
          </p:cNvPr>
          <p:cNvSpPr txBox="1">
            <a:spLocks/>
          </p:cNvSpPr>
          <p:nvPr/>
        </p:nvSpPr>
        <p:spPr>
          <a:xfrm>
            <a:off x="470780" y="2286000"/>
            <a:ext cx="13272380" cy="608568"/>
          </a:xfrm>
          <a:prstGeom prst="rect">
            <a:avLst/>
          </a:prstGeom>
        </p:spPr>
        <p:txBody>
          <a:bodyPr anchor="ctr"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spcBef>
                <a:spcPts val="1000"/>
              </a:spcBef>
              <a:buClr>
                <a:srgbClr val="162B48"/>
              </a:buClr>
            </a:pPr>
            <a:r>
              <a:rPr lang="en-US" altLang="en-US" sz="2400" dirty="0">
                <a:solidFill>
                  <a:srgbClr val="002677"/>
                </a:solidFill>
                <a:latin typeface="Segoe UI" panose="020B0502040204020203" pitchFamily="34" charset="0"/>
                <a:cs typeface="Segoe UI" panose="020B0502040204020203" pitchFamily="34" charset="0"/>
              </a:rPr>
              <a:t>For Sam’s example, let’s assume he also received a $37,500 bonus </a:t>
            </a:r>
            <a:br>
              <a:rPr lang="en-US" altLang="en-US" sz="2400" dirty="0">
                <a:solidFill>
                  <a:srgbClr val="002677"/>
                </a:solidFill>
                <a:latin typeface="Segoe UI" panose="020B0502040204020203" pitchFamily="34" charset="0"/>
                <a:cs typeface="Segoe UI" panose="020B0502040204020203" pitchFamily="34" charset="0"/>
              </a:rPr>
            </a:br>
            <a:r>
              <a:rPr lang="en-US" altLang="en-US" sz="2400" dirty="0">
                <a:solidFill>
                  <a:srgbClr val="002677"/>
                </a:solidFill>
                <a:latin typeface="Segoe UI" panose="020B0502040204020203" pitchFamily="34" charset="0"/>
                <a:cs typeface="Segoe UI" panose="020B0502040204020203" pitchFamily="34" charset="0"/>
              </a:rPr>
              <a:t>for his sales results:</a:t>
            </a:r>
          </a:p>
        </p:txBody>
      </p:sp>
    </p:spTree>
    <p:extLst>
      <p:ext uri="{BB962C8B-B14F-4D97-AF65-F5344CB8AC3E}">
        <p14:creationId xmlns:p14="http://schemas.microsoft.com/office/powerpoint/2010/main" val="2005297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5EF099-3721-6384-9D60-195892D33CDC}"/>
              </a:ext>
            </a:extLst>
          </p:cNvPr>
          <p:cNvSpPr/>
          <p:nvPr/>
        </p:nvSpPr>
        <p:spPr>
          <a:xfrm>
            <a:off x="6" y="3429000"/>
            <a:ext cx="14630393"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5" name="Text Placeholder 4">
            <a:extLst>
              <a:ext uri="{FF2B5EF4-FFF2-40B4-BE49-F238E27FC236}">
                <a16:creationId xmlns:a16="http://schemas.microsoft.com/office/drawing/2014/main" id="{1179D711-50C8-4EFE-3858-8385DF814BDE}"/>
              </a:ext>
            </a:extLst>
          </p:cNvPr>
          <p:cNvSpPr txBox="1">
            <a:spLocks/>
          </p:cNvSpPr>
          <p:nvPr/>
        </p:nvSpPr>
        <p:spPr>
          <a:xfrm>
            <a:off x="10107704" y="4006944"/>
            <a:ext cx="4368787" cy="1590198"/>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buClr>
                <a:srgbClr val="002677"/>
              </a:buClr>
              <a:buSzPct val="100000"/>
            </a:pPr>
            <a:r>
              <a:rPr lang="en-US" altLang="en-US" sz="2200" spc="-20" dirty="0">
                <a:solidFill>
                  <a:schemeClr val="bg2"/>
                </a:solidFill>
                <a:latin typeface="Segoe UI Semibold" panose="020B0502040204020203" pitchFamily="34" charset="0"/>
                <a:cs typeface="Segoe UI Semibold" panose="020B0502040204020203" pitchFamily="34" charset="0"/>
              </a:rPr>
              <a:t>Recognizes that as time goes by, </a:t>
            </a:r>
            <a:r>
              <a:rPr lang="en-US" altLang="en-US" sz="2200" dirty="0">
                <a:solidFill>
                  <a:schemeClr val="bg2"/>
                </a:solidFill>
                <a:latin typeface="Segoe UI Semibold" panose="020B0502040204020203" pitchFamily="34" charset="0"/>
                <a:cs typeface="Segoe UI Semibold" panose="020B0502040204020203" pitchFamily="34" charset="0"/>
              </a:rPr>
              <a:t>the new employee will replace the lost earnings</a:t>
            </a:r>
          </a:p>
        </p:txBody>
      </p:sp>
      <p:cxnSp>
        <p:nvCxnSpPr>
          <p:cNvPr id="19" name="Straight Connector 18">
            <a:extLst>
              <a:ext uri="{FF2B5EF4-FFF2-40B4-BE49-F238E27FC236}">
                <a16:creationId xmlns:a16="http://schemas.microsoft.com/office/drawing/2014/main" id="{BB300521-A0C6-8750-F3A4-419F0AA477FC}"/>
              </a:ext>
            </a:extLst>
          </p:cNvPr>
          <p:cNvCxnSpPr/>
          <p:nvPr/>
        </p:nvCxnSpPr>
        <p:spPr>
          <a:xfrm>
            <a:off x="9753600" y="2181945"/>
            <a:ext cx="0" cy="521208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425560-E6FA-6A1D-CAD6-755BF63121CB}"/>
              </a:ext>
            </a:extLst>
          </p:cNvPr>
          <p:cNvCxnSpPr/>
          <p:nvPr/>
        </p:nvCxnSpPr>
        <p:spPr>
          <a:xfrm>
            <a:off x="4861599" y="2181945"/>
            <a:ext cx="0" cy="521208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4">
            <a:extLst>
              <a:ext uri="{FF2B5EF4-FFF2-40B4-BE49-F238E27FC236}">
                <a16:creationId xmlns:a16="http://schemas.microsoft.com/office/drawing/2014/main" id="{2458DEAC-4F83-0E8C-F144-86E3B9B64F4E}"/>
              </a:ext>
            </a:extLst>
          </p:cNvPr>
          <p:cNvSpPr txBox="1">
            <a:spLocks/>
          </p:cNvSpPr>
          <p:nvPr/>
        </p:nvSpPr>
        <p:spPr>
          <a:xfrm>
            <a:off x="0" y="2280774"/>
            <a:ext cx="14630400" cy="1148225"/>
          </a:xfrm>
          <a:prstGeom prst="rect">
            <a:avLst/>
          </a:prstGeom>
          <a:solidFill>
            <a:schemeClr val="bg1"/>
          </a:solidFill>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endParaRPr lang="en-US" b="0" spc="10" dirty="0">
              <a:solidFill>
                <a:schemeClr val="bg2"/>
              </a:solidFill>
              <a:ea typeface="Palatino" pitchFamily="2" charset="77"/>
              <a:cs typeface="Segoe UI" panose="020B0502040204020203" pitchFamily="34" charset="0"/>
            </a:endParaRPr>
          </a:p>
        </p:txBody>
      </p: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Cost to replace contributions</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2" y="4006944"/>
            <a:ext cx="4318989" cy="3011924"/>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buClr>
                <a:schemeClr val="bg2"/>
              </a:buClr>
              <a:buSzPct val="100000"/>
            </a:pPr>
            <a:r>
              <a:rPr lang="en-US" altLang="en-US" sz="2200" spc="40" dirty="0">
                <a:solidFill>
                  <a:schemeClr val="bg2"/>
                </a:solidFill>
                <a:latin typeface="Segoe UI" panose="020B0502040204020203" pitchFamily="34" charset="0"/>
                <a:cs typeface="Segoe UI" panose="020B0502040204020203" pitchFamily="34" charset="0"/>
              </a:rPr>
              <a:t>A key employee contributes a </a:t>
            </a:r>
            <a:r>
              <a:rPr lang="en-US" altLang="en-US" sz="2200" spc="-20" dirty="0">
                <a:solidFill>
                  <a:schemeClr val="bg2"/>
                </a:solidFill>
                <a:latin typeface="Segoe UI" panose="020B0502040204020203" pitchFamily="34" charset="0"/>
                <a:cs typeface="Segoe UI" panose="020B0502040204020203" pitchFamily="34" charset="0"/>
              </a:rPr>
              <a:t>portion of the company’s gross </a:t>
            </a:r>
            <a:r>
              <a:rPr lang="en-US" altLang="en-US" sz="2200" dirty="0">
                <a:solidFill>
                  <a:schemeClr val="bg2"/>
                </a:solidFill>
                <a:latin typeface="Segoe UI" panose="020B0502040204020203" pitchFamily="34" charset="0"/>
                <a:cs typeface="Segoe UI" panose="020B0502040204020203" pitchFamily="34" charset="0"/>
              </a:rPr>
              <a:t>earnings each year</a:t>
            </a:r>
          </a:p>
          <a:p>
            <a:pPr marL="287338" lvl="1" indent="-279400">
              <a:lnSpc>
                <a:spcPct val="100000"/>
              </a:lnSpc>
              <a:spcBef>
                <a:spcPts val="1600"/>
              </a:spcBef>
              <a:buClr>
                <a:schemeClr val="bg2"/>
              </a:buClr>
              <a:buSzPct val="100000"/>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Commonly used with salespeople who contribute a distinct portion of the firm’s annual sales</a:t>
            </a:r>
          </a:p>
        </p:txBody>
      </p:sp>
      <p:cxnSp>
        <p:nvCxnSpPr>
          <p:cNvPr id="4" name="Straight Connector 3">
            <a:extLst>
              <a:ext uri="{FF2B5EF4-FFF2-40B4-BE49-F238E27FC236}">
                <a16:creationId xmlns:a16="http://schemas.microsoft.com/office/drawing/2014/main" id="{915DEBD7-5884-DA33-447B-DAA6A278C2C6}"/>
              </a:ext>
            </a:extLst>
          </p:cNvPr>
          <p:cNvCxnSpPr>
            <a:cxnSpLocks/>
          </p:cNvCxnSpPr>
          <p:nvPr/>
        </p:nvCxnSpPr>
        <p:spPr>
          <a:xfrm flipH="1">
            <a:off x="0" y="3429000"/>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72114B0D-E299-E263-FC35-47B628BFE6DB}"/>
              </a:ext>
            </a:extLst>
          </p:cNvPr>
          <p:cNvSpPr txBox="1">
            <a:spLocks/>
          </p:cNvSpPr>
          <p:nvPr/>
        </p:nvSpPr>
        <p:spPr>
          <a:xfrm>
            <a:off x="5239869" y="4006944"/>
            <a:ext cx="4307543" cy="1590198"/>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200" dirty="0">
                <a:latin typeface="Segoe UI Semibold" panose="020B0502040204020203" pitchFamily="34" charset="0"/>
                <a:cs typeface="Segoe UI Semibold" panose="020B0502040204020203" pitchFamily="34" charset="0"/>
              </a:rPr>
              <a:t>Lost earnings if the key employee dies</a:t>
            </a:r>
          </a:p>
        </p:txBody>
      </p:sp>
      <p:pic>
        <p:nvPicPr>
          <p:cNvPr id="8" name="Graphic 7">
            <a:extLst>
              <a:ext uri="{FF2B5EF4-FFF2-40B4-BE49-F238E27FC236}">
                <a16:creationId xmlns:a16="http://schemas.microsoft.com/office/drawing/2014/main" id="{BA007A13-BB72-C562-4EAB-A215A8C051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0317" y="2519909"/>
            <a:ext cx="669955" cy="669955"/>
          </a:xfrm>
          <a:prstGeom prst="rect">
            <a:avLst/>
          </a:prstGeom>
        </p:spPr>
      </p:pic>
    </p:spTree>
    <p:extLst>
      <p:ext uri="{BB962C8B-B14F-4D97-AF65-F5344CB8AC3E}">
        <p14:creationId xmlns:p14="http://schemas.microsoft.com/office/powerpoint/2010/main" val="631832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1A425560-E6FA-6A1D-CAD6-755BF63121CB}"/>
              </a:ext>
            </a:extLst>
          </p:cNvPr>
          <p:cNvCxnSpPr>
            <a:cxnSpLocks/>
          </p:cNvCxnSpPr>
          <p:nvPr/>
        </p:nvCxnSpPr>
        <p:spPr>
          <a:xfrm>
            <a:off x="7333307" y="3431263"/>
            <a:ext cx="0" cy="394731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Cost to replace contributions</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2" y="3872755"/>
            <a:ext cx="6437500" cy="3270429"/>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350" lvl="1">
              <a:lnSpc>
                <a:spcPct val="100000"/>
              </a:lnSpc>
              <a:spcBef>
                <a:spcPts val="1200"/>
              </a:spcBef>
              <a:buClr>
                <a:srgbClr val="002677"/>
              </a:buClr>
            </a:pPr>
            <a:r>
              <a:rPr lang="en-US" altLang="en-US" sz="2200" b="1" dirty="0">
                <a:latin typeface="Segoe UI" panose="020B0502040204020203" pitchFamily="34" charset="0"/>
                <a:cs typeface="Segoe UI" panose="020B0502040204020203" pitchFamily="34" charset="0"/>
              </a:rPr>
              <a:t>Sales: </a:t>
            </a:r>
            <a:r>
              <a:rPr lang="en-US" altLang="en-US" sz="2200" dirty="0">
                <a:latin typeface="Segoe UI" panose="020B0502040204020203" pitchFamily="34" charset="0"/>
                <a:cs typeface="Segoe UI" panose="020B0502040204020203" pitchFamily="34" charset="0"/>
              </a:rPr>
              <a:t>$375,000 offset by new salesperson’s results of $125,000 = loss of $250,000</a:t>
            </a:r>
          </a:p>
          <a:p>
            <a:pPr marL="287338" lvl="1" indent="-280988">
              <a:lnSpc>
                <a:spcPct val="100000"/>
              </a:lnSpc>
              <a:spcBef>
                <a:spcPts val="1400"/>
              </a:spcBef>
              <a:buClr>
                <a:schemeClr val="tx1"/>
              </a:buClr>
              <a:buFont typeface="Courier New" panose="02070309020205020404" pitchFamily="49" charset="0"/>
              <a:buChar char="o"/>
            </a:pPr>
            <a:r>
              <a:rPr lang="en-US" altLang="en-US" sz="2000" dirty="0">
                <a:latin typeface="Segoe UI" panose="020B0502040204020203" pitchFamily="34" charset="0"/>
                <a:cs typeface="Segoe UI" panose="020B0502040204020203" pitchFamily="34" charset="0"/>
              </a:rPr>
              <a:t>They also had to pay $15,000 to find </a:t>
            </a:r>
            <a:r>
              <a:rPr lang="en-US" altLang="en-US" sz="2000" b="1" dirty="0">
                <a:latin typeface="Segoe UI" panose="020B0502040204020203" pitchFamily="34" charset="0"/>
                <a:cs typeface="Segoe UI" panose="020B0502040204020203" pitchFamily="34" charset="0"/>
              </a:rPr>
              <a:t>new guy</a:t>
            </a:r>
          </a:p>
          <a:p>
            <a:pPr marL="287338" lvl="1" indent="-280988">
              <a:lnSpc>
                <a:spcPct val="100000"/>
              </a:lnSpc>
              <a:spcBef>
                <a:spcPts val="1200"/>
              </a:spcBef>
              <a:buClr>
                <a:schemeClr val="tx1"/>
              </a:buClr>
              <a:buFont typeface="Courier New" panose="02070309020205020404" pitchFamily="49" charset="0"/>
              <a:buChar char="o"/>
            </a:pPr>
            <a:r>
              <a:rPr lang="en-US" altLang="en-US" sz="2000" dirty="0">
                <a:latin typeface="Segoe UI" panose="020B0502040204020203" pitchFamily="34" charset="0"/>
                <a:cs typeface="Segoe UI" panose="020B0502040204020203" pitchFamily="34" charset="0"/>
              </a:rPr>
              <a:t>But they saved $40,000 in salary </a:t>
            </a:r>
            <a:br>
              <a:rPr lang="en-US" altLang="en-US" sz="2000" dirty="0">
                <a:latin typeface="Segoe UI" panose="020B0502040204020203" pitchFamily="34" charset="0"/>
                <a:cs typeface="Segoe UI" panose="020B0502040204020203" pitchFamily="34" charset="0"/>
              </a:rPr>
            </a:br>
            <a:r>
              <a:rPr lang="en-US" altLang="en-US" sz="2000" dirty="0">
                <a:latin typeface="Segoe UI Historic" panose="020B0502040204020203" pitchFamily="34" charset="0"/>
                <a:ea typeface="Segoe UI Historic" panose="020B0502040204020203" pitchFamily="34" charset="0"/>
                <a:cs typeface="Segoe UI Historic" panose="020B0502040204020203" pitchFamily="34" charset="0"/>
              </a:rPr>
              <a:t>(</a:t>
            </a:r>
            <a:r>
              <a:rPr lang="en-US" altLang="en-US" sz="2000" dirty="0">
                <a:latin typeface="Segoe UI" panose="020B0502040204020203" pitchFamily="34" charset="0"/>
                <a:cs typeface="Segoe UI" panose="020B0502040204020203" pitchFamily="34" charset="0"/>
              </a:rPr>
              <a:t>$100,000–$60,000</a:t>
            </a:r>
            <a:r>
              <a:rPr lang="en-US" altLang="en-US" sz="2000" dirty="0">
                <a:latin typeface="Segoe UI Historic" panose="020B0502040204020203" pitchFamily="34" charset="0"/>
                <a:ea typeface="Segoe UI Historic" panose="020B0502040204020203" pitchFamily="34" charset="0"/>
                <a:cs typeface="Segoe UI Historic" panose="020B0502040204020203" pitchFamily="34" charset="0"/>
              </a:rPr>
              <a:t>)</a:t>
            </a:r>
          </a:p>
          <a:p>
            <a:pPr marL="287338" lvl="1" indent="-280988">
              <a:lnSpc>
                <a:spcPct val="100000"/>
              </a:lnSpc>
              <a:spcBef>
                <a:spcPts val="1200"/>
              </a:spcBef>
              <a:buClr>
                <a:schemeClr val="tx1"/>
              </a:buClr>
              <a:buFont typeface="Courier New" panose="02070309020205020404" pitchFamily="49" charset="0"/>
              <a:buChar char="o"/>
            </a:pPr>
            <a:r>
              <a:rPr lang="en-US" altLang="en-US" sz="2000" dirty="0">
                <a:latin typeface="Segoe UI" panose="020B0502040204020203" pitchFamily="34" charset="0"/>
                <a:cs typeface="Segoe UI" panose="020B0502040204020203" pitchFamily="34" charset="0"/>
              </a:rPr>
              <a:t>This loss occurs for 7 years</a:t>
            </a:r>
          </a:p>
          <a:p>
            <a:pPr>
              <a:lnSpc>
                <a:spcPct val="100000"/>
              </a:lnSpc>
            </a:pPr>
            <a:endParaRPr lang="en-US" sz="2200" dirty="0">
              <a:solidFill>
                <a:schemeClr val="bg2"/>
              </a:solidFill>
              <a:latin typeface="Segoe UI Semibold" panose="020B0502040204020203" pitchFamily="34" charset="0"/>
              <a:cs typeface="Segoe UI Semibold" panose="020B0502040204020203" pitchFamily="34" charset="0"/>
            </a:endParaRPr>
          </a:p>
        </p:txBody>
      </p:sp>
      <p:cxnSp>
        <p:nvCxnSpPr>
          <p:cNvPr id="4" name="Straight Connector 3">
            <a:extLst>
              <a:ext uri="{FF2B5EF4-FFF2-40B4-BE49-F238E27FC236}">
                <a16:creationId xmlns:a16="http://schemas.microsoft.com/office/drawing/2014/main" id="{915DEBD7-5884-DA33-447B-DAA6A278C2C6}"/>
              </a:ext>
            </a:extLst>
          </p:cNvPr>
          <p:cNvCxnSpPr>
            <a:cxnSpLocks/>
          </p:cNvCxnSpPr>
          <p:nvPr/>
        </p:nvCxnSpPr>
        <p:spPr>
          <a:xfrm flipH="1">
            <a:off x="0" y="3425322"/>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A769CE-B4FA-209B-E121-33C4DD5E3587}"/>
              </a:ext>
            </a:extLst>
          </p:cNvPr>
          <p:cNvSpPr txBox="1"/>
          <p:nvPr/>
        </p:nvSpPr>
        <p:spPr>
          <a:xfrm>
            <a:off x="-1457608" y="4001632"/>
            <a:ext cx="184731" cy="369332"/>
          </a:xfrm>
          <a:prstGeom prst="rect">
            <a:avLst/>
          </a:prstGeom>
          <a:noFill/>
        </p:spPr>
        <p:txBody>
          <a:bodyPr wrap="none" rtlCol="0">
            <a:spAutoFit/>
          </a:bodyPr>
          <a:lstStyle/>
          <a:p>
            <a:endParaRPr lang="en-US" dirty="0"/>
          </a:p>
        </p:txBody>
      </p:sp>
      <p:graphicFrame>
        <p:nvGraphicFramePr>
          <p:cNvPr id="16" name="Table Placeholder 4">
            <a:extLst>
              <a:ext uri="{FF2B5EF4-FFF2-40B4-BE49-F238E27FC236}">
                <a16:creationId xmlns:a16="http://schemas.microsoft.com/office/drawing/2014/main" id="{D089E47C-9E86-0EBF-7519-709F1B5A3C05}"/>
              </a:ext>
            </a:extLst>
          </p:cNvPr>
          <p:cNvGraphicFramePr>
            <a:graphicFrameLocks/>
          </p:cNvGraphicFramePr>
          <p:nvPr>
            <p:extLst>
              <p:ext uri="{D42A27DB-BD31-4B8C-83A1-F6EECF244321}">
                <p14:modId xmlns:p14="http://schemas.microsoft.com/office/powerpoint/2010/main" val="4166509776"/>
              </p:ext>
            </p:extLst>
          </p:nvPr>
        </p:nvGraphicFramePr>
        <p:xfrm>
          <a:off x="7904807" y="4114800"/>
          <a:ext cx="5856460" cy="2346424"/>
        </p:xfrm>
        <a:graphic>
          <a:graphicData uri="http://schemas.openxmlformats.org/drawingml/2006/table">
            <a:tbl>
              <a:tblPr firstRow="1" bandRow="1">
                <a:tableStyleId>{5C22544A-7EE6-4342-B048-85BDC9FD1C3A}</a:tableStyleId>
              </a:tblPr>
              <a:tblGrid>
                <a:gridCol w="2652172">
                  <a:extLst>
                    <a:ext uri="{9D8B030D-6E8A-4147-A177-3AD203B41FA5}">
                      <a16:colId xmlns:a16="http://schemas.microsoft.com/office/drawing/2014/main" val="2856542145"/>
                    </a:ext>
                  </a:extLst>
                </a:gridCol>
                <a:gridCol w="3204288">
                  <a:extLst>
                    <a:ext uri="{9D8B030D-6E8A-4147-A177-3AD203B41FA5}">
                      <a16:colId xmlns:a16="http://schemas.microsoft.com/office/drawing/2014/main" val="852423519"/>
                    </a:ext>
                  </a:extLst>
                </a:gridCol>
              </a:tblGrid>
              <a:tr h="586606">
                <a:tc>
                  <a:txBody>
                    <a:bodyPr/>
                    <a:lstStyle/>
                    <a:p>
                      <a:pPr marL="0" indent="0" algn="ctr">
                        <a:buFontTx/>
                        <a:buNone/>
                      </a:pPr>
                      <a:r>
                        <a:rPr lang="en-US" sz="18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2677"/>
                    </a:solidFill>
                  </a:tcPr>
                </a:tc>
                <a:tc>
                  <a:txBody>
                    <a:bodyPr/>
                    <a:lstStyle/>
                    <a:p>
                      <a:pPr algn="ctr">
                        <a:buFontTx/>
                        <a:buNone/>
                      </a:pPr>
                      <a:r>
                        <a:rPr lang="en-US" sz="18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$250,000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7198635"/>
                  </a:ext>
                </a:extLst>
              </a:tr>
              <a:tr h="586606">
                <a:tc>
                  <a:txBody>
                    <a:bodyPr/>
                    <a:lstStyle/>
                    <a:p>
                      <a:pPr marL="0" indent="0" algn="ctr">
                        <a:buFontTx/>
                        <a:buNone/>
                      </a:pPr>
                      <a:r>
                        <a:rPr lang="en-US" sz="18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2677"/>
                    </a:solidFill>
                  </a:tcPr>
                </a:tc>
                <a:tc>
                  <a:txBody>
                    <a:bodyPr/>
                    <a:lstStyle/>
                    <a:p>
                      <a:pPr algn="ctr">
                        <a:buFontTx/>
                        <a:buNone/>
                      </a:pPr>
                      <a:r>
                        <a:rPr lang="en-US" sz="18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$265,000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90570842"/>
                  </a:ext>
                </a:extLst>
              </a:tr>
              <a:tr h="586606">
                <a:tc>
                  <a:txBody>
                    <a:bodyPr/>
                    <a:lstStyle/>
                    <a:p>
                      <a:pPr marL="0" indent="0" algn="ctr">
                        <a:buFontTx/>
                        <a:buNone/>
                      </a:pPr>
                      <a:r>
                        <a:rPr lang="en-US" sz="18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2677"/>
                    </a:solidFill>
                  </a:tcPr>
                </a:tc>
                <a:tc>
                  <a:txBody>
                    <a:bodyPr/>
                    <a:lstStyle/>
                    <a:p>
                      <a:pPr algn="ctr">
                        <a:buFontTx/>
                        <a:buNone/>
                      </a:pPr>
                      <a:r>
                        <a:rPr lang="en-US" sz="18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$225,000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190592340"/>
                  </a:ext>
                </a:extLst>
              </a:tr>
              <a:tr h="5866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rgbClr val="002677"/>
                    </a:solidFill>
                  </a:tcPr>
                </a:tc>
                <a:tc>
                  <a:txBody>
                    <a:bodyPr/>
                    <a:lstStyle/>
                    <a:p>
                      <a:pPr algn="ctr">
                        <a:buFontTx/>
                        <a:buNone/>
                      </a:pPr>
                      <a:r>
                        <a:rPr lang="en-US" sz="1800" b="1" i="0" dirty="0">
                          <a:solidFill>
                            <a:srgbClr val="002577"/>
                          </a:solidFill>
                          <a:latin typeface="Segoe UI" panose="020B0502040204020203" pitchFamily="34" charset="0"/>
                          <a:cs typeface="Segoe UI" panose="020B0502040204020203" pitchFamily="34" charset="0"/>
                          <a:sym typeface="Segoe UI" panose="020B0502040204020203" pitchFamily="34" charset="0"/>
                        </a:rPr>
                        <a:t>$1,575,000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842988536"/>
                  </a:ext>
                </a:extLst>
              </a:tr>
            </a:tbl>
          </a:graphicData>
        </a:graphic>
      </p:graphicFrame>
      <p:cxnSp>
        <p:nvCxnSpPr>
          <p:cNvPr id="19" name="Straight Connector 18">
            <a:extLst>
              <a:ext uri="{FF2B5EF4-FFF2-40B4-BE49-F238E27FC236}">
                <a16:creationId xmlns:a16="http://schemas.microsoft.com/office/drawing/2014/main" id="{5C80247E-147E-2E02-235A-FA5E04E45A0E}"/>
              </a:ext>
            </a:extLst>
          </p:cNvPr>
          <p:cNvCxnSpPr>
            <a:cxnSpLocks/>
          </p:cNvCxnSpPr>
          <p:nvPr/>
        </p:nvCxnSpPr>
        <p:spPr>
          <a:xfrm>
            <a:off x="7315200" y="3648547"/>
            <a:ext cx="0" cy="32230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Placeholder 4">
            <a:extLst>
              <a:ext uri="{FF2B5EF4-FFF2-40B4-BE49-F238E27FC236}">
                <a16:creationId xmlns:a16="http://schemas.microsoft.com/office/drawing/2014/main" id="{CA7468D9-775D-48E5-75BF-04802B734067}"/>
              </a:ext>
            </a:extLst>
          </p:cNvPr>
          <p:cNvSpPr txBox="1">
            <a:spLocks/>
          </p:cNvSpPr>
          <p:nvPr/>
        </p:nvSpPr>
        <p:spPr>
          <a:xfrm>
            <a:off x="0" y="2280775"/>
            <a:ext cx="14630400" cy="1141436"/>
          </a:xfrm>
          <a:prstGeom prst="rect">
            <a:avLst/>
          </a:prstGeom>
          <a:solidFill>
            <a:schemeClr val="bg1"/>
          </a:solidFill>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endParaRPr lang="en-US" b="0" spc="10" dirty="0">
              <a:solidFill>
                <a:schemeClr val="bg2"/>
              </a:solidFill>
              <a:ea typeface="Palatino" pitchFamily="2" charset="77"/>
              <a:cs typeface="Segoe UI" panose="020B0502040204020203" pitchFamily="34" charset="0"/>
            </a:endParaRPr>
          </a:p>
        </p:txBody>
      </p:sp>
      <p:pic>
        <p:nvPicPr>
          <p:cNvPr id="39" name="Graphic 38">
            <a:extLst>
              <a:ext uri="{FF2B5EF4-FFF2-40B4-BE49-F238E27FC236}">
                <a16:creationId xmlns:a16="http://schemas.microsoft.com/office/drawing/2014/main" id="{5905223D-F074-01DD-9D93-B1392529A0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80317" y="2519909"/>
            <a:ext cx="669955" cy="669955"/>
          </a:xfrm>
          <a:prstGeom prst="rect">
            <a:avLst/>
          </a:prstGeom>
        </p:spPr>
      </p:pic>
    </p:spTree>
    <p:extLst>
      <p:ext uri="{BB962C8B-B14F-4D97-AF65-F5344CB8AC3E}">
        <p14:creationId xmlns:p14="http://schemas.microsoft.com/office/powerpoint/2010/main" val="310586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descr="A picture containing person, table, indoor, person&#10;&#10;Description automatically generated">
            <a:extLst>
              <a:ext uri="{FF2B5EF4-FFF2-40B4-BE49-F238E27FC236}">
                <a16:creationId xmlns:a16="http://schemas.microsoft.com/office/drawing/2014/main" id="{B832ABBE-673C-E9E5-36F0-C0B65B2680E1}"/>
              </a:ext>
            </a:extLst>
          </p:cNvPr>
          <p:cNvPicPr>
            <a:picLocks noGrp="1" noChangeAspect="1"/>
          </p:cNvPicPr>
          <p:nvPr>
            <p:ph type="pic" sz="quarter" idx="23"/>
          </p:nvPr>
        </p:nvPicPr>
        <p:blipFill>
          <a:blip r:embed="rId4"/>
          <a:srcRect t="11882" b="13035"/>
          <a:stretch/>
        </p:blipFill>
        <p:spPr>
          <a:xfrm>
            <a:off x="7315200" y="0"/>
            <a:ext cx="7315200" cy="4119327"/>
          </a:xfrm>
        </p:spPr>
      </p:pic>
      <p:sp>
        <p:nvSpPr>
          <p:cNvPr id="3" name="Footer Placeholder 4">
            <a:extLst>
              <a:ext uri="{FF2B5EF4-FFF2-40B4-BE49-F238E27FC236}">
                <a16:creationId xmlns:a16="http://schemas.microsoft.com/office/drawing/2014/main" id="{A5877976-17D6-78CB-2B6B-A77D73068C96}"/>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0206" y="459463"/>
            <a:ext cx="7625234" cy="912137"/>
          </a:xfrm>
        </p:spPr>
        <p:txBody>
          <a:bodyPr/>
          <a:lstStyle/>
          <a:p>
            <a:pPr lvl="0"/>
            <a:r>
              <a:rPr lang="en-US" dirty="0"/>
              <a:t>Cost to replace lost sales profits</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3" name="Slide Number Placeholder 4">
            <a:extLst>
              <a:ext uri="{FF2B5EF4-FFF2-40B4-BE49-F238E27FC236}">
                <a16:creationId xmlns:a16="http://schemas.microsoft.com/office/drawing/2014/main" id="{78C3B9AF-8E09-3C4D-A6F2-0685015362F5}"/>
              </a:ext>
            </a:extLst>
          </p:cNvPr>
          <p:cNvSpPr txBox="1">
            <a:spLocks/>
          </p:cNvSpPr>
          <p:nvPr/>
        </p:nvSpPr>
        <p:spPr>
          <a:xfrm>
            <a:off x="13892029" y="7612687"/>
            <a:ext cx="370072" cy="174679"/>
          </a:xfrm>
          <a:prstGeom prst="rect">
            <a:avLst/>
          </a:prstGeom>
          <a:noFill/>
        </p:spPr>
        <p:txBody>
          <a:bodyPr/>
          <a:lstStyle>
            <a:defPPr>
              <a:defRPr lang="en-US"/>
            </a:defPPr>
            <a:lvl1pPr marL="0" algn="r" defTabSz="457200" rtl="0" eaLnBrk="1" latinLnBrk="0" hangingPunct="1">
              <a:defRPr sz="960" b="1" i="0" kern="1200">
                <a:solidFill>
                  <a:srgbClr val="FFFFFF"/>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C7AFF3D-0B71-614B-ACB6-7F45BDA6A838}" type="slidenum">
              <a:rPr lang="en-US" smtClean="0"/>
              <a:pPr>
                <a:defRPr/>
              </a:pPr>
              <a:t>19</a:t>
            </a:fld>
            <a:endParaRPr lang="en-US" dirty="0"/>
          </a:p>
        </p:txBody>
      </p:sp>
      <p:sp>
        <p:nvSpPr>
          <p:cNvPr id="6" name="Text Placeholder 10">
            <a:extLst>
              <a:ext uri="{FF2B5EF4-FFF2-40B4-BE49-F238E27FC236}">
                <a16:creationId xmlns:a16="http://schemas.microsoft.com/office/drawing/2014/main" id="{CD31C2EF-F5D8-14F0-D38E-1586BC4ABA0A}"/>
              </a:ext>
            </a:extLst>
          </p:cNvPr>
          <p:cNvSpPr txBox="1">
            <a:spLocks/>
          </p:cNvSpPr>
          <p:nvPr/>
        </p:nvSpPr>
        <p:spPr>
          <a:xfrm>
            <a:off x="368630" y="2272419"/>
            <a:ext cx="6177025" cy="4602513"/>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3688" indent="-293688">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Another valuation related to the efforts of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key salespeople</a:t>
            </a:r>
          </a:p>
          <a:p>
            <a:pPr marL="293688" indent="-293688">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Difference is it measures the lost profits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if the salesperson dies</a:t>
            </a:r>
          </a:p>
          <a:p>
            <a:pPr marL="293688" indent="-293688">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New employee will replace some of those profits,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but not all </a:t>
            </a:r>
          </a:p>
          <a:p>
            <a:pPr marL="293688" indent="-293688">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This method weighs the difference between:</a:t>
            </a:r>
          </a:p>
          <a:p>
            <a:pPr marL="520700" lvl="1" indent="-227013">
              <a:spcBef>
                <a:spcPts val="12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Anticipated profits and </a:t>
            </a:r>
          </a:p>
          <a:p>
            <a:pPr marL="520700" lvl="1" indent="-227013">
              <a:spcBef>
                <a:spcPts val="12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Profits expected from the replacement employee</a:t>
            </a:r>
          </a:p>
        </p:txBody>
      </p:sp>
    </p:spTree>
    <p:extLst>
      <p:ext uri="{BB962C8B-B14F-4D97-AF65-F5344CB8AC3E}">
        <p14:creationId xmlns:p14="http://schemas.microsoft.com/office/powerpoint/2010/main" val="3380712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E1A2EE2A-93EA-4F4C-9CAF-97E06189937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0" name="Object 19" hidden="1">
                        <a:extLst>
                          <a:ext uri="{FF2B5EF4-FFF2-40B4-BE49-F238E27FC236}">
                            <a16:creationId xmlns:a16="http://schemas.microsoft.com/office/drawing/2014/main" id="{E1A2EE2A-93EA-4F4C-9CAF-97E06189937A}"/>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C81D7284-B4AC-594C-A200-A0C55A85A5FF}"/>
              </a:ext>
            </a:extLst>
          </p:cNvPr>
          <p:cNvSpPr>
            <a:spLocks noGrp="1"/>
          </p:cNvSpPr>
          <p:nvPr>
            <p:ph type="body" sz="quarter" idx="12"/>
          </p:nvPr>
        </p:nvSpPr>
        <p:spPr>
          <a:xfrm>
            <a:off x="9550401" y="993058"/>
            <a:ext cx="4685363" cy="518242"/>
          </a:xfrm>
        </p:spPr>
        <p:txBody>
          <a:bodyPr lIns="0" anchor="ctr" anchorCtr="0"/>
          <a:lstStyle/>
          <a:p>
            <a:r>
              <a:rPr lang="en-US" sz="2000" dirty="0"/>
              <a:t>The need for key person protection</a:t>
            </a:r>
          </a:p>
        </p:txBody>
      </p:sp>
      <p:sp>
        <p:nvSpPr>
          <p:cNvPr id="3" name="Slide Number Placeholder 2">
            <a:extLst>
              <a:ext uri="{FF2B5EF4-FFF2-40B4-BE49-F238E27FC236}">
                <a16:creationId xmlns:a16="http://schemas.microsoft.com/office/drawing/2014/main" id="{FA12F8CA-6401-8C47-9D1D-DD4E41F7BAEA}"/>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Footer Placeholder 3">
            <a:extLst>
              <a:ext uri="{FF2B5EF4-FFF2-40B4-BE49-F238E27FC236}">
                <a16:creationId xmlns:a16="http://schemas.microsoft.com/office/drawing/2014/main" id="{55926218-3ECE-4A48-9943-7E449E6393AA}"/>
              </a:ext>
            </a:extLst>
          </p:cNvPr>
          <p:cNvSpPr>
            <a:spLocks noGrp="1"/>
          </p:cNvSpPr>
          <p:nvPr>
            <p:ph type="ftr" sz="quarter" idx="3"/>
          </p:nvPr>
        </p:nvSpPr>
        <p:spPr/>
        <p:txBody>
          <a:body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5" name="Title 4">
            <a:extLst>
              <a:ext uri="{FF2B5EF4-FFF2-40B4-BE49-F238E27FC236}">
                <a16:creationId xmlns:a16="http://schemas.microsoft.com/office/drawing/2014/main" id="{607F9F02-746C-CF48-B1DE-31D5C97BA840}"/>
              </a:ext>
            </a:extLst>
          </p:cNvPr>
          <p:cNvSpPr>
            <a:spLocks noGrp="1"/>
          </p:cNvSpPr>
          <p:nvPr>
            <p:ph type="ctrTitle"/>
          </p:nvPr>
        </p:nvSpPr>
        <p:spPr/>
        <p:txBody>
          <a:bodyPr/>
          <a:lstStyle/>
          <a:p>
            <a:r>
              <a:rPr lang="en-US" dirty="0">
                <a:latin typeface="Segoe UI" panose="020B0502040204020203" pitchFamily="34" charset="0"/>
                <a:sym typeface="Segoe UI" panose="020B0502040204020203" pitchFamily="34" charset="0"/>
              </a:rPr>
              <a:t>Contents</a:t>
            </a:r>
          </a:p>
        </p:txBody>
      </p:sp>
      <p:sp>
        <p:nvSpPr>
          <p:cNvPr id="6" name="Text Placeholder 5">
            <a:extLst>
              <a:ext uri="{FF2B5EF4-FFF2-40B4-BE49-F238E27FC236}">
                <a16:creationId xmlns:a16="http://schemas.microsoft.com/office/drawing/2014/main" id="{DDF5DCD9-70A0-624A-8018-89498E2BECB9}"/>
              </a:ext>
            </a:extLst>
          </p:cNvPr>
          <p:cNvSpPr>
            <a:spLocks noGrp="1"/>
          </p:cNvSpPr>
          <p:nvPr>
            <p:ph type="body" sz="quarter" idx="13"/>
          </p:nvPr>
        </p:nvSpPr>
        <p:spPr>
          <a:xfrm>
            <a:off x="9550400" y="2297281"/>
            <a:ext cx="4675740" cy="518242"/>
          </a:xfrm>
        </p:spPr>
        <p:txBody>
          <a:bodyPr lIns="0" anchor="ctr" anchorCtr="0"/>
          <a:lstStyle/>
          <a:p>
            <a:r>
              <a:rPr lang="en-US" sz="2000" dirty="0"/>
              <a:t>Key person valuation</a:t>
            </a:r>
          </a:p>
        </p:txBody>
      </p:sp>
      <p:sp>
        <p:nvSpPr>
          <p:cNvPr id="7" name="Text Placeholder 6">
            <a:extLst>
              <a:ext uri="{FF2B5EF4-FFF2-40B4-BE49-F238E27FC236}">
                <a16:creationId xmlns:a16="http://schemas.microsoft.com/office/drawing/2014/main" id="{6CEB4DD9-4D56-4043-848E-376889406C5C}"/>
              </a:ext>
            </a:extLst>
          </p:cNvPr>
          <p:cNvSpPr>
            <a:spLocks noGrp="1"/>
          </p:cNvSpPr>
          <p:nvPr>
            <p:ph type="body" sz="quarter" idx="14"/>
          </p:nvPr>
        </p:nvSpPr>
        <p:spPr>
          <a:xfrm>
            <a:off x="9550400" y="3620755"/>
            <a:ext cx="4656488" cy="518242"/>
          </a:xfrm>
        </p:spPr>
        <p:txBody>
          <a:bodyPr lIns="0" anchor="ctr" anchorCtr="0"/>
          <a:lstStyle/>
          <a:p>
            <a:r>
              <a:rPr lang="en-US" sz="2000" dirty="0"/>
              <a:t>Choosing the type of life insurance</a:t>
            </a:r>
          </a:p>
        </p:txBody>
      </p:sp>
      <p:sp>
        <p:nvSpPr>
          <p:cNvPr id="8" name="Text Placeholder 7">
            <a:extLst>
              <a:ext uri="{FF2B5EF4-FFF2-40B4-BE49-F238E27FC236}">
                <a16:creationId xmlns:a16="http://schemas.microsoft.com/office/drawing/2014/main" id="{D2AED7B2-3114-D845-B4CC-9D0C428BC350}"/>
              </a:ext>
            </a:extLst>
          </p:cNvPr>
          <p:cNvSpPr>
            <a:spLocks noGrp="1"/>
          </p:cNvSpPr>
          <p:nvPr>
            <p:ph type="body" sz="quarter" idx="15"/>
          </p:nvPr>
        </p:nvSpPr>
        <p:spPr>
          <a:xfrm>
            <a:off x="9550400" y="4963479"/>
            <a:ext cx="4666114" cy="518242"/>
          </a:xfrm>
        </p:spPr>
        <p:txBody>
          <a:bodyPr lIns="0" anchor="ctr" anchorCtr="0"/>
          <a:lstStyle/>
          <a:p>
            <a:r>
              <a:rPr lang="en-US" sz="2000" dirty="0"/>
              <a:t>Technical issues</a:t>
            </a:r>
          </a:p>
        </p:txBody>
      </p:sp>
      <p:sp>
        <p:nvSpPr>
          <p:cNvPr id="9" name="Text Placeholder 8">
            <a:extLst>
              <a:ext uri="{FF2B5EF4-FFF2-40B4-BE49-F238E27FC236}">
                <a16:creationId xmlns:a16="http://schemas.microsoft.com/office/drawing/2014/main" id="{D3AE0524-2F9B-DB47-9454-D87F18767398}"/>
              </a:ext>
            </a:extLst>
          </p:cNvPr>
          <p:cNvSpPr>
            <a:spLocks noGrp="1"/>
          </p:cNvSpPr>
          <p:nvPr>
            <p:ph type="body" sz="quarter" idx="16"/>
          </p:nvPr>
        </p:nvSpPr>
        <p:spPr>
          <a:xfrm>
            <a:off x="9545301" y="6286953"/>
            <a:ext cx="4671214" cy="518242"/>
          </a:xfrm>
        </p:spPr>
        <p:txBody>
          <a:bodyPr lIns="0" anchor="ctr" anchorCtr="0"/>
          <a:lstStyle/>
          <a:p>
            <a:r>
              <a:rPr lang="en-US" sz="2000" dirty="0"/>
              <a:t>Implementation</a:t>
            </a:r>
            <a:endParaRPr lang="en-US" sz="2000" dirty="0">
              <a:latin typeface="Segoe UI" panose="020B0502040204020203" pitchFamily="34" charset="0"/>
              <a:sym typeface="Segoe UI" panose="020B0502040204020203" pitchFamily="34" charset="0"/>
            </a:endParaRPr>
          </a:p>
        </p:txBody>
      </p:sp>
      <p:sp>
        <p:nvSpPr>
          <p:cNvPr id="10" name="Text Placeholder 9">
            <a:extLst>
              <a:ext uri="{FF2B5EF4-FFF2-40B4-BE49-F238E27FC236}">
                <a16:creationId xmlns:a16="http://schemas.microsoft.com/office/drawing/2014/main" id="{4319F0E4-09CA-CD48-A0CD-315251113A79}"/>
              </a:ext>
            </a:extLst>
          </p:cNvPr>
          <p:cNvSpPr>
            <a:spLocks noGrp="1"/>
          </p:cNvSpPr>
          <p:nvPr>
            <p:ph type="body" sz="quarter" idx="17"/>
          </p:nvPr>
        </p:nvSpPr>
        <p:spPr>
          <a:xfrm>
            <a:off x="8376782" y="786245"/>
            <a:ext cx="1330407" cy="919796"/>
          </a:xfrm>
        </p:spPr>
        <p:txBody>
          <a:bodyPr anchor="ctr" anchorCtr="0"/>
          <a:lstStyle/>
          <a:p>
            <a:r>
              <a:rPr lang="en-US" dirty="0">
                <a:latin typeface="Segoe UI" panose="020B0502040204020203" pitchFamily="34" charset="0"/>
                <a:sym typeface="Segoe UI" panose="020B0502040204020203" pitchFamily="34" charset="0"/>
              </a:rPr>
              <a:t>1</a:t>
            </a:r>
          </a:p>
        </p:txBody>
      </p:sp>
      <p:sp>
        <p:nvSpPr>
          <p:cNvPr id="11" name="Text Placeholder 10">
            <a:extLst>
              <a:ext uri="{FF2B5EF4-FFF2-40B4-BE49-F238E27FC236}">
                <a16:creationId xmlns:a16="http://schemas.microsoft.com/office/drawing/2014/main" id="{AFADBF5B-D028-C64D-BB4F-6B2D8D7B73B4}"/>
              </a:ext>
            </a:extLst>
          </p:cNvPr>
          <p:cNvSpPr>
            <a:spLocks noGrp="1"/>
          </p:cNvSpPr>
          <p:nvPr>
            <p:ph type="body" sz="quarter" idx="18"/>
          </p:nvPr>
        </p:nvSpPr>
        <p:spPr>
          <a:xfrm>
            <a:off x="8376782" y="2100859"/>
            <a:ext cx="1330407" cy="919796"/>
          </a:xfrm>
        </p:spPr>
        <p:txBody>
          <a:bodyPr anchor="ctr" anchorCtr="0"/>
          <a:lstStyle/>
          <a:p>
            <a:r>
              <a:rPr lang="en-US" dirty="0">
                <a:latin typeface="Segoe UI" panose="020B0502040204020203" pitchFamily="34" charset="0"/>
                <a:sym typeface="Segoe UI" panose="020B0502040204020203" pitchFamily="34" charset="0"/>
              </a:rPr>
              <a:t>2</a:t>
            </a:r>
          </a:p>
        </p:txBody>
      </p:sp>
      <p:sp>
        <p:nvSpPr>
          <p:cNvPr id="12" name="Text Placeholder 11">
            <a:extLst>
              <a:ext uri="{FF2B5EF4-FFF2-40B4-BE49-F238E27FC236}">
                <a16:creationId xmlns:a16="http://schemas.microsoft.com/office/drawing/2014/main" id="{B6D85155-9414-EB4E-A004-897177C640C2}"/>
              </a:ext>
            </a:extLst>
          </p:cNvPr>
          <p:cNvSpPr>
            <a:spLocks noGrp="1"/>
          </p:cNvSpPr>
          <p:nvPr>
            <p:ph type="body" sz="quarter" idx="19"/>
          </p:nvPr>
        </p:nvSpPr>
        <p:spPr>
          <a:xfrm>
            <a:off x="8376782" y="3434724"/>
            <a:ext cx="1330407" cy="919796"/>
          </a:xfrm>
        </p:spPr>
        <p:txBody>
          <a:bodyPr anchor="ctr" anchorCtr="0"/>
          <a:lstStyle/>
          <a:p>
            <a:r>
              <a:rPr lang="en-US" dirty="0">
                <a:latin typeface="Segoe UI" panose="020B0502040204020203" pitchFamily="34" charset="0"/>
                <a:sym typeface="Segoe UI" panose="020B0502040204020203" pitchFamily="34" charset="0"/>
              </a:rPr>
              <a:t>3</a:t>
            </a:r>
          </a:p>
        </p:txBody>
      </p:sp>
      <p:sp>
        <p:nvSpPr>
          <p:cNvPr id="13" name="Text Placeholder 12">
            <a:extLst>
              <a:ext uri="{FF2B5EF4-FFF2-40B4-BE49-F238E27FC236}">
                <a16:creationId xmlns:a16="http://schemas.microsoft.com/office/drawing/2014/main" id="{1EEF1288-A99D-544B-8BFD-0EF3D1169B2F}"/>
              </a:ext>
            </a:extLst>
          </p:cNvPr>
          <p:cNvSpPr>
            <a:spLocks noGrp="1"/>
          </p:cNvSpPr>
          <p:nvPr>
            <p:ph type="body" sz="quarter" idx="20"/>
          </p:nvPr>
        </p:nvSpPr>
        <p:spPr>
          <a:xfrm>
            <a:off x="8376782" y="4767057"/>
            <a:ext cx="1330407" cy="919796"/>
          </a:xfrm>
        </p:spPr>
        <p:txBody>
          <a:bodyPr anchor="ctr" anchorCtr="0"/>
          <a:lstStyle/>
          <a:p>
            <a:r>
              <a:rPr lang="en-US" dirty="0">
                <a:latin typeface="Segoe UI" panose="020B0502040204020203" pitchFamily="34" charset="0"/>
                <a:sym typeface="Segoe UI" panose="020B0502040204020203" pitchFamily="34" charset="0"/>
              </a:rPr>
              <a:t>4</a:t>
            </a:r>
          </a:p>
        </p:txBody>
      </p:sp>
      <p:sp>
        <p:nvSpPr>
          <p:cNvPr id="14" name="Text Placeholder 13">
            <a:extLst>
              <a:ext uri="{FF2B5EF4-FFF2-40B4-BE49-F238E27FC236}">
                <a16:creationId xmlns:a16="http://schemas.microsoft.com/office/drawing/2014/main" id="{3AF40E0E-EEF0-744B-B58D-D939EB787182}"/>
              </a:ext>
            </a:extLst>
          </p:cNvPr>
          <p:cNvSpPr>
            <a:spLocks noGrp="1"/>
          </p:cNvSpPr>
          <p:nvPr>
            <p:ph type="body" sz="quarter" idx="21"/>
          </p:nvPr>
        </p:nvSpPr>
        <p:spPr>
          <a:xfrm>
            <a:off x="8376782" y="6090531"/>
            <a:ext cx="1330407" cy="919796"/>
          </a:xfrm>
        </p:spPr>
        <p:txBody>
          <a:bodyPr anchor="ctr" anchorCtr="0"/>
          <a:lstStyle/>
          <a:p>
            <a:r>
              <a:rPr lang="en-US" dirty="0">
                <a:latin typeface="Segoe UI" panose="020B0502040204020203" pitchFamily="34" charset="0"/>
                <a:sym typeface="Segoe UI" panose="020B0502040204020203" pitchFamily="34" charset="0"/>
              </a:rPr>
              <a:t>5</a:t>
            </a:r>
          </a:p>
        </p:txBody>
      </p:sp>
      <p:cxnSp>
        <p:nvCxnSpPr>
          <p:cNvPr id="15" name="Straight Connector 14">
            <a:extLst>
              <a:ext uri="{FF2B5EF4-FFF2-40B4-BE49-F238E27FC236}">
                <a16:creationId xmlns:a16="http://schemas.microsoft.com/office/drawing/2014/main" id="{E57882E3-63AB-D64E-BDA6-FF439614697A}"/>
              </a:ext>
            </a:extLst>
          </p:cNvPr>
          <p:cNvCxnSpPr>
            <a:cxnSpLocks/>
          </p:cNvCxnSpPr>
          <p:nvPr/>
        </p:nvCxnSpPr>
        <p:spPr>
          <a:xfrm flipH="1">
            <a:off x="8369301" y="653715"/>
            <a:ext cx="5804041"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6B12618-D0EF-C74B-927E-B65AD0A74DB7}"/>
              </a:ext>
            </a:extLst>
          </p:cNvPr>
          <p:cNvCxnSpPr>
            <a:cxnSpLocks/>
          </p:cNvCxnSpPr>
          <p:nvPr/>
        </p:nvCxnSpPr>
        <p:spPr>
          <a:xfrm flipH="1">
            <a:off x="8369301" y="1957938"/>
            <a:ext cx="5804041"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ABF4B06A-ACC8-2D47-91D1-86AA6B693CB6}"/>
              </a:ext>
            </a:extLst>
          </p:cNvPr>
          <p:cNvCxnSpPr>
            <a:cxnSpLocks/>
          </p:cNvCxnSpPr>
          <p:nvPr/>
        </p:nvCxnSpPr>
        <p:spPr>
          <a:xfrm flipH="1">
            <a:off x="8369301" y="3281412"/>
            <a:ext cx="5804041"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4CEE762-48FD-D046-B0B3-CE8067400EC5}"/>
              </a:ext>
            </a:extLst>
          </p:cNvPr>
          <p:cNvCxnSpPr>
            <a:cxnSpLocks/>
          </p:cNvCxnSpPr>
          <p:nvPr/>
        </p:nvCxnSpPr>
        <p:spPr>
          <a:xfrm flipH="1">
            <a:off x="8369301" y="4624136"/>
            <a:ext cx="5804041"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E4E50EF-295B-E444-BD21-64BE358AF9B2}"/>
              </a:ext>
            </a:extLst>
          </p:cNvPr>
          <p:cNvCxnSpPr>
            <a:cxnSpLocks/>
          </p:cNvCxnSpPr>
          <p:nvPr/>
        </p:nvCxnSpPr>
        <p:spPr>
          <a:xfrm flipH="1">
            <a:off x="8369301" y="5947610"/>
            <a:ext cx="5804041"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95149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Cost to replace lost sales profits</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B1A769CE-B4FA-209B-E121-33C4DD5E3587}"/>
              </a:ext>
            </a:extLst>
          </p:cNvPr>
          <p:cNvSpPr txBox="1"/>
          <p:nvPr/>
        </p:nvSpPr>
        <p:spPr>
          <a:xfrm>
            <a:off x="-1457608" y="4001632"/>
            <a:ext cx="184731" cy="369332"/>
          </a:xfrm>
          <a:prstGeom prst="rect">
            <a:avLst/>
          </a:prstGeom>
          <a:noFill/>
        </p:spPr>
        <p:txBody>
          <a:bodyPr wrap="none" rtlCol="0">
            <a:spAutoFit/>
          </a:bodyPr>
          <a:lstStyle/>
          <a:p>
            <a:endParaRPr lang="en-US" dirty="0"/>
          </a:p>
        </p:txBody>
      </p:sp>
      <p:graphicFrame>
        <p:nvGraphicFramePr>
          <p:cNvPr id="11" name="Table Placeholder 4">
            <a:extLst>
              <a:ext uri="{FF2B5EF4-FFF2-40B4-BE49-F238E27FC236}">
                <a16:creationId xmlns:a16="http://schemas.microsoft.com/office/drawing/2014/main" id="{1E722CD9-085D-1A19-7CC3-A8B94B560F69}"/>
              </a:ext>
            </a:extLst>
          </p:cNvPr>
          <p:cNvGraphicFramePr>
            <a:graphicFrameLocks/>
          </p:cNvGraphicFramePr>
          <p:nvPr>
            <p:extLst>
              <p:ext uri="{D42A27DB-BD31-4B8C-83A1-F6EECF244321}">
                <p14:modId xmlns:p14="http://schemas.microsoft.com/office/powerpoint/2010/main" val="3501153552"/>
              </p:ext>
            </p:extLst>
          </p:nvPr>
        </p:nvGraphicFramePr>
        <p:xfrm>
          <a:off x="467474" y="3946525"/>
          <a:ext cx="8803275" cy="2483699"/>
        </p:xfrm>
        <a:graphic>
          <a:graphicData uri="http://schemas.openxmlformats.org/drawingml/2006/table">
            <a:tbl>
              <a:tblPr firstRow="1" bandRow="1">
                <a:tableStyleId>{5C22544A-7EE6-4342-B048-85BDC9FD1C3A}</a:tableStyleId>
              </a:tblPr>
              <a:tblGrid>
                <a:gridCol w="3316875">
                  <a:extLst>
                    <a:ext uri="{9D8B030D-6E8A-4147-A177-3AD203B41FA5}">
                      <a16:colId xmlns:a16="http://schemas.microsoft.com/office/drawing/2014/main" val="487361039"/>
                    </a:ext>
                  </a:extLst>
                </a:gridCol>
                <a:gridCol w="5486400">
                  <a:extLst>
                    <a:ext uri="{9D8B030D-6E8A-4147-A177-3AD203B41FA5}">
                      <a16:colId xmlns:a16="http://schemas.microsoft.com/office/drawing/2014/main" val="3434529381"/>
                    </a:ext>
                  </a:extLst>
                </a:gridCol>
              </a:tblGrid>
              <a:tr h="685501">
                <a:tc>
                  <a:txBody>
                    <a:bodyPr/>
                    <a:lstStyle/>
                    <a:p>
                      <a:pPr algn="l"/>
                      <a:r>
                        <a:rPr lang="en-US" sz="2000" b="1" i="0" dirty="0">
                          <a:solidFill>
                            <a:schemeClr val="bg2"/>
                          </a:solidFill>
                          <a:latin typeface="Segoe UI" panose="020B0502040204020203" pitchFamily="34" charset="0"/>
                          <a:cs typeface="Segoe UI" panose="020B0502040204020203" pitchFamily="34" charset="0"/>
                        </a:rPr>
                        <a:t>Profits</a:t>
                      </a:r>
                    </a:p>
                  </a:txBody>
                  <a:tcPr marL="182880" marT="182880" marB="18288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00000"/>
                        </a:lnSpc>
                      </a:pPr>
                      <a:r>
                        <a:rPr lang="en-US" altLang="en-US" sz="1800" b="0" i="0" dirty="0">
                          <a:solidFill>
                            <a:srgbClr val="002677"/>
                          </a:solidFill>
                          <a:latin typeface="Segoe UI" panose="020B0502040204020203" pitchFamily="34" charset="0"/>
                          <a:cs typeface="Segoe UI" panose="020B0502040204020203" pitchFamily="34" charset="0"/>
                        </a:rPr>
                        <a:t>60% of earnings </a:t>
                      </a:r>
                      <a:r>
                        <a:rPr lang="en-US" altLang="en-US" sz="1800" b="0" i="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800" b="0" i="0" dirty="0">
                          <a:solidFill>
                            <a:srgbClr val="002677"/>
                          </a:solidFill>
                          <a:latin typeface="Segoe UI" panose="020B0502040204020203" pitchFamily="34" charset="0"/>
                          <a:cs typeface="Segoe UI" panose="020B0502040204020203" pitchFamily="34" charset="0"/>
                        </a:rPr>
                        <a:t>600,000 ÷ $1,000,000</a:t>
                      </a:r>
                      <a:r>
                        <a:rPr lang="en-US" altLang="en-US" sz="1800" b="0" i="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endParaRPr lang="en-US" sz="1800" b="0" i="0" dirty="0">
                        <a:solidFill>
                          <a:schemeClr val="tx1"/>
                        </a:solidFill>
                        <a:latin typeface="Segoe UI" panose="020B0502040204020203" pitchFamily="34" charset="0"/>
                        <a:cs typeface="Segoe UI" panose="020B0502040204020203" pitchFamily="34" charset="0"/>
                      </a:endParaRPr>
                    </a:p>
                  </a:txBody>
                  <a:tcPr marL="0" marR="0" marT="182880" marB="182880" anchor="ctr">
                    <a:lnL w="1270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7395656"/>
                  </a:ext>
                </a:extLst>
              </a:tr>
              <a:tr h="1798198">
                <a:tc>
                  <a:txBody>
                    <a:bodyPr/>
                    <a:lstStyle/>
                    <a:p>
                      <a:pPr algn="l"/>
                      <a:r>
                        <a:rPr lang="en-US" sz="2000" b="1" i="0" spc="-30" baseline="0" dirty="0">
                          <a:solidFill>
                            <a:schemeClr val="bg2"/>
                          </a:solidFill>
                          <a:latin typeface="Segoe UI" panose="020B0502040204020203" pitchFamily="34" charset="0"/>
                          <a:cs typeface="Segoe UI" panose="020B0502040204020203" pitchFamily="34" charset="0"/>
                        </a:rPr>
                        <a:t>What would the company lose if Sam died?</a:t>
                      </a:r>
                    </a:p>
                  </a:txBody>
                  <a:tcPr marL="182880" marT="182880" marB="18288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tx1"/>
                    </a:solidFill>
                  </a:tcPr>
                </a:tc>
                <a:tc>
                  <a:txBody>
                    <a:bodyPr/>
                    <a:lstStyle/>
                    <a:p>
                      <a:pPr marL="287338" lvl="1" indent="-280988">
                        <a:lnSpc>
                          <a:spcPts val="2000"/>
                        </a:lnSpc>
                        <a:spcBef>
                          <a:spcPts val="1000"/>
                        </a:spcBef>
                        <a:buClr>
                          <a:srgbClr val="002677"/>
                        </a:buClr>
                        <a:buFont typeface="Courier New" panose="02070309020205020404" pitchFamily="49" charset="0"/>
                        <a:buChar char="o"/>
                        <a:tabLst/>
                      </a:pPr>
                      <a:r>
                        <a:rPr lang="en-US" altLang="en-US" sz="1800" dirty="0">
                          <a:solidFill>
                            <a:srgbClr val="002677"/>
                          </a:solidFill>
                          <a:latin typeface="Segoe UI" panose="020B0502040204020203" pitchFamily="34" charset="0"/>
                          <a:cs typeface="Segoe UI" panose="020B0502040204020203" pitchFamily="34" charset="0"/>
                        </a:rPr>
                        <a:t>Sales: $375,000 × 60% = $225,000 lost profits</a:t>
                      </a:r>
                    </a:p>
                    <a:p>
                      <a:pPr marL="287338" lvl="1" indent="-280988">
                        <a:spcBef>
                          <a:spcPts val="1000"/>
                        </a:spcBef>
                        <a:buClr>
                          <a:srgbClr val="002677"/>
                        </a:buClr>
                        <a:buFont typeface="Courier New" panose="02070309020205020404" pitchFamily="49" charset="0"/>
                        <a:buChar char="o"/>
                        <a:tabLst/>
                      </a:pPr>
                      <a:r>
                        <a:rPr lang="en-US" altLang="en-US" sz="1800" dirty="0">
                          <a:solidFill>
                            <a:srgbClr val="002677"/>
                          </a:solidFill>
                          <a:latin typeface="Segoe UI" panose="020B0502040204020203" pitchFamily="34" charset="0"/>
                          <a:cs typeface="Segoe UI" panose="020B0502040204020203" pitchFamily="34" charset="0"/>
                        </a:rPr>
                        <a:t>New salesperson’s results of </a:t>
                      </a:r>
                      <a:br>
                        <a:rPr lang="en-US" altLang="en-US" sz="1800" dirty="0">
                          <a:solidFill>
                            <a:srgbClr val="002677"/>
                          </a:solidFill>
                          <a:latin typeface="Segoe UI" panose="020B0502040204020203" pitchFamily="34" charset="0"/>
                          <a:cs typeface="Segoe UI" panose="020B0502040204020203" pitchFamily="34" charset="0"/>
                        </a:rPr>
                      </a:br>
                      <a:r>
                        <a:rPr lang="en-US" altLang="en-US" sz="1800" dirty="0">
                          <a:solidFill>
                            <a:srgbClr val="002677"/>
                          </a:solidFill>
                          <a:latin typeface="Segoe UI" panose="020B0502040204020203" pitchFamily="34" charset="0"/>
                          <a:cs typeface="Segoe UI" panose="020B0502040204020203" pitchFamily="34" charset="0"/>
                        </a:rPr>
                        <a:t>$125,000 × 60% = $75,000 replaced profits</a:t>
                      </a:r>
                    </a:p>
                    <a:p>
                      <a:pPr marL="287338" lvl="1" indent="-280988">
                        <a:spcBef>
                          <a:spcPts val="1000"/>
                        </a:spcBef>
                        <a:buClr>
                          <a:srgbClr val="002677"/>
                        </a:buClr>
                        <a:buFont typeface="Courier New" panose="02070309020205020404" pitchFamily="49" charset="0"/>
                        <a:buChar char="o"/>
                        <a:tabLst/>
                      </a:pPr>
                      <a:r>
                        <a:rPr lang="en-US" altLang="en-US" sz="1800" dirty="0">
                          <a:solidFill>
                            <a:srgbClr val="002677"/>
                          </a:solidFill>
                          <a:latin typeface="Segoe UI" panose="020B0502040204020203" pitchFamily="34" charset="0"/>
                          <a:cs typeface="Segoe UI" panose="020B0502040204020203" pitchFamily="34" charset="0"/>
                        </a:rPr>
                        <a:t>This loss occurs for 7 years</a:t>
                      </a:r>
                    </a:p>
                  </a:txBody>
                  <a:tcPr marL="182880" marR="0" marT="182880" marB="182880" anchor="ctr">
                    <a:lnL w="1270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87480483"/>
                  </a:ext>
                </a:extLst>
              </a:tr>
            </a:tbl>
          </a:graphicData>
        </a:graphic>
      </p:graphicFrame>
      <p:sp>
        <p:nvSpPr>
          <p:cNvPr id="13" name="Text Placeholder 4">
            <a:extLst>
              <a:ext uri="{FF2B5EF4-FFF2-40B4-BE49-F238E27FC236}">
                <a16:creationId xmlns:a16="http://schemas.microsoft.com/office/drawing/2014/main" id="{BD6DECA0-77FE-9E50-6A27-11616160666C}"/>
              </a:ext>
            </a:extLst>
          </p:cNvPr>
          <p:cNvSpPr txBox="1">
            <a:spLocks/>
          </p:cNvSpPr>
          <p:nvPr/>
        </p:nvSpPr>
        <p:spPr>
          <a:xfrm>
            <a:off x="470780" y="1954149"/>
            <a:ext cx="13272380" cy="1255043"/>
          </a:xfrm>
          <a:prstGeom prst="rect">
            <a:avLst/>
          </a:prstGeom>
        </p:spPr>
        <p:txBody>
          <a:bodyPr anchor="t" anchorCtr="0"/>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buClr>
                <a:srgbClr val="008000"/>
              </a:buClr>
              <a:buSzPct val="120000"/>
            </a:pPr>
            <a:r>
              <a:rPr lang="en-US" altLang="en-US" sz="2400" b="1" dirty="0">
                <a:solidFill>
                  <a:srgbClr val="002677"/>
                </a:solidFill>
                <a:latin typeface="Segoe UI" panose="020B0502040204020203" pitchFamily="34" charset="0"/>
                <a:cs typeface="Segoe UI" panose="020B0502040204020203" pitchFamily="34" charset="0"/>
              </a:rPr>
              <a:t>Using this method calls for another piece of information: </a:t>
            </a:r>
            <a:br>
              <a:rPr lang="en-US" altLang="en-US" sz="2400" b="1" dirty="0">
                <a:solidFill>
                  <a:srgbClr val="002677"/>
                </a:solidFill>
                <a:latin typeface="Segoe UI" panose="020B0502040204020203" pitchFamily="34" charset="0"/>
                <a:cs typeface="Segoe UI" panose="020B0502040204020203" pitchFamily="34" charset="0"/>
              </a:rPr>
            </a:br>
            <a:r>
              <a:rPr lang="en-US" altLang="en-US" sz="2400" b="0" dirty="0">
                <a:solidFill>
                  <a:srgbClr val="002677"/>
                </a:solidFill>
              </a:rPr>
              <a:t>the company’s pretax earnings from the prior year</a:t>
            </a:r>
          </a:p>
          <a:p>
            <a:pPr algn="ctr">
              <a:lnSpc>
                <a:spcPct val="100000"/>
              </a:lnSpc>
              <a:spcBef>
                <a:spcPts val="1400"/>
              </a:spcBef>
              <a:buClr>
                <a:srgbClr val="008000"/>
              </a:buClr>
              <a:buSzPct val="120000"/>
            </a:pPr>
            <a:r>
              <a:rPr lang="en-US" altLang="en-US" sz="2400" dirty="0">
                <a:solidFill>
                  <a:srgbClr val="002677"/>
                </a:solidFill>
                <a:latin typeface="Segoe UI Semibold" panose="020B0502040204020203" pitchFamily="34" charset="0"/>
                <a:cs typeface="Segoe UI Semibold" panose="020B0502040204020203" pitchFamily="34" charset="0"/>
              </a:rPr>
              <a:t>We’ll assume this number is $600,000</a:t>
            </a:r>
          </a:p>
        </p:txBody>
      </p:sp>
      <p:graphicFrame>
        <p:nvGraphicFramePr>
          <p:cNvPr id="15" name="Table Placeholder 4">
            <a:extLst>
              <a:ext uri="{FF2B5EF4-FFF2-40B4-BE49-F238E27FC236}">
                <a16:creationId xmlns:a16="http://schemas.microsoft.com/office/drawing/2014/main" id="{4DA11B79-DB3A-BF83-4D03-57AC27E33BCC}"/>
              </a:ext>
            </a:extLst>
          </p:cNvPr>
          <p:cNvGraphicFramePr>
            <a:graphicFrameLocks/>
          </p:cNvGraphicFramePr>
          <p:nvPr>
            <p:extLst>
              <p:ext uri="{D42A27DB-BD31-4B8C-83A1-F6EECF244321}">
                <p14:modId xmlns:p14="http://schemas.microsoft.com/office/powerpoint/2010/main" val="268684664"/>
              </p:ext>
            </p:extLst>
          </p:nvPr>
        </p:nvGraphicFramePr>
        <p:xfrm>
          <a:off x="9545638" y="3946525"/>
          <a:ext cx="4146488" cy="2521800"/>
        </p:xfrm>
        <a:graphic>
          <a:graphicData uri="http://schemas.openxmlformats.org/drawingml/2006/table">
            <a:tbl>
              <a:tblPr firstRow="1" bandRow="1">
                <a:tableStyleId>{5C22544A-7EE6-4342-B048-85BDC9FD1C3A}</a:tableStyleId>
              </a:tblPr>
              <a:tblGrid>
                <a:gridCol w="1637029">
                  <a:extLst>
                    <a:ext uri="{9D8B030D-6E8A-4147-A177-3AD203B41FA5}">
                      <a16:colId xmlns:a16="http://schemas.microsoft.com/office/drawing/2014/main" val="2856542145"/>
                    </a:ext>
                  </a:extLst>
                </a:gridCol>
                <a:gridCol w="2509459">
                  <a:extLst>
                    <a:ext uri="{9D8B030D-6E8A-4147-A177-3AD203B41FA5}">
                      <a16:colId xmlns:a16="http://schemas.microsoft.com/office/drawing/2014/main" val="852423519"/>
                    </a:ext>
                  </a:extLst>
                </a:gridCol>
              </a:tblGrid>
              <a:tr h="840600">
                <a:tc>
                  <a:txBody>
                    <a:bodyPr/>
                    <a:lstStyle/>
                    <a:p>
                      <a:pPr marL="0" indent="0" algn="ctr">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2677"/>
                    </a:solidFill>
                  </a:tcPr>
                </a:tc>
                <a:tc>
                  <a:txBody>
                    <a:bodyPr/>
                    <a:lstStyle/>
                    <a:p>
                      <a:pPr algn="ctr">
                        <a:buFontTx/>
                        <a:buNone/>
                      </a:pPr>
                      <a:r>
                        <a:rPr lang="en-US" sz="18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$250,000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7198635"/>
                  </a:ext>
                </a:extLst>
              </a:tr>
              <a:tr h="840600">
                <a:tc>
                  <a:txBody>
                    <a:bodyPr/>
                    <a:lstStyle/>
                    <a:p>
                      <a:pPr marL="0" indent="0" algn="ctr">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002677"/>
                    </a:solidFill>
                  </a:tcPr>
                </a:tc>
                <a:tc>
                  <a:txBody>
                    <a:bodyPr/>
                    <a:lstStyle/>
                    <a:p>
                      <a:pPr algn="ctr">
                        <a:buFontTx/>
                        <a:buNone/>
                      </a:pPr>
                      <a:r>
                        <a:rPr lang="en-US" sz="18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$150,000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90570842"/>
                  </a:ext>
                </a:extLst>
              </a:tr>
              <a:tr h="840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solidFill>
                      <a:srgbClr val="002677"/>
                    </a:solidFill>
                  </a:tcPr>
                </a:tc>
                <a:tc>
                  <a:txBody>
                    <a:bodyPr/>
                    <a:lstStyle/>
                    <a:p>
                      <a:pPr algn="ctr">
                        <a:buFontTx/>
                        <a:buNone/>
                      </a:pPr>
                      <a:r>
                        <a:rPr lang="en-US" sz="1800" b="1" i="0" dirty="0">
                          <a:solidFill>
                            <a:srgbClr val="002577"/>
                          </a:solidFill>
                          <a:latin typeface="Segoe UI" panose="020B0502040204020203" pitchFamily="34" charset="0"/>
                          <a:cs typeface="Segoe UI" panose="020B0502040204020203" pitchFamily="34" charset="0"/>
                          <a:sym typeface="Segoe UI" panose="020B0502040204020203" pitchFamily="34" charset="0"/>
                        </a:rPr>
                        <a:t>$1,050,000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842988536"/>
                  </a:ext>
                </a:extLst>
              </a:tr>
            </a:tbl>
          </a:graphicData>
        </a:graphic>
      </p:graphicFrame>
      <p:sp>
        <p:nvSpPr>
          <p:cNvPr id="18" name="TextBox 17">
            <a:extLst>
              <a:ext uri="{FF2B5EF4-FFF2-40B4-BE49-F238E27FC236}">
                <a16:creationId xmlns:a16="http://schemas.microsoft.com/office/drawing/2014/main" id="{0C17185C-94BF-8542-766F-C7C6F6AE70FF}"/>
              </a:ext>
            </a:extLst>
          </p:cNvPr>
          <p:cNvSpPr txBox="1"/>
          <p:nvPr/>
        </p:nvSpPr>
        <p:spPr>
          <a:xfrm>
            <a:off x="16033687" y="675388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74650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F1F951-7F2D-127E-CD23-ECD78D013378}"/>
              </a:ext>
            </a:extLst>
          </p:cNvPr>
          <p:cNvSpPr/>
          <p:nvPr/>
        </p:nvSpPr>
        <p:spPr>
          <a:xfrm>
            <a:off x="8" y="3332284"/>
            <a:ext cx="14630392" cy="3982915"/>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4" name="Text Placeholder 4">
            <a:extLst>
              <a:ext uri="{FF2B5EF4-FFF2-40B4-BE49-F238E27FC236}">
                <a16:creationId xmlns:a16="http://schemas.microsoft.com/office/drawing/2014/main" id="{2458DEAC-4F83-0E8C-F144-86E3B9B64F4E}"/>
              </a:ext>
            </a:extLst>
          </p:cNvPr>
          <p:cNvSpPr txBox="1">
            <a:spLocks/>
          </p:cNvSpPr>
          <p:nvPr/>
        </p:nvSpPr>
        <p:spPr>
          <a:xfrm>
            <a:off x="0" y="2290826"/>
            <a:ext cx="14630400" cy="1059374"/>
          </a:xfrm>
          <a:prstGeom prst="rect">
            <a:avLst/>
          </a:prstGeom>
          <a:solidFill>
            <a:schemeClr val="bg1"/>
          </a:solidFill>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endParaRPr lang="en-US" b="0" spc="10" dirty="0">
              <a:solidFill>
                <a:schemeClr val="bg2"/>
              </a:solidFill>
              <a:ea typeface="Palatino" pitchFamily="2" charset="77"/>
              <a:cs typeface="Segoe UI" panose="020B0502040204020203" pitchFamily="34" charset="0"/>
            </a:endParaRPr>
          </a:p>
        </p:txBody>
      </p:sp>
      <p:pic>
        <p:nvPicPr>
          <p:cNvPr id="6" name="Graphic 5">
            <a:extLst>
              <a:ext uri="{FF2B5EF4-FFF2-40B4-BE49-F238E27FC236}">
                <a16:creationId xmlns:a16="http://schemas.microsoft.com/office/drawing/2014/main" id="{A981E93F-9EA6-98D2-9FC8-A100683841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2692" y="2526702"/>
            <a:ext cx="610325" cy="610325"/>
          </a:xfrm>
          <a:prstGeom prst="rect">
            <a:avLst/>
          </a:prstGeom>
        </p:spPr>
      </p:pic>
      <p:cxnSp>
        <p:nvCxnSpPr>
          <p:cNvPr id="24" name="Straight Connector 23">
            <a:extLst>
              <a:ext uri="{FF2B5EF4-FFF2-40B4-BE49-F238E27FC236}">
                <a16:creationId xmlns:a16="http://schemas.microsoft.com/office/drawing/2014/main" id="{1A425560-E6FA-6A1D-CAD6-755BF63121CB}"/>
              </a:ext>
            </a:extLst>
          </p:cNvPr>
          <p:cNvCxnSpPr>
            <a:cxnSpLocks/>
          </p:cNvCxnSpPr>
          <p:nvPr/>
        </p:nvCxnSpPr>
        <p:spPr>
          <a:xfrm>
            <a:off x="7315874" y="3349487"/>
            <a:ext cx="0" cy="40445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Cost to replace experience</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1" y="3823060"/>
            <a:ext cx="6297565" cy="3432506"/>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002677"/>
              </a:buClr>
            </a:pPr>
            <a:r>
              <a:rPr lang="en-US" altLang="en-US" sz="2000" dirty="0">
                <a:solidFill>
                  <a:schemeClr val="bg2"/>
                </a:solidFill>
              </a:rPr>
              <a:t>Used when a key employee performs special duties in addition to their routine duties</a:t>
            </a:r>
          </a:p>
          <a:p>
            <a:pPr marL="346075" indent="-339725">
              <a:lnSpc>
                <a:spcPct val="100000"/>
              </a:lnSpc>
              <a:spcBef>
                <a:spcPts val="1400"/>
              </a:spcBef>
              <a:buClr>
                <a:schemeClr val="bg2"/>
              </a:buClr>
              <a:buFont typeface="Courier New" panose="02070309020205020404" pitchFamily="49" charset="0"/>
              <a:buChar char="o"/>
            </a:pPr>
            <a:r>
              <a:rPr lang="en-US" altLang="en-US" sz="2000" b="0" dirty="0">
                <a:solidFill>
                  <a:schemeClr val="bg2"/>
                </a:solidFill>
              </a:rPr>
              <a:t>Company would lack valuable experience at the </a:t>
            </a:r>
            <a:br>
              <a:rPr lang="en-US" altLang="en-US" sz="2000" b="0" dirty="0">
                <a:solidFill>
                  <a:schemeClr val="bg2"/>
                </a:solidFill>
              </a:rPr>
            </a:br>
            <a:r>
              <a:rPr lang="en-US" altLang="en-US" sz="2000" b="0" dirty="0">
                <a:solidFill>
                  <a:schemeClr val="bg2"/>
                </a:solidFill>
              </a:rPr>
              <a:t>key employee’s death</a:t>
            </a:r>
          </a:p>
          <a:p>
            <a:pPr marL="346075" lvl="1" indent="-339725">
              <a:lnSpc>
                <a:spcPct val="100000"/>
              </a:lnSpc>
              <a:spcBef>
                <a:spcPts val="1200"/>
              </a:spcBef>
              <a:buClr>
                <a:schemeClr val="bg2"/>
              </a:buClr>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E.g., an engineer who developed company’s </a:t>
            </a:r>
            <a:br>
              <a:rPr lang="en-US" altLang="en-US" sz="2000" dirty="0">
                <a:solidFill>
                  <a:schemeClr val="bg2"/>
                </a:solidFill>
                <a:latin typeface="Segoe UI" panose="020B0502040204020203" pitchFamily="34" charset="0"/>
                <a:cs typeface="Segoe UI" panose="020B0502040204020203" pitchFamily="34" charset="0"/>
              </a:rPr>
            </a:br>
            <a:r>
              <a:rPr lang="en-US" altLang="en-US" sz="2000" dirty="0">
                <a:solidFill>
                  <a:schemeClr val="bg2"/>
                </a:solidFill>
                <a:latin typeface="Segoe UI" panose="020B0502040204020203" pitchFamily="34" charset="0"/>
                <a:cs typeface="Segoe UI" panose="020B0502040204020203" pitchFamily="34" charset="0"/>
              </a:rPr>
              <a:t>most advanced product and has certain </a:t>
            </a:r>
            <a:br>
              <a:rPr lang="en-US" altLang="en-US" sz="2000" dirty="0">
                <a:solidFill>
                  <a:schemeClr val="bg2"/>
                </a:solidFill>
                <a:latin typeface="Segoe UI" panose="020B0502040204020203" pitchFamily="34" charset="0"/>
                <a:cs typeface="Segoe UI" panose="020B0502040204020203" pitchFamily="34" charset="0"/>
              </a:rPr>
            </a:br>
            <a:r>
              <a:rPr lang="en-US" altLang="en-US" sz="2000" dirty="0">
                <a:solidFill>
                  <a:schemeClr val="bg2"/>
                </a:solidFill>
                <a:latin typeface="Segoe UI" panose="020B0502040204020203" pitchFamily="34" charset="0"/>
                <a:cs typeface="Segoe UI" panose="020B0502040204020203" pitchFamily="34" charset="0"/>
              </a:rPr>
              <a:t>experience that would be lost </a:t>
            </a:r>
          </a:p>
          <a:p>
            <a:pPr>
              <a:lnSpc>
                <a:spcPct val="100000"/>
              </a:lnSpc>
            </a:pPr>
            <a:endParaRPr lang="en-US" sz="2000" dirty="0">
              <a:solidFill>
                <a:schemeClr val="bg2"/>
              </a:solidFill>
              <a:latin typeface="Segoe UI Semibold" panose="020B0502040204020203" pitchFamily="34" charset="0"/>
              <a:cs typeface="Segoe UI Semibold" panose="020B0502040204020203" pitchFamily="34" charset="0"/>
            </a:endParaRPr>
          </a:p>
        </p:txBody>
      </p:sp>
      <p:cxnSp>
        <p:nvCxnSpPr>
          <p:cNvPr id="4" name="Straight Connector 3">
            <a:extLst>
              <a:ext uri="{FF2B5EF4-FFF2-40B4-BE49-F238E27FC236}">
                <a16:creationId xmlns:a16="http://schemas.microsoft.com/office/drawing/2014/main" id="{915DEBD7-5884-DA33-447B-DAA6A278C2C6}"/>
              </a:ext>
            </a:extLst>
          </p:cNvPr>
          <p:cNvCxnSpPr>
            <a:cxnSpLocks/>
          </p:cNvCxnSpPr>
          <p:nvPr/>
        </p:nvCxnSpPr>
        <p:spPr>
          <a:xfrm flipH="1">
            <a:off x="0" y="3343841"/>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F070E7C-937D-3659-6716-DD83F6AE46F9}"/>
              </a:ext>
            </a:extLst>
          </p:cNvPr>
          <p:cNvSpPr txBox="1">
            <a:spLocks/>
          </p:cNvSpPr>
          <p:nvPr/>
        </p:nvSpPr>
        <p:spPr>
          <a:xfrm>
            <a:off x="7597484" y="3823060"/>
            <a:ext cx="6837607" cy="3432506"/>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90513" indent="-290513">
              <a:lnSpc>
                <a:spcPct val="100000"/>
              </a:lnSpc>
              <a:spcBef>
                <a:spcPts val="1400"/>
              </a:spcBef>
              <a:buClr>
                <a:schemeClr val="bg2"/>
              </a:buClr>
              <a:buFont typeface="Courier New" panose="02070309020205020404" pitchFamily="49" charset="0"/>
              <a:buChar char="o"/>
            </a:pPr>
            <a:r>
              <a:rPr lang="en-US" altLang="en-US" sz="2000" b="0" dirty="0">
                <a:solidFill>
                  <a:schemeClr val="bg2"/>
                </a:solidFill>
                <a:cs typeface="Segoe UI" panose="020B0502040204020203" pitchFamily="34" charset="0"/>
              </a:rPr>
              <a:t>This method determines the extent of the loss</a:t>
            </a:r>
          </a:p>
          <a:p>
            <a:pPr marL="290513" indent="-290513">
              <a:lnSpc>
                <a:spcPct val="100000"/>
              </a:lnSpc>
              <a:spcBef>
                <a:spcPts val="1400"/>
              </a:spcBef>
              <a:buClr>
                <a:schemeClr val="bg2"/>
              </a:buClr>
              <a:buFont typeface="Courier New" panose="02070309020205020404" pitchFamily="49" charset="0"/>
              <a:buChar char="o"/>
            </a:pPr>
            <a:r>
              <a:rPr lang="en-US" altLang="en-US" sz="2000" b="0" dirty="0">
                <a:solidFill>
                  <a:schemeClr val="bg2"/>
                </a:solidFill>
                <a:cs typeface="Segoe UI" panose="020B0502040204020203" pitchFamily="34" charset="0"/>
              </a:rPr>
              <a:t>Also, if other executives with similar experience are available, what costs might be involved to recruit them?</a:t>
            </a:r>
          </a:p>
          <a:p>
            <a:pPr marL="519113" lvl="1" indent="-228600">
              <a:lnSpc>
                <a:spcPts val="2000"/>
              </a:lnSpc>
              <a:spcBef>
                <a:spcPts val="14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Recruiter cost</a:t>
            </a:r>
          </a:p>
          <a:p>
            <a:pPr marL="519113" lvl="1" indent="-228600">
              <a:lnSpc>
                <a:spcPct val="100000"/>
              </a:lnSpc>
              <a:spcBef>
                <a:spcPts val="12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Sign-on bonus</a:t>
            </a:r>
          </a:p>
          <a:p>
            <a:pPr marL="519113" lvl="1" indent="-228600">
              <a:lnSpc>
                <a:spcPct val="100000"/>
              </a:lnSpc>
              <a:spcBef>
                <a:spcPts val="12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Higher salary to recruit them from </a:t>
            </a:r>
            <a:br>
              <a:rPr lang="en-US" altLang="en-US" sz="1800" dirty="0">
                <a:solidFill>
                  <a:schemeClr val="bg2"/>
                </a:solidFill>
                <a:latin typeface="Segoe UI" panose="020B0502040204020203" pitchFamily="34" charset="0"/>
                <a:cs typeface="Segoe UI" panose="020B0502040204020203" pitchFamily="34" charset="0"/>
              </a:rPr>
            </a:br>
            <a:r>
              <a:rPr lang="en-US" altLang="en-US" sz="1800" dirty="0">
                <a:solidFill>
                  <a:schemeClr val="bg2"/>
                </a:solidFill>
                <a:latin typeface="Segoe UI" panose="020B0502040204020203" pitchFamily="34" charset="0"/>
                <a:cs typeface="Segoe UI" panose="020B0502040204020203" pitchFamily="34" charset="0"/>
              </a:rPr>
              <a:t>present employer</a:t>
            </a:r>
          </a:p>
          <a:p>
            <a:pPr>
              <a:lnSpc>
                <a:spcPct val="100000"/>
              </a:lnSpc>
            </a:pPr>
            <a:endParaRPr lang="en-US" sz="2000" dirty="0">
              <a:solidFill>
                <a:schemeClr val="bg2"/>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1445602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5BEB65-9BA6-2644-882B-99EF7E74567D}"/>
              </a:ext>
            </a:extLst>
          </p:cNvPr>
          <p:cNvSpPr/>
          <p:nvPr/>
        </p:nvSpPr>
        <p:spPr>
          <a:xfrm>
            <a:off x="7315200" y="0"/>
            <a:ext cx="7315200"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2146" y="459461"/>
            <a:ext cx="6294181" cy="1782995"/>
          </a:xfrm>
        </p:spPr>
        <p:txBody>
          <a:bodyPr/>
          <a:lstStyle/>
          <a:p>
            <a:r>
              <a:rPr lang="en-US" dirty="0">
                <a:solidFill>
                  <a:srgbClr val="002677"/>
                </a:solidFill>
              </a:rPr>
              <a:t>Cost to replace experience</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2" name="Footer Placeholder 3">
            <a:extLst>
              <a:ext uri="{FF2B5EF4-FFF2-40B4-BE49-F238E27FC236}">
                <a16:creationId xmlns:a16="http://schemas.microsoft.com/office/drawing/2014/main" id="{816C52E1-4373-F64F-AE32-537B736B1AAA}"/>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9" name="Title 5">
            <a:extLst>
              <a:ext uri="{FF2B5EF4-FFF2-40B4-BE49-F238E27FC236}">
                <a16:creationId xmlns:a16="http://schemas.microsoft.com/office/drawing/2014/main" id="{40EF8B2B-41F8-A545-9ED9-E457A31C8CA2}"/>
              </a:ext>
            </a:extLst>
          </p:cNvPr>
          <p:cNvSpPr txBox="1">
            <a:spLocks/>
          </p:cNvSpPr>
          <p:nvPr/>
        </p:nvSpPr>
        <p:spPr>
          <a:xfrm>
            <a:off x="368300" y="3429001"/>
            <a:ext cx="5740400" cy="2523391"/>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1000"/>
              </a:spcBef>
              <a:buClr>
                <a:srgbClr val="002577"/>
              </a:buClr>
            </a:pPr>
            <a:r>
              <a:rPr lang="en-US" altLang="en-US" sz="2700" b="1" dirty="0">
                <a:solidFill>
                  <a:schemeClr val="accent1"/>
                </a:solidFill>
                <a:latin typeface="Segoe UI" panose="020B0502040204020203" pitchFamily="34" charset="0"/>
                <a:cs typeface="Segoe UI" panose="020B0502040204020203" pitchFamily="34" charset="0"/>
              </a:rPr>
              <a:t>If Sam’s success can be attributed to superior product knowledge, what would ACME lose after </a:t>
            </a:r>
            <a:br>
              <a:rPr lang="en-US" altLang="en-US" sz="2700" b="1" dirty="0">
                <a:solidFill>
                  <a:schemeClr val="accent1"/>
                </a:solidFill>
                <a:latin typeface="Segoe UI" panose="020B0502040204020203" pitchFamily="34" charset="0"/>
                <a:cs typeface="Segoe UI" panose="020B0502040204020203" pitchFamily="34" charset="0"/>
              </a:rPr>
            </a:br>
            <a:r>
              <a:rPr lang="en-US" altLang="en-US" sz="2700" b="1" dirty="0">
                <a:solidFill>
                  <a:schemeClr val="accent1"/>
                </a:solidFill>
                <a:latin typeface="Segoe UI" panose="020B0502040204020203" pitchFamily="34" charset="0"/>
                <a:cs typeface="Segoe UI" panose="020B0502040204020203" pitchFamily="34" charset="0"/>
              </a:rPr>
              <a:t>his death?</a:t>
            </a:r>
          </a:p>
          <a:p>
            <a:endParaRPr lang="en-US" sz="2500" b="1" dirty="0">
              <a:solidFill>
                <a:srgbClr val="002577"/>
              </a:solidFill>
              <a:latin typeface="Segoe UI" panose="020B0502040204020203" pitchFamily="34" charset="0"/>
              <a:cs typeface="Segoe UI" panose="020B0502040204020203" pitchFamily="34" charset="0"/>
            </a:endParaRPr>
          </a:p>
        </p:txBody>
      </p:sp>
      <p:graphicFrame>
        <p:nvGraphicFramePr>
          <p:cNvPr id="3" name="Table Placeholder 4">
            <a:extLst>
              <a:ext uri="{FF2B5EF4-FFF2-40B4-BE49-F238E27FC236}">
                <a16:creationId xmlns:a16="http://schemas.microsoft.com/office/drawing/2014/main" id="{33D895F2-E5DC-4A83-0F58-74B19C9BFC52}"/>
              </a:ext>
            </a:extLst>
          </p:cNvPr>
          <p:cNvGraphicFramePr>
            <a:graphicFrameLocks/>
          </p:cNvGraphicFramePr>
          <p:nvPr>
            <p:extLst>
              <p:ext uri="{D42A27DB-BD31-4B8C-83A1-F6EECF244321}">
                <p14:modId xmlns:p14="http://schemas.microsoft.com/office/powerpoint/2010/main" val="3512159344"/>
              </p:ext>
            </p:extLst>
          </p:nvPr>
        </p:nvGraphicFramePr>
        <p:xfrm>
          <a:off x="8229601" y="2514600"/>
          <a:ext cx="5496338" cy="3101009"/>
        </p:xfrm>
        <a:graphic>
          <a:graphicData uri="http://schemas.openxmlformats.org/drawingml/2006/table">
            <a:tbl>
              <a:tblPr firstRow="1" bandRow="1">
                <a:tableStyleId>{5C22544A-7EE6-4342-B048-85BDC9FD1C3A}</a:tableStyleId>
              </a:tblPr>
              <a:tblGrid>
                <a:gridCol w="3718665">
                  <a:extLst>
                    <a:ext uri="{9D8B030D-6E8A-4147-A177-3AD203B41FA5}">
                      <a16:colId xmlns:a16="http://schemas.microsoft.com/office/drawing/2014/main" val="2856542145"/>
                    </a:ext>
                  </a:extLst>
                </a:gridCol>
                <a:gridCol w="1777673">
                  <a:extLst>
                    <a:ext uri="{9D8B030D-6E8A-4147-A177-3AD203B41FA5}">
                      <a16:colId xmlns:a16="http://schemas.microsoft.com/office/drawing/2014/main" val="852423519"/>
                    </a:ext>
                  </a:extLst>
                </a:gridCol>
              </a:tblGrid>
              <a:tr h="747817">
                <a:tc>
                  <a:txBody>
                    <a:bodyPr/>
                    <a:lstStyle/>
                    <a:p>
                      <a:pPr marL="0" indent="0"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Current salary</a:t>
                      </a:r>
                    </a:p>
                  </a:txBody>
                  <a:tcPr marL="0" marR="182880" marT="27730" marB="27730"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$100,000</a:t>
                      </a:r>
                    </a:p>
                  </a:txBody>
                  <a:tcPr marL="182880" marR="55459" marT="27730" marB="2773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7198635"/>
                  </a:ext>
                </a:extLst>
              </a:tr>
              <a:tr h="804120">
                <a:tc>
                  <a:txBody>
                    <a:bodyPr/>
                    <a:lstStyle/>
                    <a:p>
                      <a:pPr marL="0" indent="0"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Minus replacement salary</a:t>
                      </a:r>
                    </a:p>
                  </a:txBody>
                  <a:tcPr marL="0" marR="182880" marT="27730" marB="27730"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$60,000</a:t>
                      </a:r>
                    </a:p>
                  </a:txBody>
                  <a:tcPr marL="182880" marR="55459" marT="27730" marB="2773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890570842"/>
                  </a:ext>
                </a:extLst>
              </a:tr>
              <a:tr h="770119">
                <a:tc>
                  <a:txBody>
                    <a:bodyPr/>
                    <a:lstStyle/>
                    <a:p>
                      <a:pPr marL="0" indent="0"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Loss = Cost of experience</a:t>
                      </a:r>
                    </a:p>
                  </a:txBody>
                  <a:tcPr marL="0" marR="182880" marT="27730" marB="27730"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$40,000</a:t>
                      </a:r>
                    </a:p>
                  </a:txBody>
                  <a:tcPr marL="182880" marR="55459" marT="27730" marB="2773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90592340"/>
                  </a:ext>
                </a:extLst>
              </a:tr>
              <a:tr h="778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dirty="0">
                          <a:solidFill>
                            <a:schemeClr val="bg2"/>
                          </a:solidFill>
                          <a:latin typeface="Segoe UI" panose="020B0502040204020203" pitchFamily="34" charset="0"/>
                          <a:cs typeface="Segoe UI" panose="020B0502040204020203" pitchFamily="34" charset="0"/>
                          <a:sym typeface="Segoe UI" panose="020B0502040204020203" pitchFamily="34" charset="0"/>
                        </a:rPr>
                        <a:t>This loss occurs for </a:t>
                      </a:r>
                      <a:br>
                        <a:rPr lang="en-US" sz="2200" b="1" i="0" dirty="0">
                          <a:solidFill>
                            <a:schemeClr val="bg2"/>
                          </a:solidFill>
                          <a:latin typeface="Segoe UI" panose="020B0502040204020203" pitchFamily="34" charset="0"/>
                          <a:cs typeface="Segoe UI" panose="020B0502040204020203" pitchFamily="34" charset="0"/>
                          <a:sym typeface="Segoe UI" panose="020B0502040204020203" pitchFamily="34" charset="0"/>
                        </a:rPr>
                      </a:br>
                      <a:r>
                        <a:rPr lang="en-US" sz="2200" b="1" i="0" dirty="0">
                          <a:solidFill>
                            <a:schemeClr val="bg2"/>
                          </a:solidFill>
                          <a:latin typeface="Segoe UI" panose="020B0502040204020203" pitchFamily="34" charset="0"/>
                          <a:cs typeface="Segoe UI" panose="020B0502040204020203" pitchFamily="34" charset="0"/>
                          <a:sym typeface="Segoe UI" panose="020B0502040204020203" pitchFamily="34" charset="0"/>
                        </a:rPr>
                        <a:t>7 years </a:t>
                      </a:r>
                    </a:p>
                  </a:txBody>
                  <a:tcPr marL="0" marR="182880" marT="27730" marB="27730"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buFontTx/>
                        <a:buNone/>
                      </a:pPr>
                      <a:r>
                        <a:rPr lang="en-US" sz="2200" b="1" i="0" dirty="0">
                          <a:solidFill>
                            <a:schemeClr val="bg2"/>
                          </a:solidFill>
                          <a:latin typeface="Segoe UI" panose="020B0502040204020203" pitchFamily="34" charset="0"/>
                          <a:cs typeface="Segoe UI" panose="020B0502040204020203" pitchFamily="34" charset="0"/>
                          <a:sym typeface="Segoe UI" panose="020B0502040204020203" pitchFamily="34" charset="0"/>
                        </a:rPr>
                        <a:t>$280,000</a:t>
                      </a:r>
                    </a:p>
                  </a:txBody>
                  <a:tcPr marL="182880" marR="55459" marT="27730" marB="2773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842988536"/>
                  </a:ext>
                </a:extLst>
              </a:tr>
            </a:tbl>
          </a:graphicData>
        </a:graphic>
      </p:graphicFrame>
    </p:spTree>
    <p:extLst>
      <p:ext uri="{BB962C8B-B14F-4D97-AF65-F5344CB8AC3E}">
        <p14:creationId xmlns:p14="http://schemas.microsoft.com/office/powerpoint/2010/main" val="2381864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5BEB65-9BA6-2644-882B-99EF7E74567D}"/>
              </a:ext>
            </a:extLst>
          </p:cNvPr>
          <p:cNvSpPr/>
          <p:nvPr/>
        </p:nvSpPr>
        <p:spPr>
          <a:xfrm>
            <a:off x="7315200" y="0"/>
            <a:ext cx="7315200"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2146" y="459461"/>
            <a:ext cx="6294181" cy="1782995"/>
          </a:xfrm>
        </p:spPr>
        <p:txBody>
          <a:bodyPr/>
          <a:lstStyle/>
          <a:p>
            <a:r>
              <a:rPr lang="en-US" dirty="0">
                <a:solidFill>
                  <a:srgbClr val="002677"/>
                </a:solidFill>
              </a:rPr>
              <a:t>Cost to replace experience</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2" name="Footer Placeholder 3">
            <a:extLst>
              <a:ext uri="{FF2B5EF4-FFF2-40B4-BE49-F238E27FC236}">
                <a16:creationId xmlns:a16="http://schemas.microsoft.com/office/drawing/2014/main" id="{816C52E1-4373-F64F-AE32-537B736B1AAA}"/>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9" name="Title 5">
            <a:extLst>
              <a:ext uri="{FF2B5EF4-FFF2-40B4-BE49-F238E27FC236}">
                <a16:creationId xmlns:a16="http://schemas.microsoft.com/office/drawing/2014/main" id="{40EF8B2B-41F8-A545-9ED9-E457A31C8CA2}"/>
              </a:ext>
            </a:extLst>
          </p:cNvPr>
          <p:cNvSpPr txBox="1">
            <a:spLocks/>
          </p:cNvSpPr>
          <p:nvPr/>
        </p:nvSpPr>
        <p:spPr>
          <a:xfrm>
            <a:off x="368300" y="3429000"/>
            <a:ext cx="5740400" cy="2504661"/>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1000"/>
              </a:spcBef>
              <a:buClr>
                <a:srgbClr val="002677"/>
              </a:buClr>
            </a:pPr>
            <a:r>
              <a:rPr lang="en-US" altLang="en-US" sz="2700" b="1" dirty="0">
                <a:solidFill>
                  <a:schemeClr val="accent1"/>
                </a:solidFill>
                <a:latin typeface="Segoe UI" panose="020B0502040204020203" pitchFamily="34" charset="0"/>
                <a:cs typeface="Segoe UI" panose="020B0502040204020203" pitchFamily="34" charset="0"/>
              </a:rPr>
              <a:t>Alternatively, if other executives with similar experience are available, what costs might be involved to recruit them?</a:t>
            </a:r>
          </a:p>
          <a:p>
            <a:endParaRPr lang="en-US" sz="2500" b="1" dirty="0">
              <a:solidFill>
                <a:srgbClr val="002577"/>
              </a:solidFill>
              <a:latin typeface="Segoe UI" panose="020B0502040204020203" pitchFamily="34" charset="0"/>
              <a:cs typeface="Segoe UI" panose="020B0502040204020203" pitchFamily="34" charset="0"/>
            </a:endParaRPr>
          </a:p>
        </p:txBody>
      </p:sp>
      <p:graphicFrame>
        <p:nvGraphicFramePr>
          <p:cNvPr id="3" name="Table Placeholder 4">
            <a:extLst>
              <a:ext uri="{FF2B5EF4-FFF2-40B4-BE49-F238E27FC236}">
                <a16:creationId xmlns:a16="http://schemas.microsoft.com/office/drawing/2014/main" id="{33D895F2-E5DC-4A83-0F58-74B19C9BFC52}"/>
              </a:ext>
            </a:extLst>
          </p:cNvPr>
          <p:cNvGraphicFramePr>
            <a:graphicFrameLocks/>
          </p:cNvGraphicFramePr>
          <p:nvPr>
            <p:extLst>
              <p:ext uri="{D42A27DB-BD31-4B8C-83A1-F6EECF244321}">
                <p14:modId xmlns:p14="http://schemas.microsoft.com/office/powerpoint/2010/main" val="2314423008"/>
              </p:ext>
            </p:extLst>
          </p:nvPr>
        </p:nvGraphicFramePr>
        <p:xfrm>
          <a:off x="8001000" y="1828800"/>
          <a:ext cx="5724939" cy="4470018"/>
        </p:xfrm>
        <a:graphic>
          <a:graphicData uri="http://schemas.openxmlformats.org/drawingml/2006/table">
            <a:tbl>
              <a:tblPr firstRow="1" bandRow="1">
                <a:tableStyleId>{5C22544A-7EE6-4342-B048-85BDC9FD1C3A}</a:tableStyleId>
              </a:tblPr>
              <a:tblGrid>
                <a:gridCol w="4244009">
                  <a:extLst>
                    <a:ext uri="{9D8B030D-6E8A-4147-A177-3AD203B41FA5}">
                      <a16:colId xmlns:a16="http://schemas.microsoft.com/office/drawing/2014/main" val="2856542145"/>
                    </a:ext>
                  </a:extLst>
                </a:gridCol>
                <a:gridCol w="1480930">
                  <a:extLst>
                    <a:ext uri="{9D8B030D-6E8A-4147-A177-3AD203B41FA5}">
                      <a16:colId xmlns:a16="http://schemas.microsoft.com/office/drawing/2014/main" val="852423519"/>
                    </a:ext>
                  </a:extLst>
                </a:gridCol>
              </a:tblGrid>
              <a:tr h="869446">
                <a:tc>
                  <a:txBody>
                    <a:bodyPr/>
                    <a:lstStyle/>
                    <a:p>
                      <a:pPr marL="0" indent="0"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Recruiter cost</a:t>
                      </a:r>
                    </a:p>
                  </a:txBody>
                  <a:tcPr marL="0" marR="182880" marT="27730" marB="27730"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$15,000</a:t>
                      </a:r>
                    </a:p>
                  </a:txBody>
                  <a:tcPr marL="182880" marR="55459" marT="27730" marB="2773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007198635"/>
                  </a:ext>
                </a:extLst>
              </a:tr>
              <a:tr h="840084">
                <a:tc>
                  <a:txBody>
                    <a:bodyPr/>
                    <a:lstStyle/>
                    <a:p>
                      <a:pPr marL="0" indent="0"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Sign-on bonus</a:t>
                      </a:r>
                    </a:p>
                  </a:txBody>
                  <a:tcPr marL="0" marR="182880" marT="27730" marB="27730"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$50,000</a:t>
                      </a:r>
                    </a:p>
                  </a:txBody>
                  <a:tcPr marL="182880" marR="55459" marT="27730" marB="2773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890570842"/>
                  </a:ext>
                </a:extLst>
              </a:tr>
              <a:tr h="1853247">
                <a:tc>
                  <a:txBody>
                    <a:bodyPr/>
                    <a:lstStyle/>
                    <a:p>
                      <a:pPr marL="0" indent="0" algn="l">
                        <a:buFontTx/>
                        <a:buNone/>
                      </a:pPr>
                      <a:r>
                        <a:rPr lang="en-US" sz="2200" b="1" i="0" spc="-20" baseline="0" dirty="0">
                          <a:solidFill>
                            <a:srgbClr val="FFFFFF"/>
                          </a:solidFill>
                          <a:latin typeface="Segoe UI Semibold" panose="020B0502040204020203" pitchFamily="34" charset="0"/>
                          <a:ea typeface="Segoe UI Historic" panose="020B0502040204020203" pitchFamily="34" charset="0"/>
                          <a:cs typeface="Segoe UI Semibold" panose="020B0502040204020203" pitchFamily="34" charset="0"/>
                          <a:sym typeface="Segoe UI" panose="020B0502040204020203" pitchFamily="34" charset="0"/>
                        </a:rPr>
                        <a:t>Additional salary to recruit them from present employer (assume $20,000) x replacement years ($20,000 x 7)</a:t>
                      </a:r>
                    </a:p>
                  </a:txBody>
                  <a:tcPr marL="0" marR="182880" marT="27730" marB="27730"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algn="l">
                        <a:buFontTx/>
                        <a:buNone/>
                      </a:pPr>
                      <a:r>
                        <a:rPr lang="en-US" sz="2200" b="1" i="0" dirty="0">
                          <a:solidFill>
                            <a:schemeClr val="bg2"/>
                          </a:solidFill>
                          <a:latin typeface="Segoe UI Semibold" panose="020B0502040204020203" pitchFamily="34" charset="0"/>
                          <a:cs typeface="Segoe UI Semibold" panose="020B0502040204020203" pitchFamily="34" charset="0"/>
                          <a:sym typeface="Segoe UI" panose="020B0502040204020203" pitchFamily="34" charset="0"/>
                        </a:rPr>
                        <a:t>$140,000</a:t>
                      </a:r>
                    </a:p>
                  </a:txBody>
                  <a:tcPr marL="182880" marR="55459" marT="27730" marB="2773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90592340"/>
                  </a:ext>
                </a:extLst>
              </a:tr>
              <a:tr h="907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dirty="0">
                          <a:solidFill>
                            <a:schemeClr val="bg2"/>
                          </a:solidFill>
                          <a:latin typeface="Segoe UI" panose="020B0502040204020203" pitchFamily="34" charset="0"/>
                          <a:cs typeface="Segoe UI" panose="020B0502040204020203" pitchFamily="34" charset="0"/>
                          <a:sym typeface="Segoe UI" panose="020B0502040204020203" pitchFamily="34" charset="0"/>
                        </a:rPr>
                        <a:t>Loss</a:t>
                      </a:r>
                    </a:p>
                  </a:txBody>
                  <a:tcPr marL="0" marR="182880" marT="27730" marB="27730" anchor="ctr">
                    <a:lnL w="635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buFontTx/>
                        <a:buNone/>
                      </a:pPr>
                      <a:r>
                        <a:rPr lang="en-US" sz="2200" b="1" i="0" dirty="0">
                          <a:solidFill>
                            <a:schemeClr val="bg2"/>
                          </a:solidFill>
                          <a:latin typeface="Segoe UI" panose="020B0502040204020203" pitchFamily="34" charset="0"/>
                          <a:cs typeface="Segoe UI" panose="020B0502040204020203" pitchFamily="34" charset="0"/>
                          <a:sym typeface="Segoe UI" panose="020B0502040204020203" pitchFamily="34" charset="0"/>
                        </a:rPr>
                        <a:t>$205,000</a:t>
                      </a:r>
                    </a:p>
                  </a:txBody>
                  <a:tcPr marL="182880" marR="55459" marT="27730" marB="27730" anchor="ctr">
                    <a:lnL w="6350" cap="flat" cmpd="sng" algn="ctr">
                      <a:solidFill>
                        <a:schemeClr val="bg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842988536"/>
                  </a:ext>
                </a:extLst>
              </a:tr>
            </a:tbl>
          </a:graphicData>
        </a:graphic>
      </p:graphicFrame>
    </p:spTree>
    <p:extLst>
      <p:ext uri="{BB962C8B-B14F-4D97-AF65-F5344CB8AC3E}">
        <p14:creationId xmlns:p14="http://schemas.microsoft.com/office/powerpoint/2010/main" val="860247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29C784-5321-8DA3-DE74-25BDD670F257}"/>
              </a:ext>
            </a:extLst>
          </p:cNvPr>
          <p:cNvSpPr/>
          <p:nvPr/>
        </p:nvSpPr>
        <p:spPr>
          <a:xfrm>
            <a:off x="7315200" y="0"/>
            <a:ext cx="73152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2146" y="459461"/>
            <a:ext cx="6294181" cy="1782995"/>
          </a:xfrm>
        </p:spPr>
        <p:txBody>
          <a:bodyPr/>
          <a:lstStyle/>
          <a:p>
            <a:pPr lvl="0"/>
            <a:r>
              <a:rPr lang="en-US" dirty="0"/>
              <a:t>Loss of excess earnings</a:t>
            </a:r>
          </a:p>
        </p:txBody>
      </p:sp>
      <p:sp>
        <p:nvSpPr>
          <p:cNvPr id="12" name="Footer Placeholder 3">
            <a:extLst>
              <a:ext uri="{FF2B5EF4-FFF2-40B4-BE49-F238E27FC236}">
                <a16:creationId xmlns:a16="http://schemas.microsoft.com/office/drawing/2014/main" id="{816C52E1-4373-F64F-AE32-537B736B1AAA}"/>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4" name="Text Placeholder 10">
            <a:extLst>
              <a:ext uri="{FF2B5EF4-FFF2-40B4-BE49-F238E27FC236}">
                <a16:creationId xmlns:a16="http://schemas.microsoft.com/office/drawing/2014/main" id="{2F930A12-8560-4E8A-849C-F971A6B7129E}"/>
              </a:ext>
            </a:extLst>
          </p:cNvPr>
          <p:cNvSpPr txBox="1">
            <a:spLocks/>
          </p:cNvSpPr>
          <p:nvPr/>
        </p:nvSpPr>
        <p:spPr>
          <a:xfrm>
            <a:off x="368630" y="2259391"/>
            <a:ext cx="5833387" cy="4230861"/>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0513" indent="-290513">
              <a:lnSpc>
                <a:spcPts val="2000"/>
              </a:lnSpc>
              <a:buClr>
                <a:srgbClr val="002677"/>
              </a:buClr>
              <a:buFont typeface="Courier New" panose="02070309020205020404" pitchFamily="49" charset="0"/>
              <a:buChar char="o"/>
            </a:pPr>
            <a:r>
              <a:rPr lang="en-US" altLang="en-US" sz="2000" b="1" dirty="0">
                <a:solidFill>
                  <a:srgbClr val="002677"/>
                </a:solidFill>
                <a:latin typeface="Segoe UI Semibold" panose="020B0502040204020203" pitchFamily="34" charset="0"/>
                <a:cs typeface="Segoe UI Semibold" panose="020B0502040204020203" pitchFamily="34" charset="0"/>
              </a:rPr>
              <a:t>Excess earnings are the difference between:</a:t>
            </a:r>
          </a:p>
          <a:p>
            <a:pPr marL="523875" lvl="1" indent="-233363">
              <a:lnSpc>
                <a:spcPts val="2000"/>
              </a:lnSpc>
              <a:spcBef>
                <a:spcPts val="1200"/>
              </a:spcBef>
              <a:buClr>
                <a:srgbClr val="002677"/>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Actual earnings and</a:t>
            </a:r>
          </a:p>
          <a:p>
            <a:pPr marL="523875" lvl="1" indent="-233363">
              <a:spcBef>
                <a:spcPts val="1000"/>
              </a:spcBef>
              <a:buClr>
                <a:srgbClr val="002677"/>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What owner’s equity would earn in </a:t>
            </a:r>
            <a:br>
              <a:rPr lang="en-US" altLang="en-US" sz="1800" dirty="0">
                <a:solidFill>
                  <a:srgbClr val="002677"/>
                </a:solidFill>
                <a:latin typeface="Segoe UI" panose="020B0502040204020203" pitchFamily="34" charset="0"/>
                <a:cs typeface="Segoe UI" panose="020B0502040204020203" pitchFamily="34" charset="0"/>
              </a:rPr>
            </a:br>
            <a:r>
              <a:rPr lang="en-US" altLang="en-US" sz="1800" dirty="0">
                <a:solidFill>
                  <a:srgbClr val="002677"/>
                </a:solidFill>
                <a:latin typeface="Segoe UI" panose="020B0502040204020203" pitchFamily="34" charset="0"/>
                <a:cs typeface="Segoe UI" panose="020B0502040204020203" pitchFamily="34" charset="0"/>
              </a:rPr>
              <a:t>an ordinary investment</a:t>
            </a:r>
          </a:p>
          <a:p>
            <a:pPr marL="290513" indent="-290513">
              <a:lnSpc>
                <a:spcPct val="100000"/>
              </a:lnSpc>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The loss of the key employee could spell the loss of these excess earnings</a:t>
            </a:r>
          </a:p>
          <a:p>
            <a:pPr marL="290513" indent="-290513">
              <a:lnSpc>
                <a:spcPct val="100000"/>
              </a:lnSpc>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The employee being valued has a direct impact on the company’s earnings</a:t>
            </a:r>
          </a:p>
          <a:p>
            <a:pPr marL="290513" indent="-290513">
              <a:lnSpc>
                <a:spcPct val="100000"/>
              </a:lnSpc>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Typically used for upper managers who make the strategic decisions </a:t>
            </a:r>
          </a:p>
        </p:txBody>
      </p:sp>
      <p:pic>
        <p:nvPicPr>
          <p:cNvPr id="3" name="Graphic 2">
            <a:extLst>
              <a:ext uri="{FF2B5EF4-FFF2-40B4-BE49-F238E27FC236}">
                <a16:creationId xmlns:a16="http://schemas.microsoft.com/office/drawing/2014/main" id="{77AAFC72-96C2-17E4-F4CC-3D0EFE76B8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88189" y="1203959"/>
            <a:ext cx="1691640" cy="1691640"/>
          </a:xfrm>
          <a:prstGeom prst="rect">
            <a:avLst/>
          </a:prstGeom>
        </p:spPr>
      </p:pic>
    </p:spTree>
    <p:extLst>
      <p:ext uri="{BB962C8B-B14F-4D97-AF65-F5344CB8AC3E}">
        <p14:creationId xmlns:p14="http://schemas.microsoft.com/office/powerpoint/2010/main" val="120924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30AD2F-B315-58EE-7438-A2CA75F6C685}"/>
              </a:ext>
            </a:extLst>
          </p:cNvPr>
          <p:cNvSpPr/>
          <p:nvPr/>
        </p:nvSpPr>
        <p:spPr>
          <a:xfrm>
            <a:off x="7431633" y="3242733"/>
            <a:ext cx="6741567" cy="1456267"/>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863D4A7-D5B9-454A-AA9C-8A5E19B7D46B}"/>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342144" y="459462"/>
            <a:ext cx="13831055" cy="988338"/>
          </a:xfrm>
        </p:spPr>
        <p:txBody>
          <a:bodyPr/>
          <a:lstStyle/>
          <a:p>
            <a:r>
              <a:rPr lang="en-US" dirty="0">
                <a:solidFill>
                  <a:srgbClr val="002677"/>
                </a:solidFill>
              </a:rPr>
              <a:t>Loss of excess earnings</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15" name="Straight Connector 14">
            <a:extLst>
              <a:ext uri="{FF2B5EF4-FFF2-40B4-BE49-F238E27FC236}">
                <a16:creationId xmlns:a16="http://schemas.microsoft.com/office/drawing/2014/main" id="{ECDD9883-93D9-0246-8C1B-BE9900892C3D}"/>
              </a:ext>
            </a:extLst>
          </p:cNvPr>
          <p:cNvCxnSpPr>
            <a:cxnSpLocks/>
          </p:cNvCxnSpPr>
          <p:nvPr/>
        </p:nvCxnSpPr>
        <p:spPr>
          <a:xfrm>
            <a:off x="457201" y="3242571"/>
            <a:ext cx="6764435"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459F6329-FE4B-C444-9335-65C3D8676D85}"/>
              </a:ext>
            </a:extLst>
          </p:cNvPr>
          <p:cNvSpPr txBox="1">
            <a:spLocks/>
          </p:cNvSpPr>
          <p:nvPr/>
        </p:nvSpPr>
        <p:spPr>
          <a:xfrm>
            <a:off x="387101" y="3368742"/>
            <a:ext cx="6863011" cy="524528"/>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sz="2400" dirty="0"/>
              <a:t>In Sam’s case, we assume:</a:t>
            </a:r>
            <a:endParaRPr lang="en-US" sz="24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6" name="Text Placeholder 3">
            <a:extLst>
              <a:ext uri="{FF2B5EF4-FFF2-40B4-BE49-F238E27FC236}">
                <a16:creationId xmlns:a16="http://schemas.microsoft.com/office/drawing/2014/main" id="{3317FDC6-A8DE-EF4E-ABF5-A50B39C6FD99}"/>
              </a:ext>
            </a:extLst>
          </p:cNvPr>
          <p:cNvSpPr txBox="1">
            <a:spLocks/>
          </p:cNvSpPr>
          <p:nvPr/>
        </p:nvSpPr>
        <p:spPr>
          <a:xfrm>
            <a:off x="376238" y="3965201"/>
            <a:ext cx="6074258" cy="2574747"/>
          </a:xfrm>
          <a:prstGeom prst="rect">
            <a:avLst/>
          </a:prstGeom>
        </p:spPr>
        <p:txBody>
          <a:bodyPr/>
          <a:lstStyle>
            <a:lvl1pPr marL="171446" marR="0" indent="-171446" algn="l" defTabSz="1097198" rtl="0" eaLnBrk="1" fontAlgn="auto" latinLnBrk="0" hangingPunct="1">
              <a:lnSpc>
                <a:spcPts val="1600"/>
              </a:lnSpc>
              <a:spcBef>
                <a:spcPts val="0"/>
              </a:spcBef>
              <a:spcAft>
                <a:spcPts val="0"/>
              </a:spcAft>
              <a:buClrTx/>
              <a:buSzTx/>
              <a:buFont typeface="Courier New" panose="02070309020205020404" pitchFamily="49" charset="0"/>
              <a:buChar char="o"/>
              <a:tabLst/>
              <a:defRPr lang="en-US" sz="1800" kern="1200" smtClean="0">
                <a:solidFill>
                  <a:schemeClr val="tx1"/>
                </a:solidFill>
                <a:effectLst/>
                <a:latin typeface="IBM Plex Sans Medium" panose="020B0603050203000203" pitchFamily="34" charset="0"/>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5750" lvl="1" indent="-279400">
              <a:lnSpc>
                <a:spcPct val="100000"/>
              </a:lnSpc>
              <a:spcBef>
                <a:spcPts val="8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$2,000,000 business </a:t>
            </a:r>
            <a:r>
              <a:rPr lang="en-US" altLang="en-US" sz="2000" b="1" spc="-10" dirty="0">
                <a:solidFill>
                  <a:srgbClr val="002677"/>
                </a:solidFill>
                <a:latin typeface="Segoe UI" panose="020B0502040204020203" pitchFamily="34" charset="0"/>
                <a:cs typeface="Segoe UI" panose="020B0502040204020203" pitchFamily="34" charset="0"/>
              </a:rPr>
              <a:t>book</a:t>
            </a:r>
            <a:r>
              <a:rPr lang="en-US" altLang="en-US" sz="2000" spc="-10" dirty="0">
                <a:solidFill>
                  <a:srgbClr val="002677"/>
                </a:solidFill>
                <a:latin typeface="Segoe UI" panose="020B0502040204020203" pitchFamily="34" charset="0"/>
                <a:cs typeface="Segoe UI" panose="020B0502040204020203" pitchFamily="34" charset="0"/>
              </a:rPr>
              <a:t> value for ACME</a:t>
            </a:r>
          </a:p>
          <a:p>
            <a:pPr marL="285750" lvl="1" indent="-279400">
              <a:lnSpc>
                <a:spcPct val="100000"/>
              </a:lnSpc>
              <a:spcBef>
                <a:spcPts val="1000"/>
              </a:spcBef>
              <a:buClr>
                <a:srgbClr val="002677"/>
              </a:buClr>
              <a:buFont typeface="Courier New" panose="02070309020205020404" pitchFamily="49" charset="0"/>
              <a:buChar char="o"/>
            </a:pPr>
            <a:r>
              <a:rPr lang="en-US" altLang="en-US" sz="2000" b="1" spc="-10" dirty="0">
                <a:solidFill>
                  <a:srgbClr val="002677"/>
                </a:solidFill>
                <a:latin typeface="Segoe UI" panose="020B0502040204020203" pitchFamily="34" charset="0"/>
                <a:cs typeface="Segoe UI" panose="020B0502040204020203" pitchFamily="34" charset="0"/>
              </a:rPr>
              <a:t>Ordinary</a:t>
            </a:r>
            <a:r>
              <a:rPr lang="en-US" altLang="en-US" sz="2000" spc="-10" dirty="0">
                <a:solidFill>
                  <a:srgbClr val="002677"/>
                </a:solidFill>
                <a:latin typeface="Segoe UI" panose="020B0502040204020203" pitchFamily="34" charset="0"/>
                <a:cs typeface="Segoe UI" panose="020B0502040204020203" pitchFamily="34" charset="0"/>
              </a:rPr>
              <a:t> investment returns of 7%</a:t>
            </a:r>
            <a:r>
              <a:rPr lang="en-US" altLang="en-US" sz="1600" spc="-10" baseline="40000" dirty="0">
                <a:solidFill>
                  <a:srgbClr val="002677"/>
                </a:solidFill>
                <a:latin typeface="Segoe UI" panose="020B0502040204020203" pitchFamily="34" charset="0"/>
                <a:cs typeface="Segoe UI" panose="020B0502040204020203" pitchFamily="34" charset="0"/>
              </a:rPr>
              <a:t>2</a:t>
            </a:r>
            <a:r>
              <a:rPr lang="en-US" altLang="en-US" sz="2000" spc="-10" dirty="0">
                <a:solidFill>
                  <a:srgbClr val="002677"/>
                </a:solidFill>
                <a:latin typeface="Segoe UI" panose="020B0502040204020203" pitchFamily="34" charset="0"/>
                <a:cs typeface="Segoe UI" panose="020B0502040204020203" pitchFamily="34" charset="0"/>
              </a:rPr>
              <a:t> </a:t>
            </a:r>
            <a:br>
              <a:rPr lang="en-US" altLang="en-US" sz="2000" spc="-10" dirty="0">
                <a:solidFill>
                  <a:srgbClr val="002677"/>
                </a:solidFill>
                <a:latin typeface="Segoe UI" panose="020B0502040204020203" pitchFamily="34" charset="0"/>
                <a:cs typeface="Segoe UI" panose="020B0502040204020203" pitchFamily="34" charset="0"/>
              </a:rPr>
            </a:br>
            <a:r>
              <a:rPr lang="en-US" altLang="en-US" sz="2000" spc="-1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altLang="en-US" sz="2000" spc="-10" dirty="0">
                <a:solidFill>
                  <a:srgbClr val="002677"/>
                </a:solidFill>
                <a:latin typeface="Segoe UI" panose="020B0502040204020203" pitchFamily="34" charset="0"/>
                <a:cs typeface="Segoe UI" panose="020B0502040204020203" pitchFamily="34" charset="0"/>
              </a:rPr>
              <a:t>owner’s expectation</a:t>
            </a:r>
            <a:r>
              <a:rPr lang="en-US" altLang="en-US" sz="2000" spc="-1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285750" lvl="2" indent="-279400">
              <a:lnSpc>
                <a:spcPct val="100000"/>
              </a:lnSpc>
              <a:spcBef>
                <a:spcPts val="10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$2,000,000 × 7% = $140,000 expected return</a:t>
            </a:r>
          </a:p>
          <a:p>
            <a:pPr marL="285750" lvl="1" indent="-279400">
              <a:lnSpc>
                <a:spcPct val="100000"/>
              </a:lnSpc>
              <a:spcBef>
                <a:spcPts val="10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Sam’s sales = $375,000</a:t>
            </a:r>
          </a:p>
          <a:p>
            <a:pPr marL="285750" lvl="1" indent="-279400">
              <a:lnSpc>
                <a:spcPct val="100000"/>
              </a:lnSpc>
              <a:spcBef>
                <a:spcPts val="10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Total salary for all key employees is $250,000</a:t>
            </a:r>
          </a:p>
        </p:txBody>
      </p:sp>
      <p:sp>
        <p:nvSpPr>
          <p:cNvPr id="5" name="Footer Placeholder 4">
            <a:extLst>
              <a:ext uri="{FF2B5EF4-FFF2-40B4-BE49-F238E27FC236}">
                <a16:creationId xmlns:a16="http://schemas.microsoft.com/office/drawing/2014/main" id="{A109798D-181A-AC2D-978F-2B9A7AC08C89}"/>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3" name="Text Placeholder 1">
            <a:extLst>
              <a:ext uri="{FF2B5EF4-FFF2-40B4-BE49-F238E27FC236}">
                <a16:creationId xmlns:a16="http://schemas.microsoft.com/office/drawing/2014/main" id="{B92C3F94-350D-E76D-CF09-8E0731C3CD21}"/>
              </a:ext>
            </a:extLst>
          </p:cNvPr>
          <p:cNvSpPr txBox="1">
            <a:spLocks/>
          </p:cNvSpPr>
          <p:nvPr/>
        </p:nvSpPr>
        <p:spPr>
          <a:xfrm>
            <a:off x="457200" y="6985239"/>
            <a:ext cx="9758588" cy="329961"/>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125"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gn="l"/>
            <a:r>
              <a:rPr lang="en-US" sz="1000" b="0" dirty="0">
                <a:solidFill>
                  <a:schemeClr val="accent5"/>
                </a:solidFill>
              </a:rPr>
              <a:t>2	The 7% return used to illustrate this discussion is entirely hypothetical and not indicative of any particular investment or financial product. </a:t>
            </a:r>
          </a:p>
        </p:txBody>
      </p:sp>
      <p:sp>
        <p:nvSpPr>
          <p:cNvPr id="6" name="Text Placeholder 5">
            <a:extLst>
              <a:ext uri="{FF2B5EF4-FFF2-40B4-BE49-F238E27FC236}">
                <a16:creationId xmlns:a16="http://schemas.microsoft.com/office/drawing/2014/main" id="{62A1E7A1-577E-AD83-7CEC-7FFCCD416335}"/>
              </a:ext>
            </a:extLst>
          </p:cNvPr>
          <p:cNvSpPr txBox="1">
            <a:spLocks/>
          </p:cNvSpPr>
          <p:nvPr/>
        </p:nvSpPr>
        <p:spPr>
          <a:xfrm>
            <a:off x="7443332" y="3242733"/>
            <a:ext cx="6729868" cy="1464733"/>
          </a:xfrm>
          <a:prstGeom prst="rect">
            <a:avLst/>
          </a:prstGeom>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350" indent="0" algn="ctr">
              <a:lnSpc>
                <a:spcPct val="100000"/>
              </a:lnSpc>
              <a:buClr>
                <a:srgbClr val="002677"/>
              </a:buClr>
              <a:buNone/>
            </a:pPr>
            <a:r>
              <a:rPr lang="en-US" altLang="en-US" sz="1600" b="1" spc="-20" dirty="0">
                <a:solidFill>
                  <a:srgbClr val="002677"/>
                </a:solidFill>
                <a:latin typeface="Segoe UI" panose="020B0502040204020203" pitchFamily="34" charset="0"/>
                <a:cs typeface="Segoe UI" panose="020B0502040204020203" pitchFamily="34" charset="0"/>
              </a:rPr>
              <a:t>Management earnings =</a:t>
            </a:r>
            <a:r>
              <a:rPr lang="en-US" altLang="en-US" sz="1600" spc="-20" dirty="0">
                <a:solidFill>
                  <a:srgbClr val="002677"/>
                </a:solidFill>
                <a:latin typeface="Segoe UI" panose="020B0502040204020203" pitchFamily="34" charset="0"/>
                <a:cs typeface="Segoe UI" panose="020B0502040204020203" pitchFamily="34" charset="0"/>
              </a:rPr>
              <a:t> </a:t>
            </a:r>
            <a:r>
              <a:rPr lang="en-US" altLang="en-US" sz="1600" b="1" spc="-20" dirty="0">
                <a:solidFill>
                  <a:srgbClr val="002677"/>
                </a:solidFill>
                <a:latin typeface="Segoe UI Semibold" panose="020B0502040204020203" pitchFamily="34" charset="0"/>
                <a:cs typeface="Segoe UI Semibold" panose="020B0502040204020203" pitchFamily="34" charset="0"/>
              </a:rPr>
              <a:t>key person’s sales minus expected return:</a:t>
            </a:r>
          </a:p>
          <a:p>
            <a:pPr marL="6350" lvl="1" indent="0" algn="ctr">
              <a:lnSpc>
                <a:spcPts val="2000"/>
              </a:lnSpc>
              <a:spcBef>
                <a:spcPts val="1800"/>
              </a:spcBef>
              <a:buClr>
                <a:srgbClr val="002677"/>
              </a:buClr>
              <a:buNone/>
            </a:pPr>
            <a:r>
              <a:rPr lang="en-US" altLang="en-US" sz="2200" b="1" dirty="0">
                <a:solidFill>
                  <a:srgbClr val="002577"/>
                </a:solidFill>
                <a:latin typeface="Segoe UI" panose="020B0502040204020203" pitchFamily="34" charset="0"/>
                <a:cs typeface="Segoe UI" panose="020B0502040204020203" pitchFamily="34" charset="0"/>
              </a:rPr>
              <a:t>$375,000 – $140,000 = $235,000</a:t>
            </a:r>
          </a:p>
        </p:txBody>
      </p:sp>
      <p:graphicFrame>
        <p:nvGraphicFramePr>
          <p:cNvPr id="7" name="Table Placeholder 4">
            <a:extLst>
              <a:ext uri="{FF2B5EF4-FFF2-40B4-BE49-F238E27FC236}">
                <a16:creationId xmlns:a16="http://schemas.microsoft.com/office/drawing/2014/main" id="{C1CC2288-51DC-F26E-658C-E9C55533AF15}"/>
              </a:ext>
            </a:extLst>
          </p:cNvPr>
          <p:cNvGraphicFramePr>
            <a:graphicFrameLocks/>
          </p:cNvGraphicFramePr>
          <p:nvPr>
            <p:extLst>
              <p:ext uri="{D42A27DB-BD31-4B8C-83A1-F6EECF244321}">
                <p14:modId xmlns:p14="http://schemas.microsoft.com/office/powerpoint/2010/main" val="2517141833"/>
              </p:ext>
            </p:extLst>
          </p:nvPr>
        </p:nvGraphicFramePr>
        <p:xfrm>
          <a:off x="7432836" y="4756639"/>
          <a:ext cx="6740364" cy="1823131"/>
        </p:xfrm>
        <a:graphic>
          <a:graphicData uri="http://schemas.openxmlformats.org/drawingml/2006/table">
            <a:tbl>
              <a:tblPr firstRow="1" bandRow="1">
                <a:tableStyleId>{5C22544A-7EE6-4342-B048-85BDC9FD1C3A}</a:tableStyleId>
              </a:tblPr>
              <a:tblGrid>
                <a:gridCol w="3258047">
                  <a:extLst>
                    <a:ext uri="{9D8B030D-6E8A-4147-A177-3AD203B41FA5}">
                      <a16:colId xmlns:a16="http://schemas.microsoft.com/office/drawing/2014/main" val="2856542145"/>
                    </a:ext>
                  </a:extLst>
                </a:gridCol>
                <a:gridCol w="3482317">
                  <a:extLst>
                    <a:ext uri="{9D8B030D-6E8A-4147-A177-3AD203B41FA5}">
                      <a16:colId xmlns:a16="http://schemas.microsoft.com/office/drawing/2014/main" val="852423519"/>
                    </a:ext>
                  </a:extLst>
                </a:gridCol>
              </a:tblGrid>
              <a:tr h="584201">
                <a:tc>
                  <a:txBody>
                    <a:bodyPr/>
                    <a:lstStyle/>
                    <a:p>
                      <a:pPr marL="0" indent="0" algn="l">
                        <a:buFontTx/>
                        <a:buNone/>
                      </a:pPr>
                      <a:r>
                        <a:rPr lang="en-US" sz="1600" b="1" i="0" baseline="0" dirty="0">
                          <a:solidFill>
                            <a:srgbClr val="FFFFFF"/>
                          </a:solidFill>
                          <a:latin typeface="Segoe UI" panose="020B0502040204020203" pitchFamily="34" charset="0"/>
                          <a:cs typeface="Segoe UI" panose="020B0502040204020203" pitchFamily="34" charset="0"/>
                          <a:sym typeface="Segoe UI" panose="020B0502040204020203" pitchFamily="34" charset="0"/>
                        </a:rPr>
                        <a:t>Sam’s salary</a:t>
                      </a:r>
                    </a:p>
                  </a:txBody>
                  <a:tcPr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9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indent="0" algn="ctr">
                        <a:lnSpc>
                          <a:spcPct val="100000"/>
                        </a:lnSpc>
                        <a:spcBef>
                          <a:spcPts val="1000"/>
                        </a:spcBef>
                        <a:buClr>
                          <a:srgbClr val="162B48"/>
                        </a:buClr>
                        <a:buFontTx/>
                        <a:buNone/>
                      </a:pPr>
                      <a:r>
                        <a:rPr lang="en-US" altLang="en-US" sz="1600" b="0" i="0" spc="-20" dirty="0">
                          <a:solidFill>
                            <a:srgbClr val="002677"/>
                          </a:solidFill>
                          <a:latin typeface="Segoe UI" panose="020B0502040204020203" pitchFamily="34" charset="0"/>
                          <a:cs typeface="Segoe UI" panose="020B0502040204020203" pitchFamily="34" charset="0"/>
                        </a:rPr>
                        <a:t>40% of all KP salaries </a:t>
                      </a:r>
                      <a:br>
                        <a:rPr lang="en-US" altLang="en-US" sz="1600" b="0" i="0" spc="-20" dirty="0">
                          <a:solidFill>
                            <a:srgbClr val="002677"/>
                          </a:solidFill>
                          <a:latin typeface="Segoe UI" panose="020B0502040204020203" pitchFamily="34" charset="0"/>
                          <a:cs typeface="Segoe UI" panose="020B0502040204020203" pitchFamily="34" charset="0"/>
                        </a:rPr>
                      </a:br>
                      <a:r>
                        <a:rPr lang="en-US" altLang="en-US" sz="1600" b="0" i="0" spc="-2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altLang="en-US" sz="1600" b="0" i="0" spc="-20" dirty="0">
                          <a:solidFill>
                            <a:srgbClr val="002677"/>
                          </a:solidFill>
                          <a:latin typeface="Segoe UI" panose="020B0502040204020203" pitchFamily="34" charset="0"/>
                          <a:cs typeface="Segoe UI" panose="020B0502040204020203" pitchFamily="34" charset="0"/>
                        </a:rPr>
                        <a:t>100,000 ÷ $250,000</a:t>
                      </a:r>
                      <a:r>
                        <a:rPr lang="en-US" altLang="en-US" sz="1600" b="0" i="0" spc="-2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198635"/>
                  </a:ext>
                </a:extLst>
              </a:tr>
              <a:tr h="595464">
                <a:tc>
                  <a:txBody>
                    <a:bodyPr/>
                    <a:lstStyle/>
                    <a:p>
                      <a:pPr marL="0" indent="0" algn="l">
                        <a:buFontTx/>
                        <a:buNone/>
                      </a:pPr>
                      <a:r>
                        <a:rPr lang="en-US" sz="1600" b="1" i="0" baseline="0" dirty="0">
                          <a:solidFill>
                            <a:srgbClr val="FFFFFF"/>
                          </a:solidFill>
                          <a:latin typeface="Segoe UI" panose="020B0502040204020203" pitchFamily="34" charset="0"/>
                          <a:cs typeface="Segoe UI" panose="020B0502040204020203" pitchFamily="34" charset="0"/>
                          <a:sym typeface="Segoe UI" panose="020B0502040204020203" pitchFamily="34" charset="0"/>
                        </a:rPr>
                        <a:t>Sam’s excess earnings</a:t>
                      </a:r>
                    </a:p>
                  </a:txBody>
                  <a:tcPr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a:buFontTx/>
                        <a:buNone/>
                      </a:pPr>
                      <a:r>
                        <a:rPr lang="en-US" altLang="en-US" sz="1600" dirty="0">
                          <a:solidFill>
                            <a:srgbClr val="002677"/>
                          </a:solidFill>
                          <a:latin typeface="Segoe UI" panose="020B0502040204020203" pitchFamily="34" charset="0"/>
                          <a:cs typeface="Segoe UI" panose="020B0502040204020203" pitchFamily="34" charset="0"/>
                        </a:rPr>
                        <a:t>$235,000 × 40%, or $94,000 </a:t>
                      </a:r>
                      <a:endParaRPr lang="en-US" sz="1600" b="0" i="0" dirty="0">
                        <a:solidFill>
                          <a:srgbClr val="002577"/>
                        </a:solidFill>
                        <a:latin typeface="Segoe UI" panose="020B0502040204020203" pitchFamily="34" charset="0"/>
                        <a:cs typeface="Segoe UI" panose="020B0502040204020203" pitchFamily="34" charset="0"/>
                        <a:sym typeface="Segoe UI" panose="020B0502040204020203" pitchFamily="34" charset="0"/>
                      </a:endParaRP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570842"/>
                  </a:ext>
                </a:extLst>
              </a:tr>
              <a:tr h="643466">
                <a:tc>
                  <a:txBody>
                    <a:bodyPr/>
                    <a:lstStyle/>
                    <a:p>
                      <a:pPr marL="0" indent="0" algn="l">
                        <a:buFontTx/>
                        <a:buNone/>
                      </a:pPr>
                      <a:r>
                        <a:rPr lang="en-US" sz="1600" b="1" i="0" spc="0" baseline="0" dirty="0">
                          <a:solidFill>
                            <a:srgbClr val="FFFFFF"/>
                          </a:solidFill>
                          <a:latin typeface="Segoe UI" panose="020B0502040204020203" pitchFamily="34" charset="0"/>
                          <a:ea typeface="Segoe UI Historic" panose="020B0502040204020203" pitchFamily="34" charset="0"/>
                          <a:cs typeface="Segoe UI" panose="020B0502040204020203" pitchFamily="34" charset="0"/>
                          <a:sym typeface="Segoe UI" panose="020B0502040204020203" pitchFamily="34" charset="0"/>
                        </a:rPr>
                        <a:t>The loss carries forward for </a:t>
                      </a:r>
                      <a:br>
                        <a:rPr lang="en-US" sz="1600" b="1" i="0" spc="0" baseline="0" dirty="0">
                          <a:solidFill>
                            <a:srgbClr val="FFFFFF"/>
                          </a:solidFill>
                          <a:latin typeface="Segoe UI" panose="020B0502040204020203" pitchFamily="34" charset="0"/>
                          <a:ea typeface="Segoe UI Historic" panose="020B0502040204020203" pitchFamily="34" charset="0"/>
                          <a:cs typeface="Segoe UI" panose="020B0502040204020203" pitchFamily="34" charset="0"/>
                          <a:sym typeface="Segoe UI" panose="020B0502040204020203" pitchFamily="34" charset="0"/>
                        </a:rPr>
                      </a:br>
                      <a:r>
                        <a:rPr lang="en-US" sz="1600" b="1" i="0" spc="0" baseline="0" dirty="0">
                          <a:solidFill>
                            <a:srgbClr val="FFFFFF"/>
                          </a:solidFill>
                          <a:latin typeface="Segoe UI" panose="020B0502040204020203" pitchFamily="34" charset="0"/>
                          <a:ea typeface="Segoe UI Historic" panose="020B0502040204020203" pitchFamily="34" charset="0"/>
                          <a:cs typeface="Segoe UI" panose="020B0502040204020203" pitchFamily="34" charset="0"/>
                          <a:sym typeface="Segoe UI" panose="020B0502040204020203" pitchFamily="34" charset="0"/>
                        </a:rPr>
                        <a:t>7 years</a:t>
                      </a:r>
                    </a:p>
                  </a:txBody>
                  <a:tcPr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6350" indent="0" algn="ctr">
                        <a:lnSpc>
                          <a:spcPct val="100000"/>
                        </a:lnSpc>
                        <a:spcBef>
                          <a:spcPts val="1000"/>
                        </a:spcBef>
                        <a:buClr>
                          <a:srgbClr val="162B48"/>
                        </a:buClr>
                        <a:buNone/>
                      </a:pPr>
                      <a:r>
                        <a:rPr lang="en-US" altLang="en-US" sz="1600" b="1" dirty="0">
                          <a:solidFill>
                            <a:srgbClr val="002677"/>
                          </a:solidFill>
                          <a:latin typeface="Segoe UI" panose="020B0502040204020203" pitchFamily="34" charset="0"/>
                          <a:cs typeface="Segoe UI" panose="020B0502040204020203" pitchFamily="34" charset="0"/>
                        </a:rPr>
                        <a:t>$94,000 x 7 = Loss of $658,000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42988536"/>
                  </a:ext>
                </a:extLst>
              </a:tr>
            </a:tbl>
          </a:graphicData>
        </a:graphic>
      </p:graphicFrame>
      <p:grpSp>
        <p:nvGrpSpPr>
          <p:cNvPr id="9" name="Group 8">
            <a:extLst>
              <a:ext uri="{FF2B5EF4-FFF2-40B4-BE49-F238E27FC236}">
                <a16:creationId xmlns:a16="http://schemas.microsoft.com/office/drawing/2014/main" id="{A46AC257-4568-26FD-7926-8633E7115791}"/>
              </a:ext>
            </a:extLst>
          </p:cNvPr>
          <p:cNvGrpSpPr/>
          <p:nvPr/>
        </p:nvGrpSpPr>
        <p:grpSpPr>
          <a:xfrm>
            <a:off x="465746" y="2038344"/>
            <a:ext cx="914400" cy="914401"/>
            <a:chOff x="313075" y="1690284"/>
            <a:chExt cx="637473" cy="637474"/>
          </a:xfrm>
        </p:grpSpPr>
        <p:sp>
          <p:nvSpPr>
            <p:cNvPr id="10" name="Oval 9">
              <a:extLst>
                <a:ext uri="{FF2B5EF4-FFF2-40B4-BE49-F238E27FC236}">
                  <a16:creationId xmlns:a16="http://schemas.microsoft.com/office/drawing/2014/main" id="{ED35ABCD-46D4-4AC0-7E80-25C35934C476}"/>
                </a:ext>
              </a:extLst>
            </p:cNvPr>
            <p:cNvSpPr/>
            <p:nvPr/>
          </p:nvSpPr>
          <p:spPr>
            <a:xfrm>
              <a:off x="313075" y="1690284"/>
              <a:ext cx="637473" cy="6374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11" name="Graphic 10">
              <a:extLst>
                <a:ext uri="{FF2B5EF4-FFF2-40B4-BE49-F238E27FC236}">
                  <a16:creationId xmlns:a16="http://schemas.microsoft.com/office/drawing/2014/main" id="{1746B8B3-7700-93C4-D34F-F05CDC330D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7450" y="1801366"/>
              <a:ext cx="400501" cy="400501"/>
            </a:xfrm>
            <a:prstGeom prst="rect">
              <a:avLst/>
            </a:prstGeom>
          </p:spPr>
        </p:pic>
      </p:grpSp>
    </p:spTree>
    <p:extLst>
      <p:ext uri="{BB962C8B-B14F-4D97-AF65-F5344CB8AC3E}">
        <p14:creationId xmlns:p14="http://schemas.microsoft.com/office/powerpoint/2010/main" val="2775318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5EF099-3721-6384-9D60-195892D33CDC}"/>
              </a:ext>
            </a:extLst>
          </p:cNvPr>
          <p:cNvSpPr/>
          <p:nvPr/>
        </p:nvSpPr>
        <p:spPr>
          <a:xfrm>
            <a:off x="6" y="2295939"/>
            <a:ext cx="14630393" cy="3800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5" name="Text Placeholder 4">
            <a:extLst>
              <a:ext uri="{FF2B5EF4-FFF2-40B4-BE49-F238E27FC236}">
                <a16:creationId xmlns:a16="http://schemas.microsoft.com/office/drawing/2014/main" id="{1179D711-50C8-4EFE-3858-8385DF814BDE}"/>
              </a:ext>
            </a:extLst>
          </p:cNvPr>
          <p:cNvSpPr txBox="1">
            <a:spLocks/>
          </p:cNvSpPr>
          <p:nvPr/>
        </p:nvSpPr>
        <p:spPr>
          <a:xfrm>
            <a:off x="10107703" y="2782956"/>
            <a:ext cx="4322999" cy="2185107"/>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002677"/>
              </a:buClr>
            </a:pPr>
            <a:r>
              <a:rPr lang="en-US" altLang="en-US" sz="2200" dirty="0">
                <a:solidFill>
                  <a:schemeClr val="bg2"/>
                </a:solidFill>
                <a:latin typeface="Segoe UI Semibold" panose="020B0502040204020203" pitchFamily="34" charset="0"/>
                <a:cs typeface="Segoe UI Semibold" panose="020B0502040204020203" pitchFamily="34" charset="0"/>
              </a:rPr>
              <a:t>Percentage of the market value drop depends on:</a:t>
            </a:r>
          </a:p>
          <a:p>
            <a:pPr marL="234950" lvl="1" indent="-225425">
              <a:lnSpc>
                <a:spcPct val="100000"/>
              </a:lnSpc>
              <a:spcBef>
                <a:spcPts val="1400"/>
              </a:spcBef>
              <a:buClr>
                <a:schemeClr val="bg2"/>
              </a:buClr>
              <a:buFont typeface="Courier New" panose="02070309020205020404" pitchFamily="49" charset="0"/>
              <a:buChar char="o"/>
            </a:pPr>
            <a:r>
              <a:rPr lang="en-US" altLang="en-US" sz="1800" spc="-20" dirty="0">
                <a:solidFill>
                  <a:schemeClr val="bg2"/>
                </a:solidFill>
                <a:latin typeface="Segoe UI" panose="020B0502040204020203" pitchFamily="34" charset="0"/>
                <a:cs typeface="Segoe UI" panose="020B0502040204020203" pitchFamily="34" charset="0"/>
              </a:rPr>
              <a:t>Number of other key employees, and </a:t>
            </a:r>
          </a:p>
          <a:p>
            <a:pPr marL="234950" lvl="1" indent="-225425">
              <a:lnSpc>
                <a:spcPct val="100000"/>
              </a:lnSpc>
              <a:spcBef>
                <a:spcPts val="8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Goodwill generated by the </a:t>
            </a:r>
            <a:br>
              <a:rPr lang="en-US" altLang="en-US" sz="1800" dirty="0">
                <a:solidFill>
                  <a:schemeClr val="bg2"/>
                </a:solidFill>
                <a:latin typeface="Segoe UI" panose="020B0502040204020203" pitchFamily="34" charset="0"/>
                <a:cs typeface="Segoe UI" panose="020B0502040204020203" pitchFamily="34" charset="0"/>
              </a:rPr>
            </a:br>
            <a:r>
              <a:rPr lang="en-US" altLang="en-US" sz="1800" dirty="0">
                <a:solidFill>
                  <a:schemeClr val="bg2"/>
                </a:solidFill>
                <a:latin typeface="Segoe UI" panose="020B0502040204020203" pitchFamily="34" charset="0"/>
                <a:cs typeface="Segoe UI" panose="020B0502040204020203" pitchFamily="34" charset="0"/>
              </a:rPr>
              <a:t>key employee</a:t>
            </a:r>
          </a:p>
        </p:txBody>
      </p:sp>
      <p:cxnSp>
        <p:nvCxnSpPr>
          <p:cNvPr id="24" name="Straight Connector 23">
            <a:extLst>
              <a:ext uri="{FF2B5EF4-FFF2-40B4-BE49-F238E27FC236}">
                <a16:creationId xmlns:a16="http://schemas.microsoft.com/office/drawing/2014/main" id="{1A425560-E6FA-6A1D-CAD6-755BF63121CB}"/>
              </a:ext>
            </a:extLst>
          </p:cNvPr>
          <p:cNvCxnSpPr>
            <a:cxnSpLocks/>
          </p:cNvCxnSpPr>
          <p:nvPr/>
        </p:nvCxnSpPr>
        <p:spPr>
          <a:xfrm>
            <a:off x="4861599" y="2286000"/>
            <a:ext cx="0" cy="403880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Loss of business value</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2" y="2782957"/>
            <a:ext cx="3779525" cy="2689292"/>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002677"/>
              </a:buClr>
            </a:pPr>
            <a:r>
              <a:rPr lang="en-US" altLang="en-US" sz="2200" dirty="0">
                <a:solidFill>
                  <a:schemeClr val="bg2"/>
                </a:solidFill>
                <a:latin typeface="Segoe UI Semibold" panose="020B0502040204020203" pitchFamily="34" charset="0"/>
                <a:cs typeface="Segoe UI Semibold" panose="020B0502040204020203" pitchFamily="34" charset="0"/>
              </a:rPr>
              <a:t>The loss of a key employee can result in a loss of market value</a:t>
            </a:r>
          </a:p>
        </p:txBody>
      </p:sp>
      <p:sp>
        <p:nvSpPr>
          <p:cNvPr id="10" name="Text Placeholder 4">
            <a:extLst>
              <a:ext uri="{FF2B5EF4-FFF2-40B4-BE49-F238E27FC236}">
                <a16:creationId xmlns:a16="http://schemas.microsoft.com/office/drawing/2014/main" id="{72114B0D-E299-E263-FC35-47B628BFE6DB}"/>
              </a:ext>
            </a:extLst>
          </p:cNvPr>
          <p:cNvSpPr txBox="1">
            <a:spLocks/>
          </p:cNvSpPr>
          <p:nvPr/>
        </p:nvSpPr>
        <p:spPr>
          <a:xfrm>
            <a:off x="5239869" y="2782957"/>
            <a:ext cx="4013461" cy="1590198"/>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002677"/>
              </a:buClr>
            </a:pPr>
            <a:r>
              <a:rPr lang="en-US" altLang="en-US" sz="2200" dirty="0">
                <a:solidFill>
                  <a:schemeClr val="bg2"/>
                </a:solidFill>
                <a:latin typeface="Segoe UI Semibold" panose="020B0502040204020203" pitchFamily="34" charset="0"/>
                <a:cs typeface="Segoe UI Semibold" panose="020B0502040204020203" pitchFamily="34" charset="0"/>
              </a:rPr>
              <a:t>Method used when the loss would cause a market value drop of 20% or more </a:t>
            </a:r>
          </a:p>
        </p:txBody>
      </p:sp>
      <p:sp>
        <p:nvSpPr>
          <p:cNvPr id="16" name="Rectangle 15">
            <a:extLst>
              <a:ext uri="{FF2B5EF4-FFF2-40B4-BE49-F238E27FC236}">
                <a16:creationId xmlns:a16="http://schemas.microsoft.com/office/drawing/2014/main" id="{8CD2CC85-B491-768F-6ACD-A467EB45E609}"/>
              </a:ext>
            </a:extLst>
          </p:cNvPr>
          <p:cNvSpPr/>
          <p:nvPr/>
        </p:nvSpPr>
        <p:spPr>
          <a:xfrm>
            <a:off x="2048608" y="6102627"/>
            <a:ext cx="4150318" cy="1212573"/>
          </a:xfrm>
          <a:prstGeom prst="rect">
            <a:avLst/>
          </a:prstGeom>
          <a:solidFill>
            <a:srgbClr val="E9E9E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3229792-B2BB-AB29-F434-6EDBDF7D9596}"/>
              </a:ext>
            </a:extLst>
          </p:cNvPr>
          <p:cNvCxnSpPr>
            <a:cxnSpLocks/>
          </p:cNvCxnSpPr>
          <p:nvPr/>
        </p:nvCxnSpPr>
        <p:spPr>
          <a:xfrm>
            <a:off x="9753600" y="2286000"/>
            <a:ext cx="0" cy="403880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7100F6D-DDA7-EBC9-30CA-98C64B5085DB}"/>
              </a:ext>
            </a:extLst>
          </p:cNvPr>
          <p:cNvSpPr/>
          <p:nvPr/>
        </p:nvSpPr>
        <p:spPr>
          <a:xfrm>
            <a:off x="6198577" y="6102627"/>
            <a:ext cx="3886200" cy="1212573"/>
          </a:xfrm>
          <a:prstGeom prst="rect">
            <a:avLst/>
          </a:prstGeom>
          <a:solidFill>
            <a:srgbClr val="E9E9E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CA3C52-BA88-7FE3-E3C9-B7E8D13D5CA4}"/>
              </a:ext>
            </a:extLst>
          </p:cNvPr>
          <p:cNvSpPr/>
          <p:nvPr/>
        </p:nvSpPr>
        <p:spPr>
          <a:xfrm>
            <a:off x="10075984" y="6102627"/>
            <a:ext cx="4554403" cy="1212573"/>
          </a:xfrm>
          <a:prstGeom prst="rect">
            <a:avLst/>
          </a:prstGeom>
          <a:solidFill>
            <a:srgbClr val="E9E9E9">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95CA095-3F64-D798-C15F-ED2B9E819234}"/>
              </a:ext>
            </a:extLst>
          </p:cNvPr>
          <p:cNvCxnSpPr>
            <a:cxnSpLocks/>
          </p:cNvCxnSpPr>
          <p:nvPr/>
        </p:nvCxnSpPr>
        <p:spPr>
          <a:xfrm>
            <a:off x="0" y="6094065"/>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AA706D18-20B6-5B57-58AE-D1C973B50F46}"/>
              </a:ext>
            </a:extLst>
          </p:cNvPr>
          <p:cNvSpPr txBox="1">
            <a:spLocks/>
          </p:cNvSpPr>
          <p:nvPr/>
        </p:nvSpPr>
        <p:spPr>
          <a:xfrm>
            <a:off x="2286000" y="6095999"/>
            <a:ext cx="3912577" cy="1210409"/>
          </a:xfrm>
          <a:prstGeom prst="rect">
            <a:avLst/>
          </a:prstGeom>
          <a:noFill/>
          <a:ln w="12700">
            <a:noFill/>
          </a:ln>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350" lvl="1" indent="0">
              <a:lnSpc>
                <a:spcPct val="100000"/>
              </a:lnSpc>
              <a:spcBef>
                <a:spcPts val="600"/>
              </a:spcBef>
              <a:buClr>
                <a:srgbClr val="162B48"/>
              </a:buClr>
              <a:buNone/>
            </a:pPr>
            <a:r>
              <a:rPr lang="en-US" altLang="en-US" sz="1600" b="1" dirty="0">
                <a:solidFill>
                  <a:srgbClr val="002677"/>
                </a:solidFill>
                <a:latin typeface="Segoe UI Semibold" panose="020B0502040204020203" pitchFamily="34" charset="0"/>
                <a:cs typeface="Segoe UI Semibold" panose="020B0502040204020203" pitchFamily="34" charset="0"/>
              </a:rPr>
              <a:t>The only salesperson or the top salesperson by a wide margin</a:t>
            </a:r>
          </a:p>
        </p:txBody>
      </p:sp>
      <p:sp>
        <p:nvSpPr>
          <p:cNvPr id="31" name="Text Placeholder 5">
            <a:extLst>
              <a:ext uri="{FF2B5EF4-FFF2-40B4-BE49-F238E27FC236}">
                <a16:creationId xmlns:a16="http://schemas.microsoft.com/office/drawing/2014/main" id="{433223B6-93E0-7FF3-DD55-75F55B0592D8}"/>
              </a:ext>
            </a:extLst>
          </p:cNvPr>
          <p:cNvSpPr txBox="1">
            <a:spLocks/>
          </p:cNvSpPr>
          <p:nvPr/>
        </p:nvSpPr>
        <p:spPr>
          <a:xfrm>
            <a:off x="6427176" y="6095999"/>
            <a:ext cx="3209193" cy="1210409"/>
          </a:xfrm>
          <a:prstGeom prst="rect">
            <a:avLst/>
          </a:prstGeom>
          <a:noFill/>
          <a:ln w="12700">
            <a:noFill/>
          </a:ln>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350" lvl="1" indent="0">
              <a:lnSpc>
                <a:spcPct val="100000"/>
              </a:lnSpc>
              <a:spcBef>
                <a:spcPts val="600"/>
              </a:spcBef>
              <a:buClr>
                <a:srgbClr val="162B48"/>
              </a:buClr>
              <a:buNone/>
            </a:pPr>
            <a:r>
              <a:rPr lang="en-US" altLang="en-US" sz="1600" b="1" dirty="0">
                <a:solidFill>
                  <a:srgbClr val="002677"/>
                </a:solidFill>
                <a:latin typeface="Segoe UI Semibold" panose="020B0502040204020203" pitchFamily="34" charset="0"/>
                <a:cs typeface="Segoe UI Semibold" panose="020B0502040204020203" pitchFamily="34" charset="0"/>
              </a:rPr>
              <a:t>Clients generally have a very good rapport with them</a:t>
            </a:r>
          </a:p>
        </p:txBody>
      </p:sp>
      <p:sp>
        <p:nvSpPr>
          <p:cNvPr id="32" name="Text Placeholder 5">
            <a:extLst>
              <a:ext uri="{FF2B5EF4-FFF2-40B4-BE49-F238E27FC236}">
                <a16:creationId xmlns:a16="http://schemas.microsoft.com/office/drawing/2014/main" id="{E98A2561-6381-C9D8-6B56-F4C3260F7275}"/>
              </a:ext>
            </a:extLst>
          </p:cNvPr>
          <p:cNvSpPr txBox="1">
            <a:spLocks/>
          </p:cNvSpPr>
          <p:nvPr/>
        </p:nvSpPr>
        <p:spPr>
          <a:xfrm>
            <a:off x="10278208" y="6095999"/>
            <a:ext cx="3815861" cy="1219201"/>
          </a:xfrm>
          <a:prstGeom prst="rect">
            <a:avLst/>
          </a:prstGeom>
          <a:noFill/>
          <a:ln w="12700">
            <a:noFill/>
          </a:ln>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350" lvl="1" indent="0">
              <a:lnSpc>
                <a:spcPct val="100000"/>
              </a:lnSpc>
              <a:spcBef>
                <a:spcPts val="600"/>
              </a:spcBef>
              <a:buClr>
                <a:srgbClr val="162B48"/>
              </a:buClr>
              <a:buNone/>
            </a:pPr>
            <a:r>
              <a:rPr lang="en-US" altLang="en-US" sz="1600" b="1" dirty="0">
                <a:solidFill>
                  <a:srgbClr val="002677"/>
                </a:solidFill>
                <a:latin typeface="Segoe UI Semibold" panose="020B0502040204020203" pitchFamily="34" charset="0"/>
                <a:cs typeface="Segoe UI Semibold" panose="020B0502040204020203" pitchFamily="34" charset="0"/>
              </a:rPr>
              <a:t>Founder/catalyst of the firm</a:t>
            </a:r>
          </a:p>
          <a:p>
            <a:pPr marL="234950" lvl="1" indent="-227013">
              <a:lnSpc>
                <a:spcPct val="100000"/>
              </a:lnSpc>
              <a:spcBef>
                <a:spcPts val="6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The loss in value could be much higher from diminished ability to attract business</a:t>
            </a:r>
          </a:p>
        </p:txBody>
      </p:sp>
      <p:sp>
        <p:nvSpPr>
          <p:cNvPr id="40" name="Rectangle 39">
            <a:extLst>
              <a:ext uri="{FF2B5EF4-FFF2-40B4-BE49-F238E27FC236}">
                <a16:creationId xmlns:a16="http://schemas.microsoft.com/office/drawing/2014/main" id="{94CB791E-1497-514D-5645-639B10F13663}"/>
              </a:ext>
            </a:extLst>
          </p:cNvPr>
          <p:cNvSpPr/>
          <p:nvPr/>
        </p:nvSpPr>
        <p:spPr>
          <a:xfrm>
            <a:off x="0" y="6102627"/>
            <a:ext cx="2048608" cy="121257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5">
            <a:extLst>
              <a:ext uri="{FF2B5EF4-FFF2-40B4-BE49-F238E27FC236}">
                <a16:creationId xmlns:a16="http://schemas.microsoft.com/office/drawing/2014/main" id="{08A21F50-0B4E-60FD-8A5F-C4CF55873FA8}"/>
              </a:ext>
            </a:extLst>
          </p:cNvPr>
          <p:cNvSpPr txBox="1">
            <a:spLocks/>
          </p:cNvSpPr>
          <p:nvPr/>
        </p:nvSpPr>
        <p:spPr>
          <a:xfrm>
            <a:off x="381001" y="6095999"/>
            <a:ext cx="1667608" cy="1219201"/>
          </a:xfrm>
          <a:prstGeom prst="rect">
            <a:avLst/>
          </a:prstGeom>
          <a:noFill/>
          <a:ln w="12700">
            <a:noFill/>
          </a:ln>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350" lvl="1" indent="0">
              <a:lnSpc>
                <a:spcPct val="100000"/>
              </a:lnSpc>
              <a:spcBef>
                <a:spcPts val="600"/>
              </a:spcBef>
              <a:buClr>
                <a:srgbClr val="162B48"/>
              </a:buClr>
              <a:buNone/>
            </a:pPr>
            <a:r>
              <a:rPr lang="en-US" altLang="en-US" sz="1600" b="1" dirty="0">
                <a:solidFill>
                  <a:srgbClr val="002677"/>
                </a:solidFill>
                <a:latin typeface="Segoe UI" panose="020B0502040204020203" pitchFamily="34" charset="0"/>
                <a:cs typeface="Segoe UI" panose="020B0502040204020203" pitchFamily="34" charset="0"/>
              </a:rPr>
              <a:t>Example</a:t>
            </a:r>
            <a:r>
              <a:rPr lang="en-US" altLang="en-US" sz="1600" b="1" dirty="0">
                <a:solidFill>
                  <a:srgbClr val="002677"/>
                </a:solidFill>
                <a:latin typeface="Segoe UI Semibold" panose="020B0502040204020203" pitchFamily="34" charset="0"/>
                <a:cs typeface="Segoe UI Semibold" panose="020B0502040204020203" pitchFamily="34" charset="0"/>
              </a:rPr>
              <a:t>:</a:t>
            </a:r>
          </a:p>
        </p:txBody>
      </p:sp>
    </p:spTree>
    <p:extLst>
      <p:ext uri="{BB962C8B-B14F-4D97-AF65-F5344CB8AC3E}">
        <p14:creationId xmlns:p14="http://schemas.microsoft.com/office/powerpoint/2010/main" val="3722721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863D4A7-D5B9-454A-AA9C-8A5E19B7D46B}"/>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342144" y="459462"/>
            <a:ext cx="13831055" cy="988338"/>
          </a:xfrm>
        </p:spPr>
        <p:txBody>
          <a:bodyPr/>
          <a:lstStyle/>
          <a:p>
            <a:r>
              <a:rPr lang="en-US" dirty="0">
                <a:solidFill>
                  <a:srgbClr val="002677"/>
                </a:solidFill>
              </a:rPr>
              <a:t>Loss of business value</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15" name="Straight Connector 14">
            <a:extLst>
              <a:ext uri="{FF2B5EF4-FFF2-40B4-BE49-F238E27FC236}">
                <a16:creationId xmlns:a16="http://schemas.microsoft.com/office/drawing/2014/main" id="{ECDD9883-93D9-0246-8C1B-BE9900892C3D}"/>
              </a:ext>
            </a:extLst>
          </p:cNvPr>
          <p:cNvCxnSpPr>
            <a:cxnSpLocks/>
          </p:cNvCxnSpPr>
          <p:nvPr/>
        </p:nvCxnSpPr>
        <p:spPr>
          <a:xfrm>
            <a:off x="457201" y="3349103"/>
            <a:ext cx="13733584"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459F6329-FE4B-C444-9335-65C3D8676D85}"/>
              </a:ext>
            </a:extLst>
          </p:cNvPr>
          <p:cNvSpPr txBox="1">
            <a:spLocks/>
          </p:cNvSpPr>
          <p:nvPr/>
        </p:nvSpPr>
        <p:spPr>
          <a:xfrm>
            <a:off x="387101" y="3475274"/>
            <a:ext cx="6863011" cy="1818720"/>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pPr>
            <a:r>
              <a:rPr lang="en-US" altLang="en-US" sz="2400" dirty="0">
                <a:solidFill>
                  <a:srgbClr val="002677"/>
                </a:solidFill>
              </a:rPr>
              <a:t>Assume Sam’s death results in a </a:t>
            </a:r>
            <a:br>
              <a:rPr lang="en-US" altLang="en-US" sz="2400" dirty="0">
                <a:solidFill>
                  <a:srgbClr val="002677"/>
                </a:solidFill>
              </a:rPr>
            </a:br>
            <a:r>
              <a:rPr lang="en-US" altLang="en-US" sz="2400" dirty="0">
                <a:solidFill>
                  <a:srgbClr val="002677"/>
                </a:solidFill>
              </a:rPr>
              <a:t>20% reduction in value:</a:t>
            </a:r>
          </a:p>
        </p:txBody>
      </p:sp>
      <p:sp>
        <p:nvSpPr>
          <p:cNvPr id="5" name="Footer Placeholder 4">
            <a:extLst>
              <a:ext uri="{FF2B5EF4-FFF2-40B4-BE49-F238E27FC236}">
                <a16:creationId xmlns:a16="http://schemas.microsoft.com/office/drawing/2014/main" id="{A109798D-181A-AC2D-978F-2B9A7AC08C89}"/>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A46AC257-4568-26FD-7926-8633E7115791}"/>
              </a:ext>
            </a:extLst>
          </p:cNvPr>
          <p:cNvGrpSpPr/>
          <p:nvPr/>
        </p:nvGrpSpPr>
        <p:grpSpPr>
          <a:xfrm>
            <a:off x="465746" y="2144880"/>
            <a:ext cx="914400" cy="914401"/>
            <a:chOff x="313075" y="1690284"/>
            <a:chExt cx="637473" cy="637474"/>
          </a:xfrm>
        </p:grpSpPr>
        <p:sp>
          <p:nvSpPr>
            <p:cNvPr id="10" name="Oval 9">
              <a:extLst>
                <a:ext uri="{FF2B5EF4-FFF2-40B4-BE49-F238E27FC236}">
                  <a16:creationId xmlns:a16="http://schemas.microsoft.com/office/drawing/2014/main" id="{ED35ABCD-46D4-4AC0-7E80-25C35934C476}"/>
                </a:ext>
              </a:extLst>
            </p:cNvPr>
            <p:cNvSpPr/>
            <p:nvPr/>
          </p:nvSpPr>
          <p:spPr>
            <a:xfrm>
              <a:off x="313075" y="1690284"/>
              <a:ext cx="637473" cy="6374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11" name="Graphic 10">
              <a:extLst>
                <a:ext uri="{FF2B5EF4-FFF2-40B4-BE49-F238E27FC236}">
                  <a16:creationId xmlns:a16="http://schemas.microsoft.com/office/drawing/2014/main" id="{1746B8B3-7700-93C4-D34F-F05CDC330D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1561" y="1808770"/>
              <a:ext cx="400501" cy="400501"/>
            </a:xfrm>
            <a:prstGeom prst="rect">
              <a:avLst/>
            </a:prstGeom>
          </p:spPr>
        </p:pic>
      </p:grpSp>
      <p:graphicFrame>
        <p:nvGraphicFramePr>
          <p:cNvPr id="16" name="Table Placeholder 4">
            <a:extLst>
              <a:ext uri="{FF2B5EF4-FFF2-40B4-BE49-F238E27FC236}">
                <a16:creationId xmlns:a16="http://schemas.microsoft.com/office/drawing/2014/main" id="{CB66BE49-B95A-A7AC-A415-5F5A62109BB3}"/>
              </a:ext>
            </a:extLst>
          </p:cNvPr>
          <p:cNvGraphicFramePr>
            <a:graphicFrameLocks/>
          </p:cNvGraphicFramePr>
          <p:nvPr>
            <p:extLst>
              <p:ext uri="{D42A27DB-BD31-4B8C-83A1-F6EECF244321}">
                <p14:modId xmlns:p14="http://schemas.microsoft.com/office/powerpoint/2010/main" val="437850751"/>
              </p:ext>
            </p:extLst>
          </p:nvPr>
        </p:nvGraphicFramePr>
        <p:xfrm>
          <a:off x="7069016" y="3764132"/>
          <a:ext cx="6216161" cy="2438400"/>
        </p:xfrm>
        <a:graphic>
          <a:graphicData uri="http://schemas.openxmlformats.org/drawingml/2006/table">
            <a:tbl>
              <a:tblPr firstRow="1" bandRow="1">
                <a:tableStyleId>{5C22544A-7EE6-4342-B048-85BDC9FD1C3A}</a:tableStyleId>
              </a:tblPr>
              <a:tblGrid>
                <a:gridCol w="3112122">
                  <a:extLst>
                    <a:ext uri="{9D8B030D-6E8A-4147-A177-3AD203B41FA5}">
                      <a16:colId xmlns:a16="http://schemas.microsoft.com/office/drawing/2014/main" val="2856542145"/>
                    </a:ext>
                  </a:extLst>
                </a:gridCol>
                <a:gridCol w="3104039">
                  <a:extLst>
                    <a:ext uri="{9D8B030D-6E8A-4147-A177-3AD203B41FA5}">
                      <a16:colId xmlns:a16="http://schemas.microsoft.com/office/drawing/2014/main" val="852423519"/>
                    </a:ext>
                  </a:extLst>
                </a:gridCol>
              </a:tblGrid>
              <a:tr h="812800">
                <a:tc>
                  <a:txBody>
                    <a:bodyPr/>
                    <a:lstStyle/>
                    <a:p>
                      <a:pPr marL="0" indent="0" algn="ctr">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Prior market value</a:t>
                      </a:r>
                    </a:p>
                  </a:txBody>
                  <a:tcPr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9FF"/>
                      </a:solidFill>
                      <a:prstDash val="solid"/>
                      <a:round/>
                      <a:headEnd type="none" w="med" len="med"/>
                      <a:tailEnd type="none" w="med" len="med"/>
                    </a:lnT>
                    <a:lnB w="6350" cap="flat" cmpd="sng" algn="ctr">
                      <a:solidFill>
                        <a:srgbClr val="3369FF"/>
                      </a:solidFill>
                      <a:prstDash val="solid"/>
                      <a:round/>
                      <a:headEnd type="none" w="med" len="med"/>
                      <a:tailEnd type="none" w="med" len="med"/>
                    </a:lnB>
                    <a:solidFill>
                      <a:srgbClr val="3369FF"/>
                    </a:solidFill>
                  </a:tcPr>
                </a:tc>
                <a:tc>
                  <a:txBody>
                    <a:bodyPr/>
                    <a:lstStyle/>
                    <a:p>
                      <a:pPr algn="ctr">
                        <a:buFontTx/>
                        <a:buNone/>
                      </a:pPr>
                      <a:r>
                        <a:rPr lang="en-US" sz="2000" b="1" i="0"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$10,000,000</a:t>
                      </a: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1007198635"/>
                  </a:ext>
                </a:extLst>
              </a:tr>
              <a:tr h="812800">
                <a:tc gridSpan="2">
                  <a:txBody>
                    <a:bodyPr/>
                    <a:lstStyle/>
                    <a:p>
                      <a:pPr marL="0" indent="0" algn="ctr">
                        <a:buFontTx/>
                        <a:buNone/>
                      </a:pPr>
                      <a:r>
                        <a:rPr lang="en-US" sz="2000" b="1" i="0" dirty="0">
                          <a:solidFill>
                            <a:srgbClr val="002677"/>
                          </a:solidFill>
                          <a:latin typeface="Segoe UI Semibold" panose="020B0502040204020203" pitchFamily="34" charset="0"/>
                          <a:cs typeface="Segoe UI Semibold" panose="020B0502040204020203" pitchFamily="34" charset="0"/>
                          <a:sym typeface="Segoe UI" panose="020B0502040204020203" pitchFamily="34" charset="0"/>
                        </a:rPr>
                        <a:t>$10,000,000 x Reduction </a:t>
                      </a:r>
                      <a:r>
                        <a:rPr lang="en-US" sz="2000" b="1" i="0" dirty="0">
                          <a:solidFill>
                            <a:srgbClr val="002677"/>
                          </a:solidFill>
                          <a:latin typeface="Segoe UI Semibold" panose="020B0502040204020203" pitchFamily="34" charset="0"/>
                          <a:ea typeface="Segoe UI Historic" panose="020B0502040204020203" pitchFamily="34" charset="0"/>
                          <a:cs typeface="Segoe UI Semibold" panose="020B0502040204020203" pitchFamily="34" charset="0"/>
                          <a:sym typeface="Segoe UI" panose="020B0502040204020203" pitchFamily="34" charset="0"/>
                        </a:rPr>
                        <a:t>(</a:t>
                      </a:r>
                      <a:r>
                        <a:rPr lang="en-US" sz="2000" b="1" i="0" dirty="0">
                          <a:solidFill>
                            <a:srgbClr val="002577"/>
                          </a:solidFill>
                          <a:latin typeface="Segoe UI Semibold" panose="020B0502040204020203" pitchFamily="34" charset="0"/>
                          <a:ea typeface="Segoe UI Historic" panose="020B0502040204020203" pitchFamily="34" charset="0"/>
                          <a:cs typeface="Segoe UI Semibold" panose="020B0502040204020203" pitchFamily="34" charset="0"/>
                          <a:sym typeface="Segoe UI" panose="020B0502040204020203" pitchFamily="34" charset="0"/>
                        </a:rPr>
                        <a:t>20%)</a:t>
                      </a:r>
                    </a:p>
                  </a:txBody>
                  <a:tcPr marL="0" marR="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9FF"/>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buFontTx/>
                        <a:buNone/>
                      </a:pPr>
                      <a:endParaRPr lang="en-US" sz="1200" b="0" i="0" dirty="0">
                        <a:solidFill>
                          <a:srgbClr val="002577"/>
                        </a:solidFill>
                        <a:latin typeface="Segoe UI" panose="020B0502040204020203" pitchFamily="34" charset="0"/>
                        <a:cs typeface="Segoe UI" panose="020B0502040204020203" pitchFamily="34" charset="0"/>
                        <a:sym typeface="Segoe UI" panose="020B0502040204020203" pitchFamily="34" charset="0"/>
                      </a:endParaRP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2677"/>
                      </a:solidFill>
                      <a:prstDash val="solid"/>
                      <a:round/>
                      <a:headEnd type="none" w="med" len="med"/>
                      <a:tailEnd type="none" w="med" len="med"/>
                    </a:lnT>
                    <a:lnB w="6350" cap="flat" cmpd="sng" algn="ctr">
                      <a:solidFill>
                        <a:srgbClr val="002677"/>
                      </a:solidFill>
                      <a:prstDash val="solid"/>
                      <a:round/>
                      <a:headEnd type="none" w="med" len="med"/>
                      <a:tailEnd type="none" w="med" len="med"/>
                    </a:lnB>
                    <a:noFill/>
                  </a:tcPr>
                </a:tc>
                <a:extLst>
                  <a:ext uri="{0D108BD9-81ED-4DB2-BD59-A6C34878D82A}">
                    <a16:rowId xmlns:a16="http://schemas.microsoft.com/office/drawing/2014/main" val="3190592340"/>
                  </a:ext>
                </a:extLst>
              </a:tr>
              <a:tr h="8128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bg1"/>
                          </a:solidFill>
                          <a:latin typeface="Segoe UI" panose="020B0502040204020203" pitchFamily="34" charset="0"/>
                          <a:cs typeface="Segoe UI" panose="020B0502040204020203" pitchFamily="34" charset="0"/>
                          <a:sym typeface="Segoe UI" panose="020B0502040204020203" pitchFamily="34" charset="0"/>
                        </a:rPr>
                        <a:t>Loss of $2,000,000</a:t>
                      </a:r>
                    </a:p>
                  </a:txBody>
                  <a:tcPr marL="0" marR="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577"/>
                    </a:solidFill>
                  </a:tcPr>
                </a:tc>
                <a:tc hMerge="1">
                  <a:txBody>
                    <a:bodyPr/>
                    <a:lstStyle/>
                    <a:p>
                      <a:pPr algn="ctr">
                        <a:buFontTx/>
                        <a:buNone/>
                      </a:pPr>
                      <a:endParaRPr lang="en-US" sz="1200" b="0" i="0" dirty="0">
                        <a:solidFill>
                          <a:schemeClr val="bg1"/>
                        </a:solidFill>
                        <a:latin typeface="Segoe UI" panose="020B0502040204020203" pitchFamily="34" charset="0"/>
                        <a:cs typeface="Segoe UI" panose="020B0502040204020203" pitchFamily="34" charset="0"/>
                        <a:sym typeface="Segoe UI" panose="020B0502040204020203" pitchFamily="34" charset="0"/>
                      </a:endParaRPr>
                    </a:p>
                  </a:txBody>
                  <a:tcPr marL="55459"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2677"/>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2677"/>
                    </a:solidFill>
                  </a:tcPr>
                </a:tc>
                <a:extLst>
                  <a:ext uri="{0D108BD9-81ED-4DB2-BD59-A6C34878D82A}">
                    <a16:rowId xmlns:a16="http://schemas.microsoft.com/office/drawing/2014/main" val="1842988536"/>
                  </a:ext>
                </a:extLst>
              </a:tr>
            </a:tbl>
          </a:graphicData>
        </a:graphic>
      </p:graphicFrame>
    </p:spTree>
    <p:extLst>
      <p:ext uri="{BB962C8B-B14F-4D97-AF65-F5344CB8AC3E}">
        <p14:creationId xmlns:p14="http://schemas.microsoft.com/office/powerpoint/2010/main" val="4027943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1A425560-E6FA-6A1D-CAD6-755BF63121CB}"/>
              </a:ext>
            </a:extLst>
          </p:cNvPr>
          <p:cNvCxnSpPr>
            <a:cxnSpLocks/>
          </p:cNvCxnSpPr>
          <p:nvPr/>
        </p:nvCxnSpPr>
        <p:spPr>
          <a:xfrm>
            <a:off x="7333307" y="3431263"/>
            <a:ext cx="0" cy="394731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So how much is enough?</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B1A769CE-B4FA-209B-E121-33C4DD5E3587}"/>
              </a:ext>
            </a:extLst>
          </p:cNvPr>
          <p:cNvSpPr txBox="1"/>
          <p:nvPr/>
        </p:nvSpPr>
        <p:spPr>
          <a:xfrm>
            <a:off x="-1457608" y="4001632"/>
            <a:ext cx="184731" cy="369332"/>
          </a:xfrm>
          <a:prstGeom prst="rect">
            <a:avLst/>
          </a:prstGeom>
          <a:noFill/>
        </p:spPr>
        <p:txBody>
          <a:bodyPr wrap="none" rtlCol="0">
            <a:spAutoFit/>
          </a:bodyPr>
          <a:lstStyle/>
          <a:p>
            <a:endParaRPr lang="en-US" dirty="0"/>
          </a:p>
        </p:txBody>
      </p:sp>
      <p:sp>
        <p:nvSpPr>
          <p:cNvPr id="4" name="Text Placeholder 13">
            <a:extLst>
              <a:ext uri="{FF2B5EF4-FFF2-40B4-BE49-F238E27FC236}">
                <a16:creationId xmlns:a16="http://schemas.microsoft.com/office/drawing/2014/main" id="{71FDFED7-979E-9F23-82D9-48FFEB86538B}"/>
              </a:ext>
            </a:extLst>
          </p:cNvPr>
          <p:cNvSpPr txBox="1">
            <a:spLocks/>
          </p:cNvSpPr>
          <p:nvPr/>
        </p:nvSpPr>
        <p:spPr>
          <a:xfrm>
            <a:off x="467623" y="2286000"/>
            <a:ext cx="13705577" cy="623888"/>
          </a:xfrm>
          <a:prstGeom prst="rect">
            <a:avLst/>
          </a:prstGeom>
        </p:spPr>
        <p:txBody>
          <a:bodyPr>
            <a:noAutofit/>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ts val="2200"/>
              </a:lnSpc>
              <a:spcBef>
                <a:spcPts val="600"/>
              </a:spcBef>
              <a:buNone/>
            </a:pPr>
            <a:r>
              <a:rPr lang="en-US" sz="2400" b="1" dirty="0">
                <a:solidFill>
                  <a:srgbClr val="002577"/>
                </a:solidFill>
                <a:latin typeface="Segoe UI" panose="020B0502040204020203" pitchFamily="34" charset="0"/>
                <a:cs typeface="Segoe UI" panose="020B0502040204020203" pitchFamily="34" charset="0"/>
              </a:rPr>
              <a:t>Summary of valuation results:</a:t>
            </a:r>
            <a:endParaRPr lang="en-US" sz="1800" b="1" dirty="0">
              <a:solidFill>
                <a:srgbClr val="002577"/>
              </a:solidFill>
              <a:latin typeface="Segoe UI" panose="020B0502040204020203" pitchFamily="34" charset="0"/>
              <a:cs typeface="Segoe UI" panose="020B0502040204020203" pitchFamily="34" charset="0"/>
              <a:sym typeface="Segoe UI" panose="020B0502040204020203" pitchFamily="34" charset="0"/>
            </a:endParaRPr>
          </a:p>
        </p:txBody>
      </p:sp>
      <p:graphicFrame>
        <p:nvGraphicFramePr>
          <p:cNvPr id="5" name="Table Placeholder 4">
            <a:extLst>
              <a:ext uri="{FF2B5EF4-FFF2-40B4-BE49-F238E27FC236}">
                <a16:creationId xmlns:a16="http://schemas.microsoft.com/office/drawing/2014/main" id="{6248EDA3-7D1B-D1E4-31C5-92DBBC144D52}"/>
              </a:ext>
            </a:extLst>
          </p:cNvPr>
          <p:cNvGraphicFramePr>
            <a:graphicFrameLocks/>
          </p:cNvGraphicFramePr>
          <p:nvPr>
            <p:extLst>
              <p:ext uri="{D42A27DB-BD31-4B8C-83A1-F6EECF244321}">
                <p14:modId xmlns:p14="http://schemas.microsoft.com/office/powerpoint/2010/main" val="2902967183"/>
              </p:ext>
            </p:extLst>
          </p:nvPr>
        </p:nvGraphicFramePr>
        <p:xfrm>
          <a:off x="457200" y="2918680"/>
          <a:ext cx="13296900" cy="335456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2856542145"/>
                    </a:ext>
                  </a:extLst>
                </a:gridCol>
                <a:gridCol w="6438900">
                  <a:extLst>
                    <a:ext uri="{9D8B030D-6E8A-4147-A177-3AD203B41FA5}">
                      <a16:colId xmlns:a16="http://schemas.microsoft.com/office/drawing/2014/main" val="852423519"/>
                    </a:ext>
                  </a:extLst>
                </a:gridCol>
              </a:tblGrid>
              <a:tr h="474625">
                <a:tc>
                  <a:txBody>
                    <a:bodyPr/>
                    <a:lstStyle/>
                    <a:p>
                      <a:pPr marL="0" indent="0" algn="l">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Multiple of salary</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9FF"/>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ctr">
                        <a:buFontTx/>
                        <a:buNone/>
                      </a:pPr>
                      <a:r>
                        <a:rPr lang="en-US" sz="20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$1,375,000</a:t>
                      </a:r>
                    </a:p>
                  </a:txBody>
                  <a:tcPr marL="0" marR="0" marT="27432"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2577"/>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198635"/>
                  </a:ext>
                </a:extLst>
              </a:tr>
              <a:tr h="474625">
                <a:tc>
                  <a:txBody>
                    <a:bodyPr/>
                    <a:lstStyle/>
                    <a:p>
                      <a:pPr marL="0" indent="0" algn="l">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Cost to replace contributions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ctr">
                        <a:buFontTx/>
                        <a:buNone/>
                      </a:pPr>
                      <a:r>
                        <a:rPr lang="en-US" sz="20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$1,575,000</a:t>
                      </a:r>
                    </a:p>
                  </a:txBody>
                  <a:tcPr marL="0" marR="0" marT="27432"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570842"/>
                  </a:ext>
                </a:extLst>
              </a:tr>
              <a:tr h="474625">
                <a:tc>
                  <a:txBody>
                    <a:bodyPr/>
                    <a:lstStyle/>
                    <a:p>
                      <a:pPr marL="0" indent="0" algn="l">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Cost to replace lost sales profits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ctr">
                        <a:buFontTx/>
                        <a:buNone/>
                      </a:pPr>
                      <a:r>
                        <a:rPr lang="en-US" sz="20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$1,050,000</a:t>
                      </a:r>
                    </a:p>
                  </a:txBody>
                  <a:tcPr marL="0" marR="0" marT="27432"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0812978"/>
                  </a:ext>
                </a:extLst>
              </a:tr>
              <a:tr h="474625">
                <a:tc>
                  <a:txBody>
                    <a:bodyPr/>
                    <a:lstStyle/>
                    <a:p>
                      <a:pPr marL="0" indent="0" algn="l">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Cost to replace experience</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ctr">
                        <a:buFontTx/>
                        <a:buNone/>
                      </a:pPr>
                      <a:r>
                        <a:rPr lang="en-US" sz="20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$280,000</a:t>
                      </a:r>
                    </a:p>
                  </a:txBody>
                  <a:tcPr marL="0" marR="0" marT="27432"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4539690"/>
                  </a:ext>
                </a:extLst>
              </a:tr>
              <a:tr h="474625">
                <a:tc>
                  <a:txBody>
                    <a:bodyPr/>
                    <a:lstStyle/>
                    <a:p>
                      <a:pPr marL="0" indent="0" algn="l">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 of excess earnings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ctr">
                        <a:buFontTx/>
                        <a:buNone/>
                      </a:pPr>
                      <a:r>
                        <a:rPr lang="en-US" sz="20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$658,000</a:t>
                      </a:r>
                    </a:p>
                  </a:txBody>
                  <a:tcPr marL="0" marR="0" marT="27432"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9187916"/>
                  </a:ext>
                </a:extLst>
              </a:tr>
              <a:tr h="474625">
                <a:tc>
                  <a:txBody>
                    <a:bodyPr/>
                    <a:lstStyle/>
                    <a:p>
                      <a:pPr marL="0" indent="0" algn="l">
                        <a:buFontTx/>
                        <a:buNone/>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Loss of business value</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ctr">
                        <a:buFontTx/>
                        <a:buNone/>
                      </a:pPr>
                      <a:r>
                        <a:rPr lang="en-US" sz="2000" b="0" i="0" dirty="0">
                          <a:solidFill>
                            <a:srgbClr val="002577"/>
                          </a:solidFill>
                          <a:latin typeface="Segoe UI" panose="020B0502040204020203" pitchFamily="34" charset="0"/>
                          <a:cs typeface="Segoe UI" panose="020B0502040204020203" pitchFamily="34" charset="0"/>
                          <a:sym typeface="Segoe UI" panose="020B0502040204020203" pitchFamily="34" charset="0"/>
                        </a:rPr>
                        <a:t>$2,000,000</a:t>
                      </a:r>
                    </a:p>
                  </a:txBody>
                  <a:tcPr marL="0" marR="0" marT="27432"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592340"/>
                  </a:ext>
                </a:extLst>
              </a:tr>
              <a:tr h="506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Average</a:t>
                      </a:r>
                    </a:p>
                  </a:txBody>
                  <a:tcPr marL="0" marR="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677"/>
                    </a:solidFill>
                  </a:tcPr>
                </a:tc>
                <a:tc>
                  <a:txBody>
                    <a:bodyPr/>
                    <a:lstStyle/>
                    <a:p>
                      <a:pPr algn="ctr">
                        <a:buFontTx/>
                        <a:buNone/>
                      </a:pPr>
                      <a:r>
                        <a:rPr lang="en-US" sz="2000" b="1" i="0" dirty="0">
                          <a:solidFill>
                            <a:srgbClr val="002577"/>
                          </a:solidFill>
                          <a:latin typeface="Segoe UI" panose="020B0502040204020203" pitchFamily="34" charset="0"/>
                          <a:cs typeface="Segoe UI" panose="020B0502040204020203" pitchFamily="34" charset="0"/>
                          <a:sym typeface="Segoe UI" panose="020B0502040204020203" pitchFamily="34" charset="0"/>
                        </a:rPr>
                        <a:t>$1,156,333</a:t>
                      </a:r>
                    </a:p>
                  </a:txBody>
                  <a:tcPr marL="0" marR="0" marT="27432"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988536"/>
                  </a:ext>
                </a:extLst>
              </a:tr>
            </a:tbl>
          </a:graphicData>
        </a:graphic>
      </p:graphicFrame>
    </p:spTree>
    <p:extLst>
      <p:ext uri="{BB962C8B-B14F-4D97-AF65-F5344CB8AC3E}">
        <p14:creationId xmlns:p14="http://schemas.microsoft.com/office/powerpoint/2010/main" val="319267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5EF099-3721-6384-9D60-195892D33CDC}"/>
              </a:ext>
            </a:extLst>
          </p:cNvPr>
          <p:cNvSpPr/>
          <p:nvPr/>
        </p:nvSpPr>
        <p:spPr>
          <a:xfrm>
            <a:off x="6" y="2295939"/>
            <a:ext cx="14630393" cy="3800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24" name="Straight Connector 23">
            <a:extLst>
              <a:ext uri="{FF2B5EF4-FFF2-40B4-BE49-F238E27FC236}">
                <a16:creationId xmlns:a16="http://schemas.microsoft.com/office/drawing/2014/main" id="{1A425560-E6FA-6A1D-CAD6-755BF63121CB}"/>
              </a:ext>
            </a:extLst>
          </p:cNvPr>
          <p:cNvCxnSpPr>
            <a:cxnSpLocks/>
          </p:cNvCxnSpPr>
          <p:nvPr/>
        </p:nvCxnSpPr>
        <p:spPr>
          <a:xfrm>
            <a:off x="7315200" y="2286000"/>
            <a:ext cx="0" cy="403880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So how much is enough?</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2" y="2782957"/>
            <a:ext cx="5265425" cy="2689292"/>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002677"/>
              </a:buClr>
              <a:tabLst>
                <a:tab pos="4852988" algn="l"/>
              </a:tabLst>
            </a:pPr>
            <a:r>
              <a:rPr lang="en-US" altLang="en-US" sz="2000" b="0" dirty="0">
                <a:solidFill>
                  <a:schemeClr val="bg2"/>
                </a:solidFill>
              </a:rPr>
              <a:t>The value depends on which method most closely depicts how the key person’s death will impact the business</a:t>
            </a:r>
          </a:p>
        </p:txBody>
      </p:sp>
      <p:sp>
        <p:nvSpPr>
          <p:cNvPr id="10" name="Text Placeholder 4">
            <a:extLst>
              <a:ext uri="{FF2B5EF4-FFF2-40B4-BE49-F238E27FC236}">
                <a16:creationId xmlns:a16="http://schemas.microsoft.com/office/drawing/2014/main" id="{72114B0D-E299-E263-FC35-47B628BFE6DB}"/>
              </a:ext>
            </a:extLst>
          </p:cNvPr>
          <p:cNvSpPr txBox="1">
            <a:spLocks/>
          </p:cNvSpPr>
          <p:nvPr/>
        </p:nvSpPr>
        <p:spPr>
          <a:xfrm>
            <a:off x="7693470" y="2782957"/>
            <a:ext cx="5398275" cy="1590198"/>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002677"/>
              </a:buClr>
              <a:tabLst>
                <a:tab pos="4852988" algn="l"/>
              </a:tabLst>
            </a:pPr>
            <a:r>
              <a:rPr lang="en-US" altLang="en-US" sz="2000" b="0" dirty="0">
                <a:solidFill>
                  <a:schemeClr val="bg2"/>
                </a:solidFill>
              </a:rPr>
              <a:t>If more than one valuation method </a:t>
            </a:r>
            <a:r>
              <a:rPr lang="en-US" altLang="en-US" sz="2000" dirty="0">
                <a:solidFill>
                  <a:schemeClr val="bg2"/>
                </a:solidFill>
              </a:rPr>
              <a:t>fits, </a:t>
            </a:r>
            <a:r>
              <a:rPr lang="en-US" altLang="en-US" sz="2000" b="0" dirty="0">
                <a:solidFill>
                  <a:schemeClr val="bg2"/>
                </a:solidFill>
              </a:rPr>
              <a:t>use a weighted average of the applicable methods</a:t>
            </a:r>
          </a:p>
        </p:txBody>
      </p:sp>
      <p:cxnSp>
        <p:nvCxnSpPr>
          <p:cNvPr id="18" name="Straight Connector 17">
            <a:extLst>
              <a:ext uri="{FF2B5EF4-FFF2-40B4-BE49-F238E27FC236}">
                <a16:creationId xmlns:a16="http://schemas.microsoft.com/office/drawing/2014/main" id="{095CA095-3F64-D798-C15F-ED2B9E819234}"/>
              </a:ext>
            </a:extLst>
          </p:cNvPr>
          <p:cNvCxnSpPr>
            <a:cxnSpLocks/>
          </p:cNvCxnSpPr>
          <p:nvPr/>
        </p:nvCxnSpPr>
        <p:spPr>
          <a:xfrm>
            <a:off x="0" y="6094065"/>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2075A8E-63EE-A221-A088-8ACE8DB3668D}"/>
              </a:ext>
            </a:extLst>
          </p:cNvPr>
          <p:cNvSpPr/>
          <p:nvPr/>
        </p:nvSpPr>
        <p:spPr>
          <a:xfrm>
            <a:off x="0" y="4334608"/>
            <a:ext cx="14630400" cy="2980593"/>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10EF5E01-80DA-194A-CB94-A93BC423F084}"/>
              </a:ext>
            </a:extLst>
          </p:cNvPr>
          <p:cNvSpPr txBox="1">
            <a:spLocks/>
          </p:cNvSpPr>
          <p:nvPr/>
        </p:nvSpPr>
        <p:spPr>
          <a:xfrm>
            <a:off x="465992" y="4352192"/>
            <a:ext cx="13716000" cy="844062"/>
          </a:xfrm>
          <a:prstGeom prst="rect">
            <a:avLst/>
          </a:prstGeom>
          <a:noFill/>
          <a:ln w="12700">
            <a:noFill/>
          </a:ln>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buClr>
                <a:srgbClr val="002677"/>
              </a:buClr>
              <a:buNone/>
              <a:tabLst>
                <a:tab pos="4854381" algn="l"/>
              </a:tabLst>
            </a:pPr>
            <a:r>
              <a:rPr lang="en-US" altLang="en-US" sz="1500" b="1" spc="-10" dirty="0">
                <a:solidFill>
                  <a:srgbClr val="002677"/>
                </a:solidFill>
                <a:latin typeface="Segoe UI" panose="020B0502040204020203" pitchFamily="34" charset="0"/>
                <a:cs typeface="Segoe UI" panose="020B0502040204020203" pitchFamily="34" charset="0"/>
              </a:rPr>
              <a:t>E.g., </a:t>
            </a:r>
            <a:r>
              <a:rPr lang="en-US" altLang="en-US" sz="1500" b="1" spc="-10" dirty="0">
                <a:solidFill>
                  <a:srgbClr val="002677"/>
                </a:solidFill>
                <a:latin typeface="Segoe UI Semibold" panose="020B0502040204020203" pitchFamily="34" charset="0"/>
                <a:cs typeface="Segoe UI Semibold" panose="020B0502040204020203" pitchFamily="34" charset="0"/>
              </a:rPr>
              <a:t>assume the business owner feels Sam’s greatest impact will be on lost market value, but loss of his sales and experience factor in as well:</a:t>
            </a:r>
          </a:p>
        </p:txBody>
      </p:sp>
      <p:graphicFrame>
        <p:nvGraphicFramePr>
          <p:cNvPr id="19" name="Table Placeholder 4">
            <a:extLst>
              <a:ext uri="{FF2B5EF4-FFF2-40B4-BE49-F238E27FC236}">
                <a16:creationId xmlns:a16="http://schemas.microsoft.com/office/drawing/2014/main" id="{9D916BFC-2AE0-25AE-6CD1-B13D8D0B2107}"/>
              </a:ext>
            </a:extLst>
          </p:cNvPr>
          <p:cNvGraphicFramePr>
            <a:graphicFrameLocks/>
          </p:cNvGraphicFramePr>
          <p:nvPr>
            <p:extLst>
              <p:ext uri="{D42A27DB-BD31-4B8C-83A1-F6EECF244321}">
                <p14:modId xmlns:p14="http://schemas.microsoft.com/office/powerpoint/2010/main" val="512117143"/>
              </p:ext>
            </p:extLst>
          </p:nvPr>
        </p:nvGraphicFramePr>
        <p:xfrm>
          <a:off x="3072606" y="5222266"/>
          <a:ext cx="8502773" cy="1702897"/>
        </p:xfrm>
        <a:graphic>
          <a:graphicData uri="http://schemas.openxmlformats.org/drawingml/2006/table">
            <a:tbl>
              <a:tblPr firstRow="1" bandRow="1">
                <a:tableStyleId>{5C22544A-7EE6-4342-B048-85BDC9FD1C3A}</a:tableStyleId>
              </a:tblPr>
              <a:tblGrid>
                <a:gridCol w="3069127">
                  <a:extLst>
                    <a:ext uri="{9D8B030D-6E8A-4147-A177-3AD203B41FA5}">
                      <a16:colId xmlns:a16="http://schemas.microsoft.com/office/drawing/2014/main" val="2856542145"/>
                    </a:ext>
                  </a:extLst>
                </a:gridCol>
                <a:gridCol w="5433646">
                  <a:extLst>
                    <a:ext uri="{9D8B030D-6E8A-4147-A177-3AD203B41FA5}">
                      <a16:colId xmlns:a16="http://schemas.microsoft.com/office/drawing/2014/main" val="852423519"/>
                    </a:ext>
                  </a:extLst>
                </a:gridCol>
              </a:tblGrid>
              <a:tr h="419407">
                <a:tc>
                  <a:txBody>
                    <a:bodyPr/>
                    <a:lstStyle/>
                    <a:p>
                      <a:pPr marL="0" indent="0" algn="l">
                        <a:buFontTx/>
                        <a:buNone/>
                      </a:pPr>
                      <a:r>
                        <a:rPr lang="en-US" sz="16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Lost market value</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l">
                        <a:buFontTx/>
                        <a:buNone/>
                      </a:pPr>
                      <a:r>
                        <a:rPr lang="en-US" sz="1600" b="1" i="0"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$2,000,000 x 50% weighting = $1,000,000</a:t>
                      </a:r>
                    </a:p>
                  </a:txBody>
                  <a:tcPr marL="822960"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4539690"/>
                  </a:ext>
                </a:extLst>
              </a:tr>
              <a:tr h="416229">
                <a:tc>
                  <a:txBody>
                    <a:bodyPr/>
                    <a:lstStyle/>
                    <a:p>
                      <a:pPr marL="0" indent="0" algn="l">
                        <a:buFontTx/>
                        <a:buNone/>
                      </a:pPr>
                      <a:r>
                        <a:rPr lang="en-US" sz="16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Lost experience</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l">
                        <a:buFontTx/>
                        <a:buNone/>
                      </a:pPr>
                      <a:r>
                        <a:rPr lang="en-US" sz="1600" b="1" i="0"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$280,000 x 25% weighting = $70,000</a:t>
                      </a:r>
                    </a:p>
                  </a:txBody>
                  <a:tcPr marL="822960"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9187916"/>
                  </a:ext>
                </a:extLst>
              </a:tr>
              <a:tr h="419407">
                <a:tc>
                  <a:txBody>
                    <a:bodyPr/>
                    <a:lstStyle/>
                    <a:p>
                      <a:pPr marL="0" indent="0" algn="l">
                        <a:buFontTx/>
                        <a:buNone/>
                      </a:pPr>
                      <a:r>
                        <a:rPr lang="en-US" sz="16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Lost contributions</a:t>
                      </a:r>
                    </a:p>
                  </a:txBody>
                  <a:tcPr marL="182880" marR="18288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rgbClr val="3369FF"/>
                    </a:solidFill>
                  </a:tcPr>
                </a:tc>
                <a:tc>
                  <a:txBody>
                    <a:bodyPr/>
                    <a:lstStyle/>
                    <a:p>
                      <a:pPr algn="l">
                        <a:buFontTx/>
                        <a:buNone/>
                      </a:pPr>
                      <a:r>
                        <a:rPr lang="en-US" sz="1600" b="1" i="0" dirty="0">
                          <a:solidFill>
                            <a:srgbClr val="002577"/>
                          </a:solidFill>
                          <a:latin typeface="Segoe UI Semibold" panose="020B0502040204020203" pitchFamily="34" charset="0"/>
                          <a:cs typeface="Segoe UI Semibold" panose="020B0502040204020203" pitchFamily="34" charset="0"/>
                          <a:sym typeface="Segoe UI" panose="020B0502040204020203" pitchFamily="34" charset="0"/>
                        </a:rPr>
                        <a:t>$1,575,000 x 25% weighting = $393,750</a:t>
                      </a:r>
                    </a:p>
                  </a:txBody>
                  <a:tcPr marL="822960"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0592340"/>
                  </a:ext>
                </a:extLst>
              </a:tr>
              <a:tr h="4478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dirty="0">
                          <a:solidFill>
                            <a:srgbClr val="FFFFFF"/>
                          </a:solidFill>
                          <a:latin typeface="Segoe UI" panose="020B0502040204020203" pitchFamily="34" charset="0"/>
                          <a:cs typeface="Segoe UI" panose="020B0502040204020203" pitchFamily="34" charset="0"/>
                          <a:sym typeface="Segoe UI" panose="020B0502040204020203" pitchFamily="34" charset="0"/>
                        </a:rPr>
                        <a:t>Total</a:t>
                      </a:r>
                    </a:p>
                  </a:txBody>
                  <a:tcPr marL="0" marR="0" marT="27730" marB="2773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677"/>
                    </a:solidFill>
                  </a:tcPr>
                </a:tc>
                <a:tc>
                  <a:txBody>
                    <a:bodyPr/>
                    <a:lstStyle/>
                    <a:p>
                      <a:pPr algn="l">
                        <a:buFontTx/>
                        <a:buNone/>
                      </a:pPr>
                      <a:r>
                        <a:rPr lang="en-US" sz="1600" b="1" i="0" dirty="0">
                          <a:solidFill>
                            <a:srgbClr val="002577"/>
                          </a:solidFill>
                          <a:latin typeface="Segoe UI" panose="020B0502040204020203" pitchFamily="34" charset="0"/>
                          <a:cs typeface="Segoe UI" panose="020B0502040204020203" pitchFamily="34" charset="0"/>
                          <a:sym typeface="Segoe UI" panose="020B0502040204020203" pitchFamily="34" charset="0"/>
                        </a:rPr>
                        <a:t>$1,463,000</a:t>
                      </a:r>
                    </a:p>
                  </a:txBody>
                  <a:tcPr marL="822960" marR="55459" marT="27730" marB="2773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2988536"/>
                  </a:ext>
                </a:extLst>
              </a:tr>
            </a:tbl>
          </a:graphicData>
        </a:graphic>
      </p:graphicFrame>
    </p:spTree>
    <p:extLst>
      <p:ext uri="{BB962C8B-B14F-4D97-AF65-F5344CB8AC3E}">
        <p14:creationId xmlns:p14="http://schemas.microsoft.com/office/powerpoint/2010/main" val="549445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C43F-4BBB-A081-FA03-4EFA4C940ED4}"/>
              </a:ext>
            </a:extLst>
          </p:cNvPr>
          <p:cNvSpPr>
            <a:spLocks noGrp="1"/>
          </p:cNvSpPr>
          <p:nvPr>
            <p:ph type="ctrTitle"/>
          </p:nvPr>
        </p:nvSpPr>
        <p:spPr/>
        <p:txBody>
          <a:bodyPr/>
          <a:lstStyle/>
          <a:p>
            <a:r>
              <a:rPr lang="en-US" dirty="0"/>
              <a:t>          </a:t>
            </a:r>
          </a:p>
        </p:txBody>
      </p:sp>
      <p:sp>
        <p:nvSpPr>
          <p:cNvPr id="6" name="Title 3">
            <a:extLst>
              <a:ext uri="{FF2B5EF4-FFF2-40B4-BE49-F238E27FC236}">
                <a16:creationId xmlns:a16="http://schemas.microsoft.com/office/drawing/2014/main" id="{E57D0411-D6D1-3AED-FB87-6B64C28D4314}"/>
              </a:ext>
            </a:extLst>
          </p:cNvPr>
          <p:cNvSpPr txBox="1">
            <a:spLocks/>
          </p:cNvSpPr>
          <p:nvPr/>
        </p:nvSpPr>
        <p:spPr>
          <a:xfrm>
            <a:off x="260593" y="453979"/>
            <a:ext cx="2443795" cy="2286000"/>
          </a:xfrm>
          <a:prstGeom prst="rect">
            <a:avLst/>
          </a:prstGeom>
        </p:spPr>
        <p:txBody>
          <a:bodyPr anchor="b">
            <a:normAutofit/>
          </a:bodyPr>
          <a:lstStyle>
            <a:lvl1pPr algn="l" defTabSz="1097253" rtl="0" eaLnBrk="1" latinLnBrk="0" hangingPunct="1">
              <a:lnSpc>
                <a:spcPct val="90000"/>
              </a:lnSpc>
              <a:spcBef>
                <a:spcPct val="0"/>
              </a:spcBef>
              <a:buNone/>
              <a:defRPr sz="15000" b="1" i="0" kern="1200">
                <a:solidFill>
                  <a:srgbClr val="73C0FF"/>
                </a:solidFill>
                <a:latin typeface="Segoe UI" panose="020B0502040204020203" pitchFamily="34" charset="0"/>
                <a:ea typeface="+mj-ea"/>
                <a:cs typeface="+mj-cs"/>
                <a:sym typeface="Segoe UI" panose="020B0502040204020203" pitchFamily="34" charset="0"/>
              </a:defRPr>
            </a:lvl1pPr>
          </a:lstStyle>
          <a:p>
            <a:r>
              <a:rPr lang="en-US" dirty="0">
                <a:solidFill>
                  <a:schemeClr val="bg2"/>
                </a:solidFill>
              </a:rPr>
              <a:t>1</a:t>
            </a:r>
          </a:p>
        </p:txBody>
      </p:sp>
      <p:sp>
        <p:nvSpPr>
          <p:cNvPr id="7" name="Subtitle 4">
            <a:extLst>
              <a:ext uri="{FF2B5EF4-FFF2-40B4-BE49-F238E27FC236}">
                <a16:creationId xmlns:a16="http://schemas.microsoft.com/office/drawing/2014/main" id="{D8284DE8-BD49-C11F-B9B9-3FEA48BA4A2A}"/>
              </a:ext>
            </a:extLst>
          </p:cNvPr>
          <p:cNvSpPr>
            <a:spLocks noGrp="1"/>
          </p:cNvSpPr>
          <p:nvPr>
            <p:ph type="subTitle" idx="1"/>
          </p:nvPr>
        </p:nvSpPr>
        <p:spPr>
          <a:xfrm>
            <a:off x="372179" y="3012268"/>
            <a:ext cx="10709222" cy="1968808"/>
          </a:xfrm>
        </p:spPr>
        <p:txBody>
          <a:bodyPr/>
          <a:lstStyle/>
          <a:p>
            <a:pPr>
              <a:lnSpc>
                <a:spcPts val="6000"/>
              </a:lnSpc>
              <a:spcBef>
                <a:spcPts val="0"/>
              </a:spcBef>
            </a:pPr>
            <a:r>
              <a:rPr lang="en-US" dirty="0">
                <a:solidFill>
                  <a:schemeClr val="bg2"/>
                </a:solidFill>
                <a:ea typeface="Palatino" pitchFamily="2" charset="77"/>
                <a:cs typeface="Segoe UI" panose="020B0502040204020203" pitchFamily="34" charset="0"/>
              </a:rPr>
              <a:t>The need for </a:t>
            </a:r>
          </a:p>
          <a:p>
            <a:pPr>
              <a:lnSpc>
                <a:spcPts val="6000"/>
              </a:lnSpc>
              <a:spcBef>
                <a:spcPts val="0"/>
              </a:spcBef>
            </a:pPr>
            <a:r>
              <a:rPr lang="en-US" dirty="0">
                <a:solidFill>
                  <a:schemeClr val="bg2"/>
                </a:solidFill>
                <a:ea typeface="Palatino" pitchFamily="2" charset="77"/>
                <a:cs typeface="Segoe UI" panose="020B0502040204020203" pitchFamily="34" charset="0"/>
              </a:rPr>
              <a:t>key person protection</a:t>
            </a:r>
            <a:endParaRPr lang="en-US" dirty="0">
              <a:solidFill>
                <a:schemeClr val="bg2"/>
              </a:solidFill>
              <a:cs typeface="Segoe UI" panose="020B0502040204020203" pitchFamily="34" charset="0"/>
              <a:sym typeface="Segoe UI" panose="020B0502040204020203" pitchFamily="34" charset="0"/>
            </a:endParaRPr>
          </a:p>
        </p:txBody>
      </p:sp>
      <p:sp>
        <p:nvSpPr>
          <p:cNvPr id="5" name="Slide Number Placeholder 4">
            <a:extLst>
              <a:ext uri="{FF2B5EF4-FFF2-40B4-BE49-F238E27FC236}">
                <a16:creationId xmlns:a16="http://schemas.microsoft.com/office/drawing/2014/main" id="{AD49A5C3-6DAA-3FF5-0F97-54CA0DCC4D62}"/>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8" name="Footer Placeholder 3">
            <a:extLst>
              <a:ext uri="{FF2B5EF4-FFF2-40B4-BE49-F238E27FC236}">
                <a16:creationId xmlns:a16="http://schemas.microsoft.com/office/drawing/2014/main" id="{8BE196F8-C92B-FFC8-B509-9D0CEABC6703}"/>
              </a:ext>
            </a:extLst>
          </p:cNvPr>
          <p:cNvSpPr>
            <a:spLocks noGrp="1"/>
          </p:cNvSpPr>
          <p:nvPr>
            <p:ph type="ftr" sz="quarter" idx="3"/>
          </p:nvPr>
        </p:nvSpPr>
        <p:spPr>
          <a:xfrm>
            <a:off x="9362831" y="7615599"/>
            <a:ext cx="4520808" cy="218918"/>
          </a:xfrm>
        </p:spPr>
        <p:txBody>
          <a:body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01824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glasses smiling at a person&#10;&#10;Description automatically generated">
            <a:extLst>
              <a:ext uri="{FF2B5EF4-FFF2-40B4-BE49-F238E27FC236}">
                <a16:creationId xmlns:a16="http://schemas.microsoft.com/office/drawing/2014/main" id="{4F899719-1875-A080-9CFE-74DCED804AE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315200" y="0"/>
            <a:ext cx="7315200" cy="8229600"/>
          </a:xfrm>
          <a:prstGeom prst="rect">
            <a:avLst/>
          </a:prstGeom>
        </p:spPr>
      </p:pic>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68781" y="459463"/>
            <a:ext cx="6907966" cy="912137"/>
          </a:xfrm>
        </p:spPr>
        <p:txBody>
          <a:bodyPr/>
          <a:lstStyle/>
          <a:p>
            <a:pPr lvl="0"/>
            <a:r>
              <a:rPr lang="en-US" dirty="0"/>
              <a:t>The business owner </a:t>
            </a:r>
          </a:p>
          <a:p>
            <a:pPr lvl="0"/>
            <a:r>
              <a:rPr lang="en-US" dirty="0"/>
              <a:t>as key person</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Text Placeholder 10">
            <a:extLst>
              <a:ext uri="{FF2B5EF4-FFF2-40B4-BE49-F238E27FC236}">
                <a16:creationId xmlns:a16="http://schemas.microsoft.com/office/drawing/2014/main" id="{BBB531CA-2B9E-6046-B6D4-45C6C80DA7BB}"/>
              </a:ext>
            </a:extLst>
          </p:cNvPr>
          <p:cNvSpPr txBox="1">
            <a:spLocks/>
          </p:cNvSpPr>
          <p:nvPr/>
        </p:nvSpPr>
        <p:spPr>
          <a:xfrm>
            <a:off x="368629" y="2268071"/>
            <a:ext cx="6032171" cy="4396434"/>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8925" indent="-288925">
              <a:lnSpc>
                <a:spcPct val="100000"/>
              </a:lnSpc>
              <a:spcBef>
                <a:spcPts val="10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Another situation to consider is when the owner and the business are synonymous</a:t>
            </a:r>
          </a:p>
          <a:p>
            <a:pPr marL="288925" indent="-288925">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E.g., Jim Biagi, founder, heart and soul of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B.I.G. Tool and Die Co.</a:t>
            </a:r>
          </a:p>
          <a:p>
            <a:pPr marL="577850" lvl="1" indent="-288925">
              <a:spcBef>
                <a:spcPts val="10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Without Jim, the business wouldn’t continue</a:t>
            </a:r>
          </a:p>
          <a:p>
            <a:pPr marL="577850" lvl="1" indent="-288925">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Current estimated business value: $10,000,000</a:t>
            </a:r>
          </a:p>
          <a:p>
            <a:pPr marL="577850" lvl="1" indent="-288925">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Book value: $2,000,000</a:t>
            </a:r>
          </a:p>
          <a:p>
            <a:pPr marL="288925" indent="-288925">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Loss of business value at Jim’s death: $8,000,000 </a:t>
            </a:r>
            <a:r>
              <a:rPr lang="en-US" altLang="en-US" sz="200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altLang="en-US" sz="2000" dirty="0">
                <a:solidFill>
                  <a:srgbClr val="002677"/>
                </a:solidFill>
                <a:latin typeface="Segoe UI" panose="020B0502040204020203" pitchFamily="34" charset="0"/>
                <a:cs typeface="Segoe UI" panose="020B0502040204020203" pitchFamily="34" charset="0"/>
              </a:rPr>
              <a:t>$10m–$2m</a:t>
            </a:r>
            <a:r>
              <a:rPr lang="en-US" altLang="en-US" sz="200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288925" indent="-288925">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This will replace the value to his family, assuming they can sell off the business assets</a:t>
            </a:r>
          </a:p>
          <a:p>
            <a:pPr marL="273050" indent="-273050">
              <a:lnSpc>
                <a:spcPts val="2400"/>
              </a:lnSpc>
              <a:buClr>
                <a:srgbClr val="002577"/>
              </a:buClr>
              <a:buFont typeface="Courier New" panose="02070309020205020404" pitchFamily="49" charset="0"/>
              <a:buChar char="o"/>
            </a:pPr>
            <a:endParaRPr lang="en-US" sz="2000" noProof="1">
              <a:solidFill>
                <a:srgbClr val="002577"/>
              </a:solidFill>
              <a:latin typeface="Segoe UI" panose="020B0502040204020203" pitchFamily="34" charset="0"/>
              <a:cs typeface="Segoe UI" panose="020B0502040204020203" pitchFamily="34" charset="0"/>
            </a:endParaRPr>
          </a:p>
        </p:txBody>
      </p:sp>
      <p:sp>
        <p:nvSpPr>
          <p:cNvPr id="3" name="Footer Placeholder 4">
            <a:extLst>
              <a:ext uri="{FF2B5EF4-FFF2-40B4-BE49-F238E27FC236}">
                <a16:creationId xmlns:a16="http://schemas.microsoft.com/office/drawing/2014/main" id="{B1CCE2BE-C822-AA1F-238F-CFEC6931358A}"/>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52495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5BEB65-9BA6-2644-882B-99EF7E74567D}"/>
              </a:ext>
            </a:extLst>
          </p:cNvPr>
          <p:cNvSpPr/>
          <p:nvPr/>
        </p:nvSpPr>
        <p:spPr>
          <a:xfrm>
            <a:off x="7315200" y="0"/>
            <a:ext cx="7315200" cy="822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12" name="Footer Placeholder 3">
            <a:extLst>
              <a:ext uri="{FF2B5EF4-FFF2-40B4-BE49-F238E27FC236}">
                <a16:creationId xmlns:a16="http://schemas.microsoft.com/office/drawing/2014/main" id="{816C52E1-4373-F64F-AE32-537B736B1AAA}"/>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9" name="Title 5">
            <a:extLst>
              <a:ext uri="{FF2B5EF4-FFF2-40B4-BE49-F238E27FC236}">
                <a16:creationId xmlns:a16="http://schemas.microsoft.com/office/drawing/2014/main" id="{40EF8B2B-41F8-A545-9ED9-E457A31C8CA2}"/>
              </a:ext>
            </a:extLst>
          </p:cNvPr>
          <p:cNvSpPr txBox="1">
            <a:spLocks/>
          </p:cNvSpPr>
          <p:nvPr/>
        </p:nvSpPr>
        <p:spPr>
          <a:xfrm>
            <a:off x="368300" y="3437792"/>
            <a:ext cx="4713654" cy="2495869"/>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a:spcBef>
                <a:spcPts val="1000"/>
              </a:spcBef>
              <a:buClr>
                <a:srgbClr val="002677"/>
              </a:buClr>
            </a:pPr>
            <a:r>
              <a:rPr lang="en-US" altLang="en-US" sz="3000" b="1" dirty="0">
                <a:solidFill>
                  <a:schemeClr val="accent1"/>
                </a:solidFill>
                <a:latin typeface="Segoe UI" panose="020B0502040204020203" pitchFamily="34" charset="0"/>
                <a:cs typeface="Segoe UI" panose="020B0502040204020203" pitchFamily="34" charset="0"/>
              </a:rPr>
              <a:t>What if the goal is to keep the business going?</a:t>
            </a:r>
          </a:p>
          <a:p>
            <a:endParaRPr lang="en-US" sz="2500" b="1" dirty="0">
              <a:solidFill>
                <a:srgbClr val="002577"/>
              </a:solidFill>
              <a:latin typeface="Segoe UI" panose="020B0502040204020203" pitchFamily="34" charset="0"/>
              <a:cs typeface="Segoe UI" panose="020B0502040204020203" pitchFamily="34" charset="0"/>
            </a:endParaRPr>
          </a:p>
        </p:txBody>
      </p:sp>
      <p:sp>
        <p:nvSpPr>
          <p:cNvPr id="11" name="Text Placeholder 6">
            <a:extLst>
              <a:ext uri="{FF2B5EF4-FFF2-40B4-BE49-F238E27FC236}">
                <a16:creationId xmlns:a16="http://schemas.microsoft.com/office/drawing/2014/main" id="{D3780805-E767-1EE2-1D15-CDE519795761}"/>
              </a:ext>
            </a:extLst>
          </p:cNvPr>
          <p:cNvSpPr txBox="1">
            <a:spLocks/>
          </p:cNvSpPr>
          <p:nvPr/>
        </p:nvSpPr>
        <p:spPr>
          <a:xfrm>
            <a:off x="368781" y="459463"/>
            <a:ext cx="6907966" cy="912137"/>
          </a:xfrm>
          <a:prstGeom prst="rect">
            <a:avLst/>
          </a:prstGeom>
        </p:spPr>
        <p:txBody>
          <a:bodyPr>
            <a:noAutofit/>
          </a:bodyPr>
          <a:lstStyle>
            <a:lvl1pPr marL="0" indent="0" algn="l" defTabSz="1097198" rtl="0" eaLnBrk="1" latinLnBrk="0" hangingPunct="1">
              <a:lnSpc>
                <a:spcPts val="3000"/>
              </a:lnSpc>
              <a:spcBef>
                <a:spcPts val="1200"/>
              </a:spcBef>
              <a:buFont typeface="Arial" panose="020B0604020202020204" pitchFamily="34" charset="0"/>
              <a:buNone/>
              <a:defRPr sz="3500" b="1" i="0" kern="1200">
                <a:solidFill>
                  <a:srgbClr val="002677"/>
                </a:solidFill>
                <a:latin typeface="Segoe UI" panose="020B0502040204020203" pitchFamily="34" charset="0"/>
                <a:ea typeface="+mn-ea"/>
                <a:cs typeface="+mn-cs"/>
                <a:sym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r>
              <a:rPr lang="en-US"/>
              <a:t>The business owner </a:t>
            </a:r>
          </a:p>
          <a:p>
            <a:r>
              <a:rPr lang="en-US"/>
              <a:t>as key person</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3" name="Text Placeholder 10">
            <a:extLst>
              <a:ext uri="{FF2B5EF4-FFF2-40B4-BE49-F238E27FC236}">
                <a16:creationId xmlns:a16="http://schemas.microsoft.com/office/drawing/2014/main" id="{1D230510-0DAD-AC24-0240-86BAF8390383}"/>
              </a:ext>
            </a:extLst>
          </p:cNvPr>
          <p:cNvSpPr txBox="1">
            <a:spLocks/>
          </p:cNvSpPr>
          <p:nvPr/>
        </p:nvSpPr>
        <p:spPr>
          <a:xfrm>
            <a:off x="9247827" y="1828800"/>
            <a:ext cx="4448909" cy="4360985"/>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Clr>
                <a:srgbClr val="002677"/>
              </a:buClr>
              <a:buNone/>
              <a:tabLst>
                <a:tab pos="4854381" algn="l"/>
              </a:tabLst>
            </a:pPr>
            <a:r>
              <a:rPr lang="en-US" altLang="en-US" sz="2400" b="1" spc="10" dirty="0">
                <a:solidFill>
                  <a:schemeClr val="bg1"/>
                </a:solidFill>
                <a:latin typeface="Segoe UI" panose="020B0502040204020203" pitchFamily="34" charset="0"/>
                <a:cs typeface="Segoe UI" panose="020B0502040204020203" pitchFamily="34" charset="0"/>
              </a:rPr>
              <a:t>Key considerations:</a:t>
            </a:r>
          </a:p>
          <a:p>
            <a:pPr marL="288925" lvl="1" indent="-282575">
              <a:lnSpc>
                <a:spcPct val="100000"/>
              </a:lnSpc>
              <a:spcBef>
                <a:spcPts val="1600"/>
              </a:spcBef>
              <a:buClr>
                <a:schemeClr val="bg1"/>
              </a:buClr>
              <a:buFont typeface="Courier New" panose="02070309020205020404" pitchFamily="49" charset="0"/>
              <a:buChar char="o"/>
            </a:pPr>
            <a:r>
              <a:rPr lang="en-US" altLang="en-US" sz="2000" dirty="0">
                <a:solidFill>
                  <a:schemeClr val="bg1"/>
                </a:solidFill>
                <a:latin typeface="Segoe UI" panose="020B0502040204020203" pitchFamily="34" charset="0"/>
                <a:cs typeface="Segoe UI" panose="020B0502040204020203" pitchFamily="34" charset="0"/>
              </a:rPr>
              <a:t>How much will it cost for B.I.G. </a:t>
            </a:r>
            <a:br>
              <a:rPr lang="en-US" altLang="en-US" sz="2000" dirty="0">
                <a:solidFill>
                  <a:schemeClr val="bg1"/>
                </a:solidFill>
                <a:latin typeface="Segoe UI" panose="020B0502040204020203" pitchFamily="34" charset="0"/>
                <a:cs typeface="Segoe UI" panose="020B0502040204020203" pitchFamily="34" charset="0"/>
              </a:rPr>
            </a:br>
            <a:r>
              <a:rPr lang="en-US" altLang="en-US" sz="2000" dirty="0">
                <a:solidFill>
                  <a:schemeClr val="bg1"/>
                </a:solidFill>
                <a:latin typeface="Segoe UI" panose="020B0502040204020203" pitchFamily="34" charset="0"/>
                <a:cs typeface="Segoe UI" panose="020B0502040204020203" pitchFamily="34" charset="0"/>
              </a:rPr>
              <a:t>to replace Jim’s efforts? </a:t>
            </a:r>
          </a:p>
          <a:p>
            <a:pPr marL="288925" lvl="1" indent="-282575">
              <a:lnSpc>
                <a:spcPct val="100000"/>
              </a:lnSpc>
              <a:spcBef>
                <a:spcPts val="1200"/>
              </a:spcBef>
              <a:buClr>
                <a:schemeClr val="bg1"/>
              </a:buClr>
              <a:buFont typeface="Courier New" panose="02070309020205020404" pitchFamily="49" charset="0"/>
              <a:buChar char="o"/>
            </a:pPr>
            <a:r>
              <a:rPr lang="en-US" altLang="en-US" sz="2000" dirty="0">
                <a:solidFill>
                  <a:schemeClr val="bg1"/>
                </a:solidFill>
                <a:latin typeface="Segoe UI" panose="020B0502040204020203" pitchFamily="34" charset="0"/>
                <a:cs typeface="Segoe UI" panose="020B0502040204020203" pitchFamily="34" charset="0"/>
              </a:rPr>
              <a:t>Loan calls</a:t>
            </a:r>
          </a:p>
          <a:p>
            <a:pPr marL="288925" lvl="1" indent="-282575">
              <a:lnSpc>
                <a:spcPct val="100000"/>
              </a:lnSpc>
              <a:spcBef>
                <a:spcPts val="1200"/>
              </a:spcBef>
              <a:buClr>
                <a:schemeClr val="bg1"/>
              </a:buClr>
              <a:buFont typeface="Courier New" panose="02070309020205020404" pitchFamily="49" charset="0"/>
              <a:buChar char="o"/>
            </a:pPr>
            <a:r>
              <a:rPr lang="en-US" altLang="en-US" sz="2000" dirty="0">
                <a:solidFill>
                  <a:schemeClr val="bg1"/>
                </a:solidFill>
                <a:latin typeface="Segoe UI" panose="020B0502040204020203" pitchFamily="34" charset="0"/>
                <a:cs typeface="Segoe UI" panose="020B0502040204020203" pitchFamily="34" charset="0"/>
              </a:rPr>
              <a:t>Recruiting costs</a:t>
            </a:r>
          </a:p>
          <a:p>
            <a:pPr marL="288925" lvl="1" indent="-282575">
              <a:lnSpc>
                <a:spcPct val="100000"/>
              </a:lnSpc>
              <a:spcBef>
                <a:spcPts val="1200"/>
              </a:spcBef>
              <a:buClr>
                <a:schemeClr val="bg1"/>
              </a:buClr>
              <a:buFont typeface="Courier New" panose="02070309020205020404" pitchFamily="49" charset="0"/>
              <a:buChar char="o"/>
            </a:pPr>
            <a:r>
              <a:rPr lang="en-US" altLang="en-US" sz="2000" dirty="0">
                <a:solidFill>
                  <a:schemeClr val="bg1"/>
                </a:solidFill>
                <a:latin typeface="Segoe UI" panose="020B0502040204020203" pitchFamily="34" charset="0"/>
                <a:cs typeface="Segoe UI" panose="020B0502040204020203" pitchFamily="34" charset="0"/>
              </a:rPr>
              <a:t>Management salaries</a:t>
            </a:r>
          </a:p>
          <a:p>
            <a:pPr marL="288925" lvl="1" indent="-282575">
              <a:lnSpc>
                <a:spcPct val="100000"/>
              </a:lnSpc>
              <a:spcBef>
                <a:spcPts val="1200"/>
              </a:spcBef>
              <a:buClr>
                <a:schemeClr val="bg1"/>
              </a:buClr>
              <a:buFont typeface="Courier New" panose="02070309020205020404" pitchFamily="49" charset="0"/>
              <a:buChar char="o"/>
            </a:pPr>
            <a:r>
              <a:rPr lang="en-US" altLang="en-US" sz="2000" dirty="0">
                <a:solidFill>
                  <a:schemeClr val="bg1"/>
                </a:solidFill>
                <a:latin typeface="Segoe UI" panose="020B0502040204020203" pitchFamily="34" charset="0"/>
                <a:cs typeface="Segoe UI" panose="020B0502040204020203" pitchFamily="34" charset="0"/>
              </a:rPr>
              <a:t>Sales staff compensation</a:t>
            </a:r>
          </a:p>
          <a:p>
            <a:pPr marL="288925" lvl="1" indent="-282575">
              <a:lnSpc>
                <a:spcPct val="100000"/>
              </a:lnSpc>
              <a:spcBef>
                <a:spcPts val="1200"/>
              </a:spcBef>
              <a:buClr>
                <a:schemeClr val="bg1"/>
              </a:buClr>
              <a:buFont typeface="Courier New" panose="02070309020205020404" pitchFamily="49" charset="0"/>
              <a:buChar char="o"/>
            </a:pPr>
            <a:r>
              <a:rPr lang="en-US" altLang="en-US" sz="2000" dirty="0">
                <a:solidFill>
                  <a:schemeClr val="bg1"/>
                </a:solidFill>
                <a:latin typeface="Segoe UI" panose="020B0502040204020203" pitchFamily="34" charset="0"/>
                <a:cs typeface="Segoe UI" panose="020B0502040204020203" pitchFamily="34" charset="0"/>
              </a:rPr>
              <a:t>How long will it take to operate </a:t>
            </a:r>
            <a:br>
              <a:rPr lang="en-US" altLang="en-US" sz="2000" dirty="0">
                <a:solidFill>
                  <a:schemeClr val="bg1"/>
                </a:solidFill>
                <a:latin typeface="Segoe UI" panose="020B0502040204020203" pitchFamily="34" charset="0"/>
                <a:cs typeface="Segoe UI" panose="020B0502040204020203" pitchFamily="34" charset="0"/>
              </a:rPr>
            </a:br>
            <a:r>
              <a:rPr lang="en-US" altLang="en-US" sz="2000" dirty="0">
                <a:solidFill>
                  <a:schemeClr val="bg1"/>
                </a:solidFill>
                <a:latin typeface="Segoe UI" panose="020B0502040204020203" pitchFamily="34" charset="0"/>
                <a:cs typeface="Segoe UI" panose="020B0502040204020203" pitchFamily="34" charset="0"/>
              </a:rPr>
              <a:t>at the current level?</a:t>
            </a:r>
          </a:p>
          <a:p>
            <a:pPr marL="515938" lvl="2" indent="-227013">
              <a:lnSpc>
                <a:spcPct val="100000"/>
              </a:lnSpc>
              <a:spcBef>
                <a:spcPts val="1000"/>
              </a:spcBef>
              <a:buClr>
                <a:schemeClr val="bg1"/>
              </a:buClr>
              <a:buFont typeface="Courier New" panose="02070309020205020404" pitchFamily="49" charset="0"/>
              <a:buChar char="o"/>
            </a:pPr>
            <a:r>
              <a:rPr lang="en-US" altLang="en-US" sz="1800" dirty="0">
                <a:solidFill>
                  <a:schemeClr val="bg1"/>
                </a:solidFill>
                <a:latin typeface="Segoe UI" panose="020B0502040204020203" pitchFamily="34" charset="0"/>
                <a:cs typeface="Segoe UI" panose="020B0502040204020203" pitchFamily="34" charset="0"/>
              </a:rPr>
              <a:t>Lost income in the interim</a:t>
            </a:r>
          </a:p>
          <a:p>
            <a:pPr marL="273050" indent="-273050">
              <a:lnSpc>
                <a:spcPts val="2400"/>
              </a:lnSpc>
              <a:buClr>
                <a:schemeClr val="bg1"/>
              </a:buClr>
              <a:buFont typeface="Courier New" panose="02070309020205020404" pitchFamily="49" charset="0"/>
              <a:buChar char="o"/>
            </a:pPr>
            <a:endParaRPr lang="en-US" sz="2000" noProof="1">
              <a:solidFill>
                <a:schemeClr val="bg1"/>
              </a:solidFill>
              <a:latin typeface="Segoe UI" panose="020B0502040204020203" pitchFamily="34" charset="0"/>
              <a:cs typeface="Segoe UI" panose="020B0502040204020203" pitchFamily="34" charset="0"/>
            </a:endParaRPr>
          </a:p>
        </p:txBody>
      </p:sp>
      <p:grpSp>
        <p:nvGrpSpPr>
          <p:cNvPr id="22" name="Group 21">
            <a:extLst>
              <a:ext uri="{FF2B5EF4-FFF2-40B4-BE49-F238E27FC236}">
                <a16:creationId xmlns:a16="http://schemas.microsoft.com/office/drawing/2014/main" id="{7F952408-3CB8-50FF-3027-268805A5F4E2}"/>
              </a:ext>
            </a:extLst>
          </p:cNvPr>
          <p:cNvGrpSpPr/>
          <p:nvPr/>
        </p:nvGrpSpPr>
        <p:grpSpPr>
          <a:xfrm>
            <a:off x="8037800" y="1619001"/>
            <a:ext cx="914400" cy="914401"/>
            <a:chOff x="8037800" y="1619001"/>
            <a:chExt cx="914400" cy="914401"/>
          </a:xfrm>
        </p:grpSpPr>
        <p:sp>
          <p:nvSpPr>
            <p:cNvPr id="18" name="Oval 17">
              <a:extLst>
                <a:ext uri="{FF2B5EF4-FFF2-40B4-BE49-F238E27FC236}">
                  <a16:creationId xmlns:a16="http://schemas.microsoft.com/office/drawing/2014/main" id="{A4CFA52E-FFB2-F847-9286-644BFAF4EDAB}"/>
                </a:ext>
              </a:extLst>
            </p:cNvPr>
            <p:cNvSpPr/>
            <p:nvPr/>
          </p:nvSpPr>
          <p:spPr>
            <a:xfrm>
              <a:off x="8037800" y="1619001"/>
              <a:ext cx="914400" cy="914401"/>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latin typeface="Segoe UI" panose="020B0502040204020203" pitchFamily="34" charset="0"/>
                <a:cs typeface="Segoe UI" panose="020B0502040204020203" pitchFamily="34" charset="0"/>
              </a:endParaRPr>
            </a:p>
          </p:txBody>
        </p:sp>
        <p:pic>
          <p:nvPicPr>
            <p:cNvPr id="21" name="Graphic 20">
              <a:extLst>
                <a:ext uri="{FF2B5EF4-FFF2-40B4-BE49-F238E27FC236}">
                  <a16:creationId xmlns:a16="http://schemas.microsoft.com/office/drawing/2014/main" id="{E9E2F128-7525-9503-7425-C9FF24234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2899" y="1814996"/>
              <a:ext cx="564203" cy="522411"/>
            </a:xfrm>
            <a:prstGeom prst="rect">
              <a:avLst/>
            </a:prstGeom>
          </p:spPr>
        </p:pic>
      </p:grpSp>
    </p:spTree>
    <p:extLst>
      <p:ext uri="{BB962C8B-B14F-4D97-AF65-F5344CB8AC3E}">
        <p14:creationId xmlns:p14="http://schemas.microsoft.com/office/powerpoint/2010/main" val="17444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C43F-4BBB-A081-FA03-4EFA4C940ED4}"/>
              </a:ext>
            </a:extLst>
          </p:cNvPr>
          <p:cNvSpPr>
            <a:spLocks noGrp="1"/>
          </p:cNvSpPr>
          <p:nvPr>
            <p:ph type="ctrTitle"/>
          </p:nvPr>
        </p:nvSpPr>
        <p:spPr/>
        <p:txBody>
          <a:bodyPr/>
          <a:lstStyle/>
          <a:p>
            <a:r>
              <a:rPr lang="en-US" dirty="0"/>
              <a:t>          </a:t>
            </a:r>
          </a:p>
        </p:txBody>
      </p:sp>
      <p:sp>
        <p:nvSpPr>
          <p:cNvPr id="6" name="Title 3">
            <a:extLst>
              <a:ext uri="{FF2B5EF4-FFF2-40B4-BE49-F238E27FC236}">
                <a16:creationId xmlns:a16="http://schemas.microsoft.com/office/drawing/2014/main" id="{E57D0411-D6D1-3AED-FB87-6B64C28D4314}"/>
              </a:ext>
            </a:extLst>
          </p:cNvPr>
          <p:cNvSpPr txBox="1">
            <a:spLocks/>
          </p:cNvSpPr>
          <p:nvPr/>
        </p:nvSpPr>
        <p:spPr>
          <a:xfrm>
            <a:off x="260593" y="453979"/>
            <a:ext cx="2443795" cy="2286000"/>
          </a:xfrm>
          <a:prstGeom prst="rect">
            <a:avLst/>
          </a:prstGeom>
        </p:spPr>
        <p:txBody>
          <a:bodyPr anchor="b">
            <a:normAutofit/>
          </a:bodyPr>
          <a:lstStyle>
            <a:lvl1pPr algn="l" defTabSz="1097253" rtl="0" eaLnBrk="1" latinLnBrk="0" hangingPunct="1">
              <a:lnSpc>
                <a:spcPct val="90000"/>
              </a:lnSpc>
              <a:spcBef>
                <a:spcPct val="0"/>
              </a:spcBef>
              <a:buNone/>
              <a:defRPr sz="15000" b="1" i="0" kern="1200">
                <a:solidFill>
                  <a:srgbClr val="73C0FF"/>
                </a:solidFill>
                <a:latin typeface="Segoe UI" panose="020B0502040204020203" pitchFamily="34" charset="0"/>
                <a:ea typeface="+mj-ea"/>
                <a:cs typeface="+mj-cs"/>
                <a:sym typeface="Segoe UI" panose="020B0502040204020203" pitchFamily="34" charset="0"/>
              </a:defRPr>
            </a:lvl1pPr>
          </a:lstStyle>
          <a:p>
            <a:r>
              <a:rPr lang="en-US" dirty="0">
                <a:solidFill>
                  <a:schemeClr val="bg2"/>
                </a:solidFill>
              </a:rPr>
              <a:t>3</a:t>
            </a:r>
          </a:p>
        </p:txBody>
      </p:sp>
      <p:sp>
        <p:nvSpPr>
          <p:cNvPr id="7" name="Subtitle 4">
            <a:extLst>
              <a:ext uri="{FF2B5EF4-FFF2-40B4-BE49-F238E27FC236}">
                <a16:creationId xmlns:a16="http://schemas.microsoft.com/office/drawing/2014/main" id="{D8284DE8-BD49-C11F-B9B9-3FEA48BA4A2A}"/>
              </a:ext>
            </a:extLst>
          </p:cNvPr>
          <p:cNvSpPr>
            <a:spLocks noGrp="1"/>
          </p:cNvSpPr>
          <p:nvPr>
            <p:ph type="subTitle" idx="1"/>
          </p:nvPr>
        </p:nvSpPr>
        <p:spPr>
          <a:xfrm>
            <a:off x="372179" y="3012268"/>
            <a:ext cx="10709222" cy="1968808"/>
          </a:xfrm>
        </p:spPr>
        <p:txBody>
          <a:bodyPr/>
          <a:lstStyle/>
          <a:p>
            <a:pPr>
              <a:lnSpc>
                <a:spcPts val="6000"/>
              </a:lnSpc>
              <a:spcBef>
                <a:spcPts val="0"/>
              </a:spcBef>
            </a:pPr>
            <a:r>
              <a:rPr lang="en-US" dirty="0">
                <a:solidFill>
                  <a:schemeClr val="bg2"/>
                </a:solidFill>
                <a:ea typeface="Palatino" pitchFamily="2" charset="77"/>
                <a:cs typeface="Segoe UI" panose="020B0502040204020203" pitchFamily="34" charset="0"/>
              </a:rPr>
              <a:t>Choosing the </a:t>
            </a:r>
          </a:p>
          <a:p>
            <a:pPr>
              <a:lnSpc>
                <a:spcPts val="6000"/>
              </a:lnSpc>
              <a:spcBef>
                <a:spcPts val="0"/>
              </a:spcBef>
            </a:pPr>
            <a:r>
              <a:rPr lang="en-US" dirty="0">
                <a:solidFill>
                  <a:schemeClr val="bg2"/>
                </a:solidFill>
                <a:ea typeface="Palatino" pitchFamily="2" charset="77"/>
                <a:cs typeface="Segoe UI" panose="020B0502040204020203" pitchFamily="34" charset="0"/>
                <a:sym typeface="Segoe UI" panose="020B0502040204020203" pitchFamily="34" charset="0"/>
              </a:rPr>
              <a:t>type of life </a:t>
            </a:r>
            <a:r>
              <a:rPr lang="en-US" dirty="0">
                <a:solidFill>
                  <a:schemeClr val="bg2"/>
                </a:solidFill>
                <a:ea typeface="Palatino" pitchFamily="2" charset="77"/>
                <a:cs typeface="Segoe UI" panose="020B0502040204020203" pitchFamily="34" charset="0"/>
              </a:rPr>
              <a:t>insurance</a:t>
            </a:r>
            <a:endParaRPr lang="en-US" dirty="0">
              <a:solidFill>
                <a:schemeClr val="bg2"/>
              </a:solidFill>
              <a:cs typeface="Segoe UI" panose="020B0502040204020203" pitchFamily="34" charset="0"/>
              <a:sym typeface="Segoe UI" panose="020B0502040204020203" pitchFamily="34" charset="0"/>
            </a:endParaRPr>
          </a:p>
        </p:txBody>
      </p:sp>
      <p:sp>
        <p:nvSpPr>
          <p:cNvPr id="5" name="Slide Number Placeholder 4">
            <a:extLst>
              <a:ext uri="{FF2B5EF4-FFF2-40B4-BE49-F238E27FC236}">
                <a16:creationId xmlns:a16="http://schemas.microsoft.com/office/drawing/2014/main" id="{AD49A5C3-6DAA-3FF5-0F97-54CA0DCC4D62}"/>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8" name="Footer Placeholder 3">
            <a:extLst>
              <a:ext uri="{FF2B5EF4-FFF2-40B4-BE49-F238E27FC236}">
                <a16:creationId xmlns:a16="http://schemas.microsoft.com/office/drawing/2014/main" id="{8BE196F8-C92B-FFC8-B509-9D0CEABC6703}"/>
              </a:ext>
            </a:extLst>
          </p:cNvPr>
          <p:cNvSpPr>
            <a:spLocks noGrp="1"/>
          </p:cNvSpPr>
          <p:nvPr>
            <p:ph type="ftr" sz="quarter" idx="3"/>
          </p:nvPr>
        </p:nvSpPr>
        <p:spPr>
          <a:xfrm>
            <a:off x="9362831" y="7615599"/>
            <a:ext cx="4520808" cy="218918"/>
          </a:xfrm>
        </p:spPr>
        <p:txBody>
          <a:body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66125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7917823-0BCC-4B4E-A2B0-AB81392218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Title 3">
            <a:extLst>
              <a:ext uri="{FF2B5EF4-FFF2-40B4-BE49-F238E27FC236}">
                <a16:creationId xmlns:a16="http://schemas.microsoft.com/office/drawing/2014/main" id="{ED05C76B-9866-044C-BFFA-6CE314D880CD}"/>
              </a:ext>
            </a:extLst>
          </p:cNvPr>
          <p:cNvSpPr>
            <a:spLocks noGrp="1"/>
          </p:cNvSpPr>
          <p:nvPr>
            <p:ph type="ctrTitle"/>
          </p:nvPr>
        </p:nvSpPr>
        <p:spPr>
          <a:xfrm>
            <a:off x="364864" y="362384"/>
            <a:ext cx="13389236" cy="575833"/>
          </a:xfrm>
        </p:spPr>
        <p:txBody>
          <a:bodyPr/>
          <a:lstStyle/>
          <a:p>
            <a:r>
              <a:rPr lang="en-US" dirty="0">
                <a:latin typeface="Segoe UI" panose="020B0502040204020203" pitchFamily="34" charset="0"/>
                <a:sym typeface="Segoe UI" panose="020B0502040204020203" pitchFamily="34" charset="0"/>
              </a:rPr>
              <a:t>Selecting the appropriate kind of life insurance</a:t>
            </a:r>
          </a:p>
        </p:txBody>
      </p:sp>
      <p:sp>
        <p:nvSpPr>
          <p:cNvPr id="39" name="Footer Placeholder 3">
            <a:extLst>
              <a:ext uri="{FF2B5EF4-FFF2-40B4-BE49-F238E27FC236}">
                <a16:creationId xmlns:a16="http://schemas.microsoft.com/office/drawing/2014/main" id="{3BBF27EB-45C9-2D4B-8BEA-068E34052CC9}"/>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8" name="Subtitle 4">
            <a:extLst>
              <a:ext uri="{FF2B5EF4-FFF2-40B4-BE49-F238E27FC236}">
                <a16:creationId xmlns:a16="http://schemas.microsoft.com/office/drawing/2014/main" id="{334B55C8-82A1-202A-D5CA-5CB8306742DD}"/>
              </a:ext>
            </a:extLst>
          </p:cNvPr>
          <p:cNvSpPr txBox="1">
            <a:spLocks/>
          </p:cNvSpPr>
          <p:nvPr/>
        </p:nvSpPr>
        <p:spPr>
          <a:xfrm>
            <a:off x="378069" y="2303585"/>
            <a:ext cx="4460630" cy="5011615"/>
          </a:xfrm>
          <a:prstGeom prst="rect">
            <a:avLst/>
          </a:prstGeom>
        </p:spPr>
        <p:txBody>
          <a:bodyPr tIns="0" b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ts val="6000"/>
              </a:lnSpc>
              <a:spcBef>
                <a:spcPts val="0"/>
              </a:spcBef>
              <a:buNone/>
            </a:pPr>
            <a:r>
              <a:rPr lang="en-US" sz="4500" b="1" dirty="0">
                <a:solidFill>
                  <a:schemeClr val="bg2"/>
                </a:solidFill>
                <a:latin typeface="Segoe UI" panose="020B0502040204020203" pitchFamily="34" charset="0"/>
                <a:ea typeface="Palatino" pitchFamily="2" charset="77"/>
                <a:cs typeface="Segoe UI" panose="020B0502040204020203" pitchFamily="34" charset="0"/>
              </a:rPr>
              <a:t>Term</a:t>
            </a:r>
            <a:endParaRPr lang="en-US" sz="4500" b="1" dirty="0">
              <a:solidFill>
                <a:schemeClr val="bg2"/>
              </a:solidFill>
              <a:latin typeface="Segoe UI" panose="020B0502040204020203" pitchFamily="34" charset="0"/>
              <a:cs typeface="Segoe UI" panose="020B0502040204020203" pitchFamily="34" charset="0"/>
              <a:sym typeface="Segoe UI" panose="020B0502040204020203" pitchFamily="34" charset="0"/>
            </a:endParaRPr>
          </a:p>
        </p:txBody>
      </p:sp>
      <p:sp>
        <p:nvSpPr>
          <p:cNvPr id="21" name="Rectangle 20">
            <a:extLst>
              <a:ext uri="{FF2B5EF4-FFF2-40B4-BE49-F238E27FC236}">
                <a16:creationId xmlns:a16="http://schemas.microsoft.com/office/drawing/2014/main" id="{075C89A7-7592-01AC-C236-92B323BE77B1}"/>
              </a:ext>
            </a:extLst>
          </p:cNvPr>
          <p:cNvSpPr/>
          <p:nvPr/>
        </p:nvSpPr>
        <p:spPr>
          <a:xfrm>
            <a:off x="4870938" y="2286000"/>
            <a:ext cx="9759462" cy="5029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2" name="Straight Connector 11">
            <a:extLst>
              <a:ext uri="{FF2B5EF4-FFF2-40B4-BE49-F238E27FC236}">
                <a16:creationId xmlns:a16="http://schemas.microsoft.com/office/drawing/2014/main" id="{FCAD0F41-1ADC-D769-0379-255FE554FE00}"/>
              </a:ext>
            </a:extLst>
          </p:cNvPr>
          <p:cNvCxnSpPr>
            <a:cxnSpLocks/>
          </p:cNvCxnSpPr>
          <p:nvPr/>
        </p:nvCxnSpPr>
        <p:spPr>
          <a:xfrm>
            <a:off x="4861599" y="2171700"/>
            <a:ext cx="0" cy="52665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1DD24FA5-81AC-B8F0-94BD-11DEE39787F4}"/>
              </a:ext>
            </a:extLst>
          </p:cNvPr>
          <p:cNvSpPr txBox="1">
            <a:spLocks/>
          </p:cNvSpPr>
          <p:nvPr/>
        </p:nvSpPr>
        <p:spPr>
          <a:xfrm>
            <a:off x="5239567" y="3200400"/>
            <a:ext cx="8502810" cy="4106008"/>
          </a:xfrm>
          <a:prstGeom prst="rect">
            <a:avLst/>
          </a:prstGeom>
        </p:spPr>
        <p:txBody>
          <a:bodyPr tIns="0"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8925" lvl="1" indent="-282575">
              <a:lnSpc>
                <a:spcPct val="100000"/>
              </a:lnSpc>
              <a:spcBef>
                <a:spcPts val="1200"/>
              </a:spcBef>
              <a:buClr>
                <a:srgbClr val="162B48"/>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When cost is a major consideration, term insurance is typically used</a:t>
            </a:r>
          </a:p>
          <a:p>
            <a:pPr marL="288925" lvl="1" indent="-282575">
              <a:lnSpc>
                <a:spcPct val="100000"/>
              </a:lnSpc>
              <a:spcBef>
                <a:spcPts val="1200"/>
              </a:spcBef>
              <a:buClr>
                <a:srgbClr val="162B48"/>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Provides needed coverage</a:t>
            </a:r>
          </a:p>
          <a:p>
            <a:pPr marL="288925" lvl="1" indent="-282575">
              <a:lnSpc>
                <a:spcPct val="100000"/>
              </a:lnSpc>
              <a:spcBef>
                <a:spcPts val="1200"/>
              </a:spcBef>
              <a:buClr>
                <a:srgbClr val="162B48"/>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Lacks advantages of various types of </a:t>
            </a:r>
            <a:r>
              <a:rPr lang="en-US" altLang="en-US" sz="2000" b="1" spc="-10" dirty="0">
                <a:solidFill>
                  <a:srgbClr val="002677"/>
                </a:solidFill>
                <a:latin typeface="Segoe UI" panose="020B0502040204020203" pitchFamily="34" charset="0"/>
                <a:cs typeface="Segoe UI" panose="020B0502040204020203" pitchFamily="34" charset="0"/>
              </a:rPr>
              <a:t>permanent</a:t>
            </a:r>
            <a:r>
              <a:rPr lang="en-US" altLang="en-US" sz="2000" spc="-10" dirty="0">
                <a:solidFill>
                  <a:srgbClr val="002677"/>
                </a:solidFill>
                <a:latin typeface="Segoe UI" panose="020B0502040204020203" pitchFamily="34" charset="0"/>
                <a:cs typeface="Segoe UI" panose="020B0502040204020203" pitchFamily="34" charset="0"/>
              </a:rPr>
              <a:t> life insurance</a:t>
            </a:r>
          </a:p>
          <a:p>
            <a:pPr marL="288925" lvl="1" indent="-282575">
              <a:lnSpc>
                <a:spcPct val="100000"/>
              </a:lnSpc>
              <a:spcBef>
                <a:spcPts val="1200"/>
              </a:spcBef>
              <a:buClr>
                <a:srgbClr val="162B48"/>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May cost more over the long haul if needed longer than anticipated</a:t>
            </a:r>
          </a:p>
          <a:p>
            <a:pPr marL="273050" indent="-273050">
              <a:lnSpc>
                <a:spcPts val="2400"/>
              </a:lnSpc>
              <a:buClr>
                <a:srgbClr val="002577"/>
              </a:buClr>
              <a:buFont typeface="Courier New" panose="02070309020205020404" pitchFamily="49" charset="0"/>
              <a:buChar char="o"/>
            </a:pPr>
            <a:endParaRPr lang="en-US" sz="2000" noProof="1">
              <a:solidFill>
                <a:srgbClr val="00257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8701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7917823-0BCC-4B4E-A2B0-AB81392218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39" name="Footer Placeholder 3">
            <a:extLst>
              <a:ext uri="{FF2B5EF4-FFF2-40B4-BE49-F238E27FC236}">
                <a16:creationId xmlns:a16="http://schemas.microsoft.com/office/drawing/2014/main" id="{3BBF27EB-45C9-2D4B-8BEA-068E34052CC9}"/>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8" name="Subtitle 4">
            <a:extLst>
              <a:ext uri="{FF2B5EF4-FFF2-40B4-BE49-F238E27FC236}">
                <a16:creationId xmlns:a16="http://schemas.microsoft.com/office/drawing/2014/main" id="{334B55C8-82A1-202A-D5CA-5CB8306742DD}"/>
              </a:ext>
            </a:extLst>
          </p:cNvPr>
          <p:cNvSpPr txBox="1">
            <a:spLocks/>
          </p:cNvSpPr>
          <p:nvPr/>
        </p:nvSpPr>
        <p:spPr>
          <a:xfrm>
            <a:off x="378069" y="2303585"/>
            <a:ext cx="4460630" cy="5011615"/>
          </a:xfrm>
          <a:prstGeom prst="rect">
            <a:avLst/>
          </a:prstGeom>
        </p:spPr>
        <p:txBody>
          <a:bodyPr tIns="0" b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buNone/>
            </a:pPr>
            <a:r>
              <a:rPr lang="en-US" sz="4500" b="1" dirty="0">
                <a:solidFill>
                  <a:schemeClr val="bg2"/>
                </a:solidFill>
                <a:latin typeface="Segoe UI" panose="020B0502040204020203" pitchFamily="34" charset="0"/>
                <a:ea typeface="Palatino" pitchFamily="2" charset="77"/>
                <a:cs typeface="Segoe UI" panose="020B0502040204020203" pitchFamily="34" charset="0"/>
              </a:rPr>
              <a:t>Permanent</a:t>
            </a:r>
            <a:br>
              <a:rPr lang="en-US" sz="4500" b="1" dirty="0">
                <a:solidFill>
                  <a:schemeClr val="bg2"/>
                </a:solidFill>
                <a:latin typeface="Segoe UI" panose="020B0502040204020203" pitchFamily="34" charset="0"/>
                <a:ea typeface="Palatino" pitchFamily="2" charset="77"/>
                <a:cs typeface="Segoe UI" panose="020B0502040204020203" pitchFamily="34" charset="0"/>
              </a:rPr>
            </a:br>
            <a:r>
              <a:rPr lang="en-US" sz="4500" b="1" dirty="0">
                <a:solidFill>
                  <a:schemeClr val="bg2"/>
                </a:solidFill>
                <a:latin typeface="Segoe UI" panose="020B0502040204020203" pitchFamily="34" charset="0"/>
                <a:ea typeface="Palatino" pitchFamily="2" charset="77"/>
                <a:cs typeface="Segoe UI" panose="020B0502040204020203" pitchFamily="34" charset="0"/>
              </a:rPr>
              <a:t>life insurance</a:t>
            </a:r>
            <a:endParaRPr lang="en-US" sz="4500" b="1" dirty="0">
              <a:solidFill>
                <a:schemeClr val="bg2"/>
              </a:solidFill>
              <a:latin typeface="Segoe UI" panose="020B0502040204020203" pitchFamily="34" charset="0"/>
              <a:cs typeface="Segoe UI" panose="020B0502040204020203" pitchFamily="34" charset="0"/>
              <a:sym typeface="Segoe UI" panose="020B0502040204020203" pitchFamily="34" charset="0"/>
            </a:endParaRPr>
          </a:p>
        </p:txBody>
      </p:sp>
      <p:sp>
        <p:nvSpPr>
          <p:cNvPr id="21" name="Rectangle 20">
            <a:extLst>
              <a:ext uri="{FF2B5EF4-FFF2-40B4-BE49-F238E27FC236}">
                <a16:creationId xmlns:a16="http://schemas.microsoft.com/office/drawing/2014/main" id="{075C89A7-7592-01AC-C236-92B323BE77B1}"/>
              </a:ext>
            </a:extLst>
          </p:cNvPr>
          <p:cNvSpPr/>
          <p:nvPr/>
        </p:nvSpPr>
        <p:spPr>
          <a:xfrm>
            <a:off x="4870938" y="2286000"/>
            <a:ext cx="9759462" cy="5029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2" name="Straight Connector 11">
            <a:extLst>
              <a:ext uri="{FF2B5EF4-FFF2-40B4-BE49-F238E27FC236}">
                <a16:creationId xmlns:a16="http://schemas.microsoft.com/office/drawing/2014/main" id="{FCAD0F41-1ADC-D769-0379-255FE554FE00}"/>
              </a:ext>
            </a:extLst>
          </p:cNvPr>
          <p:cNvCxnSpPr>
            <a:cxnSpLocks/>
          </p:cNvCxnSpPr>
          <p:nvPr/>
        </p:nvCxnSpPr>
        <p:spPr>
          <a:xfrm>
            <a:off x="4861599" y="2171700"/>
            <a:ext cx="0" cy="52665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1DD24FA5-81AC-B8F0-94BD-11DEE39787F4}"/>
              </a:ext>
            </a:extLst>
          </p:cNvPr>
          <p:cNvSpPr txBox="1">
            <a:spLocks/>
          </p:cNvSpPr>
          <p:nvPr/>
        </p:nvSpPr>
        <p:spPr>
          <a:xfrm>
            <a:off x="5239567" y="3200400"/>
            <a:ext cx="8502810" cy="4106008"/>
          </a:xfrm>
          <a:prstGeom prst="rect">
            <a:avLst/>
          </a:prstGeom>
        </p:spPr>
        <p:txBody>
          <a:bodyPr tIns="0"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88925" lvl="1" indent="-282575">
              <a:lnSpc>
                <a:spcPct val="100000"/>
              </a:lnSpc>
              <a:spcBef>
                <a:spcPts val="10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Like term, provides needed coverage</a:t>
            </a:r>
          </a:p>
          <a:p>
            <a:pPr marL="288925" lvl="1" indent="-282575">
              <a:lnSpc>
                <a:spcPct val="100000"/>
              </a:lnSpc>
              <a:spcBef>
                <a:spcPts val="12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In addition:</a:t>
            </a:r>
          </a:p>
          <a:p>
            <a:pPr marL="515938" lvl="2" indent="-227013">
              <a:lnSpc>
                <a:spcPct val="100000"/>
              </a:lnSpc>
              <a:spcBef>
                <a:spcPts val="1000"/>
              </a:spcBef>
              <a:buClr>
                <a:srgbClr val="002677"/>
              </a:buClr>
              <a:buFont typeface="Courier New" panose="02070309020205020404" pitchFamily="49" charset="0"/>
              <a:buChar char="o"/>
            </a:pPr>
            <a:r>
              <a:rPr lang="en-US" altLang="en-US" sz="1800" spc="-10" dirty="0">
                <a:solidFill>
                  <a:srgbClr val="002677"/>
                </a:solidFill>
                <a:latin typeface="Segoe UI" panose="020B0502040204020203" pitchFamily="34" charset="0"/>
                <a:cs typeface="Segoe UI" panose="020B0502040204020203" pitchFamily="34" charset="0"/>
              </a:rPr>
              <a:t>Policy cash value is a capital asset of the business, not </a:t>
            </a:r>
            <a:r>
              <a:rPr lang="en-US" altLang="en-US" sz="1800" b="1" spc="-10" dirty="0">
                <a:solidFill>
                  <a:srgbClr val="002677"/>
                </a:solidFill>
                <a:latin typeface="Segoe UI" panose="020B0502040204020203" pitchFamily="34" charset="0"/>
                <a:cs typeface="Segoe UI" panose="020B0502040204020203" pitchFamily="34" charset="0"/>
              </a:rPr>
              <a:t>sunk</a:t>
            </a:r>
            <a:r>
              <a:rPr lang="en-US" altLang="en-US" sz="1800" spc="-10" dirty="0">
                <a:solidFill>
                  <a:srgbClr val="002677"/>
                </a:solidFill>
                <a:latin typeface="Segoe UI" panose="020B0502040204020203" pitchFamily="34" charset="0"/>
                <a:cs typeface="Segoe UI" panose="020B0502040204020203" pitchFamily="34" charset="0"/>
              </a:rPr>
              <a:t> cost</a:t>
            </a:r>
          </a:p>
          <a:p>
            <a:pPr marL="515938" lvl="2" indent="-227013">
              <a:spcBef>
                <a:spcPts val="1000"/>
              </a:spcBef>
              <a:buClr>
                <a:srgbClr val="002677"/>
              </a:buClr>
              <a:buFont typeface="Courier New" panose="02070309020205020404" pitchFamily="49" charset="0"/>
              <a:buChar char="o"/>
            </a:pPr>
            <a:r>
              <a:rPr lang="en-US" altLang="en-US" sz="1800" spc="-10" dirty="0">
                <a:solidFill>
                  <a:srgbClr val="002677"/>
                </a:solidFill>
                <a:latin typeface="Segoe UI" panose="020B0502040204020203" pitchFamily="34" charset="0"/>
                <a:cs typeface="Segoe UI" panose="020B0502040204020203" pitchFamily="34" charset="0"/>
              </a:rPr>
              <a:t>Cash values available for loans, regardless of the business’ financial condition </a:t>
            </a:r>
          </a:p>
          <a:p>
            <a:pPr marL="515938" lvl="2" indent="-227013">
              <a:spcBef>
                <a:spcPts val="1000"/>
              </a:spcBef>
              <a:buClr>
                <a:srgbClr val="002677"/>
              </a:buClr>
              <a:buFont typeface="Courier New" panose="02070309020205020404" pitchFamily="49" charset="0"/>
              <a:buChar char="o"/>
            </a:pPr>
            <a:r>
              <a:rPr lang="en-US" altLang="en-US" sz="1800" spc="-10" dirty="0">
                <a:solidFill>
                  <a:srgbClr val="002677"/>
                </a:solidFill>
                <a:latin typeface="Segoe UI" panose="020B0502040204020203" pitchFamily="34" charset="0"/>
                <a:cs typeface="Segoe UI" panose="020B0502040204020203" pitchFamily="34" charset="0"/>
              </a:rPr>
              <a:t>Tax-deferred cash values may be used as collateral for loans</a:t>
            </a:r>
          </a:p>
          <a:p>
            <a:pPr marL="288925" lvl="1" indent="-282575">
              <a:lnSpc>
                <a:spcPct val="100000"/>
              </a:lnSpc>
              <a:spcBef>
                <a:spcPts val="12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All guarantees are based on the claims-paying ability of </a:t>
            </a:r>
            <a:br>
              <a:rPr lang="en-US" altLang="en-US" sz="2000" spc="-10" dirty="0">
                <a:solidFill>
                  <a:srgbClr val="002677"/>
                </a:solidFill>
                <a:latin typeface="Segoe UI" panose="020B0502040204020203" pitchFamily="34" charset="0"/>
                <a:cs typeface="Segoe UI" panose="020B0502040204020203" pitchFamily="34" charset="0"/>
              </a:rPr>
            </a:br>
            <a:r>
              <a:rPr lang="en-US" altLang="en-US" sz="2000" spc="-10" dirty="0">
                <a:solidFill>
                  <a:srgbClr val="002677"/>
                </a:solidFill>
                <a:latin typeface="Segoe UI" panose="020B0502040204020203" pitchFamily="34" charset="0"/>
                <a:cs typeface="Segoe UI" panose="020B0502040204020203" pitchFamily="34" charset="0"/>
              </a:rPr>
              <a:t>the issuing insurance company</a:t>
            </a:r>
          </a:p>
          <a:p>
            <a:pPr marL="273050" indent="-273050">
              <a:lnSpc>
                <a:spcPts val="2400"/>
              </a:lnSpc>
              <a:spcBef>
                <a:spcPts val="1000"/>
              </a:spcBef>
              <a:buClr>
                <a:srgbClr val="002577"/>
              </a:buClr>
              <a:buFont typeface="Courier New" panose="02070309020205020404" pitchFamily="49" charset="0"/>
              <a:buChar char="o"/>
            </a:pPr>
            <a:endParaRPr lang="en-US" sz="2000" noProof="1">
              <a:solidFill>
                <a:srgbClr val="002577"/>
              </a:solidFill>
              <a:latin typeface="Segoe UI" panose="020B0502040204020203" pitchFamily="34" charset="0"/>
              <a:cs typeface="Segoe UI" panose="020B0502040204020203" pitchFamily="34" charset="0"/>
            </a:endParaRPr>
          </a:p>
        </p:txBody>
      </p:sp>
      <p:sp>
        <p:nvSpPr>
          <p:cNvPr id="7" name="Title 3">
            <a:extLst>
              <a:ext uri="{FF2B5EF4-FFF2-40B4-BE49-F238E27FC236}">
                <a16:creationId xmlns:a16="http://schemas.microsoft.com/office/drawing/2014/main" id="{05825452-5A7A-7590-CB4B-AF579DC4800C}"/>
              </a:ext>
            </a:extLst>
          </p:cNvPr>
          <p:cNvSpPr>
            <a:spLocks noGrp="1"/>
          </p:cNvSpPr>
          <p:nvPr>
            <p:ph type="ctrTitle"/>
          </p:nvPr>
        </p:nvSpPr>
        <p:spPr>
          <a:xfrm>
            <a:off x="364864" y="362384"/>
            <a:ext cx="13389236" cy="575833"/>
          </a:xfrm>
        </p:spPr>
        <p:txBody>
          <a:bodyPr/>
          <a:lstStyle/>
          <a:p>
            <a:r>
              <a:rPr lang="en-US" dirty="0">
                <a:latin typeface="Segoe UI" panose="020B0502040204020203" pitchFamily="34" charset="0"/>
                <a:sym typeface="Segoe UI" panose="020B0502040204020203" pitchFamily="34" charset="0"/>
              </a:rPr>
              <a:t>Selecting the appropriate kind of life insurance</a:t>
            </a:r>
          </a:p>
        </p:txBody>
      </p:sp>
    </p:spTree>
    <p:extLst>
      <p:ext uri="{BB962C8B-B14F-4D97-AF65-F5344CB8AC3E}">
        <p14:creationId xmlns:p14="http://schemas.microsoft.com/office/powerpoint/2010/main" val="1950600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7917823-0BCC-4B4E-A2B0-AB81392218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39" name="Footer Placeholder 3">
            <a:extLst>
              <a:ext uri="{FF2B5EF4-FFF2-40B4-BE49-F238E27FC236}">
                <a16:creationId xmlns:a16="http://schemas.microsoft.com/office/drawing/2014/main" id="{3BBF27EB-45C9-2D4B-8BEA-068E34052CC9}"/>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8" name="Subtitle 4">
            <a:extLst>
              <a:ext uri="{FF2B5EF4-FFF2-40B4-BE49-F238E27FC236}">
                <a16:creationId xmlns:a16="http://schemas.microsoft.com/office/drawing/2014/main" id="{334B55C8-82A1-202A-D5CA-5CB8306742DD}"/>
              </a:ext>
            </a:extLst>
          </p:cNvPr>
          <p:cNvSpPr txBox="1">
            <a:spLocks/>
          </p:cNvSpPr>
          <p:nvPr/>
        </p:nvSpPr>
        <p:spPr>
          <a:xfrm>
            <a:off x="378069" y="2303585"/>
            <a:ext cx="4460630" cy="5011615"/>
          </a:xfrm>
          <a:prstGeom prst="rect">
            <a:avLst/>
          </a:prstGeom>
        </p:spPr>
        <p:txBody>
          <a:bodyPr tIns="0" b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buNone/>
            </a:pPr>
            <a:r>
              <a:rPr lang="en-US" sz="4500" b="1" dirty="0">
                <a:solidFill>
                  <a:schemeClr val="bg2"/>
                </a:solidFill>
                <a:latin typeface="Segoe UI" panose="020B0502040204020203" pitchFamily="34" charset="0"/>
                <a:ea typeface="Palatino" pitchFamily="2" charset="77"/>
                <a:cs typeface="Segoe UI" panose="020B0502040204020203" pitchFamily="34" charset="0"/>
              </a:rPr>
              <a:t>Whole life</a:t>
            </a:r>
            <a:br>
              <a:rPr lang="en-US" sz="4500" b="1" dirty="0">
                <a:solidFill>
                  <a:schemeClr val="bg2"/>
                </a:solidFill>
                <a:latin typeface="Segoe UI" panose="020B0502040204020203" pitchFamily="34" charset="0"/>
                <a:ea typeface="Palatino" pitchFamily="2" charset="77"/>
                <a:cs typeface="Segoe UI" panose="020B0502040204020203" pitchFamily="34" charset="0"/>
              </a:rPr>
            </a:br>
            <a:r>
              <a:rPr lang="en-US" sz="4500" b="1" dirty="0">
                <a:solidFill>
                  <a:schemeClr val="bg2"/>
                </a:solidFill>
                <a:latin typeface="Segoe UI" panose="020B0502040204020203" pitchFamily="34" charset="0"/>
                <a:ea typeface="Palatino" pitchFamily="2" charset="77"/>
                <a:cs typeface="Segoe UI" panose="020B0502040204020203" pitchFamily="34" charset="0"/>
              </a:rPr>
              <a:t>(WL)</a:t>
            </a:r>
            <a:endParaRPr lang="en-US" sz="4500" b="1" dirty="0">
              <a:solidFill>
                <a:schemeClr val="bg2"/>
              </a:solidFill>
              <a:latin typeface="Segoe UI" panose="020B0502040204020203" pitchFamily="34" charset="0"/>
              <a:cs typeface="Segoe UI" panose="020B0502040204020203" pitchFamily="34" charset="0"/>
              <a:sym typeface="Segoe UI" panose="020B0502040204020203" pitchFamily="34" charset="0"/>
            </a:endParaRPr>
          </a:p>
        </p:txBody>
      </p:sp>
      <p:sp>
        <p:nvSpPr>
          <p:cNvPr id="21" name="Rectangle 20">
            <a:extLst>
              <a:ext uri="{FF2B5EF4-FFF2-40B4-BE49-F238E27FC236}">
                <a16:creationId xmlns:a16="http://schemas.microsoft.com/office/drawing/2014/main" id="{075C89A7-7592-01AC-C236-92B323BE77B1}"/>
              </a:ext>
            </a:extLst>
          </p:cNvPr>
          <p:cNvSpPr/>
          <p:nvPr/>
        </p:nvSpPr>
        <p:spPr>
          <a:xfrm>
            <a:off x="4870938" y="2286000"/>
            <a:ext cx="9759462" cy="5029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2" name="Straight Connector 11">
            <a:extLst>
              <a:ext uri="{FF2B5EF4-FFF2-40B4-BE49-F238E27FC236}">
                <a16:creationId xmlns:a16="http://schemas.microsoft.com/office/drawing/2014/main" id="{FCAD0F41-1ADC-D769-0379-255FE554FE00}"/>
              </a:ext>
            </a:extLst>
          </p:cNvPr>
          <p:cNvCxnSpPr>
            <a:cxnSpLocks/>
          </p:cNvCxnSpPr>
          <p:nvPr/>
        </p:nvCxnSpPr>
        <p:spPr>
          <a:xfrm>
            <a:off x="4861599" y="2171700"/>
            <a:ext cx="0" cy="52665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1DD24FA5-81AC-B8F0-94BD-11DEE39787F4}"/>
              </a:ext>
            </a:extLst>
          </p:cNvPr>
          <p:cNvSpPr txBox="1">
            <a:spLocks/>
          </p:cNvSpPr>
          <p:nvPr/>
        </p:nvSpPr>
        <p:spPr>
          <a:xfrm>
            <a:off x="5239567" y="3200400"/>
            <a:ext cx="8502810" cy="2883877"/>
          </a:xfrm>
          <a:prstGeom prst="rect">
            <a:avLst/>
          </a:prstGeom>
        </p:spPr>
        <p:txBody>
          <a:bodyPr tIns="0"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lvl="2" indent="0">
              <a:spcBef>
                <a:spcPts val="1000"/>
              </a:spcBef>
              <a:buClr>
                <a:srgbClr val="002677"/>
              </a:buClr>
              <a:buNone/>
            </a:pPr>
            <a:r>
              <a:rPr lang="en-US" altLang="en-US" sz="2200" b="1" spc="10" dirty="0">
                <a:solidFill>
                  <a:srgbClr val="002577"/>
                </a:solidFill>
                <a:latin typeface="Segoe UI" panose="020B0502040204020203" pitchFamily="34" charset="0"/>
                <a:cs typeface="Segoe UI" panose="020B0502040204020203" pitchFamily="34" charset="0"/>
              </a:rPr>
              <a:t>Considerations for selecting the type of </a:t>
            </a:r>
            <a:br>
              <a:rPr lang="en-US" altLang="en-US" sz="2200" b="1" spc="10" dirty="0">
                <a:solidFill>
                  <a:srgbClr val="002577"/>
                </a:solidFill>
                <a:latin typeface="Segoe UI" panose="020B0502040204020203" pitchFamily="34" charset="0"/>
                <a:cs typeface="Segoe UI" panose="020B0502040204020203" pitchFamily="34" charset="0"/>
              </a:rPr>
            </a:br>
            <a:r>
              <a:rPr lang="en-US" altLang="en-US" sz="2200" b="1" spc="10" dirty="0">
                <a:solidFill>
                  <a:srgbClr val="002577"/>
                </a:solidFill>
                <a:latin typeface="Segoe UI" panose="020B0502040204020203" pitchFamily="34" charset="0"/>
                <a:cs typeface="Segoe UI" panose="020B0502040204020203" pitchFamily="34" charset="0"/>
              </a:rPr>
              <a:t>permanent coverage:</a:t>
            </a:r>
          </a:p>
          <a:p>
            <a:pPr marL="288925" lvl="2" indent="-282575">
              <a:lnSpc>
                <a:spcPct val="100000"/>
              </a:lnSpc>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Tends to be highest cost</a:t>
            </a:r>
          </a:p>
          <a:p>
            <a:pPr marL="288925" lvl="2" indent="-282575">
              <a:lnSpc>
                <a:spcPct val="100000"/>
              </a:lnSpc>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Best when business cash flows are consistently strong</a:t>
            </a:r>
          </a:p>
          <a:p>
            <a:pPr marL="288925" lvl="2" indent="-282575">
              <a:lnSpc>
                <a:spcPct val="100000"/>
              </a:lnSpc>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Use when guarantees are especially important</a:t>
            </a:r>
            <a:r>
              <a:rPr lang="en-US" altLang="en-US" sz="1600" baseline="30000" dirty="0">
                <a:solidFill>
                  <a:srgbClr val="002677"/>
                </a:solidFill>
                <a:latin typeface="Segoe UI" panose="020B0502040204020203" pitchFamily="34" charset="0"/>
                <a:cs typeface="Segoe UI" panose="020B0502040204020203" pitchFamily="34" charset="0"/>
              </a:rPr>
              <a:t>3</a:t>
            </a:r>
          </a:p>
          <a:p>
            <a:pPr marL="273050" indent="-273050">
              <a:lnSpc>
                <a:spcPts val="2400"/>
              </a:lnSpc>
              <a:spcBef>
                <a:spcPts val="1000"/>
              </a:spcBef>
              <a:buClr>
                <a:srgbClr val="002577"/>
              </a:buClr>
              <a:buFont typeface="Courier New" panose="02070309020205020404" pitchFamily="49" charset="0"/>
              <a:buChar char="o"/>
            </a:pPr>
            <a:endParaRPr lang="en-US" sz="2000" noProof="1">
              <a:solidFill>
                <a:srgbClr val="002577"/>
              </a:solidFill>
              <a:latin typeface="Segoe UI" panose="020B0502040204020203" pitchFamily="34" charset="0"/>
              <a:cs typeface="Segoe UI" panose="020B0502040204020203" pitchFamily="34" charset="0"/>
            </a:endParaRPr>
          </a:p>
        </p:txBody>
      </p:sp>
      <p:sp>
        <p:nvSpPr>
          <p:cNvPr id="3" name="Text Placeholder 1">
            <a:extLst>
              <a:ext uri="{FF2B5EF4-FFF2-40B4-BE49-F238E27FC236}">
                <a16:creationId xmlns:a16="http://schemas.microsoft.com/office/drawing/2014/main" id="{4A0F1BF4-DACE-6740-4886-84F3C6709ED1}"/>
              </a:ext>
            </a:extLst>
          </p:cNvPr>
          <p:cNvSpPr txBox="1">
            <a:spLocks/>
          </p:cNvSpPr>
          <p:nvPr/>
        </p:nvSpPr>
        <p:spPr>
          <a:xfrm>
            <a:off x="5334000" y="6172200"/>
            <a:ext cx="7183822" cy="694592"/>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125"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gn="l">
              <a:lnSpc>
                <a:spcPct val="100000"/>
              </a:lnSpc>
            </a:pPr>
            <a:r>
              <a:rPr lang="en-US" sz="900" b="0" dirty="0">
                <a:solidFill>
                  <a:schemeClr val="accent5"/>
                </a:solidFill>
              </a:rPr>
              <a:t>3	All guarantees provided within life insurance policies are based solely on the claims-paying ability of the issuing life insurance company.  Loans and withdrawals reduce the policy’s cash value and death benefit and increase the chance that the policy may lapse.</a:t>
            </a:r>
          </a:p>
        </p:txBody>
      </p:sp>
      <p:sp>
        <p:nvSpPr>
          <p:cNvPr id="7" name="Title 3">
            <a:extLst>
              <a:ext uri="{FF2B5EF4-FFF2-40B4-BE49-F238E27FC236}">
                <a16:creationId xmlns:a16="http://schemas.microsoft.com/office/drawing/2014/main" id="{D14730DB-957B-9D08-0071-AF0E4D147F0C}"/>
              </a:ext>
            </a:extLst>
          </p:cNvPr>
          <p:cNvSpPr>
            <a:spLocks noGrp="1"/>
          </p:cNvSpPr>
          <p:nvPr>
            <p:ph type="ctrTitle"/>
          </p:nvPr>
        </p:nvSpPr>
        <p:spPr>
          <a:xfrm>
            <a:off x="364864" y="362384"/>
            <a:ext cx="13389236" cy="575833"/>
          </a:xfrm>
        </p:spPr>
        <p:txBody>
          <a:bodyPr/>
          <a:lstStyle/>
          <a:p>
            <a:r>
              <a:rPr lang="en-US" dirty="0">
                <a:latin typeface="Segoe UI" panose="020B0502040204020203" pitchFamily="34" charset="0"/>
                <a:sym typeface="Segoe UI" panose="020B0502040204020203" pitchFamily="34" charset="0"/>
              </a:rPr>
              <a:t>Selecting the appropriate kind of life insurance</a:t>
            </a:r>
          </a:p>
        </p:txBody>
      </p:sp>
    </p:spTree>
    <p:extLst>
      <p:ext uri="{BB962C8B-B14F-4D97-AF65-F5344CB8AC3E}">
        <p14:creationId xmlns:p14="http://schemas.microsoft.com/office/powerpoint/2010/main" val="2096138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7917823-0BCC-4B4E-A2B0-AB81392218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39" name="Footer Placeholder 3">
            <a:extLst>
              <a:ext uri="{FF2B5EF4-FFF2-40B4-BE49-F238E27FC236}">
                <a16:creationId xmlns:a16="http://schemas.microsoft.com/office/drawing/2014/main" id="{3BBF27EB-45C9-2D4B-8BEA-068E34052CC9}"/>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8" name="Subtitle 4">
            <a:extLst>
              <a:ext uri="{FF2B5EF4-FFF2-40B4-BE49-F238E27FC236}">
                <a16:creationId xmlns:a16="http://schemas.microsoft.com/office/drawing/2014/main" id="{334B55C8-82A1-202A-D5CA-5CB8306742DD}"/>
              </a:ext>
            </a:extLst>
          </p:cNvPr>
          <p:cNvSpPr txBox="1">
            <a:spLocks/>
          </p:cNvSpPr>
          <p:nvPr/>
        </p:nvSpPr>
        <p:spPr>
          <a:xfrm>
            <a:off x="378069" y="2303585"/>
            <a:ext cx="4460630" cy="5011615"/>
          </a:xfrm>
          <a:prstGeom prst="rect">
            <a:avLst/>
          </a:prstGeom>
        </p:spPr>
        <p:txBody>
          <a:bodyPr tIns="0" b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buNone/>
            </a:pPr>
            <a:r>
              <a:rPr lang="en-US" sz="4500" b="1" dirty="0">
                <a:solidFill>
                  <a:schemeClr val="bg2"/>
                </a:solidFill>
                <a:latin typeface="Segoe UI" panose="020B0502040204020203" pitchFamily="34" charset="0"/>
                <a:ea typeface="Palatino" pitchFamily="2" charset="77"/>
                <a:cs typeface="Segoe UI" panose="020B0502040204020203" pitchFamily="34" charset="0"/>
              </a:rPr>
              <a:t>Universal life</a:t>
            </a:r>
            <a:br>
              <a:rPr lang="en-US" sz="4500" b="1" dirty="0">
                <a:solidFill>
                  <a:schemeClr val="bg2"/>
                </a:solidFill>
                <a:latin typeface="Segoe UI" panose="020B0502040204020203" pitchFamily="34" charset="0"/>
                <a:ea typeface="Palatino" pitchFamily="2" charset="77"/>
                <a:cs typeface="Segoe UI" panose="020B0502040204020203" pitchFamily="34" charset="0"/>
              </a:rPr>
            </a:br>
            <a:r>
              <a:rPr lang="en-US" sz="4500" b="1" dirty="0">
                <a:solidFill>
                  <a:schemeClr val="bg2"/>
                </a:solidFill>
                <a:latin typeface="Segoe UI" panose="020B0502040204020203" pitchFamily="34" charset="0"/>
                <a:ea typeface="Palatino" pitchFamily="2" charset="77"/>
                <a:cs typeface="Segoe UI" panose="020B0502040204020203" pitchFamily="34" charset="0"/>
              </a:rPr>
              <a:t>(UL)</a:t>
            </a:r>
            <a:endParaRPr lang="en-US" sz="4500" b="1" dirty="0">
              <a:solidFill>
                <a:schemeClr val="bg2"/>
              </a:solidFill>
              <a:latin typeface="Segoe UI" panose="020B0502040204020203" pitchFamily="34" charset="0"/>
              <a:cs typeface="Segoe UI" panose="020B0502040204020203" pitchFamily="34" charset="0"/>
              <a:sym typeface="Segoe UI" panose="020B0502040204020203" pitchFamily="34" charset="0"/>
            </a:endParaRPr>
          </a:p>
        </p:txBody>
      </p:sp>
      <p:sp>
        <p:nvSpPr>
          <p:cNvPr id="21" name="Rectangle 20">
            <a:extLst>
              <a:ext uri="{FF2B5EF4-FFF2-40B4-BE49-F238E27FC236}">
                <a16:creationId xmlns:a16="http://schemas.microsoft.com/office/drawing/2014/main" id="{075C89A7-7592-01AC-C236-92B323BE77B1}"/>
              </a:ext>
            </a:extLst>
          </p:cNvPr>
          <p:cNvSpPr/>
          <p:nvPr/>
        </p:nvSpPr>
        <p:spPr>
          <a:xfrm>
            <a:off x="4870938" y="2286000"/>
            <a:ext cx="9759462" cy="5029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2" name="Straight Connector 11">
            <a:extLst>
              <a:ext uri="{FF2B5EF4-FFF2-40B4-BE49-F238E27FC236}">
                <a16:creationId xmlns:a16="http://schemas.microsoft.com/office/drawing/2014/main" id="{FCAD0F41-1ADC-D769-0379-255FE554FE00}"/>
              </a:ext>
            </a:extLst>
          </p:cNvPr>
          <p:cNvCxnSpPr>
            <a:cxnSpLocks/>
          </p:cNvCxnSpPr>
          <p:nvPr/>
        </p:nvCxnSpPr>
        <p:spPr>
          <a:xfrm>
            <a:off x="4861599" y="2171700"/>
            <a:ext cx="0" cy="52665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1DD24FA5-81AC-B8F0-94BD-11DEE39787F4}"/>
              </a:ext>
            </a:extLst>
          </p:cNvPr>
          <p:cNvSpPr txBox="1">
            <a:spLocks/>
          </p:cNvSpPr>
          <p:nvPr/>
        </p:nvSpPr>
        <p:spPr>
          <a:xfrm>
            <a:off x="5239567" y="3200400"/>
            <a:ext cx="8502810" cy="2883877"/>
          </a:xfrm>
          <a:prstGeom prst="rect">
            <a:avLst/>
          </a:prstGeom>
        </p:spPr>
        <p:txBody>
          <a:bodyPr tIns="0"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lvl="2" indent="0">
              <a:spcBef>
                <a:spcPts val="1000"/>
              </a:spcBef>
              <a:buClr>
                <a:srgbClr val="002677"/>
              </a:buClr>
              <a:buNone/>
            </a:pPr>
            <a:r>
              <a:rPr lang="en-US" altLang="en-US" sz="2200" b="1" spc="10" dirty="0">
                <a:solidFill>
                  <a:srgbClr val="002577"/>
                </a:solidFill>
                <a:latin typeface="Segoe UI" panose="020B0502040204020203" pitchFamily="34" charset="0"/>
                <a:cs typeface="Segoe UI" panose="020B0502040204020203" pitchFamily="34" charset="0"/>
              </a:rPr>
              <a:t>Considerations for selecting the type of </a:t>
            </a:r>
            <a:br>
              <a:rPr lang="en-US" altLang="en-US" sz="2200" b="1" spc="10" dirty="0">
                <a:solidFill>
                  <a:srgbClr val="002577"/>
                </a:solidFill>
                <a:latin typeface="Segoe UI" panose="020B0502040204020203" pitchFamily="34" charset="0"/>
                <a:cs typeface="Segoe UI" panose="020B0502040204020203" pitchFamily="34" charset="0"/>
              </a:rPr>
            </a:br>
            <a:r>
              <a:rPr lang="en-US" altLang="en-US" sz="2200" b="1" spc="10" dirty="0">
                <a:solidFill>
                  <a:srgbClr val="002577"/>
                </a:solidFill>
                <a:latin typeface="Segoe UI" panose="020B0502040204020203" pitchFamily="34" charset="0"/>
                <a:cs typeface="Segoe UI" panose="020B0502040204020203" pitchFamily="34" charset="0"/>
              </a:rPr>
              <a:t>permanent coverage:</a:t>
            </a:r>
          </a:p>
          <a:p>
            <a:pPr marL="288925" lvl="2" indent="-282575">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May be lower cost than VL and WL</a:t>
            </a:r>
          </a:p>
          <a:p>
            <a:pPr marL="288925" lvl="2" indent="-282575">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Premium flexibility</a:t>
            </a:r>
          </a:p>
          <a:p>
            <a:pPr marL="288925" lvl="2" indent="-282575">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Useful when business cash flow availability varies</a:t>
            </a:r>
          </a:p>
          <a:p>
            <a:pPr marL="273050" indent="-273050">
              <a:lnSpc>
                <a:spcPts val="2400"/>
              </a:lnSpc>
              <a:spcBef>
                <a:spcPts val="1000"/>
              </a:spcBef>
              <a:buClr>
                <a:srgbClr val="002577"/>
              </a:buClr>
              <a:buFont typeface="Courier New" panose="02070309020205020404" pitchFamily="49" charset="0"/>
              <a:buChar char="o"/>
            </a:pPr>
            <a:endParaRPr lang="en-US" sz="2000" noProof="1">
              <a:solidFill>
                <a:srgbClr val="002577"/>
              </a:solidFill>
              <a:latin typeface="Segoe UI" panose="020B0502040204020203" pitchFamily="34" charset="0"/>
              <a:cs typeface="Segoe UI" panose="020B0502040204020203" pitchFamily="34" charset="0"/>
            </a:endParaRPr>
          </a:p>
        </p:txBody>
      </p:sp>
      <p:sp>
        <p:nvSpPr>
          <p:cNvPr id="7" name="Title 3">
            <a:extLst>
              <a:ext uri="{FF2B5EF4-FFF2-40B4-BE49-F238E27FC236}">
                <a16:creationId xmlns:a16="http://schemas.microsoft.com/office/drawing/2014/main" id="{8936F095-5018-7837-BD3F-0C283648BC12}"/>
              </a:ext>
            </a:extLst>
          </p:cNvPr>
          <p:cNvSpPr>
            <a:spLocks noGrp="1"/>
          </p:cNvSpPr>
          <p:nvPr>
            <p:ph type="ctrTitle"/>
          </p:nvPr>
        </p:nvSpPr>
        <p:spPr>
          <a:xfrm>
            <a:off x="364864" y="362384"/>
            <a:ext cx="13389236" cy="575833"/>
          </a:xfrm>
        </p:spPr>
        <p:txBody>
          <a:bodyPr/>
          <a:lstStyle/>
          <a:p>
            <a:r>
              <a:rPr lang="en-US" dirty="0">
                <a:latin typeface="Segoe UI" panose="020B0502040204020203" pitchFamily="34" charset="0"/>
                <a:sym typeface="Segoe UI" panose="020B0502040204020203" pitchFamily="34" charset="0"/>
              </a:rPr>
              <a:t>Selecting the appropriate kind of life insurance</a:t>
            </a:r>
          </a:p>
        </p:txBody>
      </p:sp>
    </p:spTree>
    <p:extLst>
      <p:ext uri="{BB962C8B-B14F-4D97-AF65-F5344CB8AC3E}">
        <p14:creationId xmlns:p14="http://schemas.microsoft.com/office/powerpoint/2010/main" val="2711994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7917823-0BCC-4B4E-A2B0-AB81392218F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39" name="Footer Placeholder 3">
            <a:extLst>
              <a:ext uri="{FF2B5EF4-FFF2-40B4-BE49-F238E27FC236}">
                <a16:creationId xmlns:a16="http://schemas.microsoft.com/office/drawing/2014/main" id="{3BBF27EB-45C9-2D4B-8BEA-068E34052CC9}"/>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8" name="Subtitle 4">
            <a:extLst>
              <a:ext uri="{FF2B5EF4-FFF2-40B4-BE49-F238E27FC236}">
                <a16:creationId xmlns:a16="http://schemas.microsoft.com/office/drawing/2014/main" id="{334B55C8-82A1-202A-D5CA-5CB8306742DD}"/>
              </a:ext>
            </a:extLst>
          </p:cNvPr>
          <p:cNvSpPr txBox="1">
            <a:spLocks/>
          </p:cNvSpPr>
          <p:nvPr/>
        </p:nvSpPr>
        <p:spPr>
          <a:xfrm>
            <a:off x="378069" y="2303585"/>
            <a:ext cx="4460630" cy="5011615"/>
          </a:xfrm>
          <a:prstGeom prst="rect">
            <a:avLst/>
          </a:prstGeom>
        </p:spPr>
        <p:txBody>
          <a:bodyPr tIns="0" b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spcBef>
                <a:spcPts val="0"/>
              </a:spcBef>
              <a:buNone/>
            </a:pPr>
            <a:r>
              <a:rPr lang="en-US" sz="4500" b="1" dirty="0">
                <a:solidFill>
                  <a:schemeClr val="bg2"/>
                </a:solidFill>
                <a:latin typeface="Segoe UI" panose="020B0502040204020203" pitchFamily="34" charset="0"/>
                <a:ea typeface="Palatino" pitchFamily="2" charset="77"/>
                <a:cs typeface="Segoe UI" panose="020B0502040204020203" pitchFamily="34" charset="0"/>
              </a:rPr>
              <a:t>Variable universal life</a:t>
            </a:r>
            <a:br>
              <a:rPr lang="en-US" sz="4500" b="1" dirty="0">
                <a:solidFill>
                  <a:schemeClr val="bg2"/>
                </a:solidFill>
                <a:latin typeface="Segoe UI" panose="020B0502040204020203" pitchFamily="34" charset="0"/>
                <a:ea typeface="Palatino" pitchFamily="2" charset="77"/>
                <a:cs typeface="Segoe UI" panose="020B0502040204020203" pitchFamily="34" charset="0"/>
              </a:rPr>
            </a:br>
            <a:r>
              <a:rPr lang="en-US" sz="4500" b="1" dirty="0">
                <a:solidFill>
                  <a:schemeClr val="bg2"/>
                </a:solidFill>
                <a:latin typeface="Segoe UI" panose="020B0502040204020203" pitchFamily="34" charset="0"/>
                <a:ea typeface="Palatino" pitchFamily="2" charset="77"/>
                <a:cs typeface="Segoe UI" panose="020B0502040204020203" pitchFamily="34" charset="0"/>
              </a:rPr>
              <a:t>(VUL)</a:t>
            </a:r>
            <a:endParaRPr lang="en-US" sz="4500" b="1" dirty="0">
              <a:solidFill>
                <a:schemeClr val="bg2"/>
              </a:solidFill>
              <a:latin typeface="Segoe UI" panose="020B0502040204020203" pitchFamily="34" charset="0"/>
              <a:cs typeface="Segoe UI" panose="020B0502040204020203" pitchFamily="34" charset="0"/>
              <a:sym typeface="Segoe UI" panose="020B0502040204020203" pitchFamily="34" charset="0"/>
            </a:endParaRPr>
          </a:p>
        </p:txBody>
      </p:sp>
      <p:sp>
        <p:nvSpPr>
          <p:cNvPr id="21" name="Rectangle 20">
            <a:extLst>
              <a:ext uri="{FF2B5EF4-FFF2-40B4-BE49-F238E27FC236}">
                <a16:creationId xmlns:a16="http://schemas.microsoft.com/office/drawing/2014/main" id="{075C89A7-7592-01AC-C236-92B323BE77B1}"/>
              </a:ext>
            </a:extLst>
          </p:cNvPr>
          <p:cNvSpPr/>
          <p:nvPr/>
        </p:nvSpPr>
        <p:spPr>
          <a:xfrm>
            <a:off x="4870938" y="2286000"/>
            <a:ext cx="9759462" cy="50292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12" name="Straight Connector 11">
            <a:extLst>
              <a:ext uri="{FF2B5EF4-FFF2-40B4-BE49-F238E27FC236}">
                <a16:creationId xmlns:a16="http://schemas.microsoft.com/office/drawing/2014/main" id="{FCAD0F41-1ADC-D769-0379-255FE554FE00}"/>
              </a:ext>
            </a:extLst>
          </p:cNvPr>
          <p:cNvCxnSpPr>
            <a:cxnSpLocks/>
          </p:cNvCxnSpPr>
          <p:nvPr/>
        </p:nvCxnSpPr>
        <p:spPr>
          <a:xfrm>
            <a:off x="4861599" y="2171700"/>
            <a:ext cx="0" cy="52665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 Placeholder 10">
            <a:extLst>
              <a:ext uri="{FF2B5EF4-FFF2-40B4-BE49-F238E27FC236}">
                <a16:creationId xmlns:a16="http://schemas.microsoft.com/office/drawing/2014/main" id="{1DD24FA5-81AC-B8F0-94BD-11DEE39787F4}"/>
              </a:ext>
            </a:extLst>
          </p:cNvPr>
          <p:cNvSpPr txBox="1">
            <a:spLocks/>
          </p:cNvSpPr>
          <p:nvPr/>
        </p:nvSpPr>
        <p:spPr>
          <a:xfrm>
            <a:off x="5239567" y="3200400"/>
            <a:ext cx="8502810" cy="4114800"/>
          </a:xfrm>
          <a:prstGeom prst="rect">
            <a:avLst/>
          </a:prstGeom>
        </p:spPr>
        <p:txBody>
          <a:bodyPr tIns="0"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lvl="2" indent="0">
              <a:spcBef>
                <a:spcPts val="1000"/>
              </a:spcBef>
              <a:buClr>
                <a:srgbClr val="002677"/>
              </a:buClr>
              <a:buNone/>
            </a:pPr>
            <a:r>
              <a:rPr lang="en-US" altLang="en-US" sz="2200" b="1" spc="10" dirty="0">
                <a:solidFill>
                  <a:srgbClr val="002577"/>
                </a:solidFill>
                <a:latin typeface="Segoe UI" panose="020B0502040204020203" pitchFamily="34" charset="0"/>
                <a:cs typeface="Segoe UI" panose="020B0502040204020203" pitchFamily="34" charset="0"/>
              </a:rPr>
              <a:t>Considerations for selecting the type of permanent coverage:</a:t>
            </a:r>
          </a:p>
          <a:p>
            <a:pPr marL="288925" lvl="2" indent="-282575">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Offers upside potential of market performance</a:t>
            </a:r>
          </a:p>
          <a:p>
            <a:pPr marL="577850" lvl="3" indent="-288925">
              <a:lnSpc>
                <a:spcPct val="100000"/>
              </a:lnSpc>
              <a:spcBef>
                <a:spcPts val="1200"/>
              </a:spcBef>
              <a:buClr>
                <a:srgbClr val="002677"/>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Using option 2 type of design potentially allows policy face amount to rise with general equity market. Potentially help track general rise in costs.</a:t>
            </a:r>
          </a:p>
          <a:p>
            <a:pPr marL="288925" lvl="2" indent="-282575">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Like UL, cash values and flexibility are key</a:t>
            </a:r>
          </a:p>
          <a:p>
            <a:pPr marL="288925" lvl="2" indent="-282575">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Greater employer risk tolerance </a:t>
            </a:r>
          </a:p>
          <a:p>
            <a:pPr marL="288925" lvl="2" indent="-282575">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Useful for coverage for loss of business value </a:t>
            </a:r>
            <a:r>
              <a:rPr lang="en-US" altLang="en-US" sz="200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altLang="en-US" sz="2000" dirty="0">
                <a:solidFill>
                  <a:srgbClr val="002677"/>
                </a:solidFill>
                <a:latin typeface="Segoe UI" panose="020B0502040204020203" pitchFamily="34" charset="0"/>
                <a:cs typeface="Segoe UI" panose="020B0502040204020203" pitchFamily="34" charset="0"/>
              </a:rPr>
              <a:t>using funds in the business’ sector</a:t>
            </a:r>
            <a:r>
              <a:rPr lang="en-US" altLang="en-US" sz="200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p>
          <a:p>
            <a:pPr marL="273050" indent="-273050">
              <a:lnSpc>
                <a:spcPts val="2400"/>
              </a:lnSpc>
              <a:spcBef>
                <a:spcPts val="1000"/>
              </a:spcBef>
              <a:buClr>
                <a:srgbClr val="002577"/>
              </a:buClr>
              <a:buFont typeface="Courier New" panose="02070309020205020404" pitchFamily="49" charset="0"/>
              <a:buChar char="o"/>
            </a:pPr>
            <a:endParaRPr lang="en-US" sz="2000" noProof="1">
              <a:solidFill>
                <a:srgbClr val="002577"/>
              </a:solidFill>
              <a:latin typeface="Segoe UI" panose="020B0502040204020203" pitchFamily="34" charset="0"/>
              <a:cs typeface="Segoe UI" panose="020B0502040204020203" pitchFamily="34" charset="0"/>
            </a:endParaRPr>
          </a:p>
        </p:txBody>
      </p:sp>
      <p:sp>
        <p:nvSpPr>
          <p:cNvPr id="6" name="Title 3">
            <a:extLst>
              <a:ext uri="{FF2B5EF4-FFF2-40B4-BE49-F238E27FC236}">
                <a16:creationId xmlns:a16="http://schemas.microsoft.com/office/drawing/2014/main" id="{4023E9C7-460C-73B1-9439-4DB3F3A55EE3}"/>
              </a:ext>
            </a:extLst>
          </p:cNvPr>
          <p:cNvSpPr>
            <a:spLocks noGrp="1"/>
          </p:cNvSpPr>
          <p:nvPr>
            <p:ph type="ctrTitle"/>
          </p:nvPr>
        </p:nvSpPr>
        <p:spPr>
          <a:xfrm>
            <a:off x="364864" y="362384"/>
            <a:ext cx="13389236" cy="575833"/>
          </a:xfrm>
        </p:spPr>
        <p:txBody>
          <a:bodyPr/>
          <a:lstStyle/>
          <a:p>
            <a:r>
              <a:rPr lang="en-US" dirty="0">
                <a:latin typeface="Segoe UI" panose="020B0502040204020203" pitchFamily="34" charset="0"/>
                <a:sym typeface="Segoe UI" panose="020B0502040204020203" pitchFamily="34" charset="0"/>
              </a:rPr>
              <a:t>Selecting the appropriate kind of life insurance</a:t>
            </a:r>
          </a:p>
        </p:txBody>
      </p:sp>
    </p:spTree>
    <p:extLst>
      <p:ext uri="{BB962C8B-B14F-4D97-AF65-F5344CB8AC3E}">
        <p14:creationId xmlns:p14="http://schemas.microsoft.com/office/powerpoint/2010/main" val="2747797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F1F951-7F2D-127E-CD23-ECD78D013378}"/>
              </a:ext>
            </a:extLst>
          </p:cNvPr>
          <p:cNvSpPr/>
          <p:nvPr/>
        </p:nvSpPr>
        <p:spPr>
          <a:xfrm>
            <a:off x="7" y="3324226"/>
            <a:ext cx="3653943" cy="3990973"/>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2" name="Rectangle 11">
            <a:extLst>
              <a:ext uri="{FF2B5EF4-FFF2-40B4-BE49-F238E27FC236}">
                <a16:creationId xmlns:a16="http://schemas.microsoft.com/office/drawing/2014/main" id="{733937E6-E7C4-FA35-D6D3-ACB23227E827}"/>
              </a:ext>
            </a:extLst>
          </p:cNvPr>
          <p:cNvSpPr/>
          <p:nvPr/>
        </p:nvSpPr>
        <p:spPr>
          <a:xfrm>
            <a:off x="3648493" y="3324224"/>
            <a:ext cx="3653943" cy="3990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3" name="Rectangle 12">
            <a:extLst>
              <a:ext uri="{FF2B5EF4-FFF2-40B4-BE49-F238E27FC236}">
                <a16:creationId xmlns:a16="http://schemas.microsoft.com/office/drawing/2014/main" id="{952CBE8D-A247-B83B-B141-2B831F32E4BE}"/>
              </a:ext>
            </a:extLst>
          </p:cNvPr>
          <p:cNvSpPr/>
          <p:nvPr/>
        </p:nvSpPr>
        <p:spPr>
          <a:xfrm>
            <a:off x="7296977" y="3324224"/>
            <a:ext cx="3653943" cy="3990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solidFill>
                <a:srgbClr val="73C0FF"/>
              </a:solidFill>
              <a:latin typeface="Segoe UI" panose="020B0502040204020203" pitchFamily="34" charset="0"/>
              <a:sym typeface="Segoe UI" panose="020B0502040204020203" pitchFamily="34" charset="0"/>
            </a:endParaRPr>
          </a:p>
        </p:txBody>
      </p:sp>
      <p:sp>
        <p:nvSpPr>
          <p:cNvPr id="18" name="Rectangle 17">
            <a:extLst>
              <a:ext uri="{FF2B5EF4-FFF2-40B4-BE49-F238E27FC236}">
                <a16:creationId xmlns:a16="http://schemas.microsoft.com/office/drawing/2014/main" id="{B6B7D4BD-3481-6B3C-8F81-C1E88DC1A489}"/>
              </a:ext>
            </a:extLst>
          </p:cNvPr>
          <p:cNvSpPr/>
          <p:nvPr/>
        </p:nvSpPr>
        <p:spPr>
          <a:xfrm>
            <a:off x="10956818" y="3324224"/>
            <a:ext cx="3677335" cy="39909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cxnSp>
        <p:nvCxnSpPr>
          <p:cNvPr id="23" name="Straight Connector 22">
            <a:extLst>
              <a:ext uri="{FF2B5EF4-FFF2-40B4-BE49-F238E27FC236}">
                <a16:creationId xmlns:a16="http://schemas.microsoft.com/office/drawing/2014/main" id="{4AC5B48B-20C3-E5DF-F1D4-0B077DAC3EA0}"/>
              </a:ext>
            </a:extLst>
          </p:cNvPr>
          <p:cNvCxnSpPr/>
          <p:nvPr/>
        </p:nvCxnSpPr>
        <p:spPr>
          <a:xfrm>
            <a:off x="3648485" y="2206659"/>
            <a:ext cx="0" cy="521208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425560-E6FA-6A1D-CAD6-755BF63121CB}"/>
              </a:ext>
            </a:extLst>
          </p:cNvPr>
          <p:cNvCxnSpPr/>
          <p:nvPr/>
        </p:nvCxnSpPr>
        <p:spPr>
          <a:xfrm>
            <a:off x="7319049" y="2181945"/>
            <a:ext cx="0" cy="521208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EE241D-1F82-8A9E-94E6-07FF958D4534}"/>
              </a:ext>
            </a:extLst>
          </p:cNvPr>
          <p:cNvCxnSpPr/>
          <p:nvPr/>
        </p:nvCxnSpPr>
        <p:spPr>
          <a:xfrm>
            <a:off x="10950912" y="2194302"/>
            <a:ext cx="0" cy="521208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4">
            <a:extLst>
              <a:ext uri="{FF2B5EF4-FFF2-40B4-BE49-F238E27FC236}">
                <a16:creationId xmlns:a16="http://schemas.microsoft.com/office/drawing/2014/main" id="{2458DEAC-4F83-0E8C-F144-86E3B9B64F4E}"/>
              </a:ext>
            </a:extLst>
          </p:cNvPr>
          <p:cNvSpPr txBox="1">
            <a:spLocks/>
          </p:cNvSpPr>
          <p:nvPr/>
        </p:nvSpPr>
        <p:spPr>
          <a:xfrm>
            <a:off x="1" y="2286000"/>
            <a:ext cx="14630400" cy="1059374"/>
          </a:xfrm>
          <a:prstGeom prst="rect">
            <a:avLst/>
          </a:prstGeom>
          <a:solidFill>
            <a:schemeClr val="bg1"/>
          </a:solidFill>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endParaRPr lang="en-US" b="0" spc="10" dirty="0">
              <a:solidFill>
                <a:schemeClr val="bg2"/>
              </a:solidFill>
              <a:ea typeface="Palatino" pitchFamily="2" charset="77"/>
              <a:cs typeface="Segoe UI" panose="020B0502040204020203" pitchFamily="34" charset="0"/>
            </a:endParaRPr>
          </a:p>
        </p:txBody>
      </p: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59728" y="456530"/>
            <a:ext cx="13831055" cy="912128"/>
          </a:xfrm>
        </p:spPr>
        <p:txBody>
          <a:bodyPr/>
          <a:lstStyle/>
          <a:p>
            <a:r>
              <a:rPr lang="en-US" dirty="0">
                <a:solidFill>
                  <a:srgbClr val="002677"/>
                </a:solidFill>
              </a:rPr>
              <a:t>Selecting the appropriate kind of life insurance</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2" y="3874028"/>
            <a:ext cx="3019723" cy="2532002"/>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350">
              <a:lnSpc>
                <a:spcPct val="100000"/>
              </a:lnSpc>
              <a:buClr>
                <a:srgbClr val="002677"/>
              </a:buClr>
            </a:pPr>
            <a:r>
              <a:rPr lang="en-US" altLang="en-US" b="0" dirty="0">
                <a:solidFill>
                  <a:schemeClr val="bg2"/>
                </a:solidFill>
              </a:rPr>
              <a:t>When investing in variable life insurance, the portfolio is professionally managed, </a:t>
            </a:r>
            <a:r>
              <a:rPr lang="en-US" altLang="en-US" b="0" spc="10" dirty="0">
                <a:solidFill>
                  <a:schemeClr val="bg2"/>
                </a:solidFill>
              </a:rPr>
              <a:t>including portfolio </a:t>
            </a:r>
            <a:r>
              <a:rPr lang="en-US" altLang="en-US" b="0" dirty="0">
                <a:solidFill>
                  <a:schemeClr val="bg2"/>
                </a:solidFill>
              </a:rPr>
              <a:t>performance, and remains consistent with the investment goals. </a:t>
            </a:r>
          </a:p>
        </p:txBody>
      </p:sp>
      <p:sp>
        <p:nvSpPr>
          <p:cNvPr id="28" name="Text Placeholder 4">
            <a:extLst>
              <a:ext uri="{FF2B5EF4-FFF2-40B4-BE49-F238E27FC236}">
                <a16:creationId xmlns:a16="http://schemas.microsoft.com/office/drawing/2014/main" id="{088B4DD3-71F6-976D-642F-320BB59DD5D3}"/>
              </a:ext>
            </a:extLst>
          </p:cNvPr>
          <p:cNvSpPr txBox="1">
            <a:spLocks/>
          </p:cNvSpPr>
          <p:nvPr/>
        </p:nvSpPr>
        <p:spPr>
          <a:xfrm>
            <a:off x="3999074" y="3874027"/>
            <a:ext cx="3108818" cy="2993497"/>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350">
              <a:lnSpc>
                <a:spcPct val="100000"/>
              </a:lnSpc>
              <a:buClr>
                <a:srgbClr val="002677"/>
              </a:buClr>
            </a:pPr>
            <a:r>
              <a:rPr lang="en-US" altLang="en-US" b="0" dirty="0">
                <a:solidFill>
                  <a:schemeClr val="bg2"/>
                </a:solidFill>
              </a:rPr>
              <a:t>Variable life insurance contracts have investment management fees, mortality and expense risk charges, insurance charges, surrender charges and charges for some optional benefits. All should be considered before a purchase is made. </a:t>
            </a:r>
          </a:p>
        </p:txBody>
      </p:sp>
      <p:sp>
        <p:nvSpPr>
          <p:cNvPr id="29" name="Text Placeholder 4">
            <a:extLst>
              <a:ext uri="{FF2B5EF4-FFF2-40B4-BE49-F238E27FC236}">
                <a16:creationId xmlns:a16="http://schemas.microsoft.com/office/drawing/2014/main" id="{CFA74B17-8659-839C-C10F-AE9F2EF8717E}"/>
              </a:ext>
            </a:extLst>
          </p:cNvPr>
          <p:cNvSpPr txBox="1">
            <a:spLocks/>
          </p:cNvSpPr>
          <p:nvPr/>
        </p:nvSpPr>
        <p:spPr>
          <a:xfrm>
            <a:off x="7788737" y="3874028"/>
            <a:ext cx="2844980" cy="1590198"/>
          </a:xfrm>
          <a:prstGeom prst="rect">
            <a:avLst/>
          </a:prstGeom>
        </p:spPr>
        <p:txBody>
          <a:bodyPr lIns="0" rIns="0"/>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chemeClr val="bg2"/>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162B48"/>
              </a:buClr>
            </a:pPr>
            <a:r>
              <a:rPr lang="en-US" altLang="en-US" b="0" dirty="0">
                <a:latin typeface="Segoe UI" panose="020B0502040204020203" pitchFamily="34" charset="0"/>
                <a:cs typeface="Segoe UI" panose="020B0502040204020203" pitchFamily="34" charset="0"/>
              </a:rPr>
              <a:t>All guarantees are based on the claims-paying ability of the issuing insurance company and do not apply to subaccount performance.</a:t>
            </a:r>
          </a:p>
        </p:txBody>
      </p:sp>
      <p:sp>
        <p:nvSpPr>
          <p:cNvPr id="30" name="Text Placeholder 4">
            <a:extLst>
              <a:ext uri="{FF2B5EF4-FFF2-40B4-BE49-F238E27FC236}">
                <a16:creationId xmlns:a16="http://schemas.microsoft.com/office/drawing/2014/main" id="{7988FC3C-0DCD-975D-EE19-D5C7A1262B0A}"/>
              </a:ext>
            </a:extLst>
          </p:cNvPr>
          <p:cNvSpPr txBox="1">
            <a:spLocks/>
          </p:cNvSpPr>
          <p:nvPr/>
        </p:nvSpPr>
        <p:spPr>
          <a:xfrm>
            <a:off x="11325085" y="3874028"/>
            <a:ext cx="2952889" cy="3364972"/>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chemeClr val="bg2"/>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7938" indent="-7938">
              <a:lnSpc>
                <a:spcPct val="100000"/>
              </a:lnSpc>
              <a:buClr>
                <a:srgbClr val="162B48"/>
              </a:buClr>
            </a:pPr>
            <a:r>
              <a:rPr lang="en-US" altLang="en-US" sz="1600" b="1" dirty="0">
                <a:latin typeface="Segoe UI" panose="020B0502040204020203" pitchFamily="34" charset="0"/>
                <a:cs typeface="Segoe UI" panose="020B0502040204020203" pitchFamily="34" charset="0"/>
              </a:rPr>
              <a:t>Variable life insurance is sold by prospectus only, which contains more complete information, including investment objectives, risks, charges and expenses. Investors should read the prospectus carefully before investing or sending money. Contact your financial professional for a copy of the current prospectus. </a:t>
            </a:r>
          </a:p>
        </p:txBody>
      </p:sp>
      <p:cxnSp>
        <p:nvCxnSpPr>
          <p:cNvPr id="4" name="Straight Connector 3">
            <a:extLst>
              <a:ext uri="{FF2B5EF4-FFF2-40B4-BE49-F238E27FC236}">
                <a16:creationId xmlns:a16="http://schemas.microsoft.com/office/drawing/2014/main" id="{915DEBD7-5884-DA33-447B-DAA6A278C2C6}"/>
              </a:ext>
            </a:extLst>
          </p:cNvPr>
          <p:cNvCxnSpPr>
            <a:cxnSpLocks/>
          </p:cNvCxnSpPr>
          <p:nvPr/>
        </p:nvCxnSpPr>
        <p:spPr>
          <a:xfrm flipH="1">
            <a:off x="0" y="3343841"/>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801E3DF8-C162-ED5A-DC2A-C255836969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0992" y="2410841"/>
            <a:ext cx="768416" cy="768416"/>
          </a:xfrm>
          <a:prstGeom prst="rect">
            <a:avLst/>
          </a:prstGeom>
        </p:spPr>
      </p:pic>
    </p:spTree>
    <p:extLst>
      <p:ext uri="{BB962C8B-B14F-4D97-AF65-F5344CB8AC3E}">
        <p14:creationId xmlns:p14="http://schemas.microsoft.com/office/powerpoint/2010/main" val="318819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1D201A2-A417-FB44-FC8D-25D89BA4B1F6}"/>
              </a:ext>
            </a:extLst>
          </p:cNvPr>
          <p:cNvSpPr/>
          <p:nvPr/>
        </p:nvSpPr>
        <p:spPr>
          <a:xfrm>
            <a:off x="464608" y="2138385"/>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graphicFrame>
        <p:nvGraphicFramePr>
          <p:cNvPr id="4" name="Object 3" hidden="1">
            <a:extLst>
              <a:ext uri="{FF2B5EF4-FFF2-40B4-BE49-F238E27FC236}">
                <a16:creationId xmlns:a16="http://schemas.microsoft.com/office/drawing/2014/main" id="{751F2D36-0D34-F042-B03E-552586DDBAE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751F2D36-0D34-F042-B03E-552586DDBAE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 Placeholder 3">
            <a:extLst>
              <a:ext uri="{FF2B5EF4-FFF2-40B4-BE49-F238E27FC236}">
                <a16:creationId xmlns:a16="http://schemas.microsoft.com/office/drawing/2014/main" id="{94F296CD-A860-F84A-AF36-2C7D7BFB133F}"/>
              </a:ext>
            </a:extLst>
          </p:cNvPr>
          <p:cNvSpPr txBox="1">
            <a:spLocks/>
          </p:cNvSpPr>
          <p:nvPr/>
        </p:nvSpPr>
        <p:spPr>
          <a:xfrm>
            <a:off x="342146" y="365682"/>
            <a:ext cx="13831054" cy="736281"/>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altLang="en-US" sz="3500" b="1" dirty="0">
                <a:solidFill>
                  <a:schemeClr val="tx2"/>
                </a:solidFill>
                <a:latin typeface="Segoe UI" panose="020B0502040204020203" pitchFamily="34" charset="0"/>
                <a:cs typeface="Segoe UI" panose="020B0502040204020203" pitchFamily="34" charset="0"/>
              </a:rPr>
              <a:t>More life insurance funding considerations</a:t>
            </a:r>
            <a:endParaRPr lang="en-US" sz="3500" b="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 Placeholder 10">
            <a:extLst>
              <a:ext uri="{FF2B5EF4-FFF2-40B4-BE49-F238E27FC236}">
                <a16:creationId xmlns:a16="http://schemas.microsoft.com/office/drawing/2014/main" id="{E9E7DE57-713A-0547-8634-647DFF44AC23}"/>
              </a:ext>
            </a:extLst>
          </p:cNvPr>
          <p:cNvSpPr txBox="1">
            <a:spLocks/>
          </p:cNvSpPr>
          <p:nvPr/>
        </p:nvSpPr>
        <p:spPr>
          <a:xfrm>
            <a:off x="469899" y="3511550"/>
            <a:ext cx="7235593" cy="2755900"/>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350" lvl="1" indent="0">
              <a:lnSpc>
                <a:spcPct val="100000"/>
              </a:lnSpc>
              <a:spcBef>
                <a:spcPts val="1200"/>
              </a:spcBef>
              <a:buClr>
                <a:srgbClr val="162B48"/>
              </a:buClr>
              <a:buNone/>
            </a:pPr>
            <a:r>
              <a:rPr lang="en-US" altLang="en-US" sz="2200" b="1" spc="10" dirty="0">
                <a:solidFill>
                  <a:srgbClr val="002677"/>
                </a:solidFill>
                <a:latin typeface="Segoe UI" panose="020B0502040204020203" pitchFamily="34" charset="0"/>
                <a:cs typeface="Segoe UI" panose="020B0502040204020203" pitchFamily="34" charset="0"/>
              </a:rPr>
              <a:t>Policy design:</a:t>
            </a:r>
          </a:p>
          <a:p>
            <a:pPr marL="279400" lvl="1" indent="-273050">
              <a:lnSpc>
                <a:spcPct val="100000"/>
              </a:lnSpc>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Permanent life insurance policies are most efficient at maximum funding levels</a:t>
            </a:r>
          </a:p>
          <a:p>
            <a:pPr marL="279400" lvl="1" indent="-273050">
              <a:lnSpc>
                <a:spcPct val="100000"/>
              </a:lnSpc>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Higher IRR on cash value = better effect on earnings </a:t>
            </a:r>
          </a:p>
        </p:txBody>
      </p:sp>
      <p:cxnSp>
        <p:nvCxnSpPr>
          <p:cNvPr id="8" name="Straight Connector 7">
            <a:extLst>
              <a:ext uri="{FF2B5EF4-FFF2-40B4-BE49-F238E27FC236}">
                <a16:creationId xmlns:a16="http://schemas.microsoft.com/office/drawing/2014/main" id="{2DD8F488-0754-D24E-9392-417E8232BA6A}"/>
              </a:ext>
            </a:extLst>
          </p:cNvPr>
          <p:cNvCxnSpPr>
            <a:cxnSpLocks/>
          </p:cNvCxnSpPr>
          <p:nvPr/>
        </p:nvCxnSpPr>
        <p:spPr>
          <a:xfrm>
            <a:off x="457200" y="33638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664BF2F6-9E94-F441-9DDF-965ABE79B9B5}"/>
              </a:ext>
            </a:extLst>
          </p:cNvPr>
          <p:cNvSpPr txBox="1">
            <a:spLocks/>
          </p:cNvSpPr>
          <p:nvPr/>
        </p:nvSpPr>
        <p:spPr>
          <a:xfrm>
            <a:off x="13892029" y="7612677"/>
            <a:ext cx="370072" cy="17467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C7AFF3D-0B71-614B-ACB6-7F45BDA6A838}" type="slidenum">
              <a:rPr lang="en-US" sz="960" b="1" smtClean="0">
                <a:solidFill>
                  <a:schemeClr val="tx2"/>
                </a:solidFill>
                <a:latin typeface="Segoe UI" panose="020B0502040204020203" pitchFamily="34" charset="0"/>
                <a:sym typeface="Segoe UI" panose="020B0502040204020203" pitchFamily="34" charset="0"/>
              </a:rPr>
              <a:pPr algn="r">
                <a:defRPr/>
              </a:pPr>
              <a:t>39</a:t>
            </a:fld>
            <a:endParaRPr lang="en-US" sz="960" b="1" dirty="0">
              <a:solidFill>
                <a:schemeClr val="tx2"/>
              </a:solidFill>
              <a:latin typeface="Segoe UI" panose="020B0502040204020203" pitchFamily="34" charset="0"/>
              <a:sym typeface="Segoe UI" panose="020B0502040204020203" pitchFamily="34" charset="0"/>
            </a:endParaRPr>
          </a:p>
        </p:txBody>
      </p:sp>
      <p:sp>
        <p:nvSpPr>
          <p:cNvPr id="2" name="Text Placeholder 10">
            <a:extLst>
              <a:ext uri="{FF2B5EF4-FFF2-40B4-BE49-F238E27FC236}">
                <a16:creationId xmlns:a16="http://schemas.microsoft.com/office/drawing/2014/main" id="{3F07FBE7-4694-1D5D-6407-4766B82F5122}"/>
              </a:ext>
            </a:extLst>
          </p:cNvPr>
          <p:cNvSpPr txBox="1">
            <a:spLocks/>
          </p:cNvSpPr>
          <p:nvPr/>
        </p:nvSpPr>
        <p:spPr>
          <a:xfrm>
            <a:off x="8128000" y="4006850"/>
            <a:ext cx="5840451" cy="2984500"/>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79400" lvl="1" indent="-273050">
              <a:lnSpc>
                <a:spcPct val="100000"/>
              </a:lnSpc>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When earnings are a key concern, design policy to mitigate effect on retained earnings as much as possible</a:t>
            </a:r>
          </a:p>
          <a:p>
            <a:pPr marL="279400" lvl="1" indent="-273050">
              <a:lnSpc>
                <a:spcPct val="100000"/>
              </a:lnSpc>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Look for policy design resulting in policy cash value equal to the cumulative premiums</a:t>
            </a:r>
          </a:p>
          <a:p>
            <a:pPr marL="571500" lvl="2" indent="-292100">
              <a:lnSpc>
                <a:spcPct val="100000"/>
              </a:lnSpc>
              <a:spcBef>
                <a:spcPts val="8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Ideally in the first policy year, but </a:t>
            </a:r>
          </a:p>
          <a:p>
            <a:pPr marL="571500" lvl="2" indent="-292100">
              <a:lnSpc>
                <a:spcPct val="100000"/>
              </a:lnSpc>
              <a:spcBef>
                <a:spcPts val="8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No later than the 10th policy anniversary</a:t>
            </a:r>
          </a:p>
        </p:txBody>
      </p:sp>
      <p:sp>
        <p:nvSpPr>
          <p:cNvPr id="5" name="Footer Placeholder 4">
            <a:extLst>
              <a:ext uri="{FF2B5EF4-FFF2-40B4-BE49-F238E27FC236}">
                <a16:creationId xmlns:a16="http://schemas.microsoft.com/office/drawing/2014/main" id="{8821C8AA-1506-09BD-36AE-35B8CA0F9F00}"/>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pic>
        <p:nvPicPr>
          <p:cNvPr id="18" name="Graphic 17">
            <a:extLst>
              <a:ext uri="{FF2B5EF4-FFF2-40B4-BE49-F238E27FC236}">
                <a16:creationId xmlns:a16="http://schemas.microsoft.com/office/drawing/2014/main" id="{1416A770-9EEE-BC90-DAF4-E91C474C5E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773" y="2335580"/>
            <a:ext cx="538071" cy="490392"/>
          </a:xfrm>
          <a:prstGeom prst="rect">
            <a:avLst/>
          </a:prstGeom>
        </p:spPr>
      </p:pic>
      <p:sp>
        <p:nvSpPr>
          <p:cNvPr id="19" name="Text Placeholder 6">
            <a:extLst>
              <a:ext uri="{FF2B5EF4-FFF2-40B4-BE49-F238E27FC236}">
                <a16:creationId xmlns:a16="http://schemas.microsoft.com/office/drawing/2014/main" id="{36D23CEB-64FC-0C65-5B06-E6FDA9D92DC0}"/>
              </a:ext>
            </a:extLst>
          </p:cNvPr>
          <p:cNvSpPr txBox="1">
            <a:spLocks/>
          </p:cNvSpPr>
          <p:nvPr/>
        </p:nvSpPr>
        <p:spPr>
          <a:xfrm>
            <a:off x="1714500" y="2260600"/>
            <a:ext cx="12484099" cy="673100"/>
          </a:xfrm>
          <a:prstGeom prst="rect">
            <a:avLst/>
          </a:prstGeom>
        </p:spPr>
        <p:txBody>
          <a:bodyPr anchor="ctr" anchorCtr="0">
            <a:noAutofit/>
          </a:bodyPr>
          <a:lstStyle>
            <a:lvl1pPr marL="0" indent="0" algn="l" defTabSz="1097253" rtl="0" eaLnBrk="1" latinLnBrk="0" hangingPunct="1">
              <a:lnSpc>
                <a:spcPts val="3000"/>
              </a:lnSpc>
              <a:spcBef>
                <a:spcPts val="1200"/>
              </a:spcBef>
              <a:buFont typeface="Arial" panose="020B0604020202020204" pitchFamily="34" charset="0"/>
              <a:buNone/>
              <a:defRPr sz="3500" b="1"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2500" dirty="0">
                <a:solidFill>
                  <a:schemeClr val="accent1"/>
                </a:solidFill>
              </a:rPr>
              <a:t>Considerations for selecting the type of permanent coverage</a:t>
            </a:r>
            <a:endParaRPr lang="en-US" sz="2500" dirty="0">
              <a:solidFill>
                <a:schemeClr val="accent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86448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a suit and tie&#10;&#10;Description automatically generated">
            <a:extLst>
              <a:ext uri="{FF2B5EF4-FFF2-40B4-BE49-F238E27FC236}">
                <a16:creationId xmlns:a16="http://schemas.microsoft.com/office/drawing/2014/main" id="{CA9ABD2A-A539-B422-A1B6-AD2229353885}"/>
              </a:ext>
            </a:extLst>
          </p:cNvPr>
          <p:cNvPicPr>
            <a:picLocks noChangeAspect="1"/>
          </p:cNvPicPr>
          <p:nvPr/>
        </p:nvPicPr>
        <p:blipFill rotWithShape="1">
          <a:blip r:embed="rId4"/>
          <a:srcRect l="9209" t="7303" r="33271" b="52938"/>
          <a:stretch/>
        </p:blipFill>
        <p:spPr>
          <a:xfrm>
            <a:off x="459939" y="2485177"/>
            <a:ext cx="2741641" cy="2741641"/>
          </a:xfrm>
          <a:prstGeom prst="ellipse">
            <a:avLst/>
          </a:prstGeom>
        </p:spPr>
      </p:pic>
      <p:graphicFrame>
        <p:nvGraphicFramePr>
          <p:cNvPr id="4" name="Object 3" hidden="1">
            <a:extLst>
              <a:ext uri="{FF2B5EF4-FFF2-40B4-BE49-F238E27FC236}">
                <a16:creationId xmlns:a16="http://schemas.microsoft.com/office/drawing/2014/main" id="{BA4DEFE6-C52D-AA4E-89C6-15A727E3D35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BA4DEFE6-C52D-AA4E-89C6-15A727E3D35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0CF59E28-5992-8F4A-B73E-0EA52DA4B9B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7" name="Title 6">
            <a:extLst>
              <a:ext uri="{FF2B5EF4-FFF2-40B4-BE49-F238E27FC236}">
                <a16:creationId xmlns:a16="http://schemas.microsoft.com/office/drawing/2014/main" id="{A647480F-A42A-F843-B1C6-2D20B16F3C9A}"/>
              </a:ext>
            </a:extLst>
          </p:cNvPr>
          <p:cNvSpPr>
            <a:spLocks noGrp="1"/>
          </p:cNvSpPr>
          <p:nvPr>
            <p:ph type="ctrTitle"/>
          </p:nvPr>
        </p:nvSpPr>
        <p:spPr>
          <a:xfrm>
            <a:off x="347280" y="365316"/>
            <a:ext cx="10058400" cy="575833"/>
          </a:xfrm>
        </p:spPr>
        <p:txBody>
          <a:bodyPr/>
          <a:lstStyle/>
          <a:p>
            <a:r>
              <a:rPr lang="en-US" dirty="0">
                <a:latin typeface="Segoe UI" panose="020B0502040204020203" pitchFamily="34" charset="0"/>
                <a:sym typeface="Segoe UI" panose="020B0502040204020203" pitchFamily="34" charset="0"/>
              </a:rPr>
              <a:t>Why insure key people?</a:t>
            </a:r>
          </a:p>
        </p:txBody>
      </p:sp>
      <p:sp>
        <p:nvSpPr>
          <p:cNvPr id="8" name="Text Placeholder 7">
            <a:extLst>
              <a:ext uri="{FF2B5EF4-FFF2-40B4-BE49-F238E27FC236}">
                <a16:creationId xmlns:a16="http://schemas.microsoft.com/office/drawing/2014/main" id="{E13ED97A-02BD-2449-A402-CF04783DCA33}"/>
              </a:ext>
            </a:extLst>
          </p:cNvPr>
          <p:cNvSpPr>
            <a:spLocks noGrp="1"/>
          </p:cNvSpPr>
          <p:nvPr>
            <p:ph type="body" sz="quarter" idx="16"/>
          </p:nvPr>
        </p:nvSpPr>
        <p:spPr>
          <a:xfrm>
            <a:off x="3819872" y="2511993"/>
            <a:ext cx="7762524" cy="1999094"/>
          </a:xfrm>
        </p:spPr>
        <p:txBody>
          <a:bodyPr/>
          <a:lstStyle/>
          <a:p>
            <a:pPr marL="174625" indent="-174625">
              <a:lnSpc>
                <a:spcPts val="3200"/>
              </a:lnSpc>
            </a:pPr>
            <a:r>
              <a:rPr lang="en-US" sz="2700" b="1" spc="-10" dirty="0">
                <a:solidFill>
                  <a:schemeClr val="tx2"/>
                </a:solidFill>
                <a:latin typeface="Arial" panose="020B0604020202020204" pitchFamily="34" charset="0"/>
                <a:cs typeface="Arial" panose="020B0604020202020204" pitchFamily="34" charset="0"/>
              </a:rPr>
              <a:t>“</a:t>
            </a:r>
            <a:r>
              <a:rPr lang="en-US" altLang="en-US" sz="2700" b="1" spc="-10" dirty="0">
                <a:solidFill>
                  <a:schemeClr val="tx2"/>
                </a:solidFill>
                <a:latin typeface="Segoe UI Semibold" panose="020B0502040204020203" pitchFamily="34" charset="0"/>
                <a:cs typeface="Segoe UI Semibold" panose="020B0502040204020203" pitchFamily="34" charset="0"/>
              </a:rPr>
              <a:t>Take away my factories, my plants; take away my railroads, </a:t>
            </a:r>
            <a:r>
              <a:rPr lang="en-US" altLang="en-US" sz="2700" b="1" dirty="0">
                <a:solidFill>
                  <a:schemeClr val="tx2"/>
                </a:solidFill>
                <a:latin typeface="Segoe UI Semibold" panose="020B0502040204020203" pitchFamily="34" charset="0"/>
                <a:cs typeface="Segoe UI Semibold" panose="020B0502040204020203" pitchFamily="34" charset="0"/>
              </a:rPr>
              <a:t>my ships, my transportation; take away my money. Strip me of all of these, but </a:t>
            </a:r>
            <a:r>
              <a:rPr lang="en-US" altLang="en-US" sz="2700" b="1" dirty="0">
                <a:solidFill>
                  <a:schemeClr val="accent1"/>
                </a:solidFill>
                <a:latin typeface="Segoe UI" panose="020B0502040204020203" pitchFamily="34" charset="0"/>
                <a:cs typeface="Segoe UI" panose="020B0502040204020203" pitchFamily="34" charset="0"/>
              </a:rPr>
              <a:t>leave me my men, </a:t>
            </a:r>
            <a:r>
              <a:rPr lang="en-US" altLang="en-US" sz="2700" b="1" dirty="0">
                <a:solidFill>
                  <a:schemeClr val="tx2"/>
                </a:solidFill>
                <a:latin typeface="Segoe UI Semibold" panose="020B0502040204020203" pitchFamily="34" charset="0"/>
                <a:cs typeface="Segoe UI Semibold" panose="020B0502040204020203" pitchFamily="34" charset="0"/>
              </a:rPr>
              <a:t>and in two or three years </a:t>
            </a:r>
            <a:br>
              <a:rPr lang="en-US" altLang="en-US" sz="2700" b="1" dirty="0">
                <a:solidFill>
                  <a:schemeClr val="tx2"/>
                </a:solidFill>
                <a:latin typeface="Segoe UI Semibold" panose="020B0502040204020203" pitchFamily="34" charset="0"/>
                <a:cs typeface="Segoe UI Semibold" panose="020B0502040204020203" pitchFamily="34" charset="0"/>
              </a:rPr>
            </a:br>
            <a:r>
              <a:rPr lang="en-US" altLang="en-US" sz="2700" b="1" dirty="0">
                <a:solidFill>
                  <a:srgbClr val="3369FF"/>
                </a:solidFill>
                <a:latin typeface="Segoe UI" panose="020B0502040204020203" pitchFamily="34" charset="0"/>
                <a:cs typeface="Segoe UI" panose="020B0502040204020203" pitchFamily="34" charset="0"/>
              </a:rPr>
              <a:t>I will have them all again.</a:t>
            </a:r>
            <a:r>
              <a:rPr lang="en-US" altLang="en-US" sz="2700" b="1" dirty="0">
                <a:solidFill>
                  <a:srgbClr val="3369FF"/>
                </a:solidFill>
                <a:latin typeface="Arial" panose="020B0604020202020204" pitchFamily="34" charset="0"/>
                <a:cs typeface="Arial" panose="020B0604020202020204" pitchFamily="34" charset="0"/>
              </a:rPr>
              <a:t>” </a:t>
            </a:r>
            <a:endParaRPr lang="en-US" sz="2700" b="1" dirty="0">
              <a:solidFill>
                <a:srgbClr val="3369FF"/>
              </a:solidFill>
              <a:latin typeface="Arial" panose="020B0604020202020204" pitchFamily="34" charset="0"/>
              <a:cs typeface="Arial" panose="020B0604020202020204" pitchFamily="34" charset="0"/>
            </a:endParaRPr>
          </a:p>
          <a:p>
            <a:endParaRPr lang="en-US" sz="1600" dirty="0">
              <a:solidFill>
                <a:srgbClr val="002577"/>
              </a:solidFill>
              <a:cs typeface="Segoe UI" panose="020B0502040204020203" pitchFamily="34" charset="0"/>
            </a:endParaRPr>
          </a:p>
        </p:txBody>
      </p:sp>
      <p:sp>
        <p:nvSpPr>
          <p:cNvPr id="17" name="Text Box 4">
            <a:extLst>
              <a:ext uri="{FF2B5EF4-FFF2-40B4-BE49-F238E27FC236}">
                <a16:creationId xmlns:a16="http://schemas.microsoft.com/office/drawing/2014/main" id="{D10164CA-1428-CDFF-3984-2800432C27BC}"/>
              </a:ext>
            </a:extLst>
          </p:cNvPr>
          <p:cNvSpPr txBox="1">
            <a:spLocks noChangeArrowheads="1"/>
          </p:cNvSpPr>
          <p:nvPr/>
        </p:nvSpPr>
        <p:spPr bwMode="auto">
          <a:xfrm>
            <a:off x="4041771" y="4897279"/>
            <a:ext cx="42862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lvl1pPr defTabSz="1019175" eaLnBrk="0" hangingPunct="0">
              <a:spcBef>
                <a:spcPct val="20000"/>
              </a:spcBef>
              <a:buBlip>
                <a:blip r:embed="rId7"/>
              </a:buBlip>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1019175" eaLnBrk="0" hangingPunct="0">
              <a:spcBef>
                <a:spcPct val="20000"/>
              </a:spcBef>
              <a:buFont typeface="Arial" panose="020B0604020202020204" pitchFamily="34" charset="0"/>
              <a:defRPr b="1">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1019175" eaLnBrk="0" hangingPunct="0">
              <a:spcBef>
                <a:spcPct val="20000"/>
              </a:spcBef>
              <a:buClr>
                <a:schemeClr val="tx2"/>
              </a:buClr>
              <a:buFont typeface="Wingdings" panose="05000000000000000000" pitchFamily="2" charset="2"/>
              <a:buChar char=""/>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defTabSz="1019175" eaLnBrk="0" hangingPunct="0">
              <a:spcBef>
                <a:spcPct val="20000"/>
              </a:spcBef>
              <a:defRPr sz="16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1019175" eaLnBrk="0" hangingPunct="0">
              <a:spcBef>
                <a:spcPct val="20000"/>
              </a:spcBef>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1019175" eaLnBrk="0" fontAlgn="base" hangingPunct="0">
              <a:spcBef>
                <a:spcPct val="20000"/>
              </a:spcBef>
              <a:spcAft>
                <a:spcPct val="0"/>
              </a:spcAft>
              <a:buClr>
                <a:schemeClr val="tx2"/>
              </a:buClr>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73031" indent="-173031" eaLnBrk="1" hangingPunct="1">
              <a:buNone/>
            </a:pPr>
            <a:r>
              <a:rPr lang="en-US" altLang="en-US" sz="1600" dirty="0">
                <a:solidFill>
                  <a:srgbClr val="002577"/>
                </a:solidFill>
                <a:latin typeface="Segoe UI" panose="020B0502040204020203" pitchFamily="34" charset="0"/>
                <a:cs typeface="Segoe UI" panose="020B0502040204020203" pitchFamily="34" charset="0"/>
              </a:rPr>
              <a:t>— Andrew Carnegie</a:t>
            </a:r>
          </a:p>
        </p:txBody>
      </p:sp>
      <p:sp>
        <p:nvSpPr>
          <p:cNvPr id="2" name="Footer Placeholder 4">
            <a:extLst>
              <a:ext uri="{FF2B5EF4-FFF2-40B4-BE49-F238E27FC236}">
                <a16:creationId xmlns:a16="http://schemas.microsoft.com/office/drawing/2014/main" id="{0D8347E4-FF57-BF4C-CCC0-315AD0BD755E}"/>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92559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1D201A2-A417-FB44-FC8D-25D89BA4B1F6}"/>
              </a:ext>
            </a:extLst>
          </p:cNvPr>
          <p:cNvSpPr/>
          <p:nvPr/>
        </p:nvSpPr>
        <p:spPr>
          <a:xfrm>
            <a:off x="464608" y="2138385"/>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graphicFrame>
        <p:nvGraphicFramePr>
          <p:cNvPr id="4" name="Object 3" hidden="1">
            <a:extLst>
              <a:ext uri="{FF2B5EF4-FFF2-40B4-BE49-F238E27FC236}">
                <a16:creationId xmlns:a16="http://schemas.microsoft.com/office/drawing/2014/main" id="{751F2D36-0D34-F042-B03E-552586DDBAE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751F2D36-0D34-F042-B03E-552586DDBAE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 Placeholder 3">
            <a:extLst>
              <a:ext uri="{FF2B5EF4-FFF2-40B4-BE49-F238E27FC236}">
                <a16:creationId xmlns:a16="http://schemas.microsoft.com/office/drawing/2014/main" id="{94F296CD-A860-F84A-AF36-2C7D7BFB133F}"/>
              </a:ext>
            </a:extLst>
          </p:cNvPr>
          <p:cNvSpPr txBox="1">
            <a:spLocks/>
          </p:cNvSpPr>
          <p:nvPr/>
        </p:nvSpPr>
        <p:spPr>
          <a:xfrm>
            <a:off x="342146" y="365682"/>
            <a:ext cx="13831054" cy="736281"/>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altLang="en-US" sz="3500" b="1" dirty="0">
                <a:solidFill>
                  <a:schemeClr val="tx2"/>
                </a:solidFill>
                <a:latin typeface="Segoe UI" panose="020B0502040204020203" pitchFamily="34" charset="0"/>
                <a:cs typeface="Segoe UI" panose="020B0502040204020203" pitchFamily="34" charset="0"/>
              </a:rPr>
              <a:t>More life insurance funding considerations: riders</a:t>
            </a:r>
            <a:endParaRPr lang="en-US" sz="3500" b="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a:extLst>
              <a:ext uri="{FF2B5EF4-FFF2-40B4-BE49-F238E27FC236}">
                <a16:creationId xmlns:a16="http://schemas.microsoft.com/office/drawing/2014/main" id="{2DD8F488-0754-D24E-9392-417E8232BA6A}"/>
              </a:ext>
            </a:extLst>
          </p:cNvPr>
          <p:cNvCxnSpPr>
            <a:cxnSpLocks/>
          </p:cNvCxnSpPr>
          <p:nvPr/>
        </p:nvCxnSpPr>
        <p:spPr>
          <a:xfrm>
            <a:off x="457200" y="33638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664BF2F6-9E94-F441-9DDF-965ABE79B9B5}"/>
              </a:ext>
            </a:extLst>
          </p:cNvPr>
          <p:cNvSpPr txBox="1">
            <a:spLocks/>
          </p:cNvSpPr>
          <p:nvPr/>
        </p:nvSpPr>
        <p:spPr>
          <a:xfrm>
            <a:off x="13892029" y="7612677"/>
            <a:ext cx="370072" cy="17467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C7AFF3D-0B71-614B-ACB6-7F45BDA6A838}" type="slidenum">
              <a:rPr lang="en-US" sz="960" b="1" smtClean="0">
                <a:solidFill>
                  <a:schemeClr val="tx2"/>
                </a:solidFill>
                <a:latin typeface="Segoe UI" panose="020B0502040204020203" pitchFamily="34" charset="0"/>
                <a:sym typeface="Segoe UI" panose="020B0502040204020203" pitchFamily="34" charset="0"/>
              </a:rPr>
              <a:pPr algn="r">
                <a:defRPr/>
              </a:pPr>
              <a:t>40</a:t>
            </a:fld>
            <a:endParaRPr lang="en-US" sz="960" b="1" dirty="0">
              <a:solidFill>
                <a:schemeClr val="tx2"/>
              </a:solidFill>
              <a:latin typeface="Segoe UI" panose="020B0502040204020203" pitchFamily="34" charset="0"/>
              <a:sym typeface="Segoe UI" panose="020B0502040204020203" pitchFamily="34" charset="0"/>
            </a:endParaRPr>
          </a:p>
        </p:txBody>
      </p:sp>
      <p:sp>
        <p:nvSpPr>
          <p:cNvPr id="5" name="Footer Placeholder 4">
            <a:extLst>
              <a:ext uri="{FF2B5EF4-FFF2-40B4-BE49-F238E27FC236}">
                <a16:creationId xmlns:a16="http://schemas.microsoft.com/office/drawing/2014/main" id="{8821C8AA-1506-09BD-36AE-35B8CA0F9F00}"/>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pic>
        <p:nvPicPr>
          <p:cNvPr id="18" name="Graphic 17">
            <a:extLst>
              <a:ext uri="{FF2B5EF4-FFF2-40B4-BE49-F238E27FC236}">
                <a16:creationId xmlns:a16="http://schemas.microsoft.com/office/drawing/2014/main" id="{1416A770-9EEE-BC90-DAF4-E91C474C5E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773" y="2335580"/>
            <a:ext cx="538071" cy="490392"/>
          </a:xfrm>
          <a:prstGeom prst="rect">
            <a:avLst/>
          </a:prstGeom>
        </p:spPr>
      </p:pic>
      <p:sp>
        <p:nvSpPr>
          <p:cNvPr id="3" name="Text Placeholder 13">
            <a:extLst>
              <a:ext uri="{FF2B5EF4-FFF2-40B4-BE49-F238E27FC236}">
                <a16:creationId xmlns:a16="http://schemas.microsoft.com/office/drawing/2014/main" id="{65CA6ABB-A1A4-53D1-06B1-0FD65B7BF66D}"/>
              </a:ext>
            </a:extLst>
          </p:cNvPr>
          <p:cNvSpPr txBox="1">
            <a:spLocks/>
          </p:cNvSpPr>
          <p:nvPr/>
        </p:nvSpPr>
        <p:spPr>
          <a:xfrm>
            <a:off x="381862" y="3519587"/>
            <a:ext cx="6584545" cy="3004940"/>
          </a:xfrm>
          <a:prstGeom prst="rect">
            <a:avLst/>
          </a:prstGeom>
        </p:spPr>
        <p:txBody>
          <a:bodyPr>
            <a:noAutofit/>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lvl="2" indent="0">
              <a:lnSpc>
                <a:spcPct val="100000"/>
              </a:lnSpc>
              <a:spcBef>
                <a:spcPts val="1200"/>
              </a:spcBef>
              <a:buClr>
                <a:srgbClr val="002677"/>
              </a:buClr>
              <a:buNone/>
            </a:pPr>
            <a:r>
              <a:rPr lang="en-US" altLang="en-US" sz="2200" b="1" dirty="0">
                <a:solidFill>
                  <a:srgbClr val="002577"/>
                </a:solidFill>
                <a:latin typeface="Segoe UI" panose="020B0502040204020203" pitchFamily="34" charset="0"/>
                <a:cs typeface="Segoe UI" panose="020B0502040204020203" pitchFamily="34" charset="0"/>
              </a:rPr>
              <a:t>Waiver of premium:</a:t>
            </a:r>
            <a:endParaRPr lang="en-US" altLang="en-US" sz="2200" b="1" dirty="0">
              <a:solidFill>
                <a:srgbClr val="002677"/>
              </a:solidFill>
              <a:latin typeface="Segoe UI" panose="020B0502040204020203" pitchFamily="34" charset="0"/>
              <a:cs typeface="Segoe UI" panose="020B0502040204020203" pitchFamily="34" charset="0"/>
            </a:endParaRPr>
          </a:p>
          <a:p>
            <a:pPr marL="342900" lvl="2" indent="-336550">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If insured becomes permanently disabled,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redirect premium payments to coverage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on replacement</a:t>
            </a:r>
          </a:p>
          <a:p>
            <a:pPr marL="342900" lvl="2" indent="-336550">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Gross up waived premium cost and pay to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executive as a disability benefit</a:t>
            </a:r>
          </a:p>
        </p:txBody>
      </p:sp>
      <p:cxnSp>
        <p:nvCxnSpPr>
          <p:cNvPr id="11" name="Straight Connector 10">
            <a:extLst>
              <a:ext uri="{FF2B5EF4-FFF2-40B4-BE49-F238E27FC236}">
                <a16:creationId xmlns:a16="http://schemas.microsoft.com/office/drawing/2014/main" id="{16473C7E-AB79-65AF-4F0F-2FAE87C89FE9}"/>
              </a:ext>
            </a:extLst>
          </p:cNvPr>
          <p:cNvCxnSpPr>
            <a:cxnSpLocks/>
          </p:cNvCxnSpPr>
          <p:nvPr/>
        </p:nvCxnSpPr>
        <p:spPr>
          <a:xfrm>
            <a:off x="7315200" y="3532792"/>
            <a:ext cx="0" cy="2525108"/>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46589019-8D0F-6CB1-C087-1261E670CC45}"/>
              </a:ext>
            </a:extLst>
          </p:cNvPr>
          <p:cNvSpPr txBox="1">
            <a:spLocks/>
          </p:cNvSpPr>
          <p:nvPr/>
        </p:nvSpPr>
        <p:spPr>
          <a:xfrm>
            <a:off x="7448747" y="3519587"/>
            <a:ext cx="6342668" cy="3224113"/>
          </a:xfrm>
          <a:prstGeom prst="rect">
            <a:avLst/>
          </a:prstGeom>
        </p:spPr>
        <p:txBody>
          <a:bodyPr>
            <a:no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lvl="2" indent="0">
              <a:lnSpc>
                <a:spcPct val="100000"/>
              </a:lnSpc>
              <a:spcBef>
                <a:spcPts val="1200"/>
              </a:spcBef>
              <a:buClr>
                <a:srgbClr val="002677"/>
              </a:buClr>
              <a:buNone/>
            </a:pPr>
            <a:r>
              <a:rPr lang="en-US" altLang="en-US" sz="2200" b="1" dirty="0">
                <a:solidFill>
                  <a:srgbClr val="002677"/>
                </a:solidFill>
                <a:latin typeface="Segoe UI" panose="020B0502040204020203" pitchFamily="34" charset="0"/>
                <a:cs typeface="Segoe UI" panose="020B0502040204020203" pitchFamily="34" charset="0"/>
              </a:rPr>
              <a:t>Substitution of insured if key person </a:t>
            </a:r>
            <a:br>
              <a:rPr lang="en-US" altLang="en-US" sz="2200" b="1" dirty="0">
                <a:solidFill>
                  <a:srgbClr val="002677"/>
                </a:solidFill>
                <a:latin typeface="Segoe UI" panose="020B0502040204020203" pitchFamily="34" charset="0"/>
                <a:cs typeface="Segoe UI" panose="020B0502040204020203" pitchFamily="34" charset="0"/>
              </a:rPr>
            </a:br>
            <a:r>
              <a:rPr lang="en-US" altLang="en-US" sz="2200" b="1" dirty="0">
                <a:solidFill>
                  <a:srgbClr val="002677"/>
                </a:solidFill>
                <a:latin typeface="Segoe UI" panose="020B0502040204020203" pitchFamily="34" charset="0"/>
                <a:cs typeface="Segoe UI" panose="020B0502040204020203" pitchFamily="34" charset="0"/>
              </a:rPr>
              <a:t>leaves company:</a:t>
            </a:r>
          </a:p>
          <a:p>
            <a:pPr marL="279400" lvl="2" indent="-273050">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Does not qualify for 1035 exchange</a:t>
            </a:r>
          </a:p>
          <a:p>
            <a:pPr marL="279400" lvl="2" indent="-273050">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Insurability typically required</a:t>
            </a:r>
          </a:p>
        </p:txBody>
      </p:sp>
    </p:spTree>
    <p:extLst>
      <p:ext uri="{BB962C8B-B14F-4D97-AF65-F5344CB8AC3E}">
        <p14:creationId xmlns:p14="http://schemas.microsoft.com/office/powerpoint/2010/main" val="3744316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C43F-4BBB-A081-FA03-4EFA4C940ED4}"/>
              </a:ext>
            </a:extLst>
          </p:cNvPr>
          <p:cNvSpPr>
            <a:spLocks noGrp="1"/>
          </p:cNvSpPr>
          <p:nvPr>
            <p:ph type="ctrTitle"/>
          </p:nvPr>
        </p:nvSpPr>
        <p:spPr/>
        <p:txBody>
          <a:bodyPr/>
          <a:lstStyle/>
          <a:p>
            <a:r>
              <a:rPr lang="en-US" dirty="0"/>
              <a:t>          </a:t>
            </a:r>
          </a:p>
        </p:txBody>
      </p:sp>
      <p:sp>
        <p:nvSpPr>
          <p:cNvPr id="6" name="Title 3">
            <a:extLst>
              <a:ext uri="{FF2B5EF4-FFF2-40B4-BE49-F238E27FC236}">
                <a16:creationId xmlns:a16="http://schemas.microsoft.com/office/drawing/2014/main" id="{E57D0411-D6D1-3AED-FB87-6B64C28D4314}"/>
              </a:ext>
            </a:extLst>
          </p:cNvPr>
          <p:cNvSpPr txBox="1">
            <a:spLocks/>
          </p:cNvSpPr>
          <p:nvPr/>
        </p:nvSpPr>
        <p:spPr>
          <a:xfrm>
            <a:off x="260593" y="453979"/>
            <a:ext cx="2443795" cy="2286000"/>
          </a:xfrm>
          <a:prstGeom prst="rect">
            <a:avLst/>
          </a:prstGeom>
        </p:spPr>
        <p:txBody>
          <a:bodyPr anchor="b">
            <a:normAutofit/>
          </a:bodyPr>
          <a:lstStyle>
            <a:lvl1pPr algn="l" defTabSz="1097253" rtl="0" eaLnBrk="1" latinLnBrk="0" hangingPunct="1">
              <a:lnSpc>
                <a:spcPct val="90000"/>
              </a:lnSpc>
              <a:spcBef>
                <a:spcPct val="0"/>
              </a:spcBef>
              <a:buNone/>
              <a:defRPr sz="15000" b="1" i="0" kern="1200">
                <a:solidFill>
                  <a:srgbClr val="73C0FF"/>
                </a:solidFill>
                <a:latin typeface="Segoe UI" panose="020B0502040204020203" pitchFamily="34" charset="0"/>
                <a:ea typeface="+mj-ea"/>
                <a:cs typeface="+mj-cs"/>
                <a:sym typeface="Segoe UI" panose="020B0502040204020203" pitchFamily="34" charset="0"/>
              </a:defRPr>
            </a:lvl1pPr>
          </a:lstStyle>
          <a:p>
            <a:r>
              <a:rPr lang="en-US" dirty="0">
                <a:solidFill>
                  <a:schemeClr val="bg2"/>
                </a:solidFill>
              </a:rPr>
              <a:t>4</a:t>
            </a:r>
          </a:p>
        </p:txBody>
      </p:sp>
      <p:sp>
        <p:nvSpPr>
          <p:cNvPr id="7" name="Subtitle 4">
            <a:extLst>
              <a:ext uri="{FF2B5EF4-FFF2-40B4-BE49-F238E27FC236}">
                <a16:creationId xmlns:a16="http://schemas.microsoft.com/office/drawing/2014/main" id="{D8284DE8-BD49-C11F-B9B9-3FEA48BA4A2A}"/>
              </a:ext>
            </a:extLst>
          </p:cNvPr>
          <p:cNvSpPr>
            <a:spLocks noGrp="1"/>
          </p:cNvSpPr>
          <p:nvPr>
            <p:ph type="subTitle" idx="1"/>
          </p:nvPr>
        </p:nvSpPr>
        <p:spPr>
          <a:xfrm>
            <a:off x="372179" y="3012268"/>
            <a:ext cx="10709222" cy="1968808"/>
          </a:xfrm>
        </p:spPr>
        <p:txBody>
          <a:bodyPr/>
          <a:lstStyle/>
          <a:p>
            <a:pPr>
              <a:lnSpc>
                <a:spcPts val="6000"/>
              </a:lnSpc>
              <a:spcBef>
                <a:spcPts val="0"/>
              </a:spcBef>
            </a:pPr>
            <a:r>
              <a:rPr lang="en-US" dirty="0">
                <a:solidFill>
                  <a:schemeClr val="bg2"/>
                </a:solidFill>
                <a:ea typeface="Palatino" pitchFamily="2" charset="77"/>
                <a:cs typeface="Segoe UI" panose="020B0502040204020203" pitchFamily="34" charset="0"/>
              </a:rPr>
              <a:t>Technical issues</a:t>
            </a:r>
            <a:endParaRPr lang="en-US" dirty="0">
              <a:solidFill>
                <a:schemeClr val="bg2"/>
              </a:solidFill>
              <a:cs typeface="Segoe UI" panose="020B0502040204020203" pitchFamily="34" charset="0"/>
              <a:sym typeface="Segoe UI" panose="020B0502040204020203" pitchFamily="34" charset="0"/>
            </a:endParaRPr>
          </a:p>
        </p:txBody>
      </p:sp>
      <p:sp>
        <p:nvSpPr>
          <p:cNvPr id="5" name="Slide Number Placeholder 4">
            <a:extLst>
              <a:ext uri="{FF2B5EF4-FFF2-40B4-BE49-F238E27FC236}">
                <a16:creationId xmlns:a16="http://schemas.microsoft.com/office/drawing/2014/main" id="{AD49A5C3-6DAA-3FF5-0F97-54CA0DCC4D62}"/>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8" name="Footer Placeholder 3">
            <a:extLst>
              <a:ext uri="{FF2B5EF4-FFF2-40B4-BE49-F238E27FC236}">
                <a16:creationId xmlns:a16="http://schemas.microsoft.com/office/drawing/2014/main" id="{8BE196F8-C92B-FFC8-B509-9D0CEABC6703}"/>
              </a:ext>
            </a:extLst>
          </p:cNvPr>
          <p:cNvSpPr>
            <a:spLocks noGrp="1"/>
          </p:cNvSpPr>
          <p:nvPr>
            <p:ph type="ftr" sz="quarter" idx="3"/>
          </p:nvPr>
        </p:nvSpPr>
        <p:spPr>
          <a:xfrm>
            <a:off x="9362831" y="7615599"/>
            <a:ext cx="4520808" cy="218918"/>
          </a:xfrm>
        </p:spPr>
        <p:txBody>
          <a:body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66094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F1F951-7F2D-127E-CD23-ECD78D013378}"/>
              </a:ext>
            </a:extLst>
          </p:cNvPr>
          <p:cNvSpPr/>
          <p:nvPr/>
        </p:nvSpPr>
        <p:spPr>
          <a:xfrm>
            <a:off x="8" y="3040848"/>
            <a:ext cx="14630392" cy="3840040"/>
          </a:xfrm>
          <a:prstGeom prst="rect">
            <a:avLst/>
          </a:prstGeom>
          <a:solidFill>
            <a:srgbClr val="002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34" name="Text Placeholder 4">
            <a:extLst>
              <a:ext uri="{FF2B5EF4-FFF2-40B4-BE49-F238E27FC236}">
                <a16:creationId xmlns:a16="http://schemas.microsoft.com/office/drawing/2014/main" id="{2458DEAC-4F83-0E8C-F144-86E3B9B64F4E}"/>
              </a:ext>
            </a:extLst>
          </p:cNvPr>
          <p:cNvSpPr txBox="1">
            <a:spLocks/>
          </p:cNvSpPr>
          <p:nvPr/>
        </p:nvSpPr>
        <p:spPr>
          <a:xfrm>
            <a:off x="0" y="1966976"/>
            <a:ext cx="14630400" cy="1059374"/>
          </a:xfrm>
          <a:prstGeom prst="rect">
            <a:avLst/>
          </a:prstGeom>
          <a:solidFill>
            <a:schemeClr val="bg1"/>
          </a:solidFill>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endParaRPr lang="en-US" b="0" spc="10" dirty="0">
              <a:solidFill>
                <a:schemeClr val="bg2"/>
              </a:solidFill>
              <a:ea typeface="Palatino" pitchFamily="2" charset="77"/>
              <a:cs typeface="Segoe UI" panose="020B0502040204020203" pitchFamily="34" charset="0"/>
            </a:endParaRPr>
          </a:p>
        </p:txBody>
      </p:sp>
      <p:cxnSp>
        <p:nvCxnSpPr>
          <p:cNvPr id="24" name="Straight Connector 23">
            <a:extLst>
              <a:ext uri="{FF2B5EF4-FFF2-40B4-BE49-F238E27FC236}">
                <a16:creationId xmlns:a16="http://schemas.microsoft.com/office/drawing/2014/main" id="{1A425560-E6FA-6A1D-CAD6-755BF63121CB}"/>
              </a:ext>
            </a:extLst>
          </p:cNvPr>
          <p:cNvCxnSpPr>
            <a:cxnSpLocks/>
          </p:cNvCxnSpPr>
          <p:nvPr/>
        </p:nvCxnSpPr>
        <p:spPr>
          <a:xfrm>
            <a:off x="7314863" y="3026350"/>
            <a:ext cx="674" cy="386975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Insurable interest</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2" y="3299185"/>
            <a:ext cx="5543848" cy="3254015"/>
          </a:xfrm>
          <a:prstGeom prst="rect">
            <a:avLst/>
          </a:prstGeom>
        </p:spPr>
        <p:txBody>
          <a:bodyPr anchor="ctr" anchorCtr="0"/>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buClr>
                <a:srgbClr val="162B48"/>
              </a:buClr>
            </a:pPr>
            <a:r>
              <a:rPr lang="en-US" altLang="en-US" dirty="0">
                <a:solidFill>
                  <a:schemeClr val="bg2"/>
                </a:solidFill>
                <a:latin typeface="Segoe UI Semibold" panose="020B0502040204020203" pitchFamily="34" charset="0"/>
                <a:cs typeface="Segoe UI Semibold" panose="020B0502040204020203" pitchFamily="34" charset="0"/>
              </a:rPr>
              <a:t>Employers have to show insurable interest to buy life insurance on employees</a:t>
            </a:r>
          </a:p>
          <a:p>
            <a:pPr>
              <a:lnSpc>
                <a:spcPct val="100000"/>
              </a:lnSpc>
              <a:buClr>
                <a:srgbClr val="162B48"/>
              </a:buClr>
            </a:pPr>
            <a:r>
              <a:rPr lang="en-US" altLang="en-US" dirty="0">
                <a:solidFill>
                  <a:schemeClr val="tx2"/>
                </a:solidFill>
                <a:latin typeface="Segoe UI Semibold" panose="020B0502040204020203" pitchFamily="34" charset="0"/>
                <a:cs typeface="Segoe UI Semibold" panose="020B0502040204020203" pitchFamily="34" charset="0"/>
              </a:rPr>
              <a:t>e.g., New York Regulation 180 establishes insurable interest standards in NY:</a:t>
            </a:r>
          </a:p>
          <a:p>
            <a:pPr marL="293688" lvl="1" indent="-287338">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Employees who make a significant economic contribution to the company, such as:</a:t>
            </a:r>
          </a:p>
          <a:p>
            <a:pPr marL="520700" lvl="2" indent="-227013">
              <a:lnSpc>
                <a:spcPct val="100000"/>
              </a:lnSpc>
              <a:spcBef>
                <a:spcPts val="600"/>
              </a:spcBef>
              <a:buClr>
                <a:schemeClr val="bg2"/>
              </a:buClr>
              <a:buFont typeface="Courier New" panose="02070309020205020404" pitchFamily="49" charset="0"/>
              <a:buChar char="o"/>
            </a:pPr>
            <a:r>
              <a:rPr lang="en-US" altLang="en-US" sz="1600" dirty="0">
                <a:solidFill>
                  <a:schemeClr val="bg2"/>
                </a:solidFill>
                <a:latin typeface="Segoe UI" panose="020B0502040204020203" pitchFamily="34" charset="0"/>
                <a:cs typeface="Segoe UI" panose="020B0502040204020203" pitchFamily="34" charset="0"/>
              </a:rPr>
              <a:t>Employee responsible for management decisions </a:t>
            </a:r>
          </a:p>
          <a:p>
            <a:pPr marL="520700" lvl="2" indent="-227013">
              <a:lnSpc>
                <a:spcPct val="100000"/>
              </a:lnSpc>
              <a:spcBef>
                <a:spcPts val="600"/>
              </a:spcBef>
              <a:buClr>
                <a:schemeClr val="bg2"/>
              </a:buClr>
              <a:buFont typeface="Courier New" panose="02070309020205020404" pitchFamily="49" charset="0"/>
              <a:buChar char="o"/>
            </a:pPr>
            <a:r>
              <a:rPr lang="en-US" altLang="en-US" sz="1600" dirty="0">
                <a:solidFill>
                  <a:schemeClr val="bg2"/>
                </a:solidFill>
                <a:latin typeface="Segoe UI" panose="020B0502040204020203" pitchFamily="34" charset="0"/>
                <a:cs typeface="Segoe UI" panose="020B0502040204020203" pitchFamily="34" charset="0"/>
              </a:rPr>
              <a:t>Has a significant impact on sales or a special </a:t>
            </a:r>
            <a:br>
              <a:rPr lang="en-US" altLang="en-US" sz="1600" dirty="0">
                <a:solidFill>
                  <a:schemeClr val="bg2"/>
                </a:solidFill>
                <a:latin typeface="Segoe UI" panose="020B0502040204020203" pitchFamily="34" charset="0"/>
                <a:cs typeface="Segoe UI" panose="020B0502040204020203" pitchFamily="34" charset="0"/>
              </a:rPr>
            </a:br>
            <a:r>
              <a:rPr lang="en-US" altLang="en-US" sz="1600" dirty="0">
                <a:solidFill>
                  <a:schemeClr val="bg2"/>
                </a:solidFill>
                <a:latin typeface="Segoe UI" panose="020B0502040204020203" pitchFamily="34" charset="0"/>
                <a:cs typeface="Segoe UI" panose="020B0502040204020203" pitchFamily="34" charset="0"/>
              </a:rPr>
              <a:t>rapport with customers and creditors</a:t>
            </a:r>
          </a:p>
          <a:p>
            <a:pPr marL="520700" lvl="2" indent="-227013">
              <a:lnSpc>
                <a:spcPct val="100000"/>
              </a:lnSpc>
              <a:spcBef>
                <a:spcPts val="600"/>
              </a:spcBef>
              <a:buClr>
                <a:schemeClr val="bg2"/>
              </a:buClr>
              <a:buFont typeface="Courier New" panose="02070309020205020404" pitchFamily="49" charset="0"/>
              <a:buChar char="o"/>
            </a:pPr>
            <a:r>
              <a:rPr lang="en-US" altLang="en-US" sz="1600" dirty="0">
                <a:solidFill>
                  <a:schemeClr val="bg2"/>
                </a:solidFill>
                <a:latin typeface="Segoe UI" panose="020B0502040204020203" pitchFamily="34" charset="0"/>
                <a:cs typeface="Segoe UI" panose="020B0502040204020203" pitchFamily="34" charset="0"/>
              </a:rPr>
              <a:t>Has special skills or would be difficult to replace</a:t>
            </a:r>
            <a:endParaRPr lang="en-US" altLang="en-US" sz="1600" dirty="0">
              <a:solidFill>
                <a:schemeClr val="bg2"/>
              </a:solidFill>
            </a:endParaRPr>
          </a:p>
        </p:txBody>
      </p:sp>
      <p:cxnSp>
        <p:nvCxnSpPr>
          <p:cNvPr id="4" name="Straight Connector 3">
            <a:extLst>
              <a:ext uri="{FF2B5EF4-FFF2-40B4-BE49-F238E27FC236}">
                <a16:creationId xmlns:a16="http://schemas.microsoft.com/office/drawing/2014/main" id="{915DEBD7-5884-DA33-447B-DAA6A278C2C6}"/>
              </a:ext>
            </a:extLst>
          </p:cNvPr>
          <p:cNvCxnSpPr>
            <a:cxnSpLocks/>
          </p:cNvCxnSpPr>
          <p:nvPr/>
        </p:nvCxnSpPr>
        <p:spPr>
          <a:xfrm flipH="1">
            <a:off x="0" y="3030151"/>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F070E7C-937D-3659-6716-DD83F6AE46F9}"/>
              </a:ext>
            </a:extLst>
          </p:cNvPr>
          <p:cNvSpPr txBox="1">
            <a:spLocks/>
          </p:cNvSpPr>
          <p:nvPr/>
        </p:nvSpPr>
        <p:spPr>
          <a:xfrm>
            <a:off x="8296275" y="3019424"/>
            <a:ext cx="5353050" cy="3838575"/>
          </a:xfrm>
          <a:prstGeom prst="rect">
            <a:avLst/>
          </a:prstGeom>
        </p:spPr>
        <p:txBody>
          <a:bodyPr anchor="ctr" anchorCtr="0"/>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34925" indent="-234925">
              <a:lnSpc>
                <a:spcPct val="100000"/>
              </a:lnSpc>
              <a:buClr>
                <a:schemeClr val="bg2"/>
              </a:buClr>
              <a:buSzPct val="100000"/>
              <a:buFont typeface="Courier New" panose="02070309020205020404" pitchFamily="49" charset="0"/>
              <a:buChar char="o"/>
            </a:pPr>
            <a:r>
              <a:rPr lang="en-US" altLang="en-US" b="0" dirty="0">
                <a:solidFill>
                  <a:schemeClr val="bg2"/>
                </a:solidFill>
                <a:cs typeface="Segoe UI" panose="020B0502040204020203" pitchFamily="34" charset="0"/>
              </a:rPr>
              <a:t>Employees who are among the five highest-paid officers of the employer</a:t>
            </a:r>
          </a:p>
          <a:p>
            <a:pPr marL="234925" indent="-234925">
              <a:lnSpc>
                <a:spcPct val="100000"/>
              </a:lnSpc>
              <a:buClr>
                <a:schemeClr val="bg2"/>
              </a:buClr>
              <a:buSzPct val="100000"/>
              <a:buFont typeface="Courier New" panose="02070309020205020404" pitchFamily="49" charset="0"/>
              <a:buChar char="o"/>
            </a:pPr>
            <a:r>
              <a:rPr lang="en-US" altLang="en-US" b="0" dirty="0">
                <a:solidFill>
                  <a:schemeClr val="bg2"/>
                </a:solidFill>
                <a:cs typeface="Segoe UI" panose="020B0502040204020203" pitchFamily="34" charset="0"/>
              </a:rPr>
              <a:t>Employees earning in excess of $160,000 from the employer in the preceding </a:t>
            </a:r>
            <a:r>
              <a:rPr lang="en-US" altLang="en-US" b="0" spc="20" dirty="0">
                <a:solidFill>
                  <a:schemeClr val="bg2"/>
                </a:solidFill>
                <a:cs typeface="Segoe UI" panose="020B0502040204020203" pitchFamily="34" charset="0"/>
              </a:rPr>
              <a:t>year</a:t>
            </a:r>
            <a:r>
              <a:rPr lang="en-US" altLang="en-US" b="0" spc="20" baseline="30000" dirty="0">
                <a:solidFill>
                  <a:schemeClr val="bg2"/>
                </a:solidFill>
                <a:cs typeface="Segoe UI" panose="020B0502040204020203" pitchFamily="34" charset="0"/>
              </a:rPr>
              <a:t>4</a:t>
            </a:r>
          </a:p>
          <a:p>
            <a:pPr marL="234925" indent="-234925">
              <a:lnSpc>
                <a:spcPct val="100000"/>
              </a:lnSpc>
              <a:buClr>
                <a:schemeClr val="bg2"/>
              </a:buClr>
              <a:buSzPct val="100000"/>
              <a:buFont typeface="Courier New" panose="02070309020205020404" pitchFamily="49" charset="0"/>
              <a:buChar char="o"/>
            </a:pPr>
            <a:r>
              <a:rPr lang="en-US" altLang="en-US" b="0" dirty="0">
                <a:solidFill>
                  <a:schemeClr val="bg2"/>
                </a:solidFill>
                <a:cs typeface="Segoe UI" panose="020B0502040204020203" pitchFamily="34" charset="0"/>
              </a:rPr>
              <a:t>Employee among the highest paid 35% of </a:t>
            </a:r>
            <a:br>
              <a:rPr lang="en-US" altLang="en-US" b="0" dirty="0">
                <a:solidFill>
                  <a:schemeClr val="bg2"/>
                </a:solidFill>
                <a:cs typeface="Segoe UI" panose="020B0502040204020203" pitchFamily="34" charset="0"/>
              </a:rPr>
            </a:br>
            <a:r>
              <a:rPr lang="en-US" altLang="en-US" b="0" dirty="0">
                <a:solidFill>
                  <a:schemeClr val="bg2"/>
                </a:solidFill>
                <a:cs typeface="Segoe UI" panose="020B0502040204020203" pitchFamily="34" charset="0"/>
              </a:rPr>
              <a:t>all employees</a:t>
            </a:r>
          </a:p>
          <a:p>
            <a:pPr marL="234925" indent="-234925">
              <a:lnSpc>
                <a:spcPct val="100000"/>
              </a:lnSpc>
              <a:buClr>
                <a:schemeClr val="bg2"/>
              </a:buClr>
              <a:buSzPct val="100000"/>
              <a:buFont typeface="Courier New" panose="02070309020205020404" pitchFamily="49" charset="0"/>
              <a:buChar char="o"/>
            </a:pPr>
            <a:r>
              <a:rPr lang="en-US" altLang="en-US" b="0" dirty="0">
                <a:solidFill>
                  <a:schemeClr val="bg2"/>
                </a:solidFill>
                <a:cs typeface="Segoe UI" panose="020B0502040204020203" pitchFamily="34" charset="0"/>
              </a:rPr>
              <a:t>An employee who is a 5% owner of the business</a:t>
            </a:r>
          </a:p>
        </p:txBody>
      </p:sp>
      <p:pic>
        <p:nvPicPr>
          <p:cNvPr id="5" name="Graphic 4">
            <a:extLst>
              <a:ext uri="{FF2B5EF4-FFF2-40B4-BE49-F238E27FC236}">
                <a16:creationId xmlns:a16="http://schemas.microsoft.com/office/drawing/2014/main" id="{DB50082B-92D4-90EA-C79C-ABDE35E89E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8876" y="2180322"/>
            <a:ext cx="612648" cy="612648"/>
          </a:xfrm>
          <a:prstGeom prst="rect">
            <a:avLst/>
          </a:prstGeom>
        </p:spPr>
      </p:pic>
      <p:sp>
        <p:nvSpPr>
          <p:cNvPr id="8" name="Oval 7">
            <a:extLst>
              <a:ext uri="{FF2B5EF4-FFF2-40B4-BE49-F238E27FC236}">
                <a16:creationId xmlns:a16="http://schemas.microsoft.com/office/drawing/2014/main" id="{E382B418-9AEA-7DA3-2394-ECB480025600}"/>
              </a:ext>
            </a:extLst>
          </p:cNvPr>
          <p:cNvSpPr/>
          <p:nvPr/>
        </p:nvSpPr>
        <p:spPr>
          <a:xfrm>
            <a:off x="6905625" y="4539863"/>
            <a:ext cx="822960" cy="822960"/>
          </a:xfrm>
          <a:prstGeom prst="ellipse">
            <a:avLst/>
          </a:prstGeom>
          <a:solidFill>
            <a:schemeClr val="bg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0">
            <a:extLst>
              <a:ext uri="{FF2B5EF4-FFF2-40B4-BE49-F238E27FC236}">
                <a16:creationId xmlns:a16="http://schemas.microsoft.com/office/drawing/2014/main" id="{1160B596-32A4-94B2-ADAE-C414DBD0DB53}"/>
              </a:ext>
            </a:extLst>
          </p:cNvPr>
          <p:cNvSpPr txBox="1">
            <a:spLocks/>
          </p:cNvSpPr>
          <p:nvPr/>
        </p:nvSpPr>
        <p:spPr>
          <a:xfrm>
            <a:off x="6905624" y="4642567"/>
            <a:ext cx="819151" cy="636603"/>
          </a:xfrm>
          <a:prstGeom prst="rect">
            <a:avLst/>
          </a:prstGeom>
        </p:spPr>
        <p:txBody>
          <a:bodyPr lIns="0" tIns="0" rIns="0" b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2700" indent="0" algn="ctr">
              <a:lnSpc>
                <a:spcPts val="2100"/>
              </a:lnSpc>
              <a:spcBef>
                <a:spcPts val="1000"/>
              </a:spcBef>
              <a:buNone/>
            </a:pPr>
            <a:r>
              <a:rPr lang="en-US" sz="2000" b="1" dirty="0">
                <a:latin typeface="Segoe UI" panose="020B0502040204020203" pitchFamily="34" charset="0"/>
                <a:cs typeface="Segoe UI" panose="020B0502040204020203" pitchFamily="34" charset="0"/>
              </a:rPr>
              <a:t>OR</a:t>
            </a:r>
            <a:endParaRPr lang="en-US" sz="2000" spc="-5" dirty="0">
              <a:latin typeface="Segoe UI" panose="020B0502040204020203" pitchFamily="34" charset="0"/>
              <a:cs typeface="Segoe UI" panose="020B0502040204020203" pitchFamily="34" charset="0"/>
            </a:endParaRPr>
          </a:p>
        </p:txBody>
      </p:sp>
      <p:sp>
        <p:nvSpPr>
          <p:cNvPr id="13" name="Text Placeholder 1">
            <a:extLst>
              <a:ext uri="{FF2B5EF4-FFF2-40B4-BE49-F238E27FC236}">
                <a16:creationId xmlns:a16="http://schemas.microsoft.com/office/drawing/2014/main" id="{74EF58D6-3384-84E6-5B79-1232B5A8720E}"/>
              </a:ext>
            </a:extLst>
          </p:cNvPr>
          <p:cNvSpPr txBox="1">
            <a:spLocks/>
          </p:cNvSpPr>
          <p:nvPr/>
        </p:nvSpPr>
        <p:spPr>
          <a:xfrm>
            <a:off x="457200" y="7105649"/>
            <a:ext cx="9744075" cy="209551"/>
          </a:xfrm>
          <a:prstGeom prst="rect">
            <a:avLst/>
          </a:prstGeom>
        </p:spPr>
        <p:txBody>
          <a:bodyPr vert="horz" lIns="0" tIns="0" rIns="0" bIns="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125" b="1" i="0" kern="1200">
                <a:solidFill>
                  <a:srgbClr val="002677"/>
                </a:solidFill>
                <a:latin typeface="Segoe UI" panose="020B0502040204020203" pitchFamily="34" charset="0"/>
                <a:ea typeface="+mn-ea"/>
                <a:cs typeface="+mn-cs"/>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lgn="l"/>
            <a:r>
              <a:rPr lang="en-US" sz="1000" b="0" dirty="0">
                <a:solidFill>
                  <a:schemeClr val="accent2"/>
                </a:solidFill>
              </a:rPr>
              <a:t>4	For tax year 2025.</a:t>
            </a:r>
          </a:p>
        </p:txBody>
      </p:sp>
    </p:spTree>
    <p:extLst>
      <p:ext uri="{BB962C8B-B14F-4D97-AF65-F5344CB8AC3E}">
        <p14:creationId xmlns:p14="http://schemas.microsoft.com/office/powerpoint/2010/main" val="1383977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BE020D1-88CE-B7BE-34A4-EDED309E4226}"/>
              </a:ext>
            </a:extLst>
          </p:cNvPr>
          <p:cNvGrpSpPr/>
          <p:nvPr/>
        </p:nvGrpSpPr>
        <p:grpSpPr>
          <a:xfrm>
            <a:off x="455950" y="2133105"/>
            <a:ext cx="914400" cy="914400"/>
            <a:chOff x="313075" y="1675905"/>
            <a:chExt cx="639895" cy="639895"/>
          </a:xfrm>
        </p:grpSpPr>
        <p:sp>
          <p:nvSpPr>
            <p:cNvPr id="2" name="Oval 1">
              <a:extLst>
                <a:ext uri="{FF2B5EF4-FFF2-40B4-BE49-F238E27FC236}">
                  <a16:creationId xmlns:a16="http://schemas.microsoft.com/office/drawing/2014/main" id="{5BFFDF59-1970-1695-74B9-C8E9818A35E2}"/>
                </a:ext>
              </a:extLst>
            </p:cNvPr>
            <p:cNvSpPr/>
            <p:nvPr/>
          </p:nvSpPr>
          <p:spPr>
            <a:xfrm>
              <a:off x="313075" y="1675905"/>
              <a:ext cx="639895" cy="639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7" name="Graphic 6">
              <a:extLst>
                <a:ext uri="{FF2B5EF4-FFF2-40B4-BE49-F238E27FC236}">
                  <a16:creationId xmlns:a16="http://schemas.microsoft.com/office/drawing/2014/main" id="{63996DD7-3008-9537-B591-CA3188C7FE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754" y="1736584"/>
              <a:ext cx="518537" cy="518537"/>
            </a:xfrm>
            <a:prstGeom prst="rect">
              <a:avLst/>
            </a:prstGeom>
          </p:spPr>
        </p:pic>
      </p:grpSp>
      <p:graphicFrame>
        <p:nvGraphicFramePr>
          <p:cNvPr id="4" name="Object 3" hidden="1">
            <a:extLst>
              <a:ext uri="{FF2B5EF4-FFF2-40B4-BE49-F238E27FC236}">
                <a16:creationId xmlns:a16="http://schemas.microsoft.com/office/drawing/2014/main" id="{751F2D36-0D34-F042-B03E-552586DDBAE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751F2D36-0D34-F042-B03E-552586DDBAE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Text Placeholder 3">
            <a:extLst>
              <a:ext uri="{FF2B5EF4-FFF2-40B4-BE49-F238E27FC236}">
                <a16:creationId xmlns:a16="http://schemas.microsoft.com/office/drawing/2014/main" id="{94F296CD-A860-F84A-AF36-2C7D7BFB133F}"/>
              </a:ext>
            </a:extLst>
          </p:cNvPr>
          <p:cNvSpPr txBox="1">
            <a:spLocks/>
          </p:cNvSpPr>
          <p:nvPr/>
        </p:nvSpPr>
        <p:spPr>
          <a:xfrm>
            <a:off x="342146" y="365682"/>
            <a:ext cx="13831054" cy="736281"/>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altLang="en-US" sz="3500" b="1" dirty="0">
                <a:solidFill>
                  <a:schemeClr val="tx2"/>
                </a:solidFill>
                <a:latin typeface="Segoe UI" panose="020B0502040204020203" pitchFamily="34" charset="0"/>
                <a:cs typeface="Segoe UI" panose="020B0502040204020203" pitchFamily="34" charset="0"/>
              </a:rPr>
              <a:t>Tax treatment of key person life insurance</a:t>
            </a:r>
            <a:endParaRPr lang="en-US" sz="3500" b="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a:extLst>
              <a:ext uri="{FF2B5EF4-FFF2-40B4-BE49-F238E27FC236}">
                <a16:creationId xmlns:a16="http://schemas.microsoft.com/office/drawing/2014/main" id="{2DD8F488-0754-D24E-9392-417E8232BA6A}"/>
              </a:ext>
            </a:extLst>
          </p:cNvPr>
          <p:cNvCxnSpPr>
            <a:cxnSpLocks/>
          </p:cNvCxnSpPr>
          <p:nvPr/>
        </p:nvCxnSpPr>
        <p:spPr>
          <a:xfrm>
            <a:off x="457200" y="33638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664BF2F6-9E94-F441-9DDF-965ABE79B9B5}"/>
              </a:ext>
            </a:extLst>
          </p:cNvPr>
          <p:cNvSpPr txBox="1">
            <a:spLocks/>
          </p:cNvSpPr>
          <p:nvPr/>
        </p:nvSpPr>
        <p:spPr>
          <a:xfrm>
            <a:off x="13892029" y="7612677"/>
            <a:ext cx="370072" cy="17467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C7AFF3D-0B71-614B-ACB6-7F45BDA6A838}" type="slidenum">
              <a:rPr lang="en-US" sz="960" b="1" smtClean="0">
                <a:solidFill>
                  <a:schemeClr val="tx2"/>
                </a:solidFill>
                <a:latin typeface="Segoe UI" panose="020B0502040204020203" pitchFamily="34" charset="0"/>
                <a:sym typeface="Segoe UI" panose="020B0502040204020203" pitchFamily="34" charset="0"/>
              </a:rPr>
              <a:pPr algn="r">
                <a:defRPr/>
              </a:pPr>
              <a:t>43</a:t>
            </a:fld>
            <a:endParaRPr lang="en-US" sz="960" b="1" dirty="0">
              <a:solidFill>
                <a:schemeClr val="tx2"/>
              </a:solidFill>
              <a:latin typeface="Segoe UI" panose="020B0502040204020203" pitchFamily="34" charset="0"/>
              <a:sym typeface="Segoe UI" panose="020B0502040204020203" pitchFamily="34" charset="0"/>
            </a:endParaRPr>
          </a:p>
        </p:txBody>
      </p:sp>
      <p:sp>
        <p:nvSpPr>
          <p:cNvPr id="5" name="Footer Placeholder 4">
            <a:extLst>
              <a:ext uri="{FF2B5EF4-FFF2-40B4-BE49-F238E27FC236}">
                <a16:creationId xmlns:a16="http://schemas.microsoft.com/office/drawing/2014/main" id="{8821C8AA-1506-09BD-36AE-35B8CA0F9F00}"/>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3" name="Text Placeholder 13">
            <a:extLst>
              <a:ext uri="{FF2B5EF4-FFF2-40B4-BE49-F238E27FC236}">
                <a16:creationId xmlns:a16="http://schemas.microsoft.com/office/drawing/2014/main" id="{65CA6ABB-A1A4-53D1-06B1-0FD65B7BF66D}"/>
              </a:ext>
            </a:extLst>
          </p:cNvPr>
          <p:cNvSpPr txBox="1">
            <a:spLocks/>
          </p:cNvSpPr>
          <p:nvPr/>
        </p:nvSpPr>
        <p:spPr>
          <a:xfrm>
            <a:off x="381862" y="3519587"/>
            <a:ext cx="6504713" cy="3004940"/>
          </a:xfrm>
          <a:prstGeom prst="rect">
            <a:avLst/>
          </a:prstGeom>
        </p:spPr>
        <p:txBody>
          <a:bodyPr>
            <a:noAutofit/>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3688" indent="-293688">
              <a:lnSpc>
                <a:spcPct val="100000"/>
              </a:lnSpc>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Premium payments are nondeductible</a:t>
            </a:r>
          </a:p>
          <a:p>
            <a:pPr marL="293688" indent="-293688">
              <a:lnSpc>
                <a:spcPct val="100000"/>
              </a:lnSpc>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Cash values accrue on a tax-deferred basis</a:t>
            </a:r>
          </a:p>
          <a:p>
            <a:pPr marL="577850" lvl="1" indent="-284163">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Annual cash value increase in excess of basis is included in the company’s adjusted current book earnings</a:t>
            </a:r>
          </a:p>
          <a:p>
            <a:pPr marL="293688" lvl="1" indent="-293688">
              <a:lnSpc>
                <a:spcPct val="100000"/>
              </a:lnSpc>
              <a:spcBef>
                <a:spcPts val="10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Cash value up to basis may be withdrawn tax-free,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if the policy is not a modified endowment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contract (MEC</a:t>
            </a:r>
            <a:r>
              <a:rPr lang="en-US" altLang="en-US" sz="2000"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rPr>
              <a:t>)</a:t>
            </a:r>
          </a:p>
        </p:txBody>
      </p:sp>
      <p:cxnSp>
        <p:nvCxnSpPr>
          <p:cNvPr id="11" name="Straight Connector 10">
            <a:extLst>
              <a:ext uri="{FF2B5EF4-FFF2-40B4-BE49-F238E27FC236}">
                <a16:creationId xmlns:a16="http://schemas.microsoft.com/office/drawing/2014/main" id="{16473C7E-AB79-65AF-4F0F-2FAE87C89FE9}"/>
              </a:ext>
            </a:extLst>
          </p:cNvPr>
          <p:cNvCxnSpPr>
            <a:cxnSpLocks/>
          </p:cNvCxnSpPr>
          <p:nvPr/>
        </p:nvCxnSpPr>
        <p:spPr>
          <a:xfrm>
            <a:off x="7315200" y="3532792"/>
            <a:ext cx="0" cy="2648933"/>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46589019-8D0F-6CB1-C087-1261E670CC45}"/>
              </a:ext>
            </a:extLst>
          </p:cNvPr>
          <p:cNvSpPr txBox="1">
            <a:spLocks/>
          </p:cNvSpPr>
          <p:nvPr/>
        </p:nvSpPr>
        <p:spPr>
          <a:xfrm>
            <a:off x="7448747" y="3519587"/>
            <a:ext cx="5800528" cy="3224113"/>
          </a:xfrm>
          <a:prstGeom prst="rect">
            <a:avLst/>
          </a:prstGeom>
        </p:spPr>
        <p:txBody>
          <a:bodyPr>
            <a:no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93688" indent="-293688">
              <a:lnSpc>
                <a:spcPct val="100000"/>
              </a:lnSpc>
              <a:buClr>
                <a:srgbClr val="002677"/>
              </a:buClr>
              <a:buFont typeface="Courier New" panose="02070309020205020404" pitchFamily="49" charset="0"/>
              <a:buChar char="o"/>
            </a:pPr>
            <a:r>
              <a:rPr lang="en-US" altLang="en-US" sz="2000" dirty="0">
                <a:solidFill>
                  <a:srgbClr val="002677"/>
                </a:solidFill>
                <a:cs typeface="Segoe UI" panose="020B0502040204020203" pitchFamily="34" charset="0"/>
              </a:rPr>
              <a:t>Policy loans may be taken income tax-free </a:t>
            </a:r>
            <a:br>
              <a:rPr lang="en-US" altLang="en-US" sz="2000" dirty="0">
                <a:solidFill>
                  <a:srgbClr val="002677"/>
                </a:solidFill>
                <a:cs typeface="Segoe UI" panose="020B0502040204020203" pitchFamily="34" charset="0"/>
              </a:rPr>
            </a:br>
            <a:r>
              <a:rPr lang="en-US" altLang="en-US" sz="2000" dirty="0">
                <a:solidFill>
                  <a:srgbClr val="002677"/>
                </a:solidFill>
                <a:ea typeface="Segoe UI Historic" panose="020B0502040204020203" pitchFamily="34" charset="0"/>
                <a:cs typeface="Segoe UI" panose="020B0502040204020203" pitchFamily="34" charset="0"/>
              </a:rPr>
              <a:t>(</a:t>
            </a:r>
            <a:r>
              <a:rPr lang="en-US" altLang="en-US" sz="2000" dirty="0">
                <a:solidFill>
                  <a:srgbClr val="002677"/>
                </a:solidFill>
                <a:cs typeface="Segoe UI" panose="020B0502040204020203" pitchFamily="34" charset="0"/>
              </a:rPr>
              <a:t>if the policy is not a MEC</a:t>
            </a:r>
            <a:r>
              <a:rPr lang="en-US" altLang="en-US" sz="2000" dirty="0">
                <a:solidFill>
                  <a:srgbClr val="002677"/>
                </a:solidFill>
                <a:ea typeface="Segoe UI Historic" panose="020B0502040204020203" pitchFamily="34" charset="0"/>
                <a:cs typeface="Segoe UI" panose="020B0502040204020203" pitchFamily="34" charset="0"/>
              </a:rPr>
              <a:t>); </a:t>
            </a:r>
            <a:r>
              <a:rPr lang="en-US" altLang="en-US" sz="2000" dirty="0">
                <a:solidFill>
                  <a:srgbClr val="002677"/>
                </a:solidFill>
                <a:cs typeface="Segoe UI" panose="020B0502040204020203" pitchFamily="34" charset="0"/>
              </a:rPr>
              <a:t>policy loans will reduce the cash value death benefit and increase the chance the policy may lapse  </a:t>
            </a:r>
          </a:p>
          <a:p>
            <a:pPr marL="293688" indent="-293688">
              <a:lnSpc>
                <a:spcPct val="100000"/>
              </a:lnSpc>
              <a:buClr>
                <a:srgbClr val="002677"/>
              </a:buClr>
              <a:buFont typeface="Courier New" panose="02070309020205020404" pitchFamily="49" charset="0"/>
              <a:buChar char="o"/>
            </a:pPr>
            <a:r>
              <a:rPr lang="en-US" altLang="en-US" sz="2000" dirty="0">
                <a:solidFill>
                  <a:srgbClr val="002677"/>
                </a:solidFill>
                <a:cs typeface="Segoe UI" panose="020B0502040204020203" pitchFamily="34" charset="0"/>
              </a:rPr>
              <a:t>On surrender, gain is subject to income tax</a:t>
            </a:r>
          </a:p>
          <a:p>
            <a:pPr marL="293688" indent="-293688">
              <a:lnSpc>
                <a:spcPct val="100000"/>
              </a:lnSpc>
              <a:buClr>
                <a:srgbClr val="002677"/>
              </a:buClr>
              <a:buFont typeface="Courier New" panose="02070309020205020404" pitchFamily="49" charset="0"/>
              <a:buChar char="o"/>
            </a:pPr>
            <a:r>
              <a:rPr lang="en-US" altLang="en-US" sz="2000" dirty="0">
                <a:solidFill>
                  <a:srgbClr val="002677"/>
                </a:solidFill>
                <a:cs typeface="Segoe UI" panose="020B0502040204020203" pitchFamily="34" charset="0"/>
              </a:rPr>
              <a:t>Death benefit proceeds generally received </a:t>
            </a:r>
            <a:br>
              <a:rPr lang="en-US" altLang="en-US" sz="2000" dirty="0">
                <a:solidFill>
                  <a:srgbClr val="002677"/>
                </a:solidFill>
                <a:cs typeface="Segoe UI" panose="020B0502040204020203" pitchFamily="34" charset="0"/>
              </a:rPr>
            </a:br>
            <a:r>
              <a:rPr lang="en-US" altLang="en-US" sz="2000" dirty="0">
                <a:solidFill>
                  <a:srgbClr val="002677"/>
                </a:solidFill>
                <a:cs typeface="Segoe UI" panose="020B0502040204020203" pitchFamily="34" charset="0"/>
              </a:rPr>
              <a:t>income tax-free</a:t>
            </a:r>
          </a:p>
        </p:txBody>
      </p:sp>
    </p:spTree>
    <p:extLst>
      <p:ext uri="{BB962C8B-B14F-4D97-AF65-F5344CB8AC3E}">
        <p14:creationId xmlns:p14="http://schemas.microsoft.com/office/powerpoint/2010/main" val="1088355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26F62F7-3518-B96E-1448-7B319047781A}"/>
              </a:ext>
            </a:extLst>
          </p:cNvPr>
          <p:cNvGrpSpPr/>
          <p:nvPr/>
        </p:nvGrpSpPr>
        <p:grpSpPr>
          <a:xfrm>
            <a:off x="440658" y="2127894"/>
            <a:ext cx="914400" cy="914401"/>
            <a:chOff x="440658" y="2127894"/>
            <a:chExt cx="914400" cy="914401"/>
          </a:xfrm>
        </p:grpSpPr>
        <p:sp>
          <p:nvSpPr>
            <p:cNvPr id="12" name="Oval 11">
              <a:extLst>
                <a:ext uri="{FF2B5EF4-FFF2-40B4-BE49-F238E27FC236}">
                  <a16:creationId xmlns:a16="http://schemas.microsoft.com/office/drawing/2014/main" id="{82253636-9CAD-AEB5-B4B9-3EA762C635BF}"/>
                </a:ext>
              </a:extLst>
            </p:cNvPr>
            <p:cNvSpPr/>
            <p:nvPr/>
          </p:nvSpPr>
          <p:spPr>
            <a:xfrm>
              <a:off x="440658" y="2127894"/>
              <a:ext cx="914400" cy="9144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14" name="Graphic 13">
              <a:extLst>
                <a:ext uri="{FF2B5EF4-FFF2-40B4-BE49-F238E27FC236}">
                  <a16:creationId xmlns:a16="http://schemas.microsoft.com/office/drawing/2014/main" id="{3F317B59-DAD0-2108-3383-45EDB80DD6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2929" y="2291440"/>
              <a:ext cx="416873" cy="536613"/>
            </a:xfrm>
            <a:prstGeom prst="rect">
              <a:avLst/>
            </a:prstGeom>
          </p:spPr>
        </p:pic>
      </p:grpSp>
      <p:graphicFrame>
        <p:nvGraphicFramePr>
          <p:cNvPr id="4" name="Object 3" hidden="1">
            <a:extLst>
              <a:ext uri="{FF2B5EF4-FFF2-40B4-BE49-F238E27FC236}">
                <a16:creationId xmlns:a16="http://schemas.microsoft.com/office/drawing/2014/main" id="{751F2D36-0D34-F042-B03E-552586DDBAE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751F2D36-0D34-F042-B03E-552586DDBAE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Text Placeholder 3">
            <a:extLst>
              <a:ext uri="{FF2B5EF4-FFF2-40B4-BE49-F238E27FC236}">
                <a16:creationId xmlns:a16="http://schemas.microsoft.com/office/drawing/2014/main" id="{94F296CD-A860-F84A-AF36-2C7D7BFB133F}"/>
              </a:ext>
            </a:extLst>
          </p:cNvPr>
          <p:cNvSpPr txBox="1">
            <a:spLocks/>
          </p:cNvSpPr>
          <p:nvPr/>
        </p:nvSpPr>
        <p:spPr>
          <a:xfrm>
            <a:off x="342146" y="365682"/>
            <a:ext cx="13831054" cy="736281"/>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altLang="en-US" sz="3500" b="1" dirty="0">
                <a:solidFill>
                  <a:schemeClr val="tx2"/>
                </a:solidFill>
                <a:latin typeface="Segoe UI" panose="020B0502040204020203" pitchFamily="34" charset="0"/>
                <a:cs typeface="Segoe UI" panose="020B0502040204020203" pitchFamily="34" charset="0"/>
              </a:rPr>
              <a:t>EOLI </a:t>
            </a:r>
            <a:r>
              <a:rPr lang="en-US" altLang="en-US" sz="3500" b="1" dirty="0">
                <a:solidFill>
                  <a:schemeClr val="accent1"/>
                </a:solidFill>
                <a:latin typeface="Segoe UI" panose="020B0502040204020203" pitchFamily="34" charset="0"/>
                <a:cs typeface="Segoe UI" panose="020B0502040204020203" pitchFamily="34" charset="0"/>
              </a:rPr>
              <a:t>best practices</a:t>
            </a:r>
            <a:endParaRPr lang="en-US" sz="3500" b="1" dirty="0">
              <a:solidFill>
                <a:schemeClr val="accent1"/>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a:extLst>
              <a:ext uri="{FF2B5EF4-FFF2-40B4-BE49-F238E27FC236}">
                <a16:creationId xmlns:a16="http://schemas.microsoft.com/office/drawing/2014/main" id="{2DD8F488-0754-D24E-9392-417E8232BA6A}"/>
              </a:ext>
            </a:extLst>
          </p:cNvPr>
          <p:cNvCxnSpPr>
            <a:cxnSpLocks/>
          </p:cNvCxnSpPr>
          <p:nvPr/>
        </p:nvCxnSpPr>
        <p:spPr>
          <a:xfrm>
            <a:off x="457200" y="33638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664BF2F6-9E94-F441-9DDF-965ABE79B9B5}"/>
              </a:ext>
            </a:extLst>
          </p:cNvPr>
          <p:cNvSpPr txBox="1">
            <a:spLocks/>
          </p:cNvSpPr>
          <p:nvPr/>
        </p:nvSpPr>
        <p:spPr>
          <a:xfrm>
            <a:off x="13892029" y="7612677"/>
            <a:ext cx="370072" cy="17467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C7AFF3D-0B71-614B-ACB6-7F45BDA6A838}" type="slidenum">
              <a:rPr lang="en-US" sz="960" b="1" smtClean="0">
                <a:solidFill>
                  <a:schemeClr val="tx2"/>
                </a:solidFill>
                <a:latin typeface="Segoe UI" panose="020B0502040204020203" pitchFamily="34" charset="0"/>
                <a:sym typeface="Segoe UI" panose="020B0502040204020203" pitchFamily="34" charset="0"/>
              </a:rPr>
              <a:pPr algn="r">
                <a:defRPr/>
              </a:pPr>
              <a:t>44</a:t>
            </a:fld>
            <a:endParaRPr lang="en-US" sz="960" b="1" dirty="0">
              <a:solidFill>
                <a:schemeClr val="tx2"/>
              </a:solidFill>
              <a:latin typeface="Segoe UI" panose="020B0502040204020203" pitchFamily="34" charset="0"/>
              <a:sym typeface="Segoe UI" panose="020B0502040204020203" pitchFamily="34" charset="0"/>
            </a:endParaRPr>
          </a:p>
        </p:txBody>
      </p:sp>
      <p:sp>
        <p:nvSpPr>
          <p:cNvPr id="5" name="Footer Placeholder 4">
            <a:extLst>
              <a:ext uri="{FF2B5EF4-FFF2-40B4-BE49-F238E27FC236}">
                <a16:creationId xmlns:a16="http://schemas.microsoft.com/office/drawing/2014/main" id="{8821C8AA-1506-09BD-36AE-35B8CA0F9F00}"/>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3" name="Text Placeholder 13">
            <a:extLst>
              <a:ext uri="{FF2B5EF4-FFF2-40B4-BE49-F238E27FC236}">
                <a16:creationId xmlns:a16="http://schemas.microsoft.com/office/drawing/2014/main" id="{65CA6ABB-A1A4-53D1-06B1-0FD65B7BF66D}"/>
              </a:ext>
            </a:extLst>
          </p:cNvPr>
          <p:cNvSpPr txBox="1">
            <a:spLocks/>
          </p:cNvSpPr>
          <p:nvPr/>
        </p:nvSpPr>
        <p:spPr>
          <a:xfrm>
            <a:off x="381862" y="3519587"/>
            <a:ext cx="5161687" cy="3004940"/>
          </a:xfrm>
          <a:prstGeom prst="rect">
            <a:avLst/>
          </a:prstGeom>
        </p:spPr>
        <p:txBody>
          <a:bodyPr>
            <a:noAutofit/>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Clr>
                <a:srgbClr val="162B48"/>
              </a:buClr>
              <a:buNone/>
            </a:pPr>
            <a:r>
              <a:rPr lang="en-US" altLang="en-US" sz="2200" spc="-20" dirty="0">
                <a:solidFill>
                  <a:srgbClr val="002677"/>
                </a:solidFill>
                <a:latin typeface="Segoe UI" panose="020B0502040204020203" pitchFamily="34" charset="0"/>
                <a:cs typeface="Segoe UI" panose="020B0502040204020203" pitchFamily="34" charset="0"/>
              </a:rPr>
              <a:t>Potential for inclusion of death benefit </a:t>
            </a:r>
            <a:r>
              <a:rPr lang="en-US" altLang="en-US" sz="2200" dirty="0">
                <a:solidFill>
                  <a:srgbClr val="002677"/>
                </a:solidFill>
                <a:latin typeface="Segoe UI" panose="020B0502040204020203" pitchFamily="34" charset="0"/>
                <a:cs typeface="Segoe UI" panose="020B0502040204020203" pitchFamily="34" charset="0"/>
              </a:rPr>
              <a:t>proceeds on </a:t>
            </a:r>
            <a:r>
              <a:rPr lang="en-US" altLang="en-US" sz="2200" b="1" dirty="0">
                <a:solidFill>
                  <a:srgbClr val="002677"/>
                </a:solidFill>
                <a:latin typeface="Segoe UI" panose="020B0502040204020203" pitchFamily="34" charset="0"/>
                <a:cs typeface="Segoe UI" panose="020B0502040204020203" pitchFamily="34" charset="0"/>
              </a:rPr>
              <a:t>former employees </a:t>
            </a:r>
            <a:r>
              <a:rPr lang="en-US" altLang="en-US" sz="2200" dirty="0">
                <a:solidFill>
                  <a:srgbClr val="002677"/>
                </a:solidFill>
                <a:latin typeface="Segoe UI" panose="020B0502040204020203" pitchFamily="34" charset="0"/>
                <a:cs typeface="Segoe UI" panose="020B0502040204020203" pitchFamily="34" charset="0"/>
              </a:rPr>
              <a:t>in employers’ ordinary income</a:t>
            </a:r>
          </a:p>
        </p:txBody>
      </p:sp>
      <p:cxnSp>
        <p:nvCxnSpPr>
          <p:cNvPr id="11" name="Straight Connector 10">
            <a:extLst>
              <a:ext uri="{FF2B5EF4-FFF2-40B4-BE49-F238E27FC236}">
                <a16:creationId xmlns:a16="http://schemas.microsoft.com/office/drawing/2014/main" id="{16473C7E-AB79-65AF-4F0F-2FAE87C89FE9}"/>
              </a:ext>
            </a:extLst>
          </p:cNvPr>
          <p:cNvCxnSpPr>
            <a:cxnSpLocks/>
          </p:cNvCxnSpPr>
          <p:nvPr/>
        </p:nvCxnSpPr>
        <p:spPr>
          <a:xfrm>
            <a:off x="5715000" y="3532792"/>
            <a:ext cx="0" cy="3915758"/>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46589019-8D0F-6CB1-C087-1261E670CC45}"/>
              </a:ext>
            </a:extLst>
          </p:cNvPr>
          <p:cNvSpPr txBox="1">
            <a:spLocks/>
          </p:cNvSpPr>
          <p:nvPr/>
        </p:nvSpPr>
        <p:spPr>
          <a:xfrm>
            <a:off x="5848547" y="3519587"/>
            <a:ext cx="7991277" cy="3909914"/>
          </a:xfrm>
          <a:prstGeom prst="rect">
            <a:avLst/>
          </a:prstGeom>
        </p:spPr>
        <p:txBody>
          <a:bodyPr>
            <a:no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351" lvl="1" indent="0">
              <a:lnSpc>
                <a:spcPct val="100000"/>
              </a:lnSpc>
              <a:spcBef>
                <a:spcPts val="600"/>
              </a:spcBef>
              <a:buClr>
                <a:srgbClr val="162B48"/>
              </a:buClr>
              <a:buNone/>
            </a:pPr>
            <a:r>
              <a:rPr lang="en-US" altLang="en-US" sz="1600" b="1" dirty="0">
                <a:solidFill>
                  <a:srgbClr val="002677"/>
                </a:solidFill>
                <a:latin typeface="Segoe UI" panose="020B0502040204020203" pitchFamily="34" charset="0"/>
                <a:cs typeface="Segoe UI" panose="020B0502040204020203" pitchFamily="34" charset="0"/>
              </a:rPr>
              <a:t>Pension Protection Act of 2006 added §101</a:t>
            </a:r>
            <a:r>
              <a:rPr lang="en-US" altLang="en-US" sz="1600" b="1"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600" b="1" dirty="0">
                <a:solidFill>
                  <a:srgbClr val="002677"/>
                </a:solidFill>
                <a:latin typeface="Segoe UI" panose="020B0502040204020203" pitchFamily="34" charset="0"/>
                <a:cs typeface="Segoe UI" panose="020B0502040204020203" pitchFamily="34" charset="0"/>
              </a:rPr>
              <a:t>j</a:t>
            </a:r>
            <a:r>
              <a:rPr lang="en-US" altLang="en-US" sz="1600" b="1"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 </a:t>
            </a:r>
            <a:r>
              <a:rPr lang="en-US" altLang="en-US" sz="1600" b="1" dirty="0">
                <a:solidFill>
                  <a:srgbClr val="002677"/>
                </a:solidFill>
                <a:latin typeface="Segoe UI" panose="020B0502040204020203" pitchFamily="34" charset="0"/>
                <a:cs typeface="Segoe UI" panose="020B0502040204020203" pitchFamily="34" charset="0"/>
              </a:rPr>
              <a:t>to IRC which includes death benefit proceeds in excess of premiums paid into employer’s ordinary income EXCEPT:</a:t>
            </a:r>
          </a:p>
          <a:p>
            <a:pPr marL="233339" lvl="1" indent="-226989">
              <a:lnSpc>
                <a:spcPct val="100000"/>
              </a:lnSpc>
              <a:spcBef>
                <a:spcPts val="10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When insured was an employee within 12 months prior to death</a:t>
            </a:r>
          </a:p>
          <a:p>
            <a:pPr marL="233339" lvl="1" indent="-226989">
              <a:lnSpc>
                <a:spcPct val="100000"/>
              </a:lnSpc>
              <a:spcBef>
                <a:spcPts val="6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Key employees — directors or highly compensated individuals under §414</a:t>
            </a: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400" dirty="0">
                <a:solidFill>
                  <a:srgbClr val="002677"/>
                </a:solidFill>
                <a:latin typeface="Segoe UI" panose="020B0502040204020203" pitchFamily="34" charset="0"/>
                <a:cs typeface="Segoe UI" panose="020B0502040204020203" pitchFamily="34" charset="0"/>
              </a:rPr>
              <a:t>q</a:t>
            </a: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 </a:t>
            </a:r>
            <a:r>
              <a:rPr lang="en-US" altLang="en-US" sz="1400" dirty="0">
                <a:solidFill>
                  <a:srgbClr val="002677"/>
                </a:solidFill>
                <a:latin typeface="Segoe UI" panose="020B0502040204020203" pitchFamily="34" charset="0"/>
                <a:cs typeface="Segoe UI" panose="020B0502040204020203" pitchFamily="34" charset="0"/>
              </a:rPr>
              <a:t>or §105</a:t>
            </a: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400" dirty="0">
                <a:solidFill>
                  <a:srgbClr val="002677"/>
                </a:solidFill>
                <a:latin typeface="Segoe UI" panose="020B0502040204020203" pitchFamily="34" charset="0"/>
                <a:cs typeface="Segoe UI" panose="020B0502040204020203" pitchFamily="34" charset="0"/>
              </a:rPr>
              <a:t>h</a:t>
            </a: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400" dirty="0">
                <a:solidFill>
                  <a:srgbClr val="002677"/>
                </a:solidFill>
                <a:latin typeface="Segoe UI" panose="020B0502040204020203" pitchFamily="34" charset="0"/>
                <a:cs typeface="Segoe UI" panose="020B0502040204020203" pitchFamily="34" charset="0"/>
              </a:rPr>
              <a:t>5</a:t>
            </a: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400" dirty="0">
                <a:solidFill>
                  <a:srgbClr val="002677"/>
                </a:solidFill>
                <a:latin typeface="Segoe UI" panose="020B0502040204020203" pitchFamily="34" charset="0"/>
                <a:cs typeface="Segoe UI" panose="020B0502040204020203" pitchFamily="34" charset="0"/>
              </a:rPr>
              <a:t> </a:t>
            </a:r>
            <a:br>
              <a:rPr lang="en-US" altLang="en-US" sz="1400" dirty="0">
                <a:solidFill>
                  <a:srgbClr val="002677"/>
                </a:solidFill>
                <a:latin typeface="Segoe UI" panose="020B0502040204020203" pitchFamily="34" charset="0"/>
                <a:cs typeface="Segoe UI" panose="020B0502040204020203" pitchFamily="34" charset="0"/>
              </a:rPr>
            </a:b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400" dirty="0">
                <a:solidFill>
                  <a:srgbClr val="002677"/>
                </a:solidFill>
                <a:latin typeface="Segoe UI" panose="020B0502040204020203" pitchFamily="34" charset="0"/>
                <a:cs typeface="Segoe UI" panose="020B0502040204020203" pitchFamily="34" charset="0"/>
              </a:rPr>
              <a:t>the top 35% rather than 25%</a:t>
            </a: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endParaRPr lang="en-US" altLang="en-US" sz="1400" dirty="0">
              <a:solidFill>
                <a:srgbClr val="002677"/>
              </a:solidFill>
              <a:latin typeface="Segoe UI" panose="020B0502040204020203" pitchFamily="34" charset="0"/>
              <a:cs typeface="Segoe UI" panose="020B0502040204020203" pitchFamily="34" charset="0"/>
            </a:endParaRPr>
          </a:p>
          <a:p>
            <a:pPr marL="233339" lvl="1" indent="-226989">
              <a:lnSpc>
                <a:spcPct val="100000"/>
              </a:lnSpc>
              <a:spcBef>
                <a:spcPts val="6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Life insurance as employee benefit </a:t>
            </a: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400" dirty="0">
                <a:solidFill>
                  <a:srgbClr val="002677"/>
                </a:solidFill>
                <a:latin typeface="Segoe UI" panose="020B0502040204020203" pitchFamily="34" charset="0"/>
                <a:cs typeface="Segoe UI" panose="020B0502040204020203" pitchFamily="34" charset="0"/>
              </a:rPr>
              <a:t>e.g., financing deferred compensation arrangements, or </a:t>
            </a:r>
            <a:br>
              <a:rPr lang="en-US" altLang="en-US" sz="1400" dirty="0">
                <a:solidFill>
                  <a:srgbClr val="002677"/>
                </a:solidFill>
                <a:latin typeface="Segoe UI" panose="020B0502040204020203" pitchFamily="34" charset="0"/>
                <a:cs typeface="Segoe UI" panose="020B0502040204020203" pitchFamily="34" charset="0"/>
              </a:rPr>
            </a:br>
            <a:r>
              <a:rPr lang="en-US" altLang="en-US" sz="1400" dirty="0">
                <a:solidFill>
                  <a:srgbClr val="002677"/>
                </a:solidFill>
                <a:latin typeface="Segoe UI" panose="020B0502040204020203" pitchFamily="34" charset="0"/>
                <a:cs typeface="Segoe UI" panose="020B0502040204020203" pitchFamily="34" charset="0"/>
              </a:rPr>
              <a:t>post-retirement health insurance</a:t>
            </a:r>
            <a:r>
              <a:rPr lang="en-US" altLang="en-US" sz="1400" dirty="0">
                <a:solidFill>
                  <a:srgbClr val="002677"/>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1400" dirty="0">
                <a:solidFill>
                  <a:srgbClr val="002677"/>
                </a:solidFill>
                <a:latin typeface="Segoe UI" panose="020B0502040204020203" pitchFamily="34" charset="0"/>
                <a:cs typeface="Segoe UI" panose="020B0502040204020203" pitchFamily="34" charset="0"/>
              </a:rPr>
              <a:t>; when the beneficiaries are:</a:t>
            </a:r>
          </a:p>
          <a:p>
            <a:pPr marL="458741" lvl="2" indent="-225401">
              <a:lnSpc>
                <a:spcPct val="100000"/>
              </a:lnSpc>
              <a:spcBef>
                <a:spcPts val="6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Family members of the insured</a:t>
            </a:r>
          </a:p>
          <a:p>
            <a:pPr marL="458741" lvl="2" indent="-225401">
              <a:spcBef>
                <a:spcPts val="600"/>
              </a:spcBef>
              <a:buClr>
                <a:srgbClr val="162B48"/>
              </a:buClr>
              <a:buFont typeface="Courier New" panose="02070309020205020404" pitchFamily="49" charset="0"/>
              <a:buChar char="o"/>
            </a:pPr>
            <a:r>
              <a:rPr lang="en-US" altLang="en-US" sz="1400" spc="-20" dirty="0">
                <a:solidFill>
                  <a:srgbClr val="002677"/>
                </a:solidFill>
                <a:latin typeface="Segoe UI" panose="020B0502040204020203" pitchFamily="34" charset="0"/>
                <a:cs typeface="Segoe UI" panose="020B0502040204020203" pitchFamily="34" charset="0"/>
              </a:rPr>
              <a:t>Trust established for the benefit of any such person </a:t>
            </a:r>
          </a:p>
          <a:p>
            <a:pPr marL="458741" lvl="2" indent="-225401">
              <a:spcBef>
                <a:spcPts val="6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Estate of the insured</a:t>
            </a:r>
          </a:p>
          <a:p>
            <a:pPr marL="233339" lvl="1" indent="-226989">
              <a:lnSpc>
                <a:spcPct val="100000"/>
              </a:lnSpc>
              <a:spcBef>
                <a:spcPts val="6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Buy-sell arrangements: Death benefit proceeds are income tax-free when the policy is used to purchase an interest in the applicable policyholder/business from a qualifying key employee</a:t>
            </a:r>
          </a:p>
          <a:p>
            <a:pPr marL="233339" lvl="1" indent="-226989">
              <a:lnSpc>
                <a:spcPct val="100000"/>
              </a:lnSpc>
              <a:spcBef>
                <a:spcPts val="6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101(j) requires notice and consent</a:t>
            </a:r>
          </a:p>
          <a:p>
            <a:pPr marL="233339" lvl="1" indent="-226989">
              <a:lnSpc>
                <a:spcPct val="100000"/>
              </a:lnSpc>
              <a:spcBef>
                <a:spcPts val="600"/>
              </a:spcBef>
              <a:buClr>
                <a:srgbClr val="162B48"/>
              </a:buClr>
              <a:buFont typeface="Courier New" panose="02070309020205020404" pitchFamily="49" charset="0"/>
              <a:buChar char="o"/>
            </a:pPr>
            <a:r>
              <a:rPr lang="en-US" altLang="en-US" sz="1400" dirty="0">
                <a:solidFill>
                  <a:srgbClr val="002677"/>
                </a:solidFill>
                <a:latin typeface="Segoe UI" panose="020B0502040204020203" pitchFamily="34" charset="0"/>
                <a:cs typeface="Segoe UI" panose="020B0502040204020203" pitchFamily="34" charset="0"/>
              </a:rPr>
              <a:t>Employer must file annual reporting form IRS Form 8925 with their tax return</a:t>
            </a:r>
          </a:p>
        </p:txBody>
      </p:sp>
    </p:spTree>
    <p:extLst>
      <p:ext uri="{BB962C8B-B14F-4D97-AF65-F5344CB8AC3E}">
        <p14:creationId xmlns:p14="http://schemas.microsoft.com/office/powerpoint/2010/main" val="3144699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ouple of men looking at a computer&#10;&#10;Description automatically generated">
            <a:extLst>
              <a:ext uri="{FF2B5EF4-FFF2-40B4-BE49-F238E27FC236}">
                <a16:creationId xmlns:a16="http://schemas.microsoft.com/office/drawing/2014/main" id="{9115661B-ECB8-E968-4CB8-4AF11361BDF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315200" y="0"/>
            <a:ext cx="7315200" cy="8229600"/>
          </a:xfrm>
          <a:prstGeom prst="rect">
            <a:avLst/>
          </a:prstGeom>
        </p:spPr>
      </p:pic>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extLst>
              <p:ext uri="{D42A27DB-BD31-4B8C-83A1-F6EECF244321}">
                <p14:modId xmlns:p14="http://schemas.microsoft.com/office/powerpoint/2010/main" val="38926668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68781" y="459463"/>
            <a:ext cx="6907966" cy="1264562"/>
          </a:xfrm>
        </p:spPr>
        <p:txBody>
          <a:bodyPr/>
          <a:lstStyle/>
          <a:p>
            <a:pPr lvl="0"/>
            <a:r>
              <a:rPr lang="en-US" dirty="0"/>
              <a:t>What is the impact of the </a:t>
            </a:r>
          </a:p>
          <a:p>
            <a:pPr lvl="0"/>
            <a:r>
              <a:rPr lang="en-US" dirty="0"/>
              <a:t>EOLI </a:t>
            </a:r>
            <a:r>
              <a:rPr lang="en-US" dirty="0">
                <a:solidFill>
                  <a:schemeClr val="accent1"/>
                </a:solidFill>
              </a:rPr>
              <a:t>best practices?</a:t>
            </a:r>
            <a:endParaRPr lang="en-US" dirty="0">
              <a:solidFill>
                <a:schemeClr val="accent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Text Placeholder 10">
            <a:extLst>
              <a:ext uri="{FF2B5EF4-FFF2-40B4-BE49-F238E27FC236}">
                <a16:creationId xmlns:a16="http://schemas.microsoft.com/office/drawing/2014/main" id="{BBB531CA-2B9E-6046-B6D4-45C6C80DA7BB}"/>
              </a:ext>
            </a:extLst>
          </p:cNvPr>
          <p:cNvSpPr txBox="1">
            <a:spLocks/>
          </p:cNvSpPr>
          <p:nvPr/>
        </p:nvSpPr>
        <p:spPr>
          <a:xfrm>
            <a:off x="368629" y="2276475"/>
            <a:ext cx="6732926" cy="5048250"/>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Clr>
                <a:srgbClr val="002677"/>
              </a:buClr>
              <a:buNone/>
            </a:pPr>
            <a:r>
              <a:rPr lang="en-US" altLang="en-US" sz="2200" b="1" dirty="0">
                <a:solidFill>
                  <a:srgbClr val="002677"/>
                </a:solidFill>
                <a:latin typeface="Segoe UI" panose="020B0502040204020203" pitchFamily="34" charset="0"/>
                <a:cs typeface="Segoe UI" panose="020B0502040204020203" pitchFamily="34" charset="0"/>
              </a:rPr>
              <a:t>Employee must be informed in writing that </a:t>
            </a:r>
          </a:p>
          <a:p>
            <a:pPr marL="293688" lvl="1" indent="-287338">
              <a:lnSpc>
                <a:spcPct val="100000"/>
              </a:lnSpc>
              <a:spcBef>
                <a:spcPts val="12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The employer intends to insure their life </a:t>
            </a:r>
          </a:p>
          <a:p>
            <a:pPr marL="293688" lvl="1" indent="-287338">
              <a:lnSpc>
                <a:spcPct val="100000"/>
              </a:lnSpc>
              <a:spcBef>
                <a:spcPts val="1200"/>
              </a:spcBef>
              <a:buClr>
                <a:srgbClr val="002677"/>
              </a:buClr>
              <a:buFont typeface="Courier New" panose="02070309020205020404" pitchFamily="49" charset="0"/>
              <a:buChar char="o"/>
            </a:pPr>
            <a:r>
              <a:rPr lang="en-US" altLang="en-US" sz="2000" spc="-20" dirty="0">
                <a:solidFill>
                  <a:srgbClr val="002677"/>
                </a:solidFill>
                <a:latin typeface="Segoe UI" panose="020B0502040204020203" pitchFamily="34" charset="0"/>
                <a:cs typeface="Segoe UI" panose="020B0502040204020203" pitchFamily="34" charset="0"/>
              </a:rPr>
              <a:t>The maximum amount for which they could be insured </a:t>
            </a:r>
          </a:p>
          <a:p>
            <a:pPr marL="293688" lvl="1" indent="-287338">
              <a:lnSpc>
                <a:spcPct val="100000"/>
              </a:lnSpc>
              <a:spcBef>
                <a:spcPts val="1200"/>
              </a:spcBef>
              <a:buClr>
                <a:srgbClr val="002677"/>
              </a:buClr>
              <a:buFont typeface="Courier New" panose="02070309020205020404" pitchFamily="49" charset="0"/>
              <a:buChar char="o"/>
            </a:pPr>
            <a:r>
              <a:rPr lang="en-US" altLang="en-US" sz="2000" spc="-10" dirty="0">
                <a:solidFill>
                  <a:srgbClr val="002677"/>
                </a:solidFill>
                <a:latin typeface="Segoe UI" panose="020B0502040204020203" pitchFamily="34" charset="0"/>
                <a:cs typeface="Segoe UI" panose="020B0502040204020203" pitchFamily="34" charset="0"/>
              </a:rPr>
              <a:t>The employer will be the beneficiary of the </a:t>
            </a:r>
            <a:br>
              <a:rPr lang="en-US" altLang="en-US" sz="2000" spc="-10" dirty="0">
                <a:solidFill>
                  <a:srgbClr val="002677"/>
                </a:solidFill>
                <a:latin typeface="Segoe UI" panose="020B0502040204020203" pitchFamily="34" charset="0"/>
                <a:cs typeface="Segoe UI" panose="020B0502040204020203" pitchFamily="34" charset="0"/>
              </a:rPr>
            </a:br>
            <a:r>
              <a:rPr lang="en-US" altLang="en-US" sz="2000" spc="-10" dirty="0">
                <a:solidFill>
                  <a:srgbClr val="002677"/>
                </a:solidFill>
                <a:latin typeface="Segoe UI" panose="020B0502040204020203" pitchFamily="34" charset="0"/>
                <a:cs typeface="Segoe UI" panose="020B0502040204020203" pitchFamily="34" charset="0"/>
              </a:rPr>
              <a:t>death proceeds </a:t>
            </a:r>
          </a:p>
          <a:p>
            <a:pPr marL="0" indent="0">
              <a:lnSpc>
                <a:spcPct val="100000"/>
              </a:lnSpc>
              <a:buClr>
                <a:srgbClr val="002677"/>
              </a:buClr>
              <a:buNone/>
            </a:pPr>
            <a:endParaRPr lang="en-US" altLang="en-US" sz="2000" dirty="0">
              <a:solidFill>
                <a:srgbClr val="002677"/>
              </a:solidFill>
              <a:latin typeface="Segoe UI" panose="020B0502040204020203" pitchFamily="34" charset="0"/>
              <a:cs typeface="Segoe UI" panose="020B0502040204020203" pitchFamily="34" charset="0"/>
            </a:endParaRPr>
          </a:p>
          <a:p>
            <a:pPr marL="0" indent="0">
              <a:lnSpc>
                <a:spcPct val="100000"/>
              </a:lnSpc>
              <a:buClr>
                <a:srgbClr val="002677"/>
              </a:buClr>
              <a:buNone/>
            </a:pPr>
            <a:r>
              <a:rPr lang="en-US" altLang="en-US" sz="2000" dirty="0">
                <a:solidFill>
                  <a:srgbClr val="002677"/>
                </a:solidFill>
                <a:latin typeface="Segoe UI" panose="020B0502040204020203" pitchFamily="34" charset="0"/>
                <a:cs typeface="Segoe UI" panose="020B0502040204020203" pitchFamily="34" charset="0"/>
              </a:rPr>
              <a:t>Written employee consent for the COLI purchase and post-termination continuation is required for exemption</a:t>
            </a:r>
          </a:p>
          <a:p>
            <a:pPr marL="295275" indent="-295275">
              <a:lnSpc>
                <a:spcPct val="100000"/>
              </a:lnSpc>
              <a:buClr>
                <a:srgbClr val="002577"/>
              </a:buClr>
              <a:buFont typeface="Courier New" panose="02070309020205020404" pitchFamily="49" charset="0"/>
              <a:buChar char="o"/>
            </a:pPr>
            <a:endParaRPr lang="en-US" sz="1800" noProof="1">
              <a:solidFill>
                <a:srgbClr val="002577"/>
              </a:solidFill>
              <a:latin typeface="Segoe UI" panose="020B0502040204020203" pitchFamily="34" charset="0"/>
              <a:cs typeface="Segoe UI" panose="020B0502040204020203" pitchFamily="34" charset="0"/>
            </a:endParaRPr>
          </a:p>
        </p:txBody>
      </p:sp>
      <p:sp>
        <p:nvSpPr>
          <p:cNvPr id="12" name="Footer Placeholder 3">
            <a:extLst>
              <a:ext uri="{FF2B5EF4-FFF2-40B4-BE49-F238E27FC236}">
                <a16:creationId xmlns:a16="http://schemas.microsoft.com/office/drawing/2014/main" id="{B7A05DFC-889A-B84A-B7FB-D878F707C3BC}"/>
              </a:ext>
            </a:extLst>
          </p:cNvPr>
          <p:cNvSpPr>
            <a:spLocks noGrp="1"/>
          </p:cNvSpPr>
          <p:nvPr>
            <p:ph type="ftr" sz="quarter" idx="3"/>
          </p:nvPr>
        </p:nvSpPr>
        <p:spPr>
          <a:xfrm>
            <a:off x="9362831" y="7615599"/>
            <a:ext cx="4520808" cy="218918"/>
          </a:xfrm>
        </p:spPr>
        <p:txBody>
          <a:body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17883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9D1E7E-44DC-EA45-97AF-401459C0616D}"/>
              </a:ext>
            </a:extLst>
          </p:cNvPr>
          <p:cNvSpPr/>
          <p:nvPr/>
        </p:nvSpPr>
        <p:spPr>
          <a:xfrm>
            <a:off x="7308193" y="0"/>
            <a:ext cx="7322207" cy="82374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extLst>
              <p:ext uri="{D42A27DB-BD31-4B8C-83A1-F6EECF244321}">
                <p14:modId xmlns:p14="http://schemas.microsoft.com/office/powerpoint/2010/main" val="29361445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68781" y="459463"/>
            <a:ext cx="6907966" cy="912137"/>
          </a:xfrm>
        </p:spPr>
        <p:txBody>
          <a:bodyPr/>
          <a:lstStyle/>
          <a:p>
            <a:pPr lvl="0"/>
            <a:r>
              <a:rPr lang="en-US" dirty="0"/>
              <a:t>Estate tax implications</a:t>
            </a:r>
            <a:endParaRPr lang="en-US"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Text Placeholder 10">
            <a:extLst>
              <a:ext uri="{FF2B5EF4-FFF2-40B4-BE49-F238E27FC236}">
                <a16:creationId xmlns:a16="http://schemas.microsoft.com/office/drawing/2014/main" id="{BBB531CA-2B9E-6046-B6D4-45C6C80DA7BB}"/>
              </a:ext>
            </a:extLst>
          </p:cNvPr>
          <p:cNvSpPr txBox="1">
            <a:spLocks/>
          </p:cNvSpPr>
          <p:nvPr/>
        </p:nvSpPr>
        <p:spPr>
          <a:xfrm>
            <a:off x="368629" y="2276474"/>
            <a:ext cx="5994072" cy="4448175"/>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293688" indent="-287338">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Death benefits on controlling shareholders and partners received by the business may not be included in the taxable estate, per se</a:t>
            </a:r>
          </a:p>
          <a:p>
            <a:pPr marL="293688" indent="-287338">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However, the value of the business for estate tax purposes may reflect the insurance proceeds, resulting in a proportional interest included in the decedent’s estate</a:t>
            </a:r>
          </a:p>
          <a:p>
            <a:pPr marL="293688" indent="-287338">
              <a:lnSpc>
                <a:spcPct val="100000"/>
              </a:lnSpc>
              <a:buClr>
                <a:srgbClr val="162B48"/>
              </a:buClr>
              <a:buFont typeface="Courier New" panose="02070309020205020404" pitchFamily="49" charset="0"/>
              <a:buChar char="o"/>
            </a:pPr>
            <a:r>
              <a:rPr lang="en-US" altLang="en-US" sz="2000" i="1" dirty="0">
                <a:solidFill>
                  <a:srgbClr val="002677"/>
                </a:solidFill>
                <a:latin typeface="Segoe UI" panose="020B0502040204020203" pitchFamily="34" charset="0"/>
                <a:cs typeface="Segoe UI" panose="020B0502040204020203" pitchFamily="34" charset="0"/>
              </a:rPr>
              <a:t>Connelly </a:t>
            </a:r>
            <a:r>
              <a:rPr lang="en-US" altLang="en-US" sz="2000" dirty="0">
                <a:solidFill>
                  <a:srgbClr val="002677"/>
                </a:solidFill>
                <a:latin typeface="Segoe UI" panose="020B0502040204020203" pitchFamily="34" charset="0"/>
                <a:cs typeface="Segoe UI" panose="020B0502040204020203" pitchFamily="34" charset="0"/>
              </a:rPr>
              <a:t>Supreme Court Decision</a:t>
            </a:r>
          </a:p>
          <a:p>
            <a:pPr marL="293688" indent="-287338">
              <a:lnSpc>
                <a:spcPct val="100000"/>
              </a:lnSpc>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Note the value of the business may be reduced to reflect the loss of the key person/owner</a:t>
            </a:r>
          </a:p>
        </p:txBody>
      </p:sp>
      <p:sp>
        <p:nvSpPr>
          <p:cNvPr id="3" name="Footer Placeholder 4">
            <a:extLst>
              <a:ext uri="{FF2B5EF4-FFF2-40B4-BE49-F238E27FC236}">
                <a16:creationId xmlns:a16="http://schemas.microsoft.com/office/drawing/2014/main" id="{A43BFF3F-8770-13E9-C56C-C680B1E681CB}"/>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pic>
        <p:nvPicPr>
          <p:cNvPr id="6" name="Graphic 5">
            <a:extLst>
              <a:ext uri="{FF2B5EF4-FFF2-40B4-BE49-F238E27FC236}">
                <a16:creationId xmlns:a16="http://schemas.microsoft.com/office/drawing/2014/main" id="{7A8E1F3C-C02F-7E36-D863-CBDCBCCA34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08088" y="2901777"/>
            <a:ext cx="2322417" cy="2322417"/>
          </a:xfrm>
          <a:prstGeom prst="rect">
            <a:avLst/>
          </a:prstGeom>
        </p:spPr>
      </p:pic>
    </p:spTree>
    <p:extLst>
      <p:ext uri="{BB962C8B-B14F-4D97-AF65-F5344CB8AC3E}">
        <p14:creationId xmlns:p14="http://schemas.microsoft.com/office/powerpoint/2010/main" val="721015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2">
            <a:extLst>
              <a:ext uri="{FF2B5EF4-FFF2-40B4-BE49-F238E27FC236}">
                <a16:creationId xmlns:a16="http://schemas.microsoft.com/office/drawing/2014/main" id="{87641F4A-5892-CC4E-8F89-22FCCD3EA2D7}"/>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47</a:t>
            </a:fld>
            <a:endParaRPr lang="en-US" dirty="0">
              <a:latin typeface="Segoe UI" panose="020B0502040204020203" pitchFamily="34" charset="0"/>
              <a:sym typeface="Segoe UI" panose="020B0502040204020203" pitchFamily="34" charset="0"/>
            </a:endParaRPr>
          </a:p>
        </p:txBody>
      </p:sp>
      <p:sp>
        <p:nvSpPr>
          <p:cNvPr id="12" name="Text Placeholder 6">
            <a:extLst>
              <a:ext uri="{FF2B5EF4-FFF2-40B4-BE49-F238E27FC236}">
                <a16:creationId xmlns:a16="http://schemas.microsoft.com/office/drawing/2014/main" id="{1E184808-BCED-2A4C-1CF5-FF74901922A0}"/>
              </a:ext>
            </a:extLst>
          </p:cNvPr>
          <p:cNvSpPr txBox="1">
            <a:spLocks/>
          </p:cNvSpPr>
          <p:nvPr/>
        </p:nvSpPr>
        <p:spPr>
          <a:xfrm>
            <a:off x="350309" y="320316"/>
            <a:ext cx="13733681" cy="1229704"/>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buNone/>
            </a:pPr>
            <a:r>
              <a:rPr lang="en-US" sz="3500" b="1" dirty="0">
                <a:solidFill>
                  <a:srgbClr val="002677"/>
                </a:solidFill>
                <a:latin typeface="Segoe UI" panose="020B0502040204020203" pitchFamily="34" charset="0"/>
                <a:sym typeface="Segoe UI" panose="020B0502040204020203" pitchFamily="34" charset="0"/>
              </a:rPr>
              <a:t>Estate tax implications </a:t>
            </a:r>
            <a:r>
              <a:rPr lang="en-US" sz="3500" b="1" dirty="0">
                <a:solidFill>
                  <a:srgbClr val="002677"/>
                </a:solidFill>
                <a:latin typeface="Segoe UI Semibold" panose="020B0502040204020203" pitchFamily="34" charset="0"/>
                <a:cs typeface="Segoe UI Semibold" panose="020B0502040204020203" pitchFamily="34" charset="0"/>
                <a:sym typeface="Segoe UI" panose="020B0502040204020203" pitchFamily="34" charset="0"/>
              </a:rPr>
              <a:t>(cont’d)</a:t>
            </a:r>
          </a:p>
          <a:p>
            <a:pPr marL="0" indent="0">
              <a:lnSpc>
                <a:spcPct val="100000"/>
              </a:lnSpc>
              <a:spcBef>
                <a:spcPts val="0"/>
              </a:spcBef>
              <a:buNone/>
            </a:pPr>
            <a:r>
              <a:rPr lang="en-US" sz="3500" b="1" dirty="0">
                <a:solidFill>
                  <a:srgbClr val="002677"/>
                </a:solidFill>
                <a:latin typeface="Segoe UI" panose="020B0502040204020203" pitchFamily="34" charset="0"/>
                <a:sym typeface="Segoe UI" panose="020B0502040204020203" pitchFamily="34" charset="0"/>
              </a:rPr>
              <a:t>The </a:t>
            </a:r>
            <a:r>
              <a:rPr lang="en-US" sz="3500" b="1" i="1" dirty="0">
                <a:solidFill>
                  <a:srgbClr val="002677"/>
                </a:solidFill>
                <a:latin typeface="Segoe UI" panose="020B0502040204020203" pitchFamily="34" charset="0"/>
                <a:sym typeface="Segoe UI" panose="020B0502040204020203" pitchFamily="34" charset="0"/>
              </a:rPr>
              <a:t>Connelly</a:t>
            </a:r>
            <a:r>
              <a:rPr lang="en-US" sz="3500" b="1" dirty="0">
                <a:solidFill>
                  <a:srgbClr val="002677"/>
                </a:solidFill>
                <a:latin typeface="Segoe UI" panose="020B0502040204020203" pitchFamily="34" charset="0"/>
                <a:sym typeface="Segoe UI" panose="020B0502040204020203" pitchFamily="34" charset="0"/>
              </a:rPr>
              <a:t> decision</a:t>
            </a:r>
          </a:p>
        </p:txBody>
      </p:sp>
      <p:sp>
        <p:nvSpPr>
          <p:cNvPr id="27" name="Text Placeholder 4">
            <a:extLst>
              <a:ext uri="{FF2B5EF4-FFF2-40B4-BE49-F238E27FC236}">
                <a16:creationId xmlns:a16="http://schemas.microsoft.com/office/drawing/2014/main" id="{B6583B11-5658-86E0-8D41-3B33B8846C79}"/>
              </a:ext>
            </a:extLst>
          </p:cNvPr>
          <p:cNvSpPr>
            <a:spLocks noGrp="1"/>
          </p:cNvSpPr>
          <p:nvPr>
            <p:ph type="body" sz="quarter" idx="12"/>
          </p:nvPr>
        </p:nvSpPr>
        <p:spPr>
          <a:xfrm>
            <a:off x="355599" y="4465695"/>
            <a:ext cx="4350216" cy="2392305"/>
          </a:xfrm>
        </p:spPr>
        <p:txBody>
          <a:bodyPr/>
          <a:lstStyle/>
          <a:p>
            <a:pPr>
              <a:lnSpc>
                <a:spcPct val="100000"/>
              </a:lnSpc>
            </a:pPr>
            <a:r>
              <a:rPr lang="en-US" sz="2000" spc="-10" dirty="0">
                <a:latin typeface="Segoe UI Semibold" panose="020B0502040204020203" pitchFamily="34" charset="0"/>
                <a:cs typeface="Segoe UI Semibold" panose="020B0502040204020203" pitchFamily="34" charset="0"/>
              </a:rPr>
              <a:t>Life insurance proceeds used to redeem the decedent’s shares </a:t>
            </a:r>
            <a:br>
              <a:rPr lang="en-US" sz="2000" spc="-10" dirty="0">
                <a:latin typeface="Segoe UI Semibold" panose="020B0502040204020203" pitchFamily="34" charset="0"/>
                <a:cs typeface="Segoe UI Semibold" panose="020B0502040204020203" pitchFamily="34" charset="0"/>
              </a:rPr>
            </a:br>
            <a:r>
              <a:rPr lang="en-US" sz="2000" spc="-10" dirty="0">
                <a:latin typeface="Segoe UI Semibold" panose="020B0502040204020203" pitchFamily="34" charset="0"/>
                <a:cs typeface="Segoe UI Semibold" panose="020B0502040204020203" pitchFamily="34" charset="0"/>
              </a:rPr>
              <a:t>were included in the value of those shares for estate tax purposes</a:t>
            </a:r>
          </a:p>
        </p:txBody>
      </p:sp>
      <p:sp>
        <p:nvSpPr>
          <p:cNvPr id="29" name="Text Placeholder 4">
            <a:extLst>
              <a:ext uri="{FF2B5EF4-FFF2-40B4-BE49-F238E27FC236}">
                <a16:creationId xmlns:a16="http://schemas.microsoft.com/office/drawing/2014/main" id="{0DCAE275-18D9-2073-6AFA-C4244B6E4373}"/>
              </a:ext>
            </a:extLst>
          </p:cNvPr>
          <p:cNvSpPr txBox="1">
            <a:spLocks/>
          </p:cNvSpPr>
          <p:nvPr/>
        </p:nvSpPr>
        <p:spPr>
          <a:xfrm>
            <a:off x="5154102" y="4452996"/>
            <a:ext cx="4201771" cy="2405004"/>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defTabSz="685722">
              <a:lnSpc>
                <a:spcPct val="100000"/>
              </a:lnSpc>
              <a:spcBef>
                <a:spcPts val="375"/>
              </a:spcBef>
            </a:pPr>
            <a:r>
              <a:rPr lang="en-US" sz="2000" spc="-10" dirty="0">
                <a:latin typeface="Segoe UI Semibold" panose="020B0502040204020203" pitchFamily="34" charset="0"/>
                <a:cs typeface="Segoe UI Semibold" panose="020B0502040204020203" pitchFamily="34" charset="0"/>
              </a:rPr>
              <a:t>Prior cases held a redemption agreement created an obligation that offsets the life insurance proceeds received by a business that is used to redeem a deceased’s interest in the business</a:t>
            </a:r>
          </a:p>
        </p:txBody>
      </p:sp>
      <p:sp>
        <p:nvSpPr>
          <p:cNvPr id="31" name="Text Placeholder 4">
            <a:extLst>
              <a:ext uri="{FF2B5EF4-FFF2-40B4-BE49-F238E27FC236}">
                <a16:creationId xmlns:a16="http://schemas.microsoft.com/office/drawing/2014/main" id="{3580BA15-2607-3EF7-4EC5-2BA6164782E4}"/>
              </a:ext>
            </a:extLst>
          </p:cNvPr>
          <p:cNvSpPr txBox="1">
            <a:spLocks/>
          </p:cNvSpPr>
          <p:nvPr/>
        </p:nvSpPr>
        <p:spPr>
          <a:xfrm>
            <a:off x="10020692" y="4462423"/>
            <a:ext cx="4286323" cy="2384425"/>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defTabSz="685722">
              <a:lnSpc>
                <a:spcPct val="100000"/>
              </a:lnSpc>
              <a:spcBef>
                <a:spcPts val="375"/>
              </a:spcBef>
              <a:spcAft>
                <a:spcPts val="375"/>
              </a:spcAft>
            </a:pPr>
            <a:r>
              <a:rPr lang="en-US" sz="2000" spc="-10" dirty="0">
                <a:solidFill>
                  <a:srgbClr val="002677"/>
                </a:solidFill>
                <a:latin typeface="Segoe UI Semibold" panose="020B0502040204020203" pitchFamily="34" charset="0"/>
                <a:cs typeface="Segoe UI Semibold" panose="020B0502040204020203" pitchFamily="34" charset="0"/>
              </a:rPr>
              <a:t>Businesses with existing entity redemption arrangements should review their arrangements</a:t>
            </a:r>
          </a:p>
        </p:txBody>
      </p:sp>
      <p:sp>
        <p:nvSpPr>
          <p:cNvPr id="39" name="Footer Placeholder 4">
            <a:extLst>
              <a:ext uri="{FF2B5EF4-FFF2-40B4-BE49-F238E27FC236}">
                <a16:creationId xmlns:a16="http://schemas.microsoft.com/office/drawing/2014/main" id="{2E81FFBD-2337-4FF9-41B9-00E33ADD955C}"/>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pic>
        <p:nvPicPr>
          <p:cNvPr id="5" name="Graphic 4">
            <a:extLst>
              <a:ext uri="{FF2B5EF4-FFF2-40B4-BE49-F238E27FC236}">
                <a16:creationId xmlns:a16="http://schemas.microsoft.com/office/drawing/2014/main" id="{447B209A-7C58-3082-F415-6CF1C5927D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832" y="3342292"/>
            <a:ext cx="900834" cy="900834"/>
          </a:xfrm>
          <a:prstGeom prst="rect">
            <a:avLst/>
          </a:prstGeom>
        </p:spPr>
      </p:pic>
      <p:sp>
        <p:nvSpPr>
          <p:cNvPr id="2" name="Text Placeholder 10">
            <a:extLst>
              <a:ext uri="{FF2B5EF4-FFF2-40B4-BE49-F238E27FC236}">
                <a16:creationId xmlns:a16="http://schemas.microsoft.com/office/drawing/2014/main" id="{CDD1DCC8-E09A-46D0-2B61-E5C8B3A8F093}"/>
              </a:ext>
            </a:extLst>
          </p:cNvPr>
          <p:cNvSpPr txBox="1">
            <a:spLocks/>
          </p:cNvSpPr>
          <p:nvPr/>
        </p:nvSpPr>
        <p:spPr>
          <a:xfrm>
            <a:off x="0" y="1851101"/>
            <a:ext cx="14630400" cy="1260089"/>
          </a:xfrm>
          <a:prstGeom prst="rect">
            <a:avLst/>
          </a:prstGeom>
          <a:solidFill>
            <a:schemeClr val="bg2"/>
          </a:solidFill>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defTabSz="685722">
              <a:lnSpc>
                <a:spcPct val="100000"/>
              </a:lnSpc>
              <a:spcBef>
                <a:spcPts val="0"/>
              </a:spcBef>
              <a:buNone/>
            </a:pPr>
            <a:r>
              <a:rPr lang="en-US" sz="2200" b="1" i="1" dirty="0">
                <a:solidFill>
                  <a:schemeClr val="accent1"/>
                </a:solidFill>
                <a:latin typeface="Segoe UI" panose="020B0502040204020203" pitchFamily="34" charset="0"/>
                <a:cs typeface="Segoe UI" panose="020B0502040204020203" pitchFamily="34" charset="0"/>
              </a:rPr>
              <a:t>Connelly </a:t>
            </a:r>
            <a:r>
              <a:rPr lang="en-US" sz="2200" b="1" dirty="0">
                <a:solidFill>
                  <a:schemeClr val="accent1"/>
                </a:solidFill>
                <a:latin typeface="Segoe UI" panose="020B0502040204020203" pitchFamily="34" charset="0"/>
                <a:cs typeface="Segoe UI" panose="020B0502040204020203" pitchFamily="34" charset="0"/>
              </a:rPr>
              <a:t>held a corporation</a:t>
            </a:r>
            <a:r>
              <a:rPr lang="en-US" sz="2200" b="1" dirty="0">
                <a:solidFill>
                  <a:schemeClr val="accent1"/>
                </a:solidFill>
                <a:latin typeface="Arial" panose="020B0604020202020204" pitchFamily="34" charset="0"/>
                <a:cs typeface="Arial" panose="020B0604020202020204" pitchFamily="34" charset="0"/>
              </a:rPr>
              <a:t>’</a:t>
            </a:r>
            <a:r>
              <a:rPr lang="en-US" sz="2200" b="1" dirty="0">
                <a:solidFill>
                  <a:schemeClr val="accent1"/>
                </a:solidFill>
                <a:latin typeface="Segoe UI" panose="020B0502040204020203" pitchFamily="34" charset="0"/>
                <a:cs typeface="Segoe UI" panose="020B0502040204020203" pitchFamily="34" charset="0"/>
              </a:rPr>
              <a:t>s obligation to redeem a deceased shareholder</a:t>
            </a:r>
            <a:r>
              <a:rPr lang="en-US" sz="2200" b="1" dirty="0">
                <a:solidFill>
                  <a:schemeClr val="accent1"/>
                </a:solidFill>
                <a:latin typeface="Arial" panose="020B0604020202020204" pitchFamily="34" charset="0"/>
                <a:cs typeface="Arial" panose="020B0604020202020204" pitchFamily="34" charset="0"/>
              </a:rPr>
              <a:t>’</a:t>
            </a:r>
            <a:r>
              <a:rPr lang="en-US" sz="2200" b="1" dirty="0">
                <a:solidFill>
                  <a:schemeClr val="accent1"/>
                </a:solidFill>
                <a:latin typeface="Segoe UI" panose="020B0502040204020203" pitchFamily="34" charset="0"/>
                <a:cs typeface="Segoe UI" panose="020B0502040204020203" pitchFamily="34" charset="0"/>
              </a:rPr>
              <a:t>s shares </a:t>
            </a:r>
            <a:br>
              <a:rPr lang="en-US" sz="2200" b="1" dirty="0">
                <a:solidFill>
                  <a:schemeClr val="accent1"/>
                </a:solidFill>
                <a:latin typeface="Segoe UI" panose="020B0502040204020203" pitchFamily="34" charset="0"/>
                <a:cs typeface="Segoe UI" panose="020B0502040204020203" pitchFamily="34" charset="0"/>
              </a:rPr>
            </a:br>
            <a:r>
              <a:rPr lang="en-US" sz="2200" b="1" dirty="0">
                <a:solidFill>
                  <a:schemeClr val="accent1"/>
                </a:solidFill>
                <a:latin typeface="Segoe UI" panose="020B0502040204020203" pitchFamily="34" charset="0"/>
                <a:cs typeface="Segoe UI" panose="020B0502040204020203" pitchFamily="34" charset="0"/>
              </a:rPr>
              <a:t>is not a liability that reduces the corporation</a:t>
            </a:r>
            <a:r>
              <a:rPr lang="en-US" sz="2200" b="1" dirty="0">
                <a:solidFill>
                  <a:schemeClr val="accent1"/>
                </a:solidFill>
                <a:latin typeface="Arial" panose="020B0604020202020204" pitchFamily="34" charset="0"/>
                <a:cs typeface="Arial" panose="020B0604020202020204" pitchFamily="34" charset="0"/>
              </a:rPr>
              <a:t>’</a:t>
            </a:r>
            <a:r>
              <a:rPr lang="en-US" sz="2200" b="1" dirty="0">
                <a:solidFill>
                  <a:schemeClr val="accent1"/>
                </a:solidFill>
                <a:latin typeface="Segoe UI" panose="020B0502040204020203" pitchFamily="34" charset="0"/>
                <a:cs typeface="Segoe UI" panose="020B0502040204020203" pitchFamily="34" charset="0"/>
              </a:rPr>
              <a:t>s value for estate tax purposes</a:t>
            </a:r>
          </a:p>
        </p:txBody>
      </p:sp>
      <p:pic>
        <p:nvPicPr>
          <p:cNvPr id="3" name="Graphic 2">
            <a:extLst>
              <a:ext uri="{FF2B5EF4-FFF2-40B4-BE49-F238E27FC236}">
                <a16:creationId xmlns:a16="http://schemas.microsoft.com/office/drawing/2014/main" id="{102D7EBB-747E-9409-73EE-F6219D5064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03828" y="3352058"/>
            <a:ext cx="873585" cy="873585"/>
          </a:xfrm>
          <a:prstGeom prst="rect">
            <a:avLst/>
          </a:prstGeom>
        </p:spPr>
      </p:pic>
      <p:pic>
        <p:nvPicPr>
          <p:cNvPr id="7" name="Graphic 6">
            <a:extLst>
              <a:ext uri="{FF2B5EF4-FFF2-40B4-BE49-F238E27FC236}">
                <a16:creationId xmlns:a16="http://schemas.microsoft.com/office/drawing/2014/main" id="{AF39F84D-9A28-F207-D7CA-02907D8741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90071" y="3299342"/>
            <a:ext cx="1016182" cy="1016182"/>
          </a:xfrm>
          <a:prstGeom prst="rect">
            <a:avLst/>
          </a:prstGeom>
        </p:spPr>
      </p:pic>
    </p:spTree>
    <p:extLst>
      <p:ext uri="{BB962C8B-B14F-4D97-AF65-F5344CB8AC3E}">
        <p14:creationId xmlns:p14="http://schemas.microsoft.com/office/powerpoint/2010/main" val="836604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265B84-0AA8-833D-9150-51CC3B8CA77B}"/>
              </a:ext>
            </a:extLst>
          </p:cNvPr>
          <p:cNvSpPr>
            <a:spLocks noGrp="1"/>
          </p:cNvSpPr>
          <p:nvPr>
            <p:ph type="sldNum" sz="quarter" idx="4"/>
          </p:nvPr>
        </p:nvSpPr>
        <p:spPr/>
        <p:txBody>
          <a:bodyPr/>
          <a:lstStyle/>
          <a:p>
            <a:fld id="{2C7AFF3D-0B71-614B-ACB6-7F45BDA6A838}" type="slidenum">
              <a:rPr lang="en-US" smtClean="0"/>
              <a:pPr/>
              <a:t>48</a:t>
            </a:fld>
            <a:endParaRPr lang="en-US" dirty="0"/>
          </a:p>
        </p:txBody>
      </p:sp>
      <p:sp>
        <p:nvSpPr>
          <p:cNvPr id="3" name="Footer Placeholder 2">
            <a:extLst>
              <a:ext uri="{FF2B5EF4-FFF2-40B4-BE49-F238E27FC236}">
                <a16:creationId xmlns:a16="http://schemas.microsoft.com/office/drawing/2014/main" id="{14AE8A83-93E1-CFD7-9D8E-746D768CDA6D}"/>
              </a:ext>
            </a:extLst>
          </p:cNvPr>
          <p:cNvSpPr>
            <a:spLocks noGrp="1"/>
          </p:cNvSpPr>
          <p:nvPr>
            <p:ph type="ftr" sz="quarter" idx="3"/>
          </p:nvPr>
        </p:nvSpPr>
        <p:spPr/>
        <p:txBody>
          <a:body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121A462A-17CC-8046-7786-A20964BD3A44}"/>
              </a:ext>
            </a:extLst>
          </p:cNvPr>
          <p:cNvSpPr>
            <a:spLocks noGrp="1"/>
          </p:cNvSpPr>
          <p:nvPr>
            <p:ph type="body" sz="quarter" idx="12"/>
          </p:nvPr>
        </p:nvSpPr>
        <p:spPr>
          <a:xfrm>
            <a:off x="361652" y="4495554"/>
            <a:ext cx="3229041" cy="1917946"/>
          </a:xfrm>
        </p:spPr>
        <p:txBody>
          <a:bodyPr/>
          <a:lstStyle/>
          <a:p>
            <a:pPr>
              <a:lnSpc>
                <a:spcPct val="100000"/>
              </a:lnSpc>
            </a:pPr>
            <a:r>
              <a:rPr lang="en-US" sz="1600" dirty="0">
                <a:cs typeface="Segoe UI" panose="020B0502040204020203" pitchFamily="34" charset="0"/>
              </a:rPr>
              <a:t>Company-owned key person </a:t>
            </a:r>
            <a:br>
              <a:rPr lang="en-US" sz="1600" dirty="0">
                <a:cs typeface="Segoe UI" panose="020B0502040204020203" pitchFamily="34" charset="0"/>
              </a:rPr>
            </a:br>
            <a:r>
              <a:rPr lang="en-US" sz="1600" dirty="0">
                <a:cs typeface="Segoe UI" panose="020B0502040204020203" pitchFamily="34" charset="0"/>
              </a:rPr>
              <a:t>life insurance policies may impact business valuations</a:t>
            </a:r>
          </a:p>
          <a:p>
            <a:endParaRPr lang="en-US" sz="1600" dirty="0">
              <a:cs typeface="Segoe UI" panose="020B0502040204020203" pitchFamily="34" charset="0"/>
            </a:endParaRPr>
          </a:p>
        </p:txBody>
      </p:sp>
      <p:sp>
        <p:nvSpPr>
          <p:cNvPr id="7" name="Text Placeholder 6">
            <a:extLst>
              <a:ext uri="{FF2B5EF4-FFF2-40B4-BE49-F238E27FC236}">
                <a16:creationId xmlns:a16="http://schemas.microsoft.com/office/drawing/2014/main" id="{330F0D38-CD18-A0C2-2148-36CB50F00A4F}"/>
              </a:ext>
            </a:extLst>
          </p:cNvPr>
          <p:cNvSpPr>
            <a:spLocks noGrp="1"/>
          </p:cNvSpPr>
          <p:nvPr>
            <p:ph type="body" sz="quarter" idx="23"/>
          </p:nvPr>
        </p:nvSpPr>
        <p:spPr>
          <a:xfrm>
            <a:off x="4042837" y="4482854"/>
            <a:ext cx="3238909" cy="1917946"/>
          </a:xfrm>
        </p:spPr>
        <p:txBody>
          <a:bodyPr/>
          <a:lstStyle/>
          <a:p>
            <a:pPr>
              <a:lnSpc>
                <a:spcPct val="100000"/>
              </a:lnSpc>
            </a:pPr>
            <a:r>
              <a:rPr lang="en-US" sz="1600" spc="-20" dirty="0">
                <a:cs typeface="Segoe UI" panose="020B0502040204020203" pitchFamily="34" charset="0"/>
              </a:rPr>
              <a:t>Is the insured a business owner </a:t>
            </a:r>
            <a:br>
              <a:rPr lang="en-US" sz="1600" dirty="0">
                <a:cs typeface="Segoe UI" panose="020B0502040204020203" pitchFamily="34" charset="0"/>
              </a:rPr>
            </a:br>
            <a:r>
              <a:rPr lang="en-US" sz="1600" dirty="0">
                <a:cs typeface="Segoe UI" panose="020B0502040204020203" pitchFamily="34" charset="0"/>
              </a:rPr>
              <a:t>or non-owner key employee?</a:t>
            </a:r>
          </a:p>
        </p:txBody>
      </p:sp>
      <p:sp>
        <p:nvSpPr>
          <p:cNvPr id="8" name="Text Placeholder 7">
            <a:extLst>
              <a:ext uri="{FF2B5EF4-FFF2-40B4-BE49-F238E27FC236}">
                <a16:creationId xmlns:a16="http://schemas.microsoft.com/office/drawing/2014/main" id="{5FD877AD-563E-8B9E-BD81-3E7A27202391}"/>
              </a:ext>
            </a:extLst>
          </p:cNvPr>
          <p:cNvSpPr>
            <a:spLocks noGrp="1"/>
          </p:cNvSpPr>
          <p:nvPr>
            <p:ph type="body" sz="quarter" idx="27"/>
          </p:nvPr>
        </p:nvSpPr>
        <p:spPr>
          <a:xfrm>
            <a:off x="7700437" y="4482854"/>
            <a:ext cx="3250061" cy="1917946"/>
          </a:xfrm>
        </p:spPr>
        <p:txBody>
          <a:bodyPr/>
          <a:lstStyle/>
          <a:p>
            <a:pPr>
              <a:lnSpc>
                <a:spcPct val="100000"/>
              </a:lnSpc>
            </a:pPr>
            <a:r>
              <a:rPr lang="en-US" sz="1600" spc="-13" dirty="0">
                <a:cs typeface="Segoe UI" panose="020B0502040204020203" pitchFamily="34" charset="0"/>
              </a:rPr>
              <a:t>What will the death benefit </a:t>
            </a:r>
            <a:br>
              <a:rPr lang="en-US" sz="1600" spc="-13" dirty="0">
                <a:cs typeface="Segoe UI" panose="020B0502040204020203" pitchFamily="34" charset="0"/>
              </a:rPr>
            </a:br>
            <a:r>
              <a:rPr lang="en-US" sz="1600" dirty="0">
                <a:cs typeface="Segoe UI" panose="020B0502040204020203" pitchFamily="34" charset="0"/>
              </a:rPr>
              <a:t>be used for and how long </a:t>
            </a:r>
            <a:br>
              <a:rPr lang="en-US" sz="1600" dirty="0">
                <a:cs typeface="Segoe UI" panose="020B0502040204020203" pitchFamily="34" charset="0"/>
              </a:rPr>
            </a:br>
            <a:r>
              <a:rPr lang="en-US" sz="1600" dirty="0">
                <a:cs typeface="Segoe UI" panose="020B0502040204020203" pitchFamily="34" charset="0"/>
              </a:rPr>
              <a:t>will cash stay in the business?</a:t>
            </a:r>
          </a:p>
          <a:p>
            <a:endParaRPr lang="en-US" sz="1600" dirty="0">
              <a:cs typeface="Segoe UI" panose="020B0502040204020203" pitchFamily="34" charset="0"/>
            </a:endParaRPr>
          </a:p>
        </p:txBody>
      </p:sp>
      <p:sp>
        <p:nvSpPr>
          <p:cNvPr id="9" name="Text Placeholder 8">
            <a:extLst>
              <a:ext uri="{FF2B5EF4-FFF2-40B4-BE49-F238E27FC236}">
                <a16:creationId xmlns:a16="http://schemas.microsoft.com/office/drawing/2014/main" id="{E64775A2-D8A7-8A86-773A-0D8103279390}"/>
              </a:ext>
            </a:extLst>
          </p:cNvPr>
          <p:cNvSpPr>
            <a:spLocks noGrp="1"/>
          </p:cNvSpPr>
          <p:nvPr>
            <p:ph type="body" sz="quarter" idx="31"/>
          </p:nvPr>
        </p:nvSpPr>
        <p:spPr>
          <a:xfrm>
            <a:off x="11358037" y="4482854"/>
            <a:ext cx="3138548" cy="1917946"/>
          </a:xfrm>
        </p:spPr>
        <p:txBody>
          <a:bodyPr/>
          <a:lstStyle/>
          <a:p>
            <a:pPr>
              <a:lnSpc>
                <a:spcPct val="100000"/>
              </a:lnSpc>
            </a:pPr>
            <a:r>
              <a:rPr lang="en-US" sz="1600" dirty="0">
                <a:cs typeface="Segoe UI" panose="020B0502040204020203" pitchFamily="34" charset="0"/>
              </a:rPr>
              <a:t>Is policy informally funding </a:t>
            </a:r>
            <a:br>
              <a:rPr lang="en-US" sz="1600" dirty="0">
                <a:cs typeface="Segoe UI" panose="020B0502040204020203" pitchFamily="34" charset="0"/>
              </a:rPr>
            </a:br>
            <a:r>
              <a:rPr lang="en-US" sz="1600" dirty="0">
                <a:cs typeface="Segoe UI" panose="020B0502040204020203" pitchFamily="34" charset="0"/>
              </a:rPr>
              <a:t>a nonqualified deferred compensation plan?</a:t>
            </a:r>
          </a:p>
          <a:p>
            <a:endParaRPr lang="en-US" sz="1600" dirty="0">
              <a:cs typeface="Segoe UI" panose="020B0502040204020203" pitchFamily="34" charset="0"/>
            </a:endParaRPr>
          </a:p>
        </p:txBody>
      </p:sp>
      <p:sp>
        <p:nvSpPr>
          <p:cNvPr id="17" name="Text Placeholder 10">
            <a:extLst>
              <a:ext uri="{FF2B5EF4-FFF2-40B4-BE49-F238E27FC236}">
                <a16:creationId xmlns:a16="http://schemas.microsoft.com/office/drawing/2014/main" id="{FB8129E1-8D78-94E9-7288-8AE114AF4F85}"/>
              </a:ext>
            </a:extLst>
          </p:cNvPr>
          <p:cNvSpPr txBox="1">
            <a:spLocks/>
          </p:cNvSpPr>
          <p:nvPr/>
        </p:nvSpPr>
        <p:spPr>
          <a:xfrm>
            <a:off x="0" y="1851101"/>
            <a:ext cx="14630400" cy="1260089"/>
          </a:xfrm>
          <a:prstGeom prst="rect">
            <a:avLst/>
          </a:prstGeom>
          <a:solidFill>
            <a:schemeClr val="bg2"/>
          </a:solidFill>
        </p:spPr>
        <p:txBody>
          <a:bodyPr bIns="365760" anchor="b"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defTabSz="685722">
              <a:lnSpc>
                <a:spcPct val="100000"/>
              </a:lnSpc>
              <a:spcBef>
                <a:spcPts val="0"/>
              </a:spcBef>
              <a:buNone/>
            </a:pPr>
            <a:endParaRPr lang="en-US" sz="2500" b="1" dirty="0">
              <a:solidFill>
                <a:srgbClr val="336AFF"/>
              </a:solidFill>
              <a:latin typeface="Segoe UI" panose="020B0502040204020203" pitchFamily="34" charset="0"/>
              <a:cs typeface="Segoe UI" panose="020B0502040204020203" pitchFamily="34" charset="0"/>
            </a:endParaRPr>
          </a:p>
        </p:txBody>
      </p:sp>
      <p:pic>
        <p:nvPicPr>
          <p:cNvPr id="19" name="Graphic 18">
            <a:extLst>
              <a:ext uri="{FF2B5EF4-FFF2-40B4-BE49-F238E27FC236}">
                <a16:creationId xmlns:a16="http://schemas.microsoft.com/office/drawing/2014/main" id="{9AA3EB8E-710B-7B03-8A4E-86AF17212C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832" y="3342292"/>
            <a:ext cx="900834" cy="900834"/>
          </a:xfrm>
          <a:prstGeom prst="rect">
            <a:avLst/>
          </a:prstGeom>
        </p:spPr>
      </p:pic>
      <p:pic>
        <p:nvPicPr>
          <p:cNvPr id="25" name="Graphic 24">
            <a:extLst>
              <a:ext uri="{FF2B5EF4-FFF2-40B4-BE49-F238E27FC236}">
                <a16:creationId xmlns:a16="http://schemas.microsoft.com/office/drawing/2014/main" id="{7610F7D0-3610-353C-5463-D23DF39DE9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4799" y="3429000"/>
            <a:ext cx="685801" cy="685801"/>
          </a:xfrm>
          <a:prstGeom prst="rect">
            <a:avLst/>
          </a:prstGeom>
        </p:spPr>
      </p:pic>
      <p:pic>
        <p:nvPicPr>
          <p:cNvPr id="26" name="Graphic 25">
            <a:extLst>
              <a:ext uri="{FF2B5EF4-FFF2-40B4-BE49-F238E27FC236}">
                <a16:creationId xmlns:a16="http://schemas.microsoft.com/office/drawing/2014/main" id="{EFA87B37-4472-C2DB-ABC7-1E3235C374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61529" y="3321268"/>
            <a:ext cx="899949" cy="899949"/>
          </a:xfrm>
          <a:prstGeom prst="rect">
            <a:avLst/>
          </a:prstGeom>
        </p:spPr>
      </p:pic>
      <p:pic>
        <p:nvPicPr>
          <p:cNvPr id="23" name="Graphic 22">
            <a:extLst>
              <a:ext uri="{FF2B5EF4-FFF2-40B4-BE49-F238E27FC236}">
                <a16:creationId xmlns:a16="http://schemas.microsoft.com/office/drawing/2014/main" id="{505BD755-0D40-659F-252F-4186D18557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55298" y="3299342"/>
            <a:ext cx="1016182" cy="1016182"/>
          </a:xfrm>
          <a:prstGeom prst="rect">
            <a:avLst/>
          </a:prstGeom>
        </p:spPr>
      </p:pic>
      <p:sp>
        <p:nvSpPr>
          <p:cNvPr id="13" name="Text Placeholder 6">
            <a:extLst>
              <a:ext uri="{FF2B5EF4-FFF2-40B4-BE49-F238E27FC236}">
                <a16:creationId xmlns:a16="http://schemas.microsoft.com/office/drawing/2014/main" id="{349CBAF2-E7F9-B684-17AF-42FE2B2657DF}"/>
              </a:ext>
            </a:extLst>
          </p:cNvPr>
          <p:cNvSpPr txBox="1">
            <a:spLocks/>
          </p:cNvSpPr>
          <p:nvPr/>
        </p:nvSpPr>
        <p:spPr>
          <a:xfrm>
            <a:off x="350309" y="320316"/>
            <a:ext cx="13733681" cy="1895346"/>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buNone/>
            </a:pPr>
            <a:r>
              <a:rPr lang="en-US" sz="3500" b="1" dirty="0">
                <a:solidFill>
                  <a:srgbClr val="002677"/>
                </a:solidFill>
                <a:latin typeface="Segoe UI" panose="020B0502040204020203" pitchFamily="34" charset="0"/>
                <a:sym typeface="Segoe UI" panose="020B0502040204020203" pitchFamily="34" charset="0"/>
              </a:rPr>
              <a:t>Estate tax implications </a:t>
            </a:r>
            <a:r>
              <a:rPr lang="en-US" sz="3500" b="1" dirty="0">
                <a:solidFill>
                  <a:srgbClr val="002677"/>
                </a:solidFill>
                <a:latin typeface="Segoe UI Semibold" panose="020B0502040204020203" pitchFamily="34" charset="0"/>
                <a:cs typeface="Segoe UI Semibold" panose="020B0502040204020203" pitchFamily="34" charset="0"/>
                <a:sym typeface="Segoe UI" panose="020B0502040204020203" pitchFamily="34" charset="0"/>
              </a:rPr>
              <a:t>(cont’d)</a:t>
            </a:r>
          </a:p>
          <a:p>
            <a:pPr marL="0" indent="0">
              <a:lnSpc>
                <a:spcPct val="100000"/>
              </a:lnSpc>
              <a:spcBef>
                <a:spcPts val="0"/>
              </a:spcBef>
              <a:buNone/>
            </a:pPr>
            <a:r>
              <a:rPr lang="en-US" sz="3500" b="1" dirty="0">
                <a:solidFill>
                  <a:srgbClr val="002677"/>
                </a:solidFill>
                <a:latin typeface="Segoe UI" panose="020B0502040204020203" pitchFamily="34" charset="0"/>
                <a:sym typeface="Segoe UI" panose="020B0502040204020203" pitchFamily="34" charset="0"/>
              </a:rPr>
              <a:t>The </a:t>
            </a:r>
            <a:r>
              <a:rPr lang="en-US" sz="3500" b="1" i="1" dirty="0">
                <a:solidFill>
                  <a:srgbClr val="002677"/>
                </a:solidFill>
                <a:latin typeface="Segoe UI" panose="020B0502040204020203" pitchFamily="34" charset="0"/>
                <a:sym typeface="Segoe UI" panose="020B0502040204020203" pitchFamily="34" charset="0"/>
              </a:rPr>
              <a:t>Connelly</a:t>
            </a:r>
            <a:r>
              <a:rPr lang="en-US" sz="3500" b="1" dirty="0">
                <a:solidFill>
                  <a:srgbClr val="002677"/>
                </a:solidFill>
                <a:latin typeface="Segoe UI" panose="020B0502040204020203" pitchFamily="34" charset="0"/>
                <a:sym typeface="Segoe UI" panose="020B0502040204020203" pitchFamily="34" charset="0"/>
              </a:rPr>
              <a:t> decision</a:t>
            </a:r>
          </a:p>
          <a:p>
            <a:pPr marL="0" indent="0">
              <a:lnSpc>
                <a:spcPct val="100000"/>
              </a:lnSpc>
              <a:spcBef>
                <a:spcPts val="0"/>
              </a:spcBef>
              <a:buNone/>
            </a:pPr>
            <a:r>
              <a:rPr lang="en-US" sz="3500" b="1" dirty="0">
                <a:solidFill>
                  <a:srgbClr val="002677"/>
                </a:solidFill>
                <a:latin typeface="Segoe UI" panose="020B0502040204020203" pitchFamily="34" charset="0"/>
                <a:sym typeface="Segoe UI" panose="020B0502040204020203" pitchFamily="34" charset="0"/>
              </a:rPr>
              <a:t>Key person life insurance</a:t>
            </a:r>
          </a:p>
        </p:txBody>
      </p:sp>
    </p:spTree>
    <p:extLst>
      <p:ext uri="{BB962C8B-B14F-4D97-AF65-F5344CB8AC3E}">
        <p14:creationId xmlns:p14="http://schemas.microsoft.com/office/powerpoint/2010/main" val="747761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6A82906-59EB-6F87-A422-410681258006}"/>
              </a:ext>
            </a:extLst>
          </p:cNvPr>
          <p:cNvGrpSpPr/>
          <p:nvPr/>
        </p:nvGrpSpPr>
        <p:grpSpPr>
          <a:xfrm>
            <a:off x="458041" y="2131951"/>
            <a:ext cx="902408" cy="909930"/>
            <a:chOff x="313075" y="1675905"/>
            <a:chExt cx="646906" cy="652298"/>
          </a:xfrm>
        </p:grpSpPr>
        <p:sp>
          <p:nvSpPr>
            <p:cNvPr id="13" name="Oval 12">
              <a:extLst>
                <a:ext uri="{FF2B5EF4-FFF2-40B4-BE49-F238E27FC236}">
                  <a16:creationId xmlns:a16="http://schemas.microsoft.com/office/drawing/2014/main" id="{9AF0A2EF-CB1A-BE3F-EEB9-5AE7492B1566}"/>
                </a:ext>
              </a:extLst>
            </p:cNvPr>
            <p:cNvSpPr/>
            <p:nvPr/>
          </p:nvSpPr>
          <p:spPr>
            <a:xfrm>
              <a:off x="313075" y="1675905"/>
              <a:ext cx="646906" cy="646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14" name="Graphic 13">
              <a:extLst>
                <a:ext uri="{FF2B5EF4-FFF2-40B4-BE49-F238E27FC236}">
                  <a16:creationId xmlns:a16="http://schemas.microsoft.com/office/drawing/2014/main" id="{847F6B2D-E739-A489-D858-D1005152E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214" y="1713811"/>
              <a:ext cx="614392" cy="614392"/>
            </a:xfrm>
            <a:prstGeom prst="rect">
              <a:avLst/>
            </a:prstGeom>
          </p:spPr>
        </p:pic>
      </p:grpSp>
      <p:graphicFrame>
        <p:nvGraphicFramePr>
          <p:cNvPr id="4" name="Object 3" hidden="1">
            <a:extLst>
              <a:ext uri="{FF2B5EF4-FFF2-40B4-BE49-F238E27FC236}">
                <a16:creationId xmlns:a16="http://schemas.microsoft.com/office/drawing/2014/main" id="{751F2D36-0D34-F042-B03E-552586DDBAE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4" name="Object 3" hidden="1">
                        <a:extLst>
                          <a:ext uri="{FF2B5EF4-FFF2-40B4-BE49-F238E27FC236}">
                            <a16:creationId xmlns:a16="http://schemas.microsoft.com/office/drawing/2014/main" id="{751F2D36-0D34-F042-B03E-552586DDBAE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6" name="Text Placeholder 3">
            <a:extLst>
              <a:ext uri="{FF2B5EF4-FFF2-40B4-BE49-F238E27FC236}">
                <a16:creationId xmlns:a16="http://schemas.microsoft.com/office/drawing/2014/main" id="{94F296CD-A860-F84A-AF36-2C7D7BFB133F}"/>
              </a:ext>
            </a:extLst>
          </p:cNvPr>
          <p:cNvSpPr txBox="1">
            <a:spLocks/>
          </p:cNvSpPr>
          <p:nvPr/>
        </p:nvSpPr>
        <p:spPr>
          <a:xfrm>
            <a:off x="342146" y="365682"/>
            <a:ext cx="13831054" cy="736281"/>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altLang="en-US" sz="3500" b="1" dirty="0">
                <a:solidFill>
                  <a:schemeClr val="tx2"/>
                </a:solidFill>
                <a:latin typeface="Segoe UI" panose="020B0502040204020203" pitchFamily="34" charset="0"/>
                <a:cs typeface="Segoe UI" panose="020B0502040204020203" pitchFamily="34" charset="0"/>
              </a:rPr>
              <a:t>The transfer for value rule</a:t>
            </a:r>
            <a:endParaRPr lang="en-US" sz="3500" b="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 Placeholder 10">
            <a:extLst>
              <a:ext uri="{FF2B5EF4-FFF2-40B4-BE49-F238E27FC236}">
                <a16:creationId xmlns:a16="http://schemas.microsoft.com/office/drawing/2014/main" id="{E9E7DE57-713A-0547-8634-647DFF44AC23}"/>
              </a:ext>
            </a:extLst>
          </p:cNvPr>
          <p:cNvSpPr txBox="1">
            <a:spLocks/>
          </p:cNvSpPr>
          <p:nvPr/>
        </p:nvSpPr>
        <p:spPr>
          <a:xfrm>
            <a:off x="469900" y="3508362"/>
            <a:ext cx="7246744" cy="3500559"/>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Clr>
                <a:schemeClr val="tx2"/>
              </a:buClr>
              <a:buNone/>
            </a:pPr>
            <a:r>
              <a:rPr lang="en-US" altLang="en-US" sz="2000" b="1" dirty="0">
                <a:solidFill>
                  <a:srgbClr val="002677"/>
                </a:solidFill>
                <a:latin typeface="Segoe UI Semibold" panose="020B0502040204020203" pitchFamily="34" charset="0"/>
                <a:cs typeface="Segoe UI Semibold" panose="020B0502040204020203" pitchFamily="34" charset="0"/>
              </a:rPr>
              <a:t>If a policy is sold at the executive’s termination, death benefit proceeds to the new owner are taxable to the extent it exceeds consideration plus subsequent premiums paid</a:t>
            </a:r>
          </a:p>
          <a:p>
            <a:pPr marL="0" indent="0">
              <a:lnSpc>
                <a:spcPct val="100000"/>
              </a:lnSpc>
              <a:buClr>
                <a:schemeClr val="tx2"/>
              </a:buClr>
              <a:buNone/>
            </a:pPr>
            <a:r>
              <a:rPr lang="en-US" altLang="en-US" sz="2000" b="1" dirty="0">
                <a:solidFill>
                  <a:srgbClr val="002677"/>
                </a:solidFill>
                <a:latin typeface="Segoe UI Semibold" panose="020B0502040204020203" pitchFamily="34" charset="0"/>
                <a:cs typeface="Segoe UI Semibold" panose="020B0502040204020203" pitchFamily="34" charset="0"/>
              </a:rPr>
              <a:t>Exceptions exist when the purchaser is:</a:t>
            </a:r>
          </a:p>
          <a:p>
            <a:pPr marL="288925" lvl="1" indent="-282575">
              <a:lnSpc>
                <a:spcPct val="100000"/>
              </a:lnSpc>
              <a:spcBef>
                <a:spcPts val="1200"/>
              </a:spcBef>
              <a:buClr>
                <a:schemeClr val="tx2"/>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The insured</a:t>
            </a:r>
          </a:p>
          <a:p>
            <a:pPr marL="288925" lvl="1" indent="-282575">
              <a:lnSpc>
                <a:spcPct val="100000"/>
              </a:lnSpc>
              <a:spcBef>
                <a:spcPts val="800"/>
              </a:spcBef>
              <a:buClr>
                <a:schemeClr val="tx2"/>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A partner of the insured</a:t>
            </a:r>
          </a:p>
          <a:p>
            <a:pPr marL="288925" lvl="1" indent="-282575">
              <a:lnSpc>
                <a:spcPct val="100000"/>
              </a:lnSpc>
              <a:spcBef>
                <a:spcPts val="800"/>
              </a:spcBef>
              <a:buClr>
                <a:schemeClr val="tx2"/>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A partnership in which the insured is a partner</a:t>
            </a:r>
          </a:p>
          <a:p>
            <a:pPr marL="288925" lvl="1" indent="-282575">
              <a:lnSpc>
                <a:spcPct val="100000"/>
              </a:lnSpc>
              <a:spcBef>
                <a:spcPts val="800"/>
              </a:spcBef>
              <a:buClr>
                <a:schemeClr val="tx2"/>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A corporation in which the insured is either a shareholder or officer </a:t>
            </a:r>
          </a:p>
        </p:txBody>
      </p:sp>
      <p:cxnSp>
        <p:nvCxnSpPr>
          <p:cNvPr id="8" name="Straight Connector 7">
            <a:extLst>
              <a:ext uri="{FF2B5EF4-FFF2-40B4-BE49-F238E27FC236}">
                <a16:creationId xmlns:a16="http://schemas.microsoft.com/office/drawing/2014/main" id="{2DD8F488-0754-D24E-9392-417E8232BA6A}"/>
              </a:ext>
            </a:extLst>
          </p:cNvPr>
          <p:cNvCxnSpPr>
            <a:cxnSpLocks/>
          </p:cNvCxnSpPr>
          <p:nvPr/>
        </p:nvCxnSpPr>
        <p:spPr>
          <a:xfrm>
            <a:off x="457200" y="3362356"/>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664BF2F6-9E94-F441-9DDF-965ABE79B9B5}"/>
              </a:ext>
            </a:extLst>
          </p:cNvPr>
          <p:cNvSpPr txBox="1">
            <a:spLocks/>
          </p:cNvSpPr>
          <p:nvPr/>
        </p:nvSpPr>
        <p:spPr>
          <a:xfrm>
            <a:off x="13892029" y="7612677"/>
            <a:ext cx="370072" cy="17467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C7AFF3D-0B71-614B-ACB6-7F45BDA6A838}" type="slidenum">
              <a:rPr lang="en-US" sz="960" b="1" smtClean="0">
                <a:solidFill>
                  <a:srgbClr val="002677"/>
                </a:solidFill>
                <a:latin typeface="Segoe UI" panose="020B0502040204020203" pitchFamily="34" charset="0"/>
                <a:sym typeface="Segoe UI" panose="020B0502040204020203" pitchFamily="34" charset="0"/>
              </a:rPr>
              <a:pPr algn="r">
                <a:defRPr/>
              </a:pPr>
              <a:t>49</a:t>
            </a:fld>
            <a:endParaRPr lang="en-US" sz="960" b="1" dirty="0">
              <a:solidFill>
                <a:srgbClr val="002677"/>
              </a:solidFill>
              <a:latin typeface="Segoe UI" panose="020B0502040204020203" pitchFamily="34" charset="0"/>
              <a:sym typeface="Segoe UI" panose="020B0502040204020203" pitchFamily="34" charset="0"/>
            </a:endParaRPr>
          </a:p>
        </p:txBody>
      </p:sp>
      <p:sp>
        <p:nvSpPr>
          <p:cNvPr id="2" name="Text Placeholder 10">
            <a:extLst>
              <a:ext uri="{FF2B5EF4-FFF2-40B4-BE49-F238E27FC236}">
                <a16:creationId xmlns:a16="http://schemas.microsoft.com/office/drawing/2014/main" id="{3F07FBE7-4694-1D5D-6407-4766B82F5122}"/>
              </a:ext>
            </a:extLst>
          </p:cNvPr>
          <p:cNvSpPr txBox="1">
            <a:spLocks/>
          </p:cNvSpPr>
          <p:nvPr/>
        </p:nvSpPr>
        <p:spPr>
          <a:xfrm>
            <a:off x="8530682" y="3508363"/>
            <a:ext cx="5685573" cy="2128958"/>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Clr>
                <a:schemeClr val="tx2"/>
              </a:buClr>
              <a:buNone/>
            </a:pPr>
            <a:r>
              <a:rPr lang="en-US" altLang="en-US" sz="2000" b="1" dirty="0">
                <a:solidFill>
                  <a:srgbClr val="002677"/>
                </a:solidFill>
                <a:latin typeface="Segoe UI Semibold" panose="020B0502040204020203" pitchFamily="34" charset="0"/>
                <a:cs typeface="Segoe UI Semibold" panose="020B0502040204020203" pitchFamily="34" charset="0"/>
              </a:rPr>
              <a:t>Trusts that purchase COLI from the former employer of the grantor should be defective trusts for income tax purposes to meet the </a:t>
            </a:r>
            <a:br>
              <a:rPr lang="en-US" altLang="en-US" sz="2000" b="1" dirty="0">
                <a:solidFill>
                  <a:srgbClr val="002677"/>
                </a:solidFill>
                <a:latin typeface="Segoe UI Semibold" panose="020B0502040204020203" pitchFamily="34" charset="0"/>
                <a:cs typeface="Segoe UI Semibold" panose="020B0502040204020203" pitchFamily="34" charset="0"/>
              </a:rPr>
            </a:br>
            <a:r>
              <a:rPr lang="en-US" altLang="en-US" sz="2000" b="1" dirty="0">
                <a:solidFill>
                  <a:srgbClr val="002677"/>
                </a:solidFill>
                <a:latin typeface="Segoe UI Semibold" panose="020B0502040204020203" pitchFamily="34" charset="0"/>
                <a:cs typeface="Segoe UI Semibold" panose="020B0502040204020203" pitchFamily="34" charset="0"/>
              </a:rPr>
              <a:t>transfer for value (TFV) exemptions</a:t>
            </a:r>
          </a:p>
          <a:p>
            <a:pPr marL="288925" lvl="1" indent="-282575">
              <a:lnSpc>
                <a:spcPct val="100000"/>
              </a:lnSpc>
              <a:spcBef>
                <a:spcPts val="1200"/>
              </a:spcBef>
              <a:buClr>
                <a:schemeClr val="tx2"/>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I.e., defective trusts are treated as being the same </a:t>
            </a:r>
            <a:r>
              <a:rPr lang="en-US" altLang="en-US" sz="1800" b="1" dirty="0">
                <a:solidFill>
                  <a:srgbClr val="002677"/>
                </a:solidFill>
                <a:latin typeface="Segoe UI" panose="020B0502040204020203" pitchFamily="34" charset="0"/>
                <a:cs typeface="Segoe UI" panose="020B0502040204020203" pitchFamily="34" charset="0"/>
              </a:rPr>
              <a:t>person</a:t>
            </a:r>
            <a:r>
              <a:rPr lang="en-US" altLang="en-US" sz="1800" dirty="0">
                <a:solidFill>
                  <a:srgbClr val="002677"/>
                </a:solidFill>
                <a:latin typeface="Segoe UI" panose="020B0502040204020203" pitchFamily="34" charset="0"/>
                <a:cs typeface="Segoe UI" panose="020B0502040204020203" pitchFamily="34" charset="0"/>
              </a:rPr>
              <a:t> as the grantor for income tax purposes</a:t>
            </a:r>
          </a:p>
        </p:txBody>
      </p:sp>
      <p:sp>
        <p:nvSpPr>
          <p:cNvPr id="5" name="Footer Placeholder 4">
            <a:extLst>
              <a:ext uri="{FF2B5EF4-FFF2-40B4-BE49-F238E27FC236}">
                <a16:creationId xmlns:a16="http://schemas.microsoft.com/office/drawing/2014/main" id="{8821C8AA-1506-09BD-36AE-35B8CA0F9F00}"/>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cxnSp>
        <p:nvCxnSpPr>
          <p:cNvPr id="15" name="Straight Connector 14">
            <a:extLst>
              <a:ext uri="{FF2B5EF4-FFF2-40B4-BE49-F238E27FC236}">
                <a16:creationId xmlns:a16="http://schemas.microsoft.com/office/drawing/2014/main" id="{054C2AB9-6C07-5469-A4DC-9C8B0C0987C0}"/>
              </a:ext>
            </a:extLst>
          </p:cNvPr>
          <p:cNvCxnSpPr>
            <a:cxnSpLocks/>
          </p:cNvCxnSpPr>
          <p:nvPr/>
        </p:nvCxnSpPr>
        <p:spPr>
          <a:xfrm>
            <a:off x="8329961" y="3562459"/>
            <a:ext cx="0" cy="3000413"/>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6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06B928-43C7-56C3-76B9-59A84BA8B6FE}"/>
              </a:ext>
            </a:extLst>
          </p:cNvPr>
          <p:cNvSpPr/>
          <p:nvPr/>
        </p:nvSpPr>
        <p:spPr>
          <a:xfrm>
            <a:off x="1" y="5715000"/>
            <a:ext cx="146304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9" name="Rectangle 18">
            <a:extLst>
              <a:ext uri="{FF2B5EF4-FFF2-40B4-BE49-F238E27FC236}">
                <a16:creationId xmlns:a16="http://schemas.microsoft.com/office/drawing/2014/main" id="{13A414A4-CCBF-7740-95B0-82EE5867CFE6}"/>
              </a:ext>
            </a:extLst>
          </p:cNvPr>
          <p:cNvSpPr/>
          <p:nvPr/>
        </p:nvSpPr>
        <p:spPr>
          <a:xfrm>
            <a:off x="0" y="5714999"/>
            <a:ext cx="14630400" cy="14097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FB3D32FE-6B6C-914E-B681-985A5FB85856}"/>
              </a:ext>
            </a:extLst>
          </p:cNvPr>
          <p:cNvSpPr>
            <a:spLocks noGrp="1"/>
          </p:cNvSpPr>
          <p:nvPr>
            <p:ph type="body" sz="quarter" idx="12"/>
          </p:nvPr>
        </p:nvSpPr>
        <p:spPr>
          <a:xfrm>
            <a:off x="1" y="4180652"/>
            <a:ext cx="3648890" cy="1496248"/>
          </a:xfrm>
        </p:spPr>
        <p:txBody>
          <a:bodyPr lIns="0" rIns="0"/>
          <a:lstStyle/>
          <a:p>
            <a:pPr algn="ctr">
              <a:lnSpc>
                <a:spcPct val="100000"/>
              </a:lnSpc>
            </a:pPr>
            <a:r>
              <a:rPr lang="en-US" sz="2000" dirty="0">
                <a:cs typeface="Segoe UI" panose="020B0502040204020203" pitchFamily="34" charset="0"/>
              </a:rPr>
              <a:t>They stay with </a:t>
            </a:r>
            <a:br>
              <a:rPr lang="en-US" sz="2000" dirty="0">
                <a:cs typeface="Segoe UI" panose="020B0502040204020203" pitchFamily="34" charset="0"/>
              </a:rPr>
            </a:br>
            <a:r>
              <a:rPr lang="en-US" sz="2000" dirty="0">
                <a:cs typeface="Segoe UI" panose="020B0502040204020203" pitchFamily="34" charset="0"/>
              </a:rPr>
              <a:t>the company</a:t>
            </a:r>
            <a:endParaRPr lang="en-US" sz="2000" baseline="30000" dirty="0">
              <a:cs typeface="Segoe UI" panose="020B0502040204020203" pitchFamily="34" charset="0"/>
            </a:endParaRPr>
          </a:p>
          <a:p>
            <a:pPr>
              <a:lnSpc>
                <a:spcPct val="100000"/>
              </a:lnSpc>
            </a:pPr>
            <a:endParaRPr lang="en-US" sz="2000" spc="-30" dirty="0">
              <a:solidFill>
                <a:schemeClr val="bg2"/>
              </a:solidFill>
              <a:latin typeface="Segoe UI Semibold" panose="020B0502040204020203" pitchFamily="34" charset="0"/>
              <a:cs typeface="Segoe UI Semibold" panose="020B0502040204020203" pitchFamily="34" charset="0"/>
            </a:endParaRPr>
          </a:p>
        </p:txBody>
      </p:sp>
      <p:sp>
        <p:nvSpPr>
          <p:cNvPr id="7" name="Text Placeholder 6">
            <a:extLst>
              <a:ext uri="{FF2B5EF4-FFF2-40B4-BE49-F238E27FC236}">
                <a16:creationId xmlns:a16="http://schemas.microsoft.com/office/drawing/2014/main" id="{11667218-8BF3-A74B-B752-5ADE90CF0A1B}"/>
              </a:ext>
            </a:extLst>
          </p:cNvPr>
          <p:cNvSpPr>
            <a:spLocks noGrp="1"/>
          </p:cNvSpPr>
          <p:nvPr>
            <p:ph type="body" sz="quarter" idx="23"/>
          </p:nvPr>
        </p:nvSpPr>
        <p:spPr>
          <a:xfrm>
            <a:off x="3648891" y="4169840"/>
            <a:ext cx="3654585" cy="1507060"/>
          </a:xfrm>
        </p:spPr>
        <p:txBody>
          <a:bodyPr lIns="0" rIns="0"/>
          <a:lstStyle/>
          <a:p>
            <a:pPr marL="6350" lvl="2" algn="ctr">
              <a:lnSpc>
                <a:spcPct val="100000"/>
              </a:lnSpc>
              <a:spcBef>
                <a:spcPts val="600"/>
              </a:spcBef>
              <a:buClr>
                <a:srgbClr val="162B48"/>
              </a:buClr>
            </a:pPr>
            <a:r>
              <a:rPr lang="en-US" altLang="en-US" sz="2000" b="1" dirty="0">
                <a:solidFill>
                  <a:schemeClr val="bg2"/>
                </a:solidFill>
                <a:latin typeface="Segoe UI" panose="020B0502040204020203" pitchFamily="34" charset="0"/>
                <a:cs typeface="Segoe UI" panose="020B0502040204020203" pitchFamily="34" charset="0"/>
              </a:rPr>
              <a:t>They quit — usually to </a:t>
            </a:r>
            <a:br>
              <a:rPr lang="en-US" altLang="en-US" sz="2000" b="1" dirty="0">
                <a:solidFill>
                  <a:schemeClr val="bg2"/>
                </a:solidFill>
                <a:latin typeface="Segoe UI" panose="020B0502040204020203" pitchFamily="34" charset="0"/>
                <a:cs typeface="Segoe UI" panose="020B0502040204020203" pitchFamily="34" charset="0"/>
              </a:rPr>
            </a:br>
            <a:r>
              <a:rPr lang="en-US" altLang="en-US" sz="2000" b="1" dirty="0">
                <a:solidFill>
                  <a:schemeClr val="bg2"/>
                </a:solidFill>
                <a:latin typeface="Segoe UI" panose="020B0502040204020203" pitchFamily="34" charset="0"/>
                <a:cs typeface="Segoe UI" panose="020B0502040204020203" pitchFamily="34" charset="0"/>
              </a:rPr>
              <a:t>join a competitor</a:t>
            </a:r>
          </a:p>
          <a:p>
            <a:pPr>
              <a:lnSpc>
                <a:spcPct val="100000"/>
              </a:lnSpc>
            </a:pPr>
            <a:endParaRPr lang="en-US" sz="2000" spc="-30" dirty="0">
              <a:latin typeface="Segoe UI Semibold" panose="020B0502040204020203" pitchFamily="34" charset="0"/>
              <a:cs typeface="Segoe UI Semibold" panose="020B0502040204020203" pitchFamily="34" charset="0"/>
            </a:endParaRPr>
          </a:p>
        </p:txBody>
      </p:sp>
      <p:sp>
        <p:nvSpPr>
          <p:cNvPr id="8" name="Text Placeholder 7">
            <a:extLst>
              <a:ext uri="{FF2B5EF4-FFF2-40B4-BE49-F238E27FC236}">
                <a16:creationId xmlns:a16="http://schemas.microsoft.com/office/drawing/2014/main" id="{D240EDFF-044E-1A44-9304-AAA2BD139334}"/>
              </a:ext>
            </a:extLst>
          </p:cNvPr>
          <p:cNvSpPr>
            <a:spLocks noGrp="1"/>
          </p:cNvSpPr>
          <p:nvPr>
            <p:ph type="body" sz="quarter" idx="27"/>
          </p:nvPr>
        </p:nvSpPr>
        <p:spPr>
          <a:xfrm>
            <a:off x="7306491" y="4188069"/>
            <a:ext cx="3640183" cy="1470358"/>
          </a:xfrm>
        </p:spPr>
        <p:txBody>
          <a:bodyPr lIns="0" rIns="0"/>
          <a:lstStyle/>
          <a:p>
            <a:pPr algn="ctr">
              <a:lnSpc>
                <a:spcPct val="100000"/>
              </a:lnSpc>
            </a:pPr>
            <a:r>
              <a:rPr lang="en-US" sz="2000" dirty="0">
                <a:cs typeface="Segoe UI" panose="020B0502040204020203" pitchFamily="34" charset="0"/>
              </a:rPr>
              <a:t>They retire</a:t>
            </a:r>
          </a:p>
        </p:txBody>
      </p:sp>
      <p:sp>
        <p:nvSpPr>
          <p:cNvPr id="9" name="Text Placeholder 8">
            <a:extLst>
              <a:ext uri="{FF2B5EF4-FFF2-40B4-BE49-F238E27FC236}">
                <a16:creationId xmlns:a16="http://schemas.microsoft.com/office/drawing/2014/main" id="{824FCA7B-1375-E34D-A07D-930676ABF90D}"/>
              </a:ext>
            </a:extLst>
          </p:cNvPr>
          <p:cNvSpPr>
            <a:spLocks noGrp="1"/>
          </p:cNvSpPr>
          <p:nvPr>
            <p:ph type="body" sz="quarter" idx="31"/>
          </p:nvPr>
        </p:nvSpPr>
        <p:spPr>
          <a:xfrm>
            <a:off x="10961077" y="4176790"/>
            <a:ext cx="3669323" cy="1500110"/>
          </a:xfrm>
        </p:spPr>
        <p:txBody>
          <a:bodyPr lIns="0" rIns="0"/>
          <a:lstStyle/>
          <a:p>
            <a:pPr algn="ctr">
              <a:lnSpc>
                <a:spcPct val="100000"/>
              </a:lnSpc>
            </a:pPr>
            <a:r>
              <a:rPr lang="en-US" sz="2000" dirty="0">
                <a:cs typeface="Segoe UI" panose="020B0502040204020203" pitchFamily="34" charset="0"/>
              </a:rPr>
              <a:t>They die</a:t>
            </a:r>
          </a:p>
        </p:txBody>
      </p:sp>
      <p:sp>
        <p:nvSpPr>
          <p:cNvPr id="6" name="Slide Number Placeholder 5">
            <a:extLst>
              <a:ext uri="{FF2B5EF4-FFF2-40B4-BE49-F238E27FC236}">
                <a16:creationId xmlns:a16="http://schemas.microsoft.com/office/drawing/2014/main" id="{C35545B8-4ADE-6E91-B8FB-7C1FD5C426A4}"/>
              </a:ext>
            </a:extLst>
          </p:cNvPr>
          <p:cNvSpPr txBox="1">
            <a:spLocks/>
          </p:cNvSpPr>
          <p:nvPr/>
        </p:nvSpPr>
        <p:spPr>
          <a:xfrm>
            <a:off x="13890218" y="7613568"/>
            <a:ext cx="370072" cy="174679"/>
          </a:xfrm>
          <a:prstGeom prst="rect">
            <a:avLst/>
          </a:prstGeom>
          <a:noFill/>
        </p:spPr>
        <p:txBody>
          <a:bodyP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sym typeface="Segoe UI" panose="020B050204020402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C7AFF3D-0B71-614B-ACB6-7F45BDA6A838}" type="slidenum">
              <a:rPr lang="en-US" smtClean="0"/>
              <a:pPr/>
              <a:t>5</a:t>
            </a:fld>
            <a:endParaRPr lang="en-US" dirty="0"/>
          </a:p>
        </p:txBody>
      </p:sp>
      <p:sp>
        <p:nvSpPr>
          <p:cNvPr id="3" name="Footer Placeholder 4">
            <a:extLst>
              <a:ext uri="{FF2B5EF4-FFF2-40B4-BE49-F238E27FC236}">
                <a16:creationId xmlns:a16="http://schemas.microsoft.com/office/drawing/2014/main" id="{478283E3-1A8B-A6DF-4671-919F423016A5}"/>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 name="Title 6">
            <a:extLst>
              <a:ext uri="{FF2B5EF4-FFF2-40B4-BE49-F238E27FC236}">
                <a16:creationId xmlns:a16="http://schemas.microsoft.com/office/drawing/2014/main" id="{F65214EE-8C7F-839C-71EB-BB84AAEFD764}"/>
              </a:ext>
            </a:extLst>
          </p:cNvPr>
          <p:cNvSpPr>
            <a:spLocks noGrp="1"/>
          </p:cNvSpPr>
          <p:nvPr>
            <p:ph type="ctrTitle"/>
          </p:nvPr>
        </p:nvSpPr>
        <p:spPr>
          <a:xfrm>
            <a:off x="347280" y="365316"/>
            <a:ext cx="10058400" cy="575833"/>
          </a:xfrm>
        </p:spPr>
        <p:txBody>
          <a:bodyPr/>
          <a:lstStyle/>
          <a:p>
            <a:r>
              <a:rPr lang="en-US" dirty="0">
                <a:latin typeface="Segoe UI" panose="020B0502040204020203" pitchFamily="34" charset="0"/>
                <a:sym typeface="Segoe UI" panose="020B0502040204020203" pitchFamily="34" charset="0"/>
              </a:rPr>
              <a:t>Why insure key people?</a:t>
            </a:r>
          </a:p>
        </p:txBody>
      </p:sp>
      <p:sp>
        <p:nvSpPr>
          <p:cNvPr id="11" name="TextBox 10">
            <a:extLst>
              <a:ext uri="{FF2B5EF4-FFF2-40B4-BE49-F238E27FC236}">
                <a16:creationId xmlns:a16="http://schemas.microsoft.com/office/drawing/2014/main" id="{97A83C2D-B55C-6A2C-D777-4E1DCDE9F007}"/>
              </a:ext>
            </a:extLst>
          </p:cNvPr>
          <p:cNvSpPr txBox="1"/>
          <p:nvPr/>
        </p:nvSpPr>
        <p:spPr>
          <a:xfrm>
            <a:off x="457201" y="1592183"/>
            <a:ext cx="13715999" cy="477054"/>
          </a:xfrm>
          <a:prstGeom prst="rect">
            <a:avLst/>
          </a:prstGeom>
          <a:noFill/>
        </p:spPr>
        <p:txBody>
          <a:bodyPr wrap="square" lIns="0">
            <a:spAutoFit/>
          </a:bodyPr>
          <a:lstStyle/>
          <a:p>
            <a:pPr lvl="0" algn="ctr">
              <a:defRPr/>
            </a:pPr>
            <a:r>
              <a:rPr lang="en-US" sz="2500" b="1" dirty="0">
                <a:solidFill>
                  <a:schemeClr val="accent1"/>
                </a:solidFill>
                <a:latin typeface="Segoe UI" panose="020B0502040204020203" pitchFamily="34" charset="0"/>
                <a:cs typeface="Segoe UI" panose="020B0502040204020203" pitchFamily="34" charset="0"/>
              </a:rPr>
              <a:t>Four potential things that happen to key people:</a:t>
            </a:r>
          </a:p>
        </p:txBody>
      </p:sp>
      <p:sp>
        <p:nvSpPr>
          <p:cNvPr id="12" name="Text Placeholder 5">
            <a:extLst>
              <a:ext uri="{FF2B5EF4-FFF2-40B4-BE49-F238E27FC236}">
                <a16:creationId xmlns:a16="http://schemas.microsoft.com/office/drawing/2014/main" id="{791326C6-D902-319D-3E3A-4696DE88A757}"/>
              </a:ext>
            </a:extLst>
          </p:cNvPr>
          <p:cNvSpPr txBox="1">
            <a:spLocks/>
          </p:cNvSpPr>
          <p:nvPr/>
        </p:nvSpPr>
        <p:spPr>
          <a:xfrm>
            <a:off x="1094014" y="6096000"/>
            <a:ext cx="3666304" cy="685800"/>
          </a:xfrm>
          <a:prstGeom prst="rect">
            <a:avLst/>
          </a:prstGeom>
          <a:noFill/>
          <a:ln w="12700">
            <a:noFill/>
          </a:ln>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spcBef>
                <a:spcPts val="600"/>
              </a:spcBef>
              <a:buClr>
                <a:srgbClr val="002577"/>
              </a:buClr>
              <a:buNone/>
            </a:pPr>
            <a:r>
              <a:rPr lang="en-US" altLang="en-US" sz="1600" spc="-20" dirty="0">
                <a:solidFill>
                  <a:schemeClr val="bg2"/>
                </a:solidFill>
                <a:latin typeface="Segoe UI" panose="020B0502040204020203" pitchFamily="34" charset="0"/>
                <a:cs typeface="Segoe UI" panose="020B0502040204020203" pitchFamily="34" charset="0"/>
              </a:rPr>
              <a:t>Employers can influence, but not really </a:t>
            </a:r>
            <a:r>
              <a:rPr lang="en-US" altLang="en-US" sz="1600" spc="-10" dirty="0">
                <a:solidFill>
                  <a:schemeClr val="bg2"/>
                </a:solidFill>
                <a:latin typeface="Segoe UI" panose="020B0502040204020203" pitchFamily="34" charset="0"/>
                <a:cs typeface="Segoe UI" panose="020B0502040204020203" pitchFamily="34" charset="0"/>
              </a:rPr>
              <a:t>control, the first three events.</a:t>
            </a:r>
          </a:p>
        </p:txBody>
      </p:sp>
      <p:sp>
        <p:nvSpPr>
          <p:cNvPr id="22" name="Text Placeholder 5">
            <a:extLst>
              <a:ext uri="{FF2B5EF4-FFF2-40B4-BE49-F238E27FC236}">
                <a16:creationId xmlns:a16="http://schemas.microsoft.com/office/drawing/2014/main" id="{BE7E9164-5A6B-3C43-86A6-70BF8842517B}"/>
              </a:ext>
            </a:extLst>
          </p:cNvPr>
          <p:cNvSpPr txBox="1">
            <a:spLocks/>
          </p:cNvSpPr>
          <p:nvPr/>
        </p:nvSpPr>
        <p:spPr>
          <a:xfrm>
            <a:off x="5585539" y="6096000"/>
            <a:ext cx="2425959" cy="685800"/>
          </a:xfrm>
          <a:prstGeom prst="rect">
            <a:avLst/>
          </a:prstGeom>
          <a:noFill/>
          <a:ln w="12700">
            <a:noFill/>
          </a:ln>
        </p:spPr>
        <p:txBody>
          <a:bodyPr lIns="0" rIns="0"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spcBef>
                <a:spcPts val="600"/>
              </a:spcBef>
              <a:buClr>
                <a:srgbClr val="002577"/>
              </a:buClr>
              <a:buNone/>
            </a:pPr>
            <a:r>
              <a:rPr lang="en-US" altLang="en-US" sz="1600" spc="-10" dirty="0">
                <a:solidFill>
                  <a:schemeClr val="bg2"/>
                </a:solidFill>
                <a:latin typeface="Segoe UI" panose="020B0502040204020203" pitchFamily="34" charset="0"/>
                <a:cs typeface="Segoe UI" panose="020B0502040204020203" pitchFamily="34" charset="0"/>
              </a:rPr>
              <a:t>The last three events create </a:t>
            </a:r>
            <a:br>
              <a:rPr lang="en-US" altLang="en-US" sz="1600" spc="-10" dirty="0">
                <a:solidFill>
                  <a:schemeClr val="bg2"/>
                </a:solidFill>
                <a:latin typeface="Segoe UI" panose="020B0502040204020203" pitchFamily="34" charset="0"/>
                <a:cs typeface="Segoe UI" panose="020B0502040204020203" pitchFamily="34" charset="0"/>
              </a:rPr>
            </a:br>
            <a:r>
              <a:rPr lang="en-US" altLang="en-US" sz="1600" spc="-10" dirty="0">
                <a:solidFill>
                  <a:schemeClr val="bg2"/>
                </a:solidFill>
                <a:latin typeface="Segoe UI" panose="020B0502040204020203" pitchFamily="34" charset="0"/>
                <a:cs typeface="Segoe UI" panose="020B0502040204020203" pitchFamily="34" charset="0"/>
              </a:rPr>
              <a:t>problems for the employer. </a:t>
            </a:r>
          </a:p>
        </p:txBody>
      </p:sp>
      <p:sp>
        <p:nvSpPr>
          <p:cNvPr id="23" name="Text Placeholder 5">
            <a:extLst>
              <a:ext uri="{FF2B5EF4-FFF2-40B4-BE49-F238E27FC236}">
                <a16:creationId xmlns:a16="http://schemas.microsoft.com/office/drawing/2014/main" id="{534E5EBC-6972-2EFE-0522-0A825105117A}"/>
              </a:ext>
            </a:extLst>
          </p:cNvPr>
          <p:cNvSpPr txBox="1">
            <a:spLocks/>
          </p:cNvSpPr>
          <p:nvPr/>
        </p:nvSpPr>
        <p:spPr>
          <a:xfrm>
            <a:off x="8980715" y="5727700"/>
            <a:ext cx="4098472" cy="1397000"/>
          </a:xfrm>
          <a:prstGeom prst="rect">
            <a:avLst/>
          </a:prstGeom>
          <a:noFill/>
          <a:ln w="12700">
            <a:noFill/>
          </a:ln>
        </p:spPr>
        <p:txBody>
          <a:bodyPr anchor="ctr"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spcBef>
                <a:spcPts val="600"/>
              </a:spcBef>
              <a:buClr>
                <a:srgbClr val="002577"/>
              </a:buClr>
              <a:buNone/>
            </a:pPr>
            <a:r>
              <a:rPr lang="en-US" altLang="en-US" sz="1600" spc="-10" dirty="0">
                <a:solidFill>
                  <a:schemeClr val="bg2"/>
                </a:solidFill>
                <a:latin typeface="Segoe UI" panose="020B0502040204020203" pitchFamily="34" charset="0"/>
                <a:cs typeface="Segoe UI" panose="020B0502040204020203" pitchFamily="34" charset="0"/>
              </a:rPr>
              <a:t>The fourth event is beyond their control and </a:t>
            </a:r>
            <a:r>
              <a:rPr lang="en-US" altLang="en-US" sz="1600" spc="20" dirty="0">
                <a:solidFill>
                  <a:schemeClr val="bg2"/>
                </a:solidFill>
                <a:latin typeface="Segoe UI" panose="020B0502040204020203" pitchFamily="34" charset="0"/>
                <a:cs typeface="Segoe UI" panose="020B0502040204020203" pitchFamily="34" charset="0"/>
              </a:rPr>
              <a:t>particularly troubling when the key person </a:t>
            </a:r>
            <a:br>
              <a:rPr lang="en-US" altLang="en-US" sz="1600" spc="-10" dirty="0">
                <a:solidFill>
                  <a:schemeClr val="bg2"/>
                </a:solidFill>
                <a:latin typeface="Segoe UI" panose="020B0502040204020203" pitchFamily="34" charset="0"/>
                <a:cs typeface="Segoe UI" panose="020B0502040204020203" pitchFamily="34" charset="0"/>
              </a:rPr>
            </a:br>
            <a:r>
              <a:rPr lang="en-US" altLang="en-US" sz="1600" spc="-10" dirty="0">
                <a:solidFill>
                  <a:schemeClr val="bg2"/>
                </a:solidFill>
                <a:latin typeface="Segoe UI" panose="020B0502040204020203" pitchFamily="34" charset="0"/>
                <a:cs typeface="Segoe UI" panose="020B0502040204020203" pitchFamily="34" charset="0"/>
              </a:rPr>
              <a:t>and the employer are one and the same.</a:t>
            </a:r>
          </a:p>
        </p:txBody>
      </p:sp>
      <p:cxnSp>
        <p:nvCxnSpPr>
          <p:cNvPr id="28" name="Straight Connector 27">
            <a:extLst>
              <a:ext uri="{FF2B5EF4-FFF2-40B4-BE49-F238E27FC236}">
                <a16:creationId xmlns:a16="http://schemas.microsoft.com/office/drawing/2014/main" id="{5E9E0F80-EBC9-081C-7270-5B48D62E69D6}"/>
              </a:ext>
            </a:extLst>
          </p:cNvPr>
          <p:cNvCxnSpPr/>
          <p:nvPr/>
        </p:nvCxnSpPr>
        <p:spPr>
          <a:xfrm>
            <a:off x="0" y="5715868"/>
            <a:ext cx="146304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4FD976-D4F1-02EE-88E9-0CE51C6EB61A}"/>
              </a:ext>
            </a:extLst>
          </p:cNvPr>
          <p:cNvCxnSpPr>
            <a:cxnSpLocks/>
          </p:cNvCxnSpPr>
          <p:nvPr/>
        </p:nvCxnSpPr>
        <p:spPr>
          <a:xfrm>
            <a:off x="5116573" y="6248400"/>
            <a:ext cx="0" cy="39211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55D9E31-0FDE-42C1-95A7-132D2526E5C2}"/>
              </a:ext>
            </a:extLst>
          </p:cNvPr>
          <p:cNvGrpSpPr/>
          <p:nvPr/>
        </p:nvGrpSpPr>
        <p:grpSpPr>
          <a:xfrm>
            <a:off x="3648485" y="2253343"/>
            <a:ext cx="7302427" cy="3469821"/>
            <a:chOff x="3648485" y="2505631"/>
            <a:chExt cx="7302427" cy="4913108"/>
          </a:xfrm>
        </p:grpSpPr>
        <p:cxnSp>
          <p:nvCxnSpPr>
            <p:cNvPr id="37" name="Straight Connector 36">
              <a:extLst>
                <a:ext uri="{FF2B5EF4-FFF2-40B4-BE49-F238E27FC236}">
                  <a16:creationId xmlns:a16="http://schemas.microsoft.com/office/drawing/2014/main" id="{70AA6F51-F9A1-6A38-ECA7-49C44B29CD3F}"/>
                </a:ext>
              </a:extLst>
            </p:cNvPr>
            <p:cNvCxnSpPr>
              <a:cxnSpLocks/>
            </p:cNvCxnSpPr>
            <p:nvPr/>
          </p:nvCxnSpPr>
          <p:spPr>
            <a:xfrm>
              <a:off x="3648485" y="2505631"/>
              <a:ext cx="0" cy="49131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423AE3F-74F4-1D78-7214-AE8786F18F89}"/>
                </a:ext>
              </a:extLst>
            </p:cNvPr>
            <p:cNvCxnSpPr>
              <a:cxnSpLocks/>
            </p:cNvCxnSpPr>
            <p:nvPr/>
          </p:nvCxnSpPr>
          <p:spPr>
            <a:xfrm>
              <a:off x="7299999" y="2517191"/>
              <a:ext cx="0" cy="48768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691AFC7-DA9A-E929-857F-32BA51CA9883}"/>
                </a:ext>
              </a:extLst>
            </p:cNvPr>
            <p:cNvCxnSpPr>
              <a:cxnSpLocks/>
            </p:cNvCxnSpPr>
            <p:nvPr/>
          </p:nvCxnSpPr>
          <p:spPr>
            <a:xfrm>
              <a:off x="10950912" y="2517191"/>
              <a:ext cx="0" cy="4889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35691527-BE9B-BD64-74F2-26AD92A57C1E}"/>
              </a:ext>
            </a:extLst>
          </p:cNvPr>
          <p:cNvCxnSpPr>
            <a:cxnSpLocks/>
          </p:cNvCxnSpPr>
          <p:nvPr/>
        </p:nvCxnSpPr>
        <p:spPr>
          <a:xfrm>
            <a:off x="8507187" y="6248400"/>
            <a:ext cx="0" cy="392113"/>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1" name="Graphic 50">
            <a:extLst>
              <a:ext uri="{FF2B5EF4-FFF2-40B4-BE49-F238E27FC236}">
                <a16:creationId xmlns:a16="http://schemas.microsoft.com/office/drawing/2014/main" id="{BB4A6C51-A6B4-DE72-14BE-23F1B44171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81718" y="3048000"/>
            <a:ext cx="639763" cy="639763"/>
          </a:xfrm>
          <a:prstGeom prst="rect">
            <a:avLst/>
          </a:prstGeom>
        </p:spPr>
      </p:pic>
      <p:pic>
        <p:nvPicPr>
          <p:cNvPr id="57" name="Graphic 56">
            <a:extLst>
              <a:ext uri="{FF2B5EF4-FFF2-40B4-BE49-F238E27FC236}">
                <a16:creationId xmlns:a16="http://schemas.microsoft.com/office/drawing/2014/main" id="{A0584623-9A93-7433-C1B3-E06AE28D53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14660" y="2930524"/>
            <a:ext cx="863600" cy="863600"/>
          </a:xfrm>
          <a:prstGeom prst="rect">
            <a:avLst/>
          </a:prstGeom>
        </p:spPr>
      </p:pic>
      <p:pic>
        <p:nvPicPr>
          <p:cNvPr id="60" name="Graphic 59">
            <a:extLst>
              <a:ext uri="{FF2B5EF4-FFF2-40B4-BE49-F238E27FC236}">
                <a16:creationId xmlns:a16="http://schemas.microsoft.com/office/drawing/2014/main" id="{F2D3C897-E0DA-5763-C225-D07B2AFAB0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29200" y="2924175"/>
            <a:ext cx="920750" cy="920750"/>
          </a:xfrm>
          <a:prstGeom prst="rect">
            <a:avLst/>
          </a:prstGeom>
        </p:spPr>
      </p:pic>
      <p:pic>
        <p:nvPicPr>
          <p:cNvPr id="62" name="Graphic 61">
            <a:extLst>
              <a:ext uri="{FF2B5EF4-FFF2-40B4-BE49-F238E27FC236}">
                <a16:creationId xmlns:a16="http://schemas.microsoft.com/office/drawing/2014/main" id="{048515C4-FD65-D9B4-835E-C44C89E8A99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08112" y="2943224"/>
            <a:ext cx="841375" cy="841375"/>
          </a:xfrm>
          <a:prstGeom prst="rect">
            <a:avLst/>
          </a:prstGeom>
        </p:spPr>
      </p:pic>
    </p:spTree>
    <p:extLst>
      <p:ext uri="{BB962C8B-B14F-4D97-AF65-F5344CB8AC3E}">
        <p14:creationId xmlns:p14="http://schemas.microsoft.com/office/powerpoint/2010/main" val="1068920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C43F-4BBB-A081-FA03-4EFA4C940ED4}"/>
              </a:ext>
            </a:extLst>
          </p:cNvPr>
          <p:cNvSpPr>
            <a:spLocks noGrp="1"/>
          </p:cNvSpPr>
          <p:nvPr>
            <p:ph type="ctrTitle"/>
          </p:nvPr>
        </p:nvSpPr>
        <p:spPr/>
        <p:txBody>
          <a:bodyPr/>
          <a:lstStyle/>
          <a:p>
            <a:r>
              <a:rPr lang="en-US" dirty="0"/>
              <a:t>          </a:t>
            </a:r>
          </a:p>
        </p:txBody>
      </p:sp>
      <p:sp>
        <p:nvSpPr>
          <p:cNvPr id="6" name="Title 3">
            <a:extLst>
              <a:ext uri="{FF2B5EF4-FFF2-40B4-BE49-F238E27FC236}">
                <a16:creationId xmlns:a16="http://schemas.microsoft.com/office/drawing/2014/main" id="{E57D0411-D6D1-3AED-FB87-6B64C28D4314}"/>
              </a:ext>
            </a:extLst>
          </p:cNvPr>
          <p:cNvSpPr txBox="1">
            <a:spLocks/>
          </p:cNvSpPr>
          <p:nvPr/>
        </p:nvSpPr>
        <p:spPr>
          <a:xfrm>
            <a:off x="260593" y="453979"/>
            <a:ext cx="2443795" cy="2286000"/>
          </a:xfrm>
          <a:prstGeom prst="rect">
            <a:avLst/>
          </a:prstGeom>
        </p:spPr>
        <p:txBody>
          <a:bodyPr anchor="b">
            <a:normAutofit/>
          </a:bodyPr>
          <a:lstStyle>
            <a:lvl1pPr algn="l" defTabSz="1097253" rtl="0" eaLnBrk="1" latinLnBrk="0" hangingPunct="1">
              <a:lnSpc>
                <a:spcPct val="90000"/>
              </a:lnSpc>
              <a:spcBef>
                <a:spcPct val="0"/>
              </a:spcBef>
              <a:buNone/>
              <a:defRPr sz="15000" b="1" i="0" kern="1200">
                <a:solidFill>
                  <a:srgbClr val="73C0FF"/>
                </a:solidFill>
                <a:latin typeface="Segoe UI" panose="020B0502040204020203" pitchFamily="34" charset="0"/>
                <a:ea typeface="+mj-ea"/>
                <a:cs typeface="+mj-cs"/>
                <a:sym typeface="Segoe UI" panose="020B0502040204020203" pitchFamily="34" charset="0"/>
              </a:defRPr>
            </a:lvl1pPr>
          </a:lstStyle>
          <a:p>
            <a:r>
              <a:rPr lang="en-US" dirty="0">
                <a:solidFill>
                  <a:schemeClr val="bg2"/>
                </a:solidFill>
              </a:rPr>
              <a:t>5</a:t>
            </a:r>
          </a:p>
        </p:txBody>
      </p:sp>
      <p:sp>
        <p:nvSpPr>
          <p:cNvPr id="7" name="Subtitle 4">
            <a:extLst>
              <a:ext uri="{FF2B5EF4-FFF2-40B4-BE49-F238E27FC236}">
                <a16:creationId xmlns:a16="http://schemas.microsoft.com/office/drawing/2014/main" id="{D8284DE8-BD49-C11F-B9B9-3FEA48BA4A2A}"/>
              </a:ext>
            </a:extLst>
          </p:cNvPr>
          <p:cNvSpPr>
            <a:spLocks noGrp="1"/>
          </p:cNvSpPr>
          <p:nvPr>
            <p:ph type="subTitle" idx="1"/>
          </p:nvPr>
        </p:nvSpPr>
        <p:spPr>
          <a:xfrm>
            <a:off x="372179" y="3012268"/>
            <a:ext cx="10709222" cy="1968808"/>
          </a:xfrm>
        </p:spPr>
        <p:txBody>
          <a:bodyPr/>
          <a:lstStyle/>
          <a:p>
            <a:pPr>
              <a:lnSpc>
                <a:spcPts val="6000"/>
              </a:lnSpc>
              <a:spcBef>
                <a:spcPts val="0"/>
              </a:spcBef>
            </a:pPr>
            <a:r>
              <a:rPr lang="en-US" dirty="0">
                <a:solidFill>
                  <a:schemeClr val="bg2"/>
                </a:solidFill>
                <a:ea typeface="Palatino" pitchFamily="2" charset="77"/>
                <a:cs typeface="Segoe UI" panose="020B0502040204020203" pitchFamily="34" charset="0"/>
              </a:rPr>
              <a:t>Implementation</a:t>
            </a:r>
            <a:endParaRPr lang="en-US" dirty="0">
              <a:solidFill>
                <a:schemeClr val="bg2"/>
              </a:solidFill>
              <a:cs typeface="Segoe UI" panose="020B0502040204020203" pitchFamily="34" charset="0"/>
              <a:sym typeface="Segoe UI" panose="020B0502040204020203" pitchFamily="34" charset="0"/>
            </a:endParaRPr>
          </a:p>
        </p:txBody>
      </p:sp>
      <p:sp>
        <p:nvSpPr>
          <p:cNvPr id="5" name="Slide Number Placeholder 4">
            <a:extLst>
              <a:ext uri="{FF2B5EF4-FFF2-40B4-BE49-F238E27FC236}">
                <a16:creationId xmlns:a16="http://schemas.microsoft.com/office/drawing/2014/main" id="{AD49A5C3-6DAA-3FF5-0F97-54CA0DCC4D62}"/>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8" name="Footer Placeholder 3">
            <a:extLst>
              <a:ext uri="{FF2B5EF4-FFF2-40B4-BE49-F238E27FC236}">
                <a16:creationId xmlns:a16="http://schemas.microsoft.com/office/drawing/2014/main" id="{8BE196F8-C92B-FFC8-B509-9D0CEABC6703}"/>
              </a:ext>
            </a:extLst>
          </p:cNvPr>
          <p:cNvSpPr>
            <a:spLocks noGrp="1"/>
          </p:cNvSpPr>
          <p:nvPr>
            <p:ph type="ftr" sz="quarter" idx="3"/>
          </p:nvPr>
        </p:nvSpPr>
        <p:spPr>
          <a:xfrm>
            <a:off x="9362831" y="7615599"/>
            <a:ext cx="4520808" cy="218918"/>
          </a:xfrm>
        </p:spPr>
        <p:txBody>
          <a:body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57684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 name="Text Placeholder 4">
            <a:extLst>
              <a:ext uri="{FF2B5EF4-FFF2-40B4-BE49-F238E27FC236}">
                <a16:creationId xmlns:a16="http://schemas.microsoft.com/office/drawing/2014/main" id="{2458DEAC-4F83-0E8C-F144-86E3B9B64F4E}"/>
              </a:ext>
            </a:extLst>
          </p:cNvPr>
          <p:cNvSpPr txBox="1">
            <a:spLocks/>
          </p:cNvSpPr>
          <p:nvPr/>
        </p:nvSpPr>
        <p:spPr>
          <a:xfrm>
            <a:off x="0" y="2283949"/>
            <a:ext cx="14630400" cy="1148225"/>
          </a:xfrm>
          <a:prstGeom prst="rect">
            <a:avLst/>
          </a:prstGeom>
          <a:solidFill>
            <a:schemeClr val="bg1"/>
          </a:solidFill>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endParaRPr lang="en-US" b="0" spc="10" dirty="0">
              <a:solidFill>
                <a:schemeClr val="bg2"/>
              </a:solidFill>
              <a:ea typeface="Palatino" pitchFamily="2" charset="77"/>
              <a:cs typeface="Segoe UI" panose="020B0502040204020203" pitchFamily="34" charset="0"/>
            </a:endParaRPr>
          </a:p>
        </p:txBody>
      </p:sp>
      <p:sp>
        <p:nvSpPr>
          <p:cNvPr id="5" name="Rectangle 4">
            <a:extLst>
              <a:ext uri="{FF2B5EF4-FFF2-40B4-BE49-F238E27FC236}">
                <a16:creationId xmlns:a16="http://schemas.microsoft.com/office/drawing/2014/main" id="{035EF099-3721-6384-9D60-195892D33CDC}"/>
              </a:ext>
            </a:extLst>
          </p:cNvPr>
          <p:cNvSpPr/>
          <p:nvPr/>
        </p:nvSpPr>
        <p:spPr>
          <a:xfrm>
            <a:off x="6" y="3429000"/>
            <a:ext cx="14630393" cy="388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5" name="Text Placeholder 4">
            <a:extLst>
              <a:ext uri="{FF2B5EF4-FFF2-40B4-BE49-F238E27FC236}">
                <a16:creationId xmlns:a16="http://schemas.microsoft.com/office/drawing/2014/main" id="{1179D711-50C8-4EFE-3858-8385DF814BDE}"/>
              </a:ext>
            </a:extLst>
          </p:cNvPr>
          <p:cNvSpPr txBox="1">
            <a:spLocks/>
          </p:cNvSpPr>
          <p:nvPr/>
        </p:nvSpPr>
        <p:spPr>
          <a:xfrm>
            <a:off x="10107704" y="3827380"/>
            <a:ext cx="4208371" cy="2919495"/>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350">
              <a:lnSpc>
                <a:spcPct val="100000"/>
              </a:lnSpc>
              <a:buClr>
                <a:srgbClr val="002677"/>
              </a:buClr>
            </a:pPr>
            <a:r>
              <a:rPr lang="en-US" altLang="en-US" sz="2000" spc="-10" dirty="0">
                <a:solidFill>
                  <a:schemeClr val="tx1"/>
                </a:solidFill>
                <a:latin typeface="Segoe UI Semibold" panose="020B0502040204020203" pitchFamily="34" charset="0"/>
                <a:cs typeface="Segoe UI Semibold" panose="020B0502040204020203" pitchFamily="34" charset="0"/>
              </a:rPr>
              <a:t>How much would it cost you to replace your best people?</a:t>
            </a:r>
          </a:p>
          <a:p>
            <a:pPr marL="295275" lvl="1" indent="-285750">
              <a:lnSpc>
                <a:spcPct val="100000"/>
              </a:lnSpc>
              <a:spcBef>
                <a:spcPts val="1200"/>
              </a:spcBef>
              <a:buClr>
                <a:schemeClr val="tx1"/>
              </a:buClr>
              <a:buFont typeface="Courier New" panose="02070309020205020404" pitchFamily="49" charset="0"/>
              <a:buChar char="o"/>
            </a:pPr>
            <a:r>
              <a:rPr lang="en-US" altLang="en-US" sz="1800" spc="-10" dirty="0">
                <a:latin typeface="Segoe UI" panose="020B0502040204020203" pitchFamily="34" charset="0"/>
                <a:cs typeface="Segoe UI" panose="020B0502040204020203" pitchFamily="34" charset="0"/>
              </a:rPr>
              <a:t>Recruiting costs</a:t>
            </a:r>
          </a:p>
          <a:p>
            <a:pPr marL="295275" lvl="1" indent="-285750">
              <a:spcBef>
                <a:spcPts val="1200"/>
              </a:spcBef>
              <a:buClr>
                <a:schemeClr val="tx1"/>
              </a:buClr>
              <a:buFont typeface="Courier New" panose="02070309020205020404" pitchFamily="49" charset="0"/>
              <a:buChar char="o"/>
            </a:pPr>
            <a:r>
              <a:rPr lang="en-US" altLang="en-US" sz="1800" spc="-10" dirty="0">
                <a:latin typeface="Segoe UI" panose="020B0502040204020203" pitchFamily="34" charset="0"/>
                <a:cs typeface="Segoe UI" panose="020B0502040204020203" pitchFamily="34" charset="0"/>
              </a:rPr>
              <a:t>Sign-on bonuses</a:t>
            </a:r>
          </a:p>
          <a:p>
            <a:pPr marL="295275" lvl="1" indent="-285750">
              <a:spcBef>
                <a:spcPts val="1200"/>
              </a:spcBef>
              <a:buClr>
                <a:schemeClr val="tx1"/>
              </a:buClr>
              <a:buFont typeface="Courier New" panose="02070309020205020404" pitchFamily="49" charset="0"/>
              <a:buChar char="o"/>
            </a:pPr>
            <a:r>
              <a:rPr lang="en-US" altLang="en-US" sz="1800" spc="-10" dirty="0">
                <a:latin typeface="Segoe UI" panose="020B0502040204020203" pitchFamily="34" charset="0"/>
                <a:cs typeface="Segoe UI" panose="020B0502040204020203" pitchFamily="34" charset="0"/>
              </a:rPr>
              <a:t>Training costs</a:t>
            </a:r>
          </a:p>
          <a:p>
            <a:pPr marL="295275" lvl="1" indent="-285750">
              <a:spcBef>
                <a:spcPts val="1200"/>
              </a:spcBef>
              <a:buClr>
                <a:schemeClr val="tx1"/>
              </a:buClr>
              <a:buFont typeface="Courier New" panose="02070309020205020404" pitchFamily="49" charset="0"/>
              <a:buChar char="o"/>
            </a:pPr>
            <a:r>
              <a:rPr lang="en-US" altLang="en-US" sz="1800" spc="-10" dirty="0">
                <a:latin typeface="Segoe UI" panose="020B0502040204020203" pitchFamily="34" charset="0"/>
                <a:cs typeface="Segoe UI" panose="020B0502040204020203" pitchFamily="34" charset="0"/>
              </a:rPr>
              <a:t>Missed opportunities</a:t>
            </a:r>
          </a:p>
          <a:p>
            <a:pPr marL="295275" lvl="1" indent="-285750">
              <a:lnSpc>
                <a:spcPct val="80000"/>
              </a:lnSpc>
              <a:spcBef>
                <a:spcPts val="1200"/>
              </a:spcBef>
              <a:buClr>
                <a:schemeClr val="tx1"/>
              </a:buClr>
              <a:buFont typeface="Courier New" panose="02070309020205020404" pitchFamily="49" charset="0"/>
              <a:buChar char="o"/>
            </a:pPr>
            <a:r>
              <a:rPr lang="en-US" altLang="en-US" sz="1800" spc="-10" dirty="0">
                <a:latin typeface="Segoe UI" panose="020B0502040204020203" pitchFamily="34" charset="0"/>
                <a:cs typeface="Segoe UI" panose="020B0502040204020203" pitchFamily="34" charset="0"/>
              </a:rPr>
              <a:t>Lost profits due to lack of experience </a:t>
            </a:r>
          </a:p>
        </p:txBody>
      </p:sp>
      <p:cxnSp>
        <p:nvCxnSpPr>
          <p:cNvPr id="19" name="Straight Connector 18">
            <a:extLst>
              <a:ext uri="{FF2B5EF4-FFF2-40B4-BE49-F238E27FC236}">
                <a16:creationId xmlns:a16="http://schemas.microsoft.com/office/drawing/2014/main" id="{BB300521-A0C6-8750-F3A4-419F0AA477FC}"/>
              </a:ext>
            </a:extLst>
          </p:cNvPr>
          <p:cNvCxnSpPr>
            <a:cxnSpLocks/>
          </p:cNvCxnSpPr>
          <p:nvPr/>
        </p:nvCxnSpPr>
        <p:spPr>
          <a:xfrm>
            <a:off x="9790113" y="3543300"/>
            <a:ext cx="0" cy="32035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425560-E6FA-6A1D-CAD6-755BF63121CB}"/>
              </a:ext>
            </a:extLst>
          </p:cNvPr>
          <p:cNvCxnSpPr>
            <a:cxnSpLocks/>
          </p:cNvCxnSpPr>
          <p:nvPr/>
        </p:nvCxnSpPr>
        <p:spPr>
          <a:xfrm>
            <a:off x="4931565" y="3543300"/>
            <a:ext cx="0" cy="32035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Questions to ask business owners</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4" y="3827380"/>
            <a:ext cx="4377614" cy="2116220"/>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buClr>
                <a:schemeClr val="bg2"/>
              </a:buClr>
              <a:buSzPct val="100000"/>
            </a:pPr>
            <a:r>
              <a:rPr lang="en-US" altLang="en-US" sz="2000" spc="-10" dirty="0">
                <a:solidFill>
                  <a:schemeClr val="tx1"/>
                </a:solidFill>
                <a:latin typeface="Segoe UI Semibold" panose="020B0502040204020203" pitchFamily="34" charset="0"/>
                <a:cs typeface="Segoe UI Semibold" panose="020B0502040204020203" pitchFamily="34" charset="0"/>
              </a:rPr>
              <a:t>Do you have someone with special skills or client relationships?</a:t>
            </a:r>
          </a:p>
        </p:txBody>
      </p:sp>
      <p:cxnSp>
        <p:nvCxnSpPr>
          <p:cNvPr id="4" name="Straight Connector 3">
            <a:extLst>
              <a:ext uri="{FF2B5EF4-FFF2-40B4-BE49-F238E27FC236}">
                <a16:creationId xmlns:a16="http://schemas.microsoft.com/office/drawing/2014/main" id="{915DEBD7-5884-DA33-447B-DAA6A278C2C6}"/>
              </a:ext>
            </a:extLst>
          </p:cNvPr>
          <p:cNvCxnSpPr>
            <a:cxnSpLocks/>
          </p:cNvCxnSpPr>
          <p:nvPr/>
        </p:nvCxnSpPr>
        <p:spPr>
          <a:xfrm flipH="1">
            <a:off x="0" y="3429000"/>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72114B0D-E299-E263-FC35-47B628BFE6DB}"/>
              </a:ext>
            </a:extLst>
          </p:cNvPr>
          <p:cNvSpPr txBox="1">
            <a:spLocks/>
          </p:cNvSpPr>
          <p:nvPr/>
        </p:nvSpPr>
        <p:spPr>
          <a:xfrm>
            <a:off x="5239869" y="3827380"/>
            <a:ext cx="4331514" cy="2116220"/>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6350">
              <a:lnSpc>
                <a:spcPct val="100000"/>
              </a:lnSpc>
              <a:spcBef>
                <a:spcPts val="1000"/>
              </a:spcBef>
              <a:buClr>
                <a:srgbClr val="002677"/>
              </a:buClr>
            </a:pPr>
            <a:r>
              <a:rPr lang="en-US" altLang="en-US" sz="2000" spc="-10" dirty="0">
                <a:solidFill>
                  <a:schemeClr val="tx1"/>
                </a:solidFill>
                <a:latin typeface="Segoe UI Semibold" panose="020B0502040204020203" pitchFamily="34" charset="0"/>
                <a:cs typeface="Segoe UI Semibold" panose="020B0502040204020203" pitchFamily="34" charset="0"/>
              </a:rPr>
              <a:t>For a professional firm </a:t>
            </a:r>
            <a:r>
              <a:rPr lang="en-US" altLang="en-US" sz="2000" spc="-10" dirty="0">
                <a:solidFill>
                  <a:schemeClr val="tx1"/>
                </a:solidFill>
                <a:latin typeface="Segoe UI Semibold" panose="020B0502040204020203" pitchFamily="34" charset="0"/>
                <a:ea typeface="Segoe UI Historic" panose="020B0502040204020203" pitchFamily="34" charset="0"/>
                <a:cs typeface="Segoe UI Semibold" panose="020B0502040204020203" pitchFamily="34" charset="0"/>
              </a:rPr>
              <a:t>(</a:t>
            </a:r>
            <a:r>
              <a:rPr lang="en-US" altLang="en-US" sz="2000" spc="-10" dirty="0">
                <a:solidFill>
                  <a:schemeClr val="tx1"/>
                </a:solidFill>
                <a:latin typeface="Segoe UI Semibold" panose="020B0502040204020203" pitchFamily="34" charset="0"/>
                <a:cs typeface="Segoe UI Semibold" panose="020B0502040204020203" pitchFamily="34" charset="0"/>
              </a:rPr>
              <a:t>physicians, attorneys, etc.</a:t>
            </a:r>
            <a:r>
              <a:rPr lang="en-US" altLang="en-US" sz="2000" spc="-10" dirty="0">
                <a:solidFill>
                  <a:schemeClr val="tx1"/>
                </a:solidFill>
                <a:latin typeface="Segoe UI Semibold" panose="020B0502040204020203" pitchFamily="34" charset="0"/>
                <a:ea typeface="Segoe UI Historic" panose="020B0502040204020203" pitchFamily="34" charset="0"/>
                <a:cs typeface="Segoe UI Semibold" panose="020B0502040204020203" pitchFamily="34" charset="0"/>
              </a:rPr>
              <a:t>)</a:t>
            </a:r>
            <a:r>
              <a:rPr lang="en-US" altLang="en-US" sz="2000" spc="-10" dirty="0">
                <a:solidFill>
                  <a:schemeClr val="tx1"/>
                </a:solidFill>
                <a:latin typeface="Segoe UI Semibold" panose="020B0502040204020203" pitchFamily="34" charset="0"/>
                <a:cs typeface="Segoe UI Semibold" panose="020B0502040204020203" pitchFamily="34" charset="0"/>
              </a:rPr>
              <a:t> is there an anchor for a specialty area for the firm? (e.g., energy law, cardiology) </a:t>
            </a:r>
          </a:p>
        </p:txBody>
      </p:sp>
      <p:pic>
        <p:nvPicPr>
          <p:cNvPr id="6" name="Graphic 5">
            <a:extLst>
              <a:ext uri="{FF2B5EF4-FFF2-40B4-BE49-F238E27FC236}">
                <a16:creationId xmlns:a16="http://schemas.microsoft.com/office/drawing/2014/main" id="{83CDA4A6-F51F-DCB5-3997-9586D4F84A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4505" y="2517775"/>
            <a:ext cx="672617" cy="672617"/>
          </a:xfrm>
          <a:prstGeom prst="rect">
            <a:avLst/>
          </a:prstGeom>
        </p:spPr>
      </p:pic>
    </p:spTree>
    <p:extLst>
      <p:ext uri="{BB962C8B-B14F-4D97-AF65-F5344CB8AC3E}">
        <p14:creationId xmlns:p14="http://schemas.microsoft.com/office/powerpoint/2010/main" val="3997196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1D201A2-A417-FB44-FC8D-25D89BA4B1F6}"/>
              </a:ext>
            </a:extLst>
          </p:cNvPr>
          <p:cNvSpPr/>
          <p:nvPr/>
        </p:nvSpPr>
        <p:spPr>
          <a:xfrm>
            <a:off x="464608" y="2138385"/>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graphicFrame>
        <p:nvGraphicFramePr>
          <p:cNvPr id="4" name="Object 3" hidden="1">
            <a:extLst>
              <a:ext uri="{FF2B5EF4-FFF2-40B4-BE49-F238E27FC236}">
                <a16:creationId xmlns:a16="http://schemas.microsoft.com/office/drawing/2014/main" id="{751F2D36-0D34-F042-B03E-552586DDBAE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ct 3" hidden="1">
                        <a:extLst>
                          <a:ext uri="{FF2B5EF4-FFF2-40B4-BE49-F238E27FC236}">
                            <a16:creationId xmlns:a16="http://schemas.microsoft.com/office/drawing/2014/main" id="{751F2D36-0D34-F042-B03E-552586DDBAE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 Placeholder 3">
            <a:extLst>
              <a:ext uri="{FF2B5EF4-FFF2-40B4-BE49-F238E27FC236}">
                <a16:creationId xmlns:a16="http://schemas.microsoft.com/office/drawing/2014/main" id="{94F296CD-A860-F84A-AF36-2C7D7BFB133F}"/>
              </a:ext>
            </a:extLst>
          </p:cNvPr>
          <p:cNvSpPr txBox="1">
            <a:spLocks/>
          </p:cNvSpPr>
          <p:nvPr/>
        </p:nvSpPr>
        <p:spPr>
          <a:xfrm>
            <a:off x="342146" y="365682"/>
            <a:ext cx="13831054" cy="736281"/>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altLang="en-US" sz="3500" b="1" dirty="0">
                <a:solidFill>
                  <a:schemeClr val="tx2"/>
                </a:solidFill>
                <a:latin typeface="Segoe UI" panose="020B0502040204020203" pitchFamily="34" charset="0"/>
                <a:cs typeface="Segoe UI" panose="020B0502040204020203" pitchFamily="34" charset="0"/>
              </a:rPr>
              <a:t>More questions to ask business owners</a:t>
            </a:r>
            <a:endParaRPr lang="en-US" sz="3500" b="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a:extLst>
              <a:ext uri="{FF2B5EF4-FFF2-40B4-BE49-F238E27FC236}">
                <a16:creationId xmlns:a16="http://schemas.microsoft.com/office/drawing/2014/main" id="{2DD8F488-0754-D24E-9392-417E8232BA6A}"/>
              </a:ext>
            </a:extLst>
          </p:cNvPr>
          <p:cNvCxnSpPr>
            <a:cxnSpLocks/>
          </p:cNvCxnSpPr>
          <p:nvPr/>
        </p:nvCxnSpPr>
        <p:spPr>
          <a:xfrm>
            <a:off x="457200" y="3363835"/>
            <a:ext cx="13716000" cy="0"/>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664BF2F6-9E94-F441-9DDF-965ABE79B9B5}"/>
              </a:ext>
            </a:extLst>
          </p:cNvPr>
          <p:cNvSpPr txBox="1">
            <a:spLocks/>
          </p:cNvSpPr>
          <p:nvPr/>
        </p:nvSpPr>
        <p:spPr>
          <a:xfrm>
            <a:off x="13892029" y="7612677"/>
            <a:ext cx="370072" cy="17467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C7AFF3D-0B71-614B-ACB6-7F45BDA6A838}" type="slidenum">
              <a:rPr lang="en-US" sz="960" b="1" smtClean="0">
                <a:solidFill>
                  <a:schemeClr val="tx2"/>
                </a:solidFill>
                <a:latin typeface="Segoe UI" panose="020B0502040204020203" pitchFamily="34" charset="0"/>
                <a:sym typeface="Segoe UI" panose="020B0502040204020203" pitchFamily="34" charset="0"/>
              </a:rPr>
              <a:pPr algn="r">
                <a:defRPr/>
              </a:pPr>
              <a:t>52</a:t>
            </a:fld>
            <a:endParaRPr lang="en-US" sz="960" b="1" dirty="0">
              <a:solidFill>
                <a:schemeClr val="tx2"/>
              </a:solidFill>
              <a:latin typeface="Segoe UI" panose="020B0502040204020203" pitchFamily="34" charset="0"/>
              <a:sym typeface="Segoe UI" panose="020B0502040204020203" pitchFamily="34" charset="0"/>
            </a:endParaRPr>
          </a:p>
        </p:txBody>
      </p:sp>
      <p:sp>
        <p:nvSpPr>
          <p:cNvPr id="5" name="Footer Placeholder 4">
            <a:extLst>
              <a:ext uri="{FF2B5EF4-FFF2-40B4-BE49-F238E27FC236}">
                <a16:creationId xmlns:a16="http://schemas.microsoft.com/office/drawing/2014/main" id="{8821C8AA-1506-09BD-36AE-35B8CA0F9F00}"/>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3" name="Text Placeholder 13">
            <a:extLst>
              <a:ext uri="{FF2B5EF4-FFF2-40B4-BE49-F238E27FC236}">
                <a16:creationId xmlns:a16="http://schemas.microsoft.com/office/drawing/2014/main" id="{65CA6ABB-A1A4-53D1-06B1-0FD65B7BF66D}"/>
              </a:ext>
            </a:extLst>
          </p:cNvPr>
          <p:cNvSpPr txBox="1">
            <a:spLocks/>
          </p:cNvSpPr>
          <p:nvPr/>
        </p:nvSpPr>
        <p:spPr>
          <a:xfrm>
            <a:off x="381862" y="3519587"/>
            <a:ext cx="6294145" cy="3004940"/>
          </a:xfrm>
          <a:prstGeom prst="rect">
            <a:avLst/>
          </a:prstGeom>
        </p:spPr>
        <p:txBody>
          <a:bodyPr>
            <a:noAutofit/>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1000"/>
              </a:spcBef>
              <a:buClr>
                <a:srgbClr val="162B48"/>
              </a:buClr>
              <a:buNone/>
            </a:pPr>
            <a:r>
              <a:rPr lang="en-US" altLang="en-US" sz="2400" b="1" dirty="0">
                <a:solidFill>
                  <a:srgbClr val="002677"/>
                </a:solidFill>
                <a:latin typeface="Segoe UI" panose="020B0502040204020203" pitchFamily="34" charset="0"/>
                <a:cs typeface="Segoe UI" panose="020B0502040204020203" pitchFamily="34" charset="0"/>
              </a:rPr>
              <a:t>How much would the value of your business decline if one of them died? </a:t>
            </a:r>
          </a:p>
          <a:p>
            <a:pPr marL="293688" lvl="1" indent="-287338">
              <a:lnSpc>
                <a:spcPct val="100000"/>
              </a:lnSpc>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Would it be worth at least 1% of your sales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to protect the other 99%?</a:t>
            </a:r>
            <a:endParaRPr lang="en-US" altLang="en-US" sz="2400" b="1" dirty="0">
              <a:solidFill>
                <a:srgbClr val="002677"/>
              </a:solidFill>
              <a:latin typeface="Segoe UI" panose="020B0502040204020203" pitchFamily="34" charset="0"/>
              <a:cs typeface="Segoe UI" panose="020B0502040204020203" pitchFamily="34" charset="0"/>
            </a:endParaRPr>
          </a:p>
        </p:txBody>
      </p:sp>
      <p:cxnSp>
        <p:nvCxnSpPr>
          <p:cNvPr id="11" name="Straight Connector 10">
            <a:extLst>
              <a:ext uri="{FF2B5EF4-FFF2-40B4-BE49-F238E27FC236}">
                <a16:creationId xmlns:a16="http://schemas.microsoft.com/office/drawing/2014/main" id="{16473C7E-AB79-65AF-4F0F-2FAE87C89FE9}"/>
              </a:ext>
            </a:extLst>
          </p:cNvPr>
          <p:cNvCxnSpPr>
            <a:cxnSpLocks/>
          </p:cNvCxnSpPr>
          <p:nvPr/>
        </p:nvCxnSpPr>
        <p:spPr>
          <a:xfrm>
            <a:off x="7315200" y="3532792"/>
            <a:ext cx="0" cy="2193638"/>
          </a:xfrm>
          <a:prstGeom prst="line">
            <a:avLst/>
          </a:prstGeom>
          <a:ln>
            <a:solidFill>
              <a:srgbClr val="002677"/>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46589019-8D0F-6CB1-C087-1261E670CC45}"/>
              </a:ext>
            </a:extLst>
          </p:cNvPr>
          <p:cNvSpPr txBox="1">
            <a:spLocks/>
          </p:cNvSpPr>
          <p:nvPr/>
        </p:nvSpPr>
        <p:spPr>
          <a:xfrm>
            <a:off x="7448747" y="3519587"/>
            <a:ext cx="6342668" cy="3224113"/>
          </a:xfrm>
          <a:prstGeom prst="rect">
            <a:avLst/>
          </a:prstGeom>
        </p:spPr>
        <p:txBody>
          <a:bodyPr>
            <a:noAutofit/>
          </a:bodyPr>
          <a:lstStyle>
            <a:lvl1pPr marL="0" marR="0" indent="0" algn="l" defTabSz="1097198" rtl="0" eaLnBrk="1" fontAlgn="auto" latinLnBrk="0" hangingPunct="1">
              <a:lnSpc>
                <a:spcPct val="90000"/>
              </a:lnSpc>
              <a:spcBef>
                <a:spcPts val="1200"/>
              </a:spcBef>
              <a:spcAft>
                <a:spcPts val="0"/>
              </a:spcAft>
              <a:buClrTx/>
              <a:buSzTx/>
              <a:buFont typeface="Arial" panose="020B0604020202020204" pitchFamily="34" charset="0"/>
              <a:buNone/>
              <a:tabLst/>
              <a:defRPr sz="1200" b="0" i="0" kern="1200">
                <a:solidFill>
                  <a:srgbClr val="FFFFFF"/>
                </a:solidFill>
                <a:latin typeface="Segoe UI" panose="020B0502040204020203" pitchFamily="34" charset="0"/>
                <a:ea typeface="+mn-ea"/>
                <a:cs typeface="+mn-cs"/>
                <a:sym typeface="Segoe UI" panose="020B0502040204020203" pitchFamily="34" charset="0"/>
              </a:defRPr>
            </a:lvl1pPr>
            <a:lvl2pPr marL="822939" indent="-274313" algn="l" defTabSz="1097253"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6" indent="-274313" algn="l" defTabSz="1097253"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8"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lvl="2" indent="0">
              <a:lnSpc>
                <a:spcPct val="100000"/>
              </a:lnSpc>
              <a:spcBef>
                <a:spcPts val="1200"/>
              </a:spcBef>
              <a:buClr>
                <a:srgbClr val="002677"/>
              </a:buClr>
              <a:buNone/>
            </a:pPr>
            <a:r>
              <a:rPr lang="en-US" altLang="en-US" sz="2200" b="1" dirty="0">
                <a:solidFill>
                  <a:srgbClr val="002677"/>
                </a:solidFill>
                <a:latin typeface="Segoe UI" panose="020B0502040204020203" pitchFamily="34" charset="0"/>
                <a:cs typeface="Segoe UI" panose="020B0502040204020203" pitchFamily="34" charset="0"/>
              </a:rPr>
              <a:t>Do you want your business to die </a:t>
            </a:r>
            <a:br>
              <a:rPr lang="en-US" altLang="en-US" sz="2200" b="1" dirty="0">
                <a:solidFill>
                  <a:srgbClr val="002677"/>
                </a:solidFill>
                <a:latin typeface="Segoe UI" panose="020B0502040204020203" pitchFamily="34" charset="0"/>
                <a:cs typeface="Segoe UI" panose="020B0502040204020203" pitchFamily="34" charset="0"/>
              </a:rPr>
            </a:br>
            <a:r>
              <a:rPr lang="en-US" altLang="en-US" sz="2200" b="1" dirty="0">
                <a:solidFill>
                  <a:srgbClr val="002677"/>
                </a:solidFill>
                <a:latin typeface="Segoe UI" panose="020B0502040204020203" pitchFamily="34" charset="0"/>
                <a:cs typeface="Segoe UI" panose="020B0502040204020203" pitchFamily="34" charset="0"/>
              </a:rPr>
              <a:t>when you do?</a:t>
            </a:r>
          </a:p>
          <a:p>
            <a:pPr marL="293688" lvl="2" indent="-287338">
              <a:lnSpc>
                <a:spcPct val="100000"/>
              </a:lnSpc>
              <a:spcBef>
                <a:spcPts val="1200"/>
              </a:spcBef>
              <a:buClr>
                <a:srgbClr val="002677"/>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What would your family do for income </a:t>
            </a:r>
            <a:br>
              <a:rPr lang="en-US" altLang="en-US" sz="2000" dirty="0">
                <a:solidFill>
                  <a:srgbClr val="002677"/>
                </a:solidFill>
                <a:latin typeface="Segoe UI" panose="020B0502040204020203" pitchFamily="34" charset="0"/>
                <a:cs typeface="Segoe UI" panose="020B0502040204020203" pitchFamily="34" charset="0"/>
              </a:rPr>
            </a:br>
            <a:r>
              <a:rPr lang="en-US" altLang="en-US" sz="2000" dirty="0">
                <a:solidFill>
                  <a:srgbClr val="002677"/>
                </a:solidFill>
                <a:latin typeface="Segoe UI" panose="020B0502040204020203" pitchFamily="34" charset="0"/>
                <a:cs typeface="Segoe UI" panose="020B0502040204020203" pitchFamily="34" charset="0"/>
              </a:rPr>
              <a:t>if your business died?</a:t>
            </a:r>
          </a:p>
          <a:p>
            <a:pPr marL="293688" lvl="1" indent="-287338">
              <a:spcBef>
                <a:spcPts val="1200"/>
              </a:spcBef>
              <a:buClr>
                <a:srgbClr val="162B48"/>
              </a:buClr>
              <a:buFont typeface="Courier New" panose="02070309020205020404" pitchFamily="49" charset="0"/>
              <a:buChar char="o"/>
            </a:pPr>
            <a:r>
              <a:rPr lang="en-US" altLang="en-US" sz="2000" dirty="0">
                <a:solidFill>
                  <a:srgbClr val="002677"/>
                </a:solidFill>
                <a:latin typeface="Segoe UI" panose="020B0502040204020203" pitchFamily="34" charset="0"/>
                <a:cs typeface="Segoe UI" panose="020B0502040204020203" pitchFamily="34" charset="0"/>
              </a:rPr>
              <a:t>How will your business loans be repaid?</a:t>
            </a:r>
          </a:p>
          <a:p>
            <a:pPr marL="279400" lvl="2" indent="-273050">
              <a:lnSpc>
                <a:spcPct val="100000"/>
              </a:lnSpc>
              <a:spcBef>
                <a:spcPts val="1200"/>
              </a:spcBef>
              <a:buClr>
                <a:srgbClr val="002677"/>
              </a:buClr>
              <a:buFont typeface="Courier New" panose="02070309020205020404" pitchFamily="49" charset="0"/>
              <a:buChar char="o"/>
            </a:pPr>
            <a:endParaRPr lang="en-US" altLang="en-US" sz="2000" dirty="0">
              <a:solidFill>
                <a:srgbClr val="002677"/>
              </a:solidFill>
              <a:latin typeface="Segoe UI" panose="020B050204020402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E85D1F86-23D7-C854-B678-42B9A85FC2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4791" y="2315773"/>
            <a:ext cx="552800" cy="552800"/>
          </a:xfrm>
          <a:prstGeom prst="rect">
            <a:avLst/>
          </a:prstGeom>
        </p:spPr>
      </p:pic>
    </p:spTree>
    <p:extLst>
      <p:ext uri="{BB962C8B-B14F-4D97-AF65-F5344CB8AC3E}">
        <p14:creationId xmlns:p14="http://schemas.microsoft.com/office/powerpoint/2010/main" val="3403308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28467FA-B28F-C940-86FF-C4F22BE9928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Object 7" hidden="1">
                        <a:extLst>
                          <a:ext uri="{FF2B5EF4-FFF2-40B4-BE49-F238E27FC236}">
                            <a16:creationId xmlns:a16="http://schemas.microsoft.com/office/drawing/2014/main" id="{028467FA-B28F-C940-86FF-C4F22BE9928D}"/>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863D4A7-D5B9-454A-AA9C-8A5E19B7D46B}"/>
              </a:ext>
            </a:extLst>
          </p:cNvPr>
          <p:cNvSpPr>
            <a:spLocks noGrp="1"/>
          </p:cNvSpPr>
          <p:nvPr>
            <p:ph type="sldNum" sz="quarter" idx="4"/>
          </p:nvPr>
        </p:nvSpPr>
        <p:spPr>
          <a:xfrm>
            <a:off x="13892029" y="7612687"/>
            <a:ext cx="370072" cy="17467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677"/>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960" b="1" i="0" u="none" strike="noStrike" kern="1200" cap="none" spc="0" normalizeH="0" baseline="0" noProof="0" dirty="0">
              <a:ln>
                <a:noFill/>
              </a:ln>
              <a:solidFill>
                <a:srgbClr val="002677"/>
              </a:solidFill>
              <a:effectLst/>
              <a:uLnTx/>
              <a:uFillTx/>
              <a:latin typeface="Segoe UI" panose="020B0502040204020203" pitchFamily="34" charset="0"/>
              <a:ea typeface="+mn-ea"/>
              <a:cs typeface="+mn-cs"/>
              <a:sym typeface="Segoe UI" panose="020B0502040204020203" pitchFamily="34" charset="0"/>
            </a:endParaRPr>
          </a:p>
        </p:txBody>
      </p:sp>
      <p:sp>
        <p:nvSpPr>
          <p:cNvPr id="4" name="Text Placeholder 3">
            <a:extLst>
              <a:ext uri="{FF2B5EF4-FFF2-40B4-BE49-F238E27FC236}">
                <a16:creationId xmlns:a16="http://schemas.microsoft.com/office/drawing/2014/main" id="{8D24FE64-FA0F-924A-B498-75D45160BED6}"/>
              </a:ext>
            </a:extLst>
          </p:cNvPr>
          <p:cNvSpPr>
            <a:spLocks noGrp="1"/>
          </p:cNvSpPr>
          <p:nvPr>
            <p:ph type="body" sz="quarter" idx="15"/>
          </p:nvPr>
        </p:nvSpPr>
        <p:spPr>
          <a:xfrm>
            <a:off x="342144" y="459462"/>
            <a:ext cx="13831055" cy="662328"/>
          </a:xfrm>
        </p:spPr>
        <p:txBody>
          <a:bodyPr/>
          <a:lstStyle/>
          <a:p>
            <a:r>
              <a:rPr lang="en-US" dirty="0">
                <a:sym typeface="Segoe UI" panose="020B0502040204020203" pitchFamily="34" charset="0"/>
              </a:rPr>
              <a:t>Implementation steps</a:t>
            </a:r>
          </a:p>
        </p:txBody>
      </p:sp>
      <p:sp>
        <p:nvSpPr>
          <p:cNvPr id="5" name="Footer Placeholder 4">
            <a:extLst>
              <a:ext uri="{FF2B5EF4-FFF2-40B4-BE49-F238E27FC236}">
                <a16:creationId xmlns:a16="http://schemas.microsoft.com/office/drawing/2014/main" id="{A109798D-181A-AC2D-978F-2B9A7AC08C89}"/>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graphicFrame>
        <p:nvGraphicFramePr>
          <p:cNvPr id="3" name="Table 2">
            <a:extLst>
              <a:ext uri="{FF2B5EF4-FFF2-40B4-BE49-F238E27FC236}">
                <a16:creationId xmlns:a16="http://schemas.microsoft.com/office/drawing/2014/main" id="{003CD8B7-6E42-55A3-6284-316B50891680}"/>
              </a:ext>
            </a:extLst>
          </p:cNvPr>
          <p:cNvGraphicFramePr>
            <a:graphicFrameLocks noGrp="1"/>
          </p:cNvGraphicFramePr>
          <p:nvPr>
            <p:extLst>
              <p:ext uri="{D42A27DB-BD31-4B8C-83A1-F6EECF244321}">
                <p14:modId xmlns:p14="http://schemas.microsoft.com/office/powerpoint/2010/main" val="300397250"/>
              </p:ext>
            </p:extLst>
          </p:nvPr>
        </p:nvGraphicFramePr>
        <p:xfrm>
          <a:off x="448008" y="1451728"/>
          <a:ext cx="13733505" cy="5740889"/>
        </p:xfrm>
        <a:graphic>
          <a:graphicData uri="http://schemas.openxmlformats.org/drawingml/2006/table">
            <a:tbl>
              <a:tblPr firstRow="1" bandRow="1">
                <a:tableStyleId>{5C22544A-7EE6-4342-B048-85BDC9FD1C3A}</a:tableStyleId>
              </a:tblPr>
              <a:tblGrid>
                <a:gridCol w="2266833">
                  <a:extLst>
                    <a:ext uri="{9D8B030D-6E8A-4147-A177-3AD203B41FA5}">
                      <a16:colId xmlns:a16="http://schemas.microsoft.com/office/drawing/2014/main" val="4277827128"/>
                    </a:ext>
                  </a:extLst>
                </a:gridCol>
                <a:gridCol w="11466672">
                  <a:extLst>
                    <a:ext uri="{9D8B030D-6E8A-4147-A177-3AD203B41FA5}">
                      <a16:colId xmlns:a16="http://schemas.microsoft.com/office/drawing/2014/main" val="3944195461"/>
                    </a:ext>
                  </a:extLst>
                </a:gridCol>
              </a:tblGrid>
              <a:tr h="755857">
                <a:tc rowSpan="7">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lnL w="12700" cmpd="sng">
                      <a:noFill/>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38100" cmpd="sng">
                      <a:noFill/>
                    </a:lnB>
                    <a:solidFill>
                      <a:schemeClr val="tx2"/>
                    </a:solidFill>
                  </a:tcPr>
                </a:tc>
                <a:tc>
                  <a:txBody>
                    <a:bodyPr/>
                    <a:lstStyle/>
                    <a:p>
                      <a:pPr marL="0" marR="0" lvl="0" indent="0" algn="l" defTabSz="1097198" rtl="0" eaLnBrk="1" fontAlgn="auto" latinLnBrk="0" hangingPunct="1">
                        <a:lnSpc>
                          <a:spcPct val="100000"/>
                        </a:lnSpc>
                        <a:spcBef>
                          <a:spcPts val="0"/>
                        </a:spcBef>
                        <a:spcAft>
                          <a:spcPts val="0"/>
                        </a:spcAft>
                        <a:buClrTx/>
                        <a:buSzTx/>
                        <a:buFontTx/>
                        <a:buNone/>
                        <a:tabLst/>
                        <a:defRPr/>
                      </a:pPr>
                      <a:r>
                        <a:rPr lang="en-US" sz="2000" b="0" i="0" dirty="0">
                          <a:solidFill>
                            <a:schemeClr val="tx2"/>
                          </a:solidFill>
                          <a:latin typeface="Segoe UI" panose="020B0502040204020203" pitchFamily="34" charset="0"/>
                          <a:cs typeface="Segoe UI" panose="020B0502040204020203" pitchFamily="34" charset="0"/>
                        </a:rPr>
                        <a:t>Determine who the </a:t>
                      </a:r>
                      <a:r>
                        <a:rPr lang="en-US" sz="2000" b="1" i="0" dirty="0">
                          <a:solidFill>
                            <a:schemeClr val="tx2"/>
                          </a:solidFill>
                          <a:latin typeface="Segoe UI" panose="020B0502040204020203" pitchFamily="34" charset="0"/>
                          <a:cs typeface="Segoe UI" panose="020B0502040204020203" pitchFamily="34" charset="0"/>
                        </a:rPr>
                        <a:t>key</a:t>
                      </a:r>
                      <a:r>
                        <a:rPr lang="en-US" sz="2000" b="0" i="0" dirty="0">
                          <a:solidFill>
                            <a:schemeClr val="tx2"/>
                          </a:solidFill>
                          <a:latin typeface="Segoe UI" panose="020B0502040204020203" pitchFamily="34" charset="0"/>
                          <a:cs typeface="Segoe UI" panose="020B0502040204020203" pitchFamily="34" charset="0"/>
                        </a:rPr>
                        <a:t> executives are</a:t>
                      </a:r>
                    </a:p>
                  </a:txBody>
                  <a:tcPr marL="274320" anchor="ctr">
                    <a:lnL w="6350" cap="flat" cmpd="sng" algn="ctr">
                      <a:solidFill>
                        <a:schemeClr val="tx2"/>
                      </a:solid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615980763"/>
                  </a:ext>
                </a:extLst>
              </a:tr>
              <a:tr h="755857">
                <a:tc vMerge="1">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lnT w="12700" cap="flat" cmpd="sng" algn="ctr">
                      <a:solidFill>
                        <a:schemeClr val="bg2"/>
                      </a:solidFill>
                      <a:prstDash val="solid"/>
                      <a:round/>
                      <a:headEnd type="none" w="med" len="med"/>
                      <a:tailEnd type="none" w="med" len="med"/>
                    </a:lnT>
                    <a:solidFill>
                      <a:schemeClr val="tx2"/>
                    </a:solidFill>
                  </a:tcPr>
                </a:tc>
                <a:tc>
                  <a:txBody>
                    <a:bodyPr/>
                    <a:lstStyle/>
                    <a:p>
                      <a:pPr marL="0" indent="0">
                        <a:lnSpc>
                          <a:spcPct val="100000"/>
                        </a:lnSpc>
                        <a:buClr>
                          <a:srgbClr val="002677"/>
                        </a:buClr>
                        <a:buFontTx/>
                        <a:buNone/>
                      </a:pPr>
                      <a:r>
                        <a:rPr lang="en-US" altLang="en-US" sz="2000" b="0" i="0" dirty="0">
                          <a:solidFill>
                            <a:schemeClr val="tx2"/>
                          </a:solidFill>
                          <a:latin typeface="Segoe UI" panose="020B0502040204020203" pitchFamily="34" charset="0"/>
                          <a:cs typeface="Segoe UI" panose="020B0502040204020203" pitchFamily="34" charset="0"/>
                        </a:rPr>
                        <a:t>Gather pertinent key person valuation data</a:t>
                      </a:r>
                    </a:p>
                  </a:txBody>
                  <a:tcPr marL="274320" anchor="ctr">
                    <a:lnL w="6350" cap="flat" cmpd="sng" algn="ctr">
                      <a:solidFill>
                        <a:schemeClr val="tx2"/>
                      </a:solid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181191974"/>
                  </a:ext>
                </a:extLst>
              </a:tr>
              <a:tr h="755857">
                <a:tc vMerge="1">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solidFill>
                      <a:schemeClr val="tx2"/>
                    </a:solidFill>
                  </a:tcPr>
                </a:tc>
                <a:tc>
                  <a:txBody>
                    <a:bodyPr/>
                    <a:lstStyle/>
                    <a:p>
                      <a:pPr marL="0" indent="0">
                        <a:lnSpc>
                          <a:spcPct val="100000"/>
                        </a:lnSpc>
                        <a:buClr>
                          <a:srgbClr val="002677"/>
                        </a:buClr>
                        <a:buFontTx/>
                        <a:buNone/>
                      </a:pPr>
                      <a:r>
                        <a:rPr lang="en-US" altLang="en-US" sz="2000" b="0" i="0" dirty="0">
                          <a:solidFill>
                            <a:schemeClr val="tx2"/>
                          </a:solidFill>
                          <a:latin typeface="Segoe UI" panose="020B0502040204020203" pitchFamily="34" charset="0"/>
                          <a:cs typeface="Segoe UI" panose="020B0502040204020203" pitchFamily="34" charset="0"/>
                        </a:rPr>
                        <a:t>Valuations performed to estimate potential loss at death of these key people</a:t>
                      </a:r>
                    </a:p>
                  </a:txBody>
                  <a:tcPr marL="274320" anchor="ctr">
                    <a:lnL w="6350" cap="flat" cmpd="sng" algn="ctr">
                      <a:solidFill>
                        <a:schemeClr val="tx2"/>
                      </a:solid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515538407"/>
                  </a:ext>
                </a:extLst>
              </a:tr>
              <a:tr h="755857">
                <a:tc vMerge="1">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solidFill>
                      <a:schemeClr val="tx2"/>
                    </a:solidFill>
                  </a:tcPr>
                </a:tc>
                <a:tc>
                  <a:txBody>
                    <a:bodyPr/>
                    <a:lstStyle/>
                    <a:p>
                      <a:pPr marL="0" indent="0">
                        <a:lnSpc>
                          <a:spcPct val="100000"/>
                        </a:lnSpc>
                        <a:buClr>
                          <a:srgbClr val="002677"/>
                        </a:buClr>
                        <a:buFontTx/>
                        <a:buNone/>
                      </a:pPr>
                      <a:r>
                        <a:rPr lang="en-US" altLang="en-US" sz="2000" b="0" i="0" dirty="0">
                          <a:solidFill>
                            <a:schemeClr val="tx2"/>
                          </a:solidFill>
                          <a:latin typeface="Segoe UI" panose="020B0502040204020203" pitchFamily="34" charset="0"/>
                          <a:cs typeface="Segoe UI" panose="020B0502040204020203" pitchFamily="34" charset="0"/>
                        </a:rPr>
                        <a:t>Board passes resolution authorizing purchase of life insurance on them</a:t>
                      </a:r>
                    </a:p>
                  </a:txBody>
                  <a:tcPr marL="274320" anchor="ctr">
                    <a:lnL w="6350" cap="flat" cmpd="sng" algn="ctr">
                      <a:solidFill>
                        <a:schemeClr val="tx2"/>
                      </a:solid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793175099"/>
                  </a:ext>
                </a:extLst>
              </a:tr>
              <a:tr h="1128308">
                <a:tc vMerge="1">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solidFill>
                      <a:schemeClr val="tx2"/>
                    </a:solidFill>
                  </a:tcPr>
                </a:tc>
                <a:tc>
                  <a:txBody>
                    <a:bodyPr/>
                    <a:lstStyle/>
                    <a:p>
                      <a:pPr marL="0" indent="0">
                        <a:lnSpc>
                          <a:spcPct val="100000"/>
                        </a:lnSpc>
                        <a:buClr>
                          <a:srgbClr val="002677"/>
                        </a:buClr>
                        <a:buFontTx/>
                        <a:buNone/>
                      </a:pPr>
                      <a:r>
                        <a:rPr lang="en-US" altLang="en-US" sz="2000" b="1" i="0" spc="0" baseline="0" dirty="0">
                          <a:solidFill>
                            <a:schemeClr val="tx2"/>
                          </a:solidFill>
                          <a:latin typeface="Segoe UI Semibold" panose="020B0502040204020203" pitchFamily="34" charset="0"/>
                          <a:cs typeface="Segoe UI Semibold" panose="020B0502040204020203" pitchFamily="34" charset="0"/>
                        </a:rPr>
                        <a:t>Employees to be insured sign consent forms authorizing:</a:t>
                      </a:r>
                    </a:p>
                    <a:p>
                      <a:pPr marL="293688" lvl="1" indent="-285750">
                        <a:lnSpc>
                          <a:spcPct val="100000"/>
                        </a:lnSpc>
                        <a:spcBef>
                          <a:spcPts val="600"/>
                        </a:spcBef>
                        <a:buClr>
                          <a:schemeClr val="tx2"/>
                        </a:buClr>
                        <a:buFont typeface="Courier New" panose="02070309020205020404" pitchFamily="49" charset="0"/>
                        <a:buChar char="o"/>
                        <a:tabLst/>
                      </a:pPr>
                      <a:r>
                        <a:rPr lang="en-US" altLang="en-US" sz="1800" b="0" i="0" dirty="0">
                          <a:solidFill>
                            <a:schemeClr val="tx2"/>
                          </a:solidFill>
                          <a:latin typeface="Segoe UI" panose="020B0502040204020203" pitchFamily="34" charset="0"/>
                          <a:cs typeface="Segoe UI" panose="020B0502040204020203" pitchFamily="34" charset="0"/>
                        </a:rPr>
                        <a:t>Purchase of insurance on their lives and</a:t>
                      </a:r>
                    </a:p>
                    <a:p>
                      <a:pPr marL="293688" lvl="1" indent="-285750">
                        <a:lnSpc>
                          <a:spcPct val="100000"/>
                        </a:lnSpc>
                        <a:spcBef>
                          <a:spcPts val="300"/>
                        </a:spcBef>
                        <a:buClr>
                          <a:schemeClr val="tx2"/>
                        </a:buClr>
                        <a:buFont typeface="Courier New" panose="02070309020205020404" pitchFamily="49" charset="0"/>
                        <a:buChar char="o"/>
                        <a:tabLst/>
                      </a:pPr>
                      <a:r>
                        <a:rPr lang="en-US" altLang="en-US" sz="1800" b="0" i="0" dirty="0">
                          <a:solidFill>
                            <a:schemeClr val="tx2"/>
                          </a:solidFill>
                          <a:latin typeface="Segoe UI" panose="020B0502040204020203" pitchFamily="34" charset="0"/>
                          <a:cs typeface="Segoe UI" panose="020B0502040204020203" pitchFamily="34" charset="0"/>
                        </a:rPr>
                        <a:t>Retention of the insurance after their separation from service</a:t>
                      </a:r>
                    </a:p>
                  </a:txBody>
                  <a:tcPr marL="274320" anchor="ctr">
                    <a:lnL w="6350" cap="flat" cmpd="sng" algn="ctr">
                      <a:solidFill>
                        <a:schemeClr val="tx2"/>
                      </a:solid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543493440"/>
                  </a:ext>
                </a:extLst>
              </a:tr>
              <a:tr h="833296">
                <a:tc vMerge="1">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solidFill>
                      <a:schemeClr val="tx2"/>
                    </a:solidFill>
                  </a:tcPr>
                </a:tc>
                <a:tc>
                  <a:txBody>
                    <a:bodyPr/>
                    <a:lstStyle/>
                    <a:p>
                      <a:pPr marL="0" indent="0">
                        <a:lnSpc>
                          <a:spcPct val="100000"/>
                        </a:lnSpc>
                        <a:buClr>
                          <a:srgbClr val="002677"/>
                        </a:buClr>
                        <a:buFontTx/>
                        <a:buNone/>
                      </a:pPr>
                      <a:r>
                        <a:rPr lang="en-US" altLang="en-US" sz="2000" b="1" i="0" spc="-10" baseline="0" dirty="0">
                          <a:solidFill>
                            <a:schemeClr val="tx2"/>
                          </a:solidFill>
                          <a:latin typeface="Segoe UI Semibold" panose="020B0502040204020203" pitchFamily="34" charset="0"/>
                          <a:cs typeface="Segoe UI Semibold" panose="020B0502040204020203" pitchFamily="34" charset="0"/>
                        </a:rPr>
                        <a:t>Life insurance applications signed by officer other than the insured and submitted to insurer </a:t>
                      </a:r>
                    </a:p>
                    <a:p>
                      <a:pPr marL="293688" lvl="1" indent="-285750">
                        <a:lnSpc>
                          <a:spcPct val="100000"/>
                        </a:lnSpc>
                        <a:spcBef>
                          <a:spcPts val="600"/>
                        </a:spcBef>
                        <a:buClr>
                          <a:schemeClr val="tx2"/>
                        </a:buClr>
                        <a:buFont typeface="Courier New" panose="02070309020205020404" pitchFamily="49" charset="0"/>
                        <a:buChar char="o"/>
                        <a:tabLst/>
                      </a:pPr>
                      <a:r>
                        <a:rPr lang="en-US" altLang="en-US" sz="1800" dirty="0">
                          <a:solidFill>
                            <a:schemeClr val="tx2"/>
                          </a:solidFill>
                          <a:latin typeface="Segoe UI" panose="020B0502040204020203" pitchFamily="34" charset="0"/>
                          <a:cs typeface="Segoe UI" panose="020B0502040204020203" pitchFamily="34" charset="0"/>
                        </a:rPr>
                        <a:t>Business is owner, beneficiary and premium payer</a:t>
                      </a:r>
                    </a:p>
                  </a:txBody>
                  <a:tcPr marL="274320" anchor="ctr">
                    <a:lnL w="6350" cap="flat" cmpd="sng" algn="ctr">
                      <a:solidFill>
                        <a:schemeClr val="tx2"/>
                      </a:solid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5951957"/>
                  </a:ext>
                </a:extLst>
              </a:tr>
              <a:tr h="755857">
                <a:tc vMerge="1">
                  <a:txBody>
                    <a:bodyPr/>
                    <a:lstStyle/>
                    <a:p>
                      <a:pPr marL="0" marR="0" lvl="0" indent="0" algn="ctr" defTabSz="1097198" rtl="0" eaLnBrk="1" fontAlgn="auto" latinLnBrk="0" hangingPunct="1">
                        <a:lnSpc>
                          <a:spcPct val="100000"/>
                        </a:lnSpc>
                        <a:spcBef>
                          <a:spcPts val="0"/>
                        </a:spcBef>
                        <a:spcAft>
                          <a:spcPts val="0"/>
                        </a:spcAft>
                        <a:buClrTx/>
                        <a:buSzTx/>
                        <a:buFontTx/>
                        <a:buNone/>
                        <a:tabLst/>
                        <a:defRPr/>
                      </a:pPr>
                      <a:endParaRPr lang="en-US" sz="4500" b="1" i="0" dirty="0">
                        <a:solidFill>
                          <a:schemeClr val="bg2"/>
                        </a:solidFill>
                        <a:latin typeface="Segoe UI Semibold" panose="020B0502040204020203" pitchFamily="34" charset="0"/>
                        <a:cs typeface="Segoe UI Semibold" panose="020B0502040204020203" pitchFamily="34" charset="0"/>
                      </a:endParaRPr>
                    </a:p>
                  </a:txBody>
                  <a:tcPr anchor="ctr">
                    <a:solidFill>
                      <a:schemeClr val="tx2"/>
                    </a:solidFill>
                  </a:tcPr>
                </a:tc>
                <a:tc>
                  <a:txBody>
                    <a:bodyPr/>
                    <a:lstStyle/>
                    <a:p>
                      <a:pPr marL="0" indent="0">
                        <a:lnSpc>
                          <a:spcPct val="100000"/>
                        </a:lnSpc>
                        <a:buClr>
                          <a:srgbClr val="002677"/>
                        </a:buClr>
                        <a:buFontTx/>
                        <a:buNone/>
                      </a:pPr>
                      <a:r>
                        <a:rPr lang="en-US" altLang="en-US" sz="2000" b="0" i="0" dirty="0">
                          <a:solidFill>
                            <a:schemeClr val="tx2"/>
                          </a:solidFill>
                          <a:latin typeface="Segoe UI" panose="020B0502040204020203" pitchFamily="34" charset="0"/>
                          <a:cs typeface="Segoe UI" panose="020B0502040204020203" pitchFamily="34" charset="0"/>
                        </a:rPr>
                        <a:t>Include cover letter explaining how key person value was determined</a:t>
                      </a:r>
                    </a:p>
                  </a:txBody>
                  <a:tcPr marL="274320" anchor="ctr">
                    <a:lnL w="6350" cap="flat" cmpd="sng" algn="ctr">
                      <a:solidFill>
                        <a:schemeClr val="tx2"/>
                      </a:solid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12700" cmpd="sng">
                      <a:noFill/>
                    </a:lnB>
                    <a:solidFill>
                      <a:schemeClr val="bg2"/>
                    </a:solidFill>
                  </a:tcPr>
                </a:tc>
                <a:extLst>
                  <a:ext uri="{0D108BD9-81ED-4DB2-BD59-A6C34878D82A}">
                    <a16:rowId xmlns:a16="http://schemas.microsoft.com/office/drawing/2014/main" val="530853822"/>
                  </a:ext>
                </a:extLst>
              </a:tr>
            </a:tbl>
          </a:graphicData>
        </a:graphic>
      </p:graphicFrame>
      <p:pic>
        <p:nvPicPr>
          <p:cNvPr id="6" name="Graphic 5">
            <a:extLst>
              <a:ext uri="{FF2B5EF4-FFF2-40B4-BE49-F238E27FC236}">
                <a16:creationId xmlns:a16="http://schemas.microsoft.com/office/drawing/2014/main" id="{AFCEF2EB-1885-2BF7-187A-812F4D9737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8180" y="3676387"/>
            <a:ext cx="1284328" cy="1284328"/>
          </a:xfrm>
          <a:prstGeom prst="rect">
            <a:avLst/>
          </a:prstGeom>
        </p:spPr>
      </p:pic>
    </p:spTree>
    <p:extLst>
      <p:ext uri="{BB962C8B-B14F-4D97-AF65-F5344CB8AC3E}">
        <p14:creationId xmlns:p14="http://schemas.microsoft.com/office/powerpoint/2010/main" val="1373687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5EF099-3721-6384-9D60-195892D33CDC}"/>
              </a:ext>
            </a:extLst>
          </p:cNvPr>
          <p:cNvSpPr/>
          <p:nvPr/>
        </p:nvSpPr>
        <p:spPr>
          <a:xfrm>
            <a:off x="6" y="3429000"/>
            <a:ext cx="14630393"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dirty="0">
              <a:latin typeface="Segoe UI" panose="020B0502040204020203" pitchFamily="34" charset="0"/>
              <a:sym typeface="Segoe UI" panose="020B0502040204020203" pitchFamily="34" charset="0"/>
            </a:endParaRPr>
          </a:p>
        </p:txBody>
      </p:sp>
      <p:sp>
        <p:nvSpPr>
          <p:cNvPr id="15" name="Text Placeholder 4">
            <a:extLst>
              <a:ext uri="{FF2B5EF4-FFF2-40B4-BE49-F238E27FC236}">
                <a16:creationId xmlns:a16="http://schemas.microsoft.com/office/drawing/2014/main" id="{1179D711-50C8-4EFE-3858-8385DF814BDE}"/>
              </a:ext>
            </a:extLst>
          </p:cNvPr>
          <p:cNvSpPr txBox="1">
            <a:spLocks/>
          </p:cNvSpPr>
          <p:nvPr/>
        </p:nvSpPr>
        <p:spPr>
          <a:xfrm>
            <a:off x="10107704" y="3845019"/>
            <a:ext cx="4208371" cy="3327306"/>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6709" lvl="1" indent="-30757">
              <a:lnSpc>
                <a:spcPct val="100000"/>
              </a:lnSpc>
              <a:spcBef>
                <a:spcPts val="1000"/>
              </a:spcBef>
            </a:pPr>
            <a:r>
              <a:rPr lang="en-US" altLang="en-US" sz="2000" b="1" dirty="0">
                <a:solidFill>
                  <a:schemeClr val="bg2"/>
                </a:solidFill>
                <a:latin typeface="Segoe UI" panose="020B0502040204020203" pitchFamily="34" charset="0"/>
                <a:ea typeface="ＭＳ Ｐゴシック" panose="020B0600070205080204" pitchFamily="34" charset="-128"/>
                <a:cs typeface="Segoe UI" panose="020B0502040204020203" pitchFamily="34" charset="0"/>
              </a:rPr>
              <a:t>Possible options </a:t>
            </a:r>
            <a:r>
              <a:rPr lang="en-US" altLang="en-US" sz="2000" b="1"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2000" b="1" dirty="0">
                <a:solidFill>
                  <a:schemeClr val="bg2"/>
                </a:solidFill>
                <a:latin typeface="Segoe UI" panose="020B0502040204020203" pitchFamily="34" charset="0"/>
                <a:ea typeface="ＭＳ Ｐゴシック" panose="020B0600070205080204" pitchFamily="34" charset="-128"/>
                <a:cs typeface="Segoe UI" panose="020B0502040204020203" pitchFamily="34" charset="0"/>
              </a:rPr>
              <a:t>continued</a:t>
            </a:r>
            <a:r>
              <a:rPr lang="en-US" altLang="en-US" sz="2000" b="1"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2000" b="1" dirty="0">
                <a:solidFill>
                  <a:schemeClr val="bg2"/>
                </a:solidFill>
                <a:latin typeface="Segoe UI" panose="020B0502040204020203" pitchFamily="34" charset="0"/>
                <a:ea typeface="ＭＳ Ｐゴシック" panose="020B0600070205080204" pitchFamily="34" charset="-128"/>
                <a:cs typeface="Segoe UI" panose="020B0502040204020203" pitchFamily="34" charset="0"/>
              </a:rPr>
              <a:t>:</a:t>
            </a:r>
          </a:p>
          <a:p>
            <a:pPr marL="293688" lvl="1" indent="-287338">
              <a:spcBef>
                <a:spcPts val="1200"/>
              </a:spcBef>
              <a:buClr>
                <a:schemeClr val="bg2"/>
              </a:buClr>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Transfer the policy to the insured</a:t>
            </a:r>
          </a:p>
          <a:p>
            <a:pPr marL="520700" lvl="2" indent="-227013">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As taxable compensation or </a:t>
            </a:r>
          </a:p>
          <a:p>
            <a:pPr marL="520700" lvl="2" indent="-227013">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Sold for cash</a:t>
            </a:r>
          </a:p>
          <a:p>
            <a:pPr marL="293688" lvl="1" indent="-287338">
              <a:lnSpc>
                <a:spcPct val="100000"/>
              </a:lnSpc>
              <a:spcBef>
                <a:spcPts val="1200"/>
              </a:spcBef>
              <a:buClr>
                <a:schemeClr val="bg2"/>
              </a:buClr>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Transfer of insured </a:t>
            </a:r>
            <a:r>
              <a:rPr lang="en-US" altLang="en-US" sz="2000"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a:t>
            </a:r>
            <a:r>
              <a:rPr lang="en-US" altLang="en-US" sz="2000" dirty="0">
                <a:solidFill>
                  <a:schemeClr val="bg2"/>
                </a:solidFill>
                <a:latin typeface="Segoe UI" panose="020B0502040204020203" pitchFamily="34" charset="0"/>
                <a:cs typeface="Segoe UI" panose="020B0502040204020203" pitchFamily="34" charset="0"/>
              </a:rPr>
              <a:t>does not avoid any gain recognition</a:t>
            </a:r>
            <a:r>
              <a:rPr lang="en-US" altLang="en-US" sz="2000"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a:t>
            </a:r>
          </a:p>
          <a:p>
            <a:pPr marL="293688" lvl="1" indent="-287338">
              <a:lnSpc>
                <a:spcPct val="100000"/>
              </a:lnSpc>
              <a:spcBef>
                <a:spcPts val="1000"/>
              </a:spcBef>
              <a:buClr>
                <a:schemeClr val="bg2"/>
              </a:buClr>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Surrender the policy</a:t>
            </a:r>
          </a:p>
          <a:p>
            <a:pPr marL="293688" lvl="1" indent="-287338">
              <a:lnSpc>
                <a:spcPct val="100000"/>
              </a:lnSpc>
              <a:spcBef>
                <a:spcPts val="1000"/>
              </a:spcBef>
              <a:buClr>
                <a:schemeClr val="bg2"/>
              </a:buClr>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Settle the policy</a:t>
            </a:r>
          </a:p>
        </p:txBody>
      </p:sp>
      <p:cxnSp>
        <p:nvCxnSpPr>
          <p:cNvPr id="19" name="Straight Connector 18">
            <a:extLst>
              <a:ext uri="{FF2B5EF4-FFF2-40B4-BE49-F238E27FC236}">
                <a16:creationId xmlns:a16="http://schemas.microsoft.com/office/drawing/2014/main" id="{BB300521-A0C6-8750-F3A4-419F0AA477FC}"/>
              </a:ext>
            </a:extLst>
          </p:cNvPr>
          <p:cNvCxnSpPr/>
          <p:nvPr/>
        </p:nvCxnSpPr>
        <p:spPr>
          <a:xfrm>
            <a:off x="9753600" y="2181945"/>
            <a:ext cx="0" cy="521208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A425560-E6FA-6A1D-CAD6-755BF63121CB}"/>
              </a:ext>
            </a:extLst>
          </p:cNvPr>
          <p:cNvCxnSpPr/>
          <p:nvPr/>
        </p:nvCxnSpPr>
        <p:spPr>
          <a:xfrm>
            <a:off x="4861599" y="2181945"/>
            <a:ext cx="0" cy="521208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Text Placeholder 4">
            <a:extLst>
              <a:ext uri="{FF2B5EF4-FFF2-40B4-BE49-F238E27FC236}">
                <a16:creationId xmlns:a16="http://schemas.microsoft.com/office/drawing/2014/main" id="{2458DEAC-4F83-0E8C-F144-86E3B9B64F4E}"/>
              </a:ext>
            </a:extLst>
          </p:cNvPr>
          <p:cNvSpPr txBox="1">
            <a:spLocks/>
          </p:cNvSpPr>
          <p:nvPr/>
        </p:nvSpPr>
        <p:spPr>
          <a:xfrm>
            <a:off x="0" y="2285854"/>
            <a:ext cx="14630400" cy="1148225"/>
          </a:xfrm>
          <a:prstGeom prst="rect">
            <a:avLst/>
          </a:prstGeom>
          <a:solidFill>
            <a:schemeClr val="bg1"/>
          </a:solidFill>
        </p:spPr>
        <p:txBody>
          <a:bodyPr anchor="ctr" anchorCtr="0"/>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gn="ctr">
              <a:lnSpc>
                <a:spcPct val="100000"/>
              </a:lnSpc>
            </a:pPr>
            <a:endParaRPr lang="en-US" b="0" spc="10" dirty="0">
              <a:solidFill>
                <a:schemeClr val="bg2"/>
              </a:solidFill>
              <a:ea typeface="Palatino" pitchFamily="2" charset="77"/>
              <a:cs typeface="Segoe UI" panose="020B0502040204020203" pitchFamily="34" charset="0"/>
            </a:endParaRPr>
          </a:p>
        </p:txBody>
      </p:sp>
      <p:graphicFrame>
        <p:nvGraphicFramePr>
          <p:cNvPr id="2" name="Object 1" hidden="1">
            <a:extLst>
              <a:ext uri="{FF2B5EF4-FFF2-40B4-BE49-F238E27FC236}">
                <a16:creationId xmlns:a16="http://schemas.microsoft.com/office/drawing/2014/main" id="{A42F1E3E-400D-EA43-95FD-8F1BF093612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A42F1E3E-400D-EA43-95FD-8F1BF093612E}"/>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F3C97231-F3DE-A748-A240-26E377331568}"/>
              </a:ext>
            </a:extLst>
          </p:cNvPr>
          <p:cNvSpPr>
            <a:spLocks noGrp="1"/>
          </p:cNvSpPr>
          <p:nvPr>
            <p:ph type="body" sz="quarter" idx="15"/>
          </p:nvPr>
        </p:nvSpPr>
        <p:spPr>
          <a:xfrm>
            <a:off x="342144" y="459462"/>
            <a:ext cx="13831055" cy="912128"/>
          </a:xfrm>
        </p:spPr>
        <p:txBody>
          <a:bodyPr/>
          <a:lstStyle/>
          <a:p>
            <a:r>
              <a:rPr lang="en-US" dirty="0">
                <a:solidFill>
                  <a:srgbClr val="002677"/>
                </a:solidFill>
              </a:rPr>
              <a:t>What to do if the key person terminates</a:t>
            </a:r>
            <a:endParaRPr lang="en-US" dirty="0">
              <a:solidFill>
                <a:srgbClr val="002677"/>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Slide Number Placeholder 5">
            <a:extLst>
              <a:ext uri="{FF2B5EF4-FFF2-40B4-BE49-F238E27FC236}">
                <a16:creationId xmlns:a16="http://schemas.microsoft.com/office/drawing/2014/main" id="{F36B6728-2571-9843-A178-9F4EFA009EE1}"/>
              </a:ext>
            </a:extLst>
          </p:cNvPr>
          <p:cNvSpPr>
            <a:spLocks noGrp="1"/>
          </p:cNvSpPr>
          <p:nvPr>
            <p:ph type="sldNum" sz="quarter" idx="4"/>
          </p:nvPr>
        </p:nvSpPr>
        <p:spPr>
          <a:prstGeom prst="rect">
            <a:avLst/>
          </a:prstGeom>
          <a:noFill/>
        </p:spPr>
        <p:txBody>
          <a:bodyPr/>
          <a:lstStyle>
            <a:lvl1pPr algn="r">
              <a:defRPr sz="960" b="1" i="0">
                <a:solidFill>
                  <a:srgbClr val="FFFFFF"/>
                </a:solidFill>
                <a:latin typeface="Segoe UI" panose="020B0502040204020203"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002577"/>
                </a:solidFill>
                <a:effectLst/>
                <a:uLnTx/>
                <a:uFillTx/>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960" b="1" i="0" u="none" strike="noStrike" kern="1200" cap="none" spc="0" normalizeH="0" baseline="0" noProof="0" dirty="0">
              <a:ln>
                <a:noFill/>
              </a:ln>
              <a:solidFill>
                <a:srgbClr val="002577"/>
              </a:solidFill>
              <a:effectLst/>
              <a:uLnTx/>
              <a:uFillTx/>
              <a:ea typeface="+mn-ea"/>
              <a:cs typeface="+mn-cs"/>
              <a:sym typeface="Segoe UI" panose="020B0502040204020203" pitchFamily="34" charset="0"/>
            </a:endParaRPr>
          </a:p>
        </p:txBody>
      </p:sp>
      <p:pic>
        <p:nvPicPr>
          <p:cNvPr id="22" name="Picture 21">
            <a:extLst>
              <a:ext uri="{FF2B5EF4-FFF2-40B4-BE49-F238E27FC236}">
                <a16:creationId xmlns:a16="http://schemas.microsoft.com/office/drawing/2014/main" id="{F4B6F856-6368-7D4F-A78E-4EADB9A32AE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5760" y="7571232"/>
            <a:ext cx="1335024" cy="312524"/>
          </a:xfrm>
          <a:prstGeom prst="rect">
            <a:avLst/>
          </a:prstGeom>
        </p:spPr>
      </p:pic>
      <p:sp>
        <p:nvSpPr>
          <p:cNvPr id="3" name="Footer Placeholder 4">
            <a:extLst>
              <a:ext uri="{FF2B5EF4-FFF2-40B4-BE49-F238E27FC236}">
                <a16:creationId xmlns:a16="http://schemas.microsoft.com/office/drawing/2014/main" id="{CD843C9B-D2D1-8F7F-8F44-97294808A5FF}"/>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26" name="Text Placeholder 4">
            <a:extLst>
              <a:ext uri="{FF2B5EF4-FFF2-40B4-BE49-F238E27FC236}">
                <a16:creationId xmlns:a16="http://schemas.microsoft.com/office/drawing/2014/main" id="{ED75A797-AA87-D778-E504-0C4880C1ADDC}"/>
              </a:ext>
            </a:extLst>
          </p:cNvPr>
          <p:cNvSpPr txBox="1">
            <a:spLocks/>
          </p:cNvSpPr>
          <p:nvPr/>
        </p:nvSpPr>
        <p:spPr>
          <a:xfrm>
            <a:off x="361652" y="3845019"/>
            <a:ext cx="4318989" cy="3011924"/>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1000"/>
              </a:spcBef>
              <a:buClr>
                <a:schemeClr val="bg2"/>
              </a:buClr>
              <a:buSzPct val="100000"/>
            </a:pPr>
            <a:r>
              <a:rPr lang="en-US" altLang="en-US" sz="2200" spc="40" dirty="0">
                <a:solidFill>
                  <a:schemeClr val="bg2"/>
                </a:solidFill>
                <a:latin typeface="Segoe UI" panose="020B0502040204020203" pitchFamily="34" charset="0"/>
                <a:cs typeface="Segoe UI" panose="020B0502040204020203" pitchFamily="34" charset="0"/>
              </a:rPr>
              <a:t>What happens when </a:t>
            </a:r>
            <a:br>
              <a:rPr lang="en-US" altLang="en-US" sz="2200" spc="40" dirty="0">
                <a:solidFill>
                  <a:schemeClr val="bg2"/>
                </a:solidFill>
                <a:latin typeface="Segoe UI" panose="020B0502040204020203" pitchFamily="34" charset="0"/>
                <a:cs typeface="Segoe UI" panose="020B0502040204020203" pitchFamily="34" charset="0"/>
              </a:rPr>
            </a:br>
            <a:r>
              <a:rPr lang="en-US" altLang="en-US" sz="2200" spc="40" dirty="0">
                <a:solidFill>
                  <a:schemeClr val="bg2"/>
                </a:solidFill>
                <a:latin typeface="Segoe UI" panose="020B0502040204020203" pitchFamily="34" charset="0"/>
                <a:cs typeface="Segoe UI" panose="020B0502040204020203" pitchFamily="34" charset="0"/>
              </a:rPr>
              <a:t>a key person:</a:t>
            </a:r>
            <a:endParaRPr lang="en-US" altLang="en-US" sz="2200" dirty="0">
              <a:solidFill>
                <a:schemeClr val="bg2"/>
              </a:solidFill>
              <a:latin typeface="Segoe UI" panose="020B0502040204020203" pitchFamily="34" charset="0"/>
              <a:cs typeface="Segoe UI" panose="020B0502040204020203" pitchFamily="34" charset="0"/>
            </a:endParaRPr>
          </a:p>
          <a:p>
            <a:pPr marL="287338" lvl="1" indent="-279400">
              <a:lnSpc>
                <a:spcPct val="100000"/>
              </a:lnSpc>
              <a:spcBef>
                <a:spcPts val="1600"/>
              </a:spcBef>
              <a:buClr>
                <a:schemeClr val="bg2"/>
              </a:buClr>
              <a:buSzPct val="100000"/>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Leaves</a:t>
            </a:r>
          </a:p>
          <a:p>
            <a:pPr marL="287338" lvl="1" indent="-279400">
              <a:lnSpc>
                <a:spcPct val="100000"/>
              </a:lnSpc>
              <a:spcBef>
                <a:spcPts val="1000"/>
              </a:spcBef>
              <a:buClr>
                <a:schemeClr val="bg2"/>
              </a:buClr>
              <a:buSzPct val="100000"/>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Gets fired</a:t>
            </a:r>
          </a:p>
          <a:p>
            <a:pPr marL="287338" lvl="1" indent="-279400">
              <a:lnSpc>
                <a:spcPct val="100000"/>
              </a:lnSpc>
              <a:spcBef>
                <a:spcPts val="1000"/>
              </a:spcBef>
              <a:buClr>
                <a:schemeClr val="bg2"/>
              </a:buClr>
              <a:buSzPct val="100000"/>
              <a:buFont typeface="Courier New" panose="02070309020205020404" pitchFamily="49" charset="0"/>
              <a:buChar char="o"/>
            </a:pPr>
            <a:r>
              <a:rPr lang="en-US" altLang="en-US" sz="2000" dirty="0">
                <a:solidFill>
                  <a:schemeClr val="bg2"/>
                </a:solidFill>
                <a:latin typeface="Segoe UI" panose="020B0502040204020203" pitchFamily="34" charset="0"/>
                <a:cs typeface="Segoe UI" panose="020B0502040204020203" pitchFamily="34" charset="0"/>
              </a:rPr>
              <a:t>Retires</a:t>
            </a:r>
          </a:p>
        </p:txBody>
      </p:sp>
      <p:cxnSp>
        <p:nvCxnSpPr>
          <p:cNvPr id="4" name="Straight Connector 3">
            <a:extLst>
              <a:ext uri="{FF2B5EF4-FFF2-40B4-BE49-F238E27FC236}">
                <a16:creationId xmlns:a16="http://schemas.microsoft.com/office/drawing/2014/main" id="{915DEBD7-5884-DA33-447B-DAA6A278C2C6}"/>
              </a:ext>
            </a:extLst>
          </p:cNvPr>
          <p:cNvCxnSpPr>
            <a:cxnSpLocks/>
          </p:cNvCxnSpPr>
          <p:nvPr/>
        </p:nvCxnSpPr>
        <p:spPr>
          <a:xfrm flipH="1">
            <a:off x="0" y="3429000"/>
            <a:ext cx="146304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72114B0D-E299-E263-FC35-47B628BFE6DB}"/>
              </a:ext>
            </a:extLst>
          </p:cNvPr>
          <p:cNvSpPr txBox="1">
            <a:spLocks/>
          </p:cNvSpPr>
          <p:nvPr/>
        </p:nvSpPr>
        <p:spPr>
          <a:xfrm>
            <a:off x="5239869" y="3845019"/>
            <a:ext cx="4504206" cy="3308256"/>
          </a:xfrm>
          <a:prstGeom prst="rect">
            <a:avLst/>
          </a:prstGeom>
        </p:spPr>
        <p:txBody>
          <a:bodyPr/>
          <a:lstStyle>
            <a:lvl1pPr marL="0" indent="0" algn="l" defTabSz="1097253"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253"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198" indent="0" algn="l" defTabSz="1097253"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798"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396" indent="0" algn="l" defTabSz="1097253"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36709" lvl="1" indent="-30757">
              <a:lnSpc>
                <a:spcPct val="100000"/>
              </a:lnSpc>
              <a:spcBef>
                <a:spcPts val="1000"/>
              </a:spcBef>
            </a:pPr>
            <a:r>
              <a:rPr lang="en-US" altLang="en-US" sz="2000" b="1" dirty="0">
                <a:solidFill>
                  <a:schemeClr val="bg2"/>
                </a:solidFill>
                <a:latin typeface="Segoe UI" panose="020B0502040204020203" pitchFamily="34" charset="0"/>
                <a:ea typeface="ＭＳ Ｐゴシック" panose="020B0600070205080204" pitchFamily="34" charset="-128"/>
                <a:cs typeface="Segoe UI" panose="020B0502040204020203" pitchFamily="34" charset="0"/>
              </a:rPr>
              <a:t>Possible options:</a:t>
            </a:r>
          </a:p>
          <a:p>
            <a:pPr marL="6350" lvl="1">
              <a:spcBef>
                <a:spcPts val="600"/>
              </a:spcBef>
              <a:buClr>
                <a:schemeClr val="bg1"/>
              </a:buClr>
            </a:pPr>
            <a:r>
              <a:rPr lang="en-US" altLang="en-US" sz="2000" dirty="0">
                <a:solidFill>
                  <a:schemeClr val="bg2"/>
                </a:solidFill>
                <a:latin typeface="Segoe UI" panose="020B0502040204020203" pitchFamily="34" charset="0"/>
                <a:cs typeface="Segoe UI" panose="020B0502040204020203" pitchFamily="34" charset="0"/>
              </a:rPr>
              <a:t>Keep the insurance until death </a:t>
            </a:r>
            <a:br>
              <a:rPr lang="en-US" altLang="en-US" sz="2000" dirty="0">
                <a:solidFill>
                  <a:schemeClr val="bg2"/>
                </a:solidFill>
                <a:latin typeface="Segoe UI" panose="020B0502040204020203" pitchFamily="34" charset="0"/>
                <a:cs typeface="Segoe UI" panose="020B0502040204020203" pitchFamily="34" charset="0"/>
              </a:rPr>
            </a:br>
            <a:r>
              <a:rPr lang="en-US" altLang="en-US" sz="20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altLang="en-US" sz="2000" dirty="0">
                <a:solidFill>
                  <a:schemeClr val="bg2"/>
                </a:solidFill>
                <a:latin typeface="Segoe UI" panose="020B0502040204020203" pitchFamily="34" charset="0"/>
                <a:cs typeface="Segoe UI" panose="020B0502040204020203" pitchFamily="34" charset="0"/>
              </a:rPr>
              <a:t>where permitted by state law</a:t>
            </a:r>
            <a:r>
              <a:rPr lang="en-US" altLang="en-US" sz="2000" dirty="0">
                <a:solidFill>
                  <a:schemeClr val="bg2"/>
                </a:solidFill>
                <a:latin typeface="Segoe UI Historic" panose="020B0502040204020203" pitchFamily="34" charset="0"/>
                <a:ea typeface="Segoe UI Historic" panose="020B0502040204020203" pitchFamily="34" charset="0"/>
                <a:cs typeface="Segoe UI Historic" panose="020B0502040204020203" pitchFamily="34" charset="0"/>
              </a:rPr>
              <a:t>)</a:t>
            </a:r>
            <a:r>
              <a:rPr lang="en-US" altLang="en-US" sz="2000" dirty="0">
                <a:solidFill>
                  <a:schemeClr val="bg2"/>
                </a:solidFill>
                <a:latin typeface="Segoe UI" panose="020B0502040204020203" pitchFamily="34" charset="0"/>
                <a:ea typeface="Segoe UI Historic" panose="020B0502040204020203" pitchFamily="34" charset="0"/>
                <a:cs typeface="Segoe UI" panose="020B0502040204020203" pitchFamily="34" charset="0"/>
              </a:rPr>
              <a:t> </a:t>
            </a:r>
            <a:r>
              <a:rPr lang="en-US" altLang="en-US" sz="2000" dirty="0">
                <a:solidFill>
                  <a:schemeClr val="bg2"/>
                </a:solidFill>
                <a:latin typeface="Segoe UI" panose="020B0502040204020203" pitchFamily="34" charset="0"/>
                <a:cs typeface="Segoe UI" panose="020B0502040204020203" pitchFamily="34" charset="0"/>
              </a:rPr>
              <a:t>to:</a:t>
            </a:r>
          </a:p>
          <a:p>
            <a:pPr marL="293688" lvl="2" indent="-287338">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Recoup premium costs </a:t>
            </a:r>
          </a:p>
          <a:p>
            <a:pPr marL="293688" lvl="2" indent="-287338">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Recoup replacement costs</a:t>
            </a:r>
          </a:p>
          <a:p>
            <a:pPr marL="293688" lvl="2" indent="-287338">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Repurchase stock</a:t>
            </a:r>
          </a:p>
          <a:p>
            <a:pPr marL="293688" lvl="2" indent="-287338">
              <a:lnSpc>
                <a:spcPct val="100000"/>
              </a:lnSpc>
              <a:spcBef>
                <a:spcPts val="600"/>
              </a:spcBef>
              <a:buClr>
                <a:schemeClr val="bg2"/>
              </a:buClr>
              <a:buFont typeface="Courier New" panose="02070309020205020404" pitchFamily="49" charset="0"/>
              <a:buChar char="o"/>
            </a:pPr>
            <a:r>
              <a:rPr lang="en-US" altLang="en-US" sz="1800" dirty="0">
                <a:solidFill>
                  <a:schemeClr val="bg2"/>
                </a:solidFill>
                <a:latin typeface="Segoe UI" panose="020B0502040204020203" pitchFamily="34" charset="0"/>
                <a:cs typeface="Segoe UI" panose="020B0502040204020203" pitchFamily="34" charset="0"/>
              </a:rPr>
              <a:t>Recoup benefit costs, e.g.,: </a:t>
            </a:r>
          </a:p>
          <a:p>
            <a:pPr marL="458770" lvl="3" indent="-225416">
              <a:lnSpc>
                <a:spcPct val="100000"/>
              </a:lnSpc>
              <a:spcBef>
                <a:spcPts val="600"/>
              </a:spcBef>
              <a:buClr>
                <a:schemeClr val="bg2"/>
              </a:buClr>
              <a:buFont typeface="Courier New" panose="02070309020205020404" pitchFamily="49" charset="0"/>
              <a:buChar char="o"/>
            </a:pPr>
            <a:r>
              <a:rPr lang="en-US" altLang="en-US" sz="1600" dirty="0">
                <a:solidFill>
                  <a:schemeClr val="bg2"/>
                </a:solidFill>
                <a:latin typeface="Segoe UI" panose="020B0502040204020203" pitchFamily="34" charset="0"/>
                <a:cs typeface="Segoe UI" panose="020B0502040204020203" pitchFamily="34" charset="0"/>
              </a:rPr>
              <a:t>Nonqualified deferred compensation </a:t>
            </a:r>
          </a:p>
          <a:p>
            <a:pPr marL="458770" lvl="3" indent="-225416">
              <a:lnSpc>
                <a:spcPct val="100000"/>
              </a:lnSpc>
              <a:spcBef>
                <a:spcPts val="600"/>
              </a:spcBef>
              <a:buClr>
                <a:schemeClr val="bg2"/>
              </a:buClr>
              <a:buFont typeface="Courier New" panose="02070309020205020404" pitchFamily="49" charset="0"/>
              <a:buChar char="o"/>
            </a:pPr>
            <a:r>
              <a:rPr lang="en-US" altLang="en-US" sz="1600" dirty="0">
                <a:solidFill>
                  <a:schemeClr val="bg2"/>
                </a:solidFill>
                <a:latin typeface="Segoe UI" panose="020B0502040204020203" pitchFamily="34" charset="0"/>
                <a:cs typeface="Segoe UI" panose="020B0502040204020203" pitchFamily="34" charset="0"/>
              </a:rPr>
              <a:t>Survivor income/salary continuation</a:t>
            </a:r>
          </a:p>
        </p:txBody>
      </p:sp>
      <p:pic>
        <p:nvPicPr>
          <p:cNvPr id="9" name="Graphic 8">
            <a:extLst>
              <a:ext uri="{FF2B5EF4-FFF2-40B4-BE49-F238E27FC236}">
                <a16:creationId xmlns:a16="http://schemas.microsoft.com/office/drawing/2014/main" id="{F32236CE-3847-648D-BAFC-4405CA6C98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0390" y="2401388"/>
            <a:ext cx="904136" cy="904136"/>
          </a:xfrm>
          <a:prstGeom prst="rect">
            <a:avLst/>
          </a:prstGeom>
        </p:spPr>
      </p:pic>
    </p:spTree>
    <p:extLst>
      <p:ext uri="{BB962C8B-B14F-4D97-AF65-F5344CB8AC3E}">
        <p14:creationId xmlns:p14="http://schemas.microsoft.com/office/powerpoint/2010/main" val="1194758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66F7FBF-112B-422E-61C0-F600633ABF47}"/>
              </a:ext>
            </a:extLst>
          </p:cNvPr>
          <p:cNvSpPr txBox="1">
            <a:spLocks/>
          </p:cNvSpPr>
          <p:nvPr/>
        </p:nvSpPr>
        <p:spPr>
          <a:xfrm>
            <a:off x="457201" y="1342831"/>
            <a:ext cx="13716000" cy="2673350"/>
          </a:xfrm>
          <a:prstGeom prst="rect">
            <a:avLst/>
          </a:prstGeom>
        </p:spPr>
        <p:txBody>
          <a:bodyPr lIns="0" tIns="0" rIns="0"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6351" indent="-6351" defTabSz="914304">
              <a:lnSpc>
                <a:spcPct val="100000"/>
              </a:lnSpc>
              <a:buClr>
                <a:srgbClr val="162B48"/>
              </a:buClr>
              <a:buNone/>
            </a:pPr>
            <a:r>
              <a:rPr lang="en-US" alt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Equitable Advisors and its associates and affiliates do not provide tax or legal advice. You should consult with tax and legal professionals on these matters. All guarantees are based on the claims-paying ability of the insurance company. All examples are hypothetical illustrations and do not depict a particular life insurance policy, investment or other financial product. </a:t>
            </a:r>
          </a:p>
          <a:p>
            <a:pPr marL="6351" indent="-6351" defTabSz="914304">
              <a:lnSpc>
                <a:spcPct val="100000"/>
              </a:lnSpc>
              <a:buClr>
                <a:srgbClr val="162B48"/>
              </a:buClr>
              <a:buNone/>
            </a:pP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Equitable Advisors Financial Professionals offer securities through Equitable Advisors, LLC (member FINRA, SIPC) (Equitable Financial Advisors in MI &amp; TN) and life insurance and annuities, including those issued by </a:t>
            </a:r>
            <a:b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b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affiliates Equitable Financial Life Insurance Company (Equitable Financial) (NY, NY) and Equitable Financial Insurance Company of America (Equitable America), an AZ stock company with an administrative office </a:t>
            </a:r>
            <a:b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b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located in Charlotte, NC, through Equitable Network, LLC (Equitable Network Insurance Agency of California in CA; Equitable Network Insurance Agency of Utah in UT; Equitable Network of Puerto Rico, Inc. in PR).</a:t>
            </a:r>
          </a:p>
          <a:p>
            <a:pPr marL="0" indent="0">
              <a:lnSpc>
                <a:spcPct val="100000"/>
              </a:lnSpc>
              <a:buNone/>
            </a:pP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Life insurance products are issued by Equitable Financial Life Insurance Company (NY, NY) or Equitable Financial Life Insurance Company of America, an AZ stock company with an administrative office located </a:t>
            </a:r>
            <a:b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b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in Charlotte, NC, and are co-distributed by Equitable Network, LLC (Equitable Network Insurance Agency of California in CA; Equitable Network Insurance Agency of Utah in UT; Equitable Network of Puerto Rico, Inc. in PR), </a:t>
            </a:r>
            <a:b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b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and Equitable Distributors, LLC. Variable products are co-distributed by Equitable Advisors, LLC (member FINRA, SIPC) (Equitable Financial Advisors in MI &amp; TN) and Equitable Distributors, LLC. When sold by New York </a:t>
            </a:r>
            <a:b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b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state-based (i.e., domiciled) Equitable Advisors Financial Professionals, life insurance products are issued by Equitable Financial Life Insurance Company (NY, NY).</a:t>
            </a:r>
          </a:p>
          <a:p>
            <a:pPr marL="0" indent="0">
              <a:lnSpc>
                <a:spcPct val="100000"/>
              </a:lnSpc>
              <a:buNone/>
            </a:pPr>
            <a:r>
              <a:rPr lang="en-US" sz="1100" b="0" i="0" u="none" strike="noStrike" dirty="0">
                <a:solidFill>
                  <a:srgbClr val="808284"/>
                </a:solidFill>
                <a:latin typeface="Segoe UI Historic" panose="020B0502040204020203" pitchFamily="34" charset="0"/>
                <a:ea typeface="Segoe UI Historic" panose="020B0502040204020203" pitchFamily="34" charset="0"/>
                <a:cs typeface="Segoe UI Historic" panose="020B0502040204020203" pitchFamily="34" charset="0"/>
              </a:rPr>
              <a:t>Equitable is the brand name of the retirement and protection subsidiaries of Equitable Holdings, Inc., including Equitable Financial Life Insurance Company (Equitable Financial) (NY, NY); Equitable Financial Life Insurance </a:t>
            </a:r>
            <a:r>
              <a:rPr lang="en-US" sz="1100" b="0" i="0" u="none" strike="noStrike" baseline="0" dirty="0">
                <a:solidFill>
                  <a:srgbClr val="808284"/>
                </a:solidFill>
                <a:latin typeface="Segoe UI Historic" panose="020B0502040204020203" pitchFamily="34" charset="0"/>
                <a:ea typeface="Segoe UI Historic" panose="020B0502040204020203" pitchFamily="34" charset="0"/>
                <a:cs typeface="Segoe UI Historic" panose="020B0502040204020203" pitchFamily="34" charset="0"/>
              </a:rPr>
              <a:t>Company of America (Equitable America), an AZ stock company with an administrative office located in Charlotte, NC; and Equitable Distributors, LLC. Equitable Advisors is the brand name of Equitable Advisors, LLC (member FINRA, SIPC) (Equitable Financial Advisors in MI &amp; TN).</a:t>
            </a:r>
            <a:r>
              <a:rPr lang="en-US" sz="1100" b="0" i="0" u="none" strike="noStrike" baseline="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US" sz="110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The obligations of Equitable Financial and Equitable America are backed solely by their claims-paying abilities.</a:t>
            </a:r>
          </a:p>
          <a:p>
            <a:pPr marL="0" indent="0">
              <a:lnSpc>
                <a:spcPts val="1400"/>
              </a:lnSpc>
              <a:buNone/>
            </a:pPr>
            <a:endParaRPr lang="en-US" sz="1100" spc="1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indent="0">
              <a:lnSpc>
                <a:spcPts val="1400"/>
              </a:lnSpc>
              <a:buNone/>
            </a:pPr>
            <a:endParaRPr lang="en-US" sz="1100" spc="1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endParaRPr>
          </a:p>
          <a:p>
            <a:pPr marL="0" indent="0">
              <a:lnSpc>
                <a:spcPts val="1400"/>
              </a:lnSpc>
              <a:buNone/>
            </a:pPr>
            <a:endParaRPr lang="en-US" sz="1100" spc="1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 name="Espace réservé du texte 2"/>
          <p:cNvSpPr>
            <a:spLocks noGrp="1"/>
          </p:cNvSpPr>
          <p:nvPr>
            <p:ph type="body" sz="quarter" idx="4294967295"/>
          </p:nvPr>
        </p:nvSpPr>
        <p:spPr>
          <a:xfrm>
            <a:off x="457200" y="426009"/>
            <a:ext cx="13030200" cy="493725"/>
          </a:xfrm>
          <a:prstGeom prst="rect">
            <a:avLst/>
          </a:prstGeom>
        </p:spPr>
        <p:txBody>
          <a:bodyPr wrap="square" lIns="0" tIns="0" rIns="0" bIns="0">
            <a:spAutoFit/>
          </a:bodyPr>
          <a:lstStyle/>
          <a:p>
            <a:pPr marL="0" indent="0">
              <a:buNone/>
            </a:pPr>
            <a:r>
              <a:rPr lang="en-US" sz="3500" b="1" dirty="0">
                <a:solidFill>
                  <a:srgbClr val="002677"/>
                </a:solidFill>
                <a:latin typeface="Segoe UI" panose="020B0502040204020203" pitchFamily="34" charset="0"/>
              </a:rPr>
              <a:t>Important information</a:t>
            </a:r>
          </a:p>
        </p:txBody>
      </p:sp>
      <p:sp>
        <p:nvSpPr>
          <p:cNvPr id="7" name="Slide Number Placeholder 5">
            <a:extLst>
              <a:ext uri="{FF2B5EF4-FFF2-40B4-BE49-F238E27FC236}">
                <a16:creationId xmlns:a16="http://schemas.microsoft.com/office/drawing/2014/main" id="{A3E9776F-7E76-2749-8F64-2F8E73A3525F}"/>
              </a:ext>
            </a:extLst>
          </p:cNvPr>
          <p:cNvSpPr txBox="1">
            <a:spLocks/>
          </p:cNvSpPr>
          <p:nvPr/>
        </p:nvSpPr>
        <p:spPr>
          <a:xfrm>
            <a:off x="13892655" y="7612687"/>
            <a:ext cx="370072" cy="174679"/>
          </a:xfrm>
          <a:prstGeom prst="rect">
            <a:avLst/>
          </a:prstGeom>
          <a:noFill/>
        </p:spPr>
        <p:txBody>
          <a:bodyP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C7AFF3D-0B71-614B-ACB6-7F45BDA6A838}" type="slidenum">
              <a:rPr lang="en-US" smtClean="0">
                <a:sym typeface="Segoe UI" panose="020B0502040204020203" pitchFamily="34" charset="0"/>
              </a:rPr>
              <a:pPr>
                <a:defRPr/>
              </a:pPr>
              <a:t>55</a:t>
            </a:fld>
            <a:endParaRPr lang="en-US" dirty="0">
              <a:sym typeface="Segoe UI" panose="020B0502040204020203" pitchFamily="34" charset="0"/>
            </a:endParaRPr>
          </a:p>
        </p:txBody>
      </p:sp>
      <p:sp>
        <p:nvSpPr>
          <p:cNvPr id="2" name="TextBox 1">
            <a:extLst>
              <a:ext uri="{FF2B5EF4-FFF2-40B4-BE49-F238E27FC236}">
                <a16:creationId xmlns:a16="http://schemas.microsoft.com/office/drawing/2014/main" id="{AB450D5E-704D-DB45-8126-657925F512F8}"/>
              </a:ext>
            </a:extLst>
          </p:cNvPr>
          <p:cNvSpPr txBox="1"/>
          <p:nvPr/>
        </p:nvSpPr>
        <p:spPr>
          <a:xfrm>
            <a:off x="9642762" y="8109527"/>
            <a:ext cx="184731" cy="1092607"/>
          </a:xfrm>
          <a:prstGeom prst="rect">
            <a:avLst/>
          </a:prstGeom>
          <a:noFill/>
        </p:spPr>
        <p:txBody>
          <a:bodyPr wrap="none" rtlCol="0">
            <a:spAutoFit/>
          </a:bodyPr>
          <a:lstStyle/>
          <a:p>
            <a:pPr algn="ctr"/>
            <a:endParaRPr lang="en-US" sz="6500" b="1" dirty="0">
              <a:solidFill>
                <a:schemeClr val="bg1"/>
              </a:solidFill>
              <a:latin typeface="Helvetica" pitchFamily="2" charset="0"/>
            </a:endParaRPr>
          </a:p>
        </p:txBody>
      </p:sp>
      <p:sp>
        <p:nvSpPr>
          <p:cNvPr id="3" name="Footer Placeholder 4">
            <a:extLst>
              <a:ext uri="{FF2B5EF4-FFF2-40B4-BE49-F238E27FC236}">
                <a16:creationId xmlns:a16="http://schemas.microsoft.com/office/drawing/2014/main" id="{C14BD6D8-7B45-38FF-BB1E-0C2AD9470307}"/>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sp>
        <p:nvSpPr>
          <p:cNvPr id="13" name="Text Placeholder 2">
            <a:extLst>
              <a:ext uri="{FF2B5EF4-FFF2-40B4-BE49-F238E27FC236}">
                <a16:creationId xmlns:a16="http://schemas.microsoft.com/office/drawing/2014/main" id="{83A22556-B0E5-1788-1974-694D368F77AB}"/>
              </a:ext>
            </a:extLst>
          </p:cNvPr>
          <p:cNvSpPr txBox="1">
            <a:spLocks/>
          </p:cNvSpPr>
          <p:nvPr/>
        </p:nvSpPr>
        <p:spPr>
          <a:xfrm>
            <a:off x="457200" y="4773905"/>
            <a:ext cx="13715999" cy="246743"/>
          </a:xfrm>
          <a:prstGeom prst="rect">
            <a:avLst/>
          </a:prstGeom>
        </p:spPr>
        <p:txBody>
          <a:bodyPr lIns="0" tIns="0" rIns="0" bIns="0" anchor="t" anchorCtr="0"/>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1100" spc="10" dirty="0">
                <a:solidFill>
                  <a:srgbClr val="75787B"/>
                </a:solidFill>
                <a:latin typeface="Segoe UI Historic" panose="020B0502040204020203" pitchFamily="34" charset="0"/>
                <a:ea typeface="Segoe UI Historic" panose="020B0502040204020203" pitchFamily="34" charset="0"/>
                <a:cs typeface="Segoe UI Historic" panose="020B0502040204020203" pitchFamily="34" charset="0"/>
              </a:rPr>
              <a:t>© 2025 Equitable Holdings, Inc. All rights reserved. GE-7482928.1 (1/25) (Exp. 1/29)  l  G2817362</a:t>
            </a:r>
          </a:p>
        </p:txBody>
      </p:sp>
      <p:sp>
        <p:nvSpPr>
          <p:cNvPr id="14" name="TextBox 13">
            <a:extLst>
              <a:ext uri="{FF2B5EF4-FFF2-40B4-BE49-F238E27FC236}">
                <a16:creationId xmlns:a16="http://schemas.microsoft.com/office/drawing/2014/main" id="{509678E3-65D0-7AC5-A6F0-C27DF6461D63}"/>
              </a:ext>
            </a:extLst>
          </p:cNvPr>
          <p:cNvSpPr txBox="1"/>
          <p:nvPr/>
        </p:nvSpPr>
        <p:spPr>
          <a:xfrm>
            <a:off x="457199" y="4036938"/>
            <a:ext cx="13716001" cy="523220"/>
          </a:xfrm>
          <a:prstGeom prst="rect">
            <a:avLst/>
          </a:prstGeom>
          <a:noFill/>
          <a:ln w="6350">
            <a:solidFill>
              <a:srgbClr val="75787B"/>
            </a:solidFill>
          </a:ln>
        </p:spPr>
        <p:txBody>
          <a:bodyPr wrap="square" lIns="91440" tIns="91440" rIns="91440" bIns="91440" rtlCol="0">
            <a:spAutoFit/>
          </a:bodyPr>
          <a:lstStyle/>
          <a:p>
            <a:pPr algn="ctr" defTabSz="820706">
              <a:defRPr/>
            </a:pP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Life insurance: • Is Not a Deposit of Any Bank • Is Not FDIC Insured • Is Not Insured by Any Federal Government Agency </a:t>
            </a:r>
          </a:p>
          <a:p>
            <a:pPr algn="ctr" defTabSz="820706">
              <a:defRPr/>
            </a:pPr>
            <a:r>
              <a:rPr lang="en-US" sz="1100" dirty="0">
                <a:solidFill>
                  <a:srgbClr val="75787B"/>
                </a:solidFill>
                <a:latin typeface="Segoe UI" panose="020B0502040204020203" pitchFamily="34" charset="0"/>
                <a:ea typeface="Segoe UI Historic" panose="020B0502040204020203" pitchFamily="34" charset="0"/>
                <a:cs typeface="Segoe UI" panose="020B0502040204020203" pitchFamily="34" charset="0"/>
              </a:rPr>
              <a:t>• Is Not Guaranteed by Any Bank or Savings Association • May Go Down in Value</a:t>
            </a:r>
          </a:p>
        </p:txBody>
      </p:sp>
    </p:spTree>
    <p:extLst>
      <p:ext uri="{BB962C8B-B14F-4D97-AF65-F5344CB8AC3E}">
        <p14:creationId xmlns:p14="http://schemas.microsoft.com/office/powerpoint/2010/main" val="2172207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3E9776F-7E76-2749-8F64-2F8E73A3525F}"/>
              </a:ext>
            </a:extLst>
          </p:cNvPr>
          <p:cNvSpPr txBox="1">
            <a:spLocks/>
          </p:cNvSpPr>
          <p:nvPr/>
        </p:nvSpPr>
        <p:spPr>
          <a:xfrm>
            <a:off x="13892655" y="7612687"/>
            <a:ext cx="370072" cy="174679"/>
          </a:xfrm>
          <a:prstGeom prst="rect">
            <a:avLst/>
          </a:prstGeom>
          <a:noFill/>
        </p:spPr>
        <p:txBody>
          <a:bodyP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2C7AFF3D-0B71-614B-ACB6-7F45BDA6A838}" type="slidenum">
              <a:rPr lang="en-US" smtClean="0">
                <a:sym typeface="Segoe UI" panose="020B0502040204020203" pitchFamily="34" charset="0"/>
              </a:rPr>
              <a:pPr>
                <a:defRPr/>
              </a:pPr>
              <a:t>56</a:t>
            </a:fld>
            <a:endParaRPr lang="en-US" dirty="0">
              <a:sym typeface="Segoe UI" panose="020B0502040204020203" pitchFamily="34" charset="0"/>
            </a:endParaRPr>
          </a:p>
        </p:txBody>
      </p:sp>
      <p:sp>
        <p:nvSpPr>
          <p:cNvPr id="2" name="TextBox 1">
            <a:extLst>
              <a:ext uri="{FF2B5EF4-FFF2-40B4-BE49-F238E27FC236}">
                <a16:creationId xmlns:a16="http://schemas.microsoft.com/office/drawing/2014/main" id="{AB450D5E-704D-DB45-8126-657925F512F8}"/>
              </a:ext>
            </a:extLst>
          </p:cNvPr>
          <p:cNvSpPr txBox="1"/>
          <p:nvPr/>
        </p:nvSpPr>
        <p:spPr>
          <a:xfrm>
            <a:off x="9642762" y="8109527"/>
            <a:ext cx="184731" cy="1092607"/>
          </a:xfrm>
          <a:prstGeom prst="rect">
            <a:avLst/>
          </a:prstGeom>
          <a:noFill/>
        </p:spPr>
        <p:txBody>
          <a:bodyPr wrap="none" rtlCol="0">
            <a:spAutoFit/>
          </a:bodyPr>
          <a:lstStyle/>
          <a:p>
            <a:pPr algn="ctr"/>
            <a:endParaRPr lang="en-US" sz="6500" b="1" dirty="0">
              <a:solidFill>
                <a:schemeClr val="bg1"/>
              </a:solidFill>
              <a:latin typeface="Helvetica" pitchFamily="2" charset="0"/>
            </a:endParaRPr>
          </a:p>
        </p:txBody>
      </p:sp>
      <p:pic>
        <p:nvPicPr>
          <p:cNvPr id="17" name="Graphic 16">
            <a:extLst>
              <a:ext uri="{FF2B5EF4-FFF2-40B4-BE49-F238E27FC236}">
                <a16:creationId xmlns:a16="http://schemas.microsoft.com/office/drawing/2014/main" id="{636F9F44-5913-122F-78E7-5AB763927C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9006" y="2514601"/>
            <a:ext cx="3587745" cy="3187460"/>
          </a:xfrm>
          <a:prstGeom prst="rect">
            <a:avLst/>
          </a:prstGeom>
        </p:spPr>
      </p:pic>
    </p:spTree>
    <p:extLst>
      <p:ext uri="{BB962C8B-B14F-4D97-AF65-F5344CB8AC3E}">
        <p14:creationId xmlns:p14="http://schemas.microsoft.com/office/powerpoint/2010/main" val="2397581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7FBEE4-4BD2-3C8A-F71D-C070FB8F6266}"/>
              </a:ext>
            </a:extLst>
          </p:cNvPr>
          <p:cNvSpPr>
            <a:spLocks noGrp="1"/>
          </p:cNvSpPr>
          <p:nvPr>
            <p:ph type="body" sz="quarter" idx="12"/>
          </p:nvPr>
        </p:nvSpPr>
        <p:spPr/>
        <p:txBody>
          <a:bodyPr/>
          <a:lstStyle/>
          <a:p>
            <a:r>
              <a:rPr lang="en-US" dirty="0"/>
              <a:t>Thank you.</a:t>
            </a:r>
          </a:p>
        </p:txBody>
      </p:sp>
    </p:spTree>
    <p:extLst>
      <p:ext uri="{BB962C8B-B14F-4D97-AF65-F5344CB8AC3E}">
        <p14:creationId xmlns:p14="http://schemas.microsoft.com/office/powerpoint/2010/main" val="216897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542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F7D892-90C6-6517-E3B6-A10520F1794F}"/>
              </a:ext>
            </a:extLst>
          </p:cNvPr>
          <p:cNvSpPr/>
          <p:nvPr/>
        </p:nvSpPr>
        <p:spPr>
          <a:xfrm>
            <a:off x="7315200" y="0"/>
            <a:ext cx="73152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2146" y="450669"/>
            <a:ext cx="6630154" cy="1017647"/>
          </a:xfrm>
        </p:spPr>
        <p:txBody>
          <a:bodyPr/>
          <a:lstStyle/>
          <a:p>
            <a:pPr lvl="0"/>
            <a:r>
              <a:rPr lang="en-US" dirty="0"/>
              <a:t>Why insure key people?</a:t>
            </a:r>
          </a:p>
        </p:txBody>
      </p:sp>
      <p:sp>
        <p:nvSpPr>
          <p:cNvPr id="12" name="Footer Placeholder 3">
            <a:extLst>
              <a:ext uri="{FF2B5EF4-FFF2-40B4-BE49-F238E27FC236}">
                <a16:creationId xmlns:a16="http://schemas.microsoft.com/office/drawing/2014/main" id="{816C52E1-4373-F64F-AE32-537B736B1AAA}"/>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9" name="Title 5">
            <a:extLst>
              <a:ext uri="{FF2B5EF4-FFF2-40B4-BE49-F238E27FC236}">
                <a16:creationId xmlns:a16="http://schemas.microsoft.com/office/drawing/2014/main" id="{40EF8B2B-41F8-A545-9ED9-E457A31C8CA2}"/>
              </a:ext>
            </a:extLst>
          </p:cNvPr>
          <p:cNvSpPr txBox="1">
            <a:spLocks/>
          </p:cNvSpPr>
          <p:nvPr/>
        </p:nvSpPr>
        <p:spPr>
          <a:xfrm>
            <a:off x="368300" y="3327400"/>
            <a:ext cx="6032500" cy="1663701"/>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marL="0" indent="0">
              <a:lnSpc>
                <a:spcPct val="100000"/>
              </a:lnSpc>
              <a:buClr>
                <a:srgbClr val="162B48"/>
              </a:buClr>
              <a:buNone/>
            </a:pPr>
            <a:r>
              <a:rPr lang="en-US" altLang="en-US" sz="2700" b="1" dirty="0">
                <a:solidFill>
                  <a:schemeClr val="accent1"/>
                </a:solidFill>
                <a:latin typeface="Segoe UI" panose="020B0502040204020203" pitchFamily="34" charset="0"/>
                <a:cs typeface="Segoe UI" panose="020B0502040204020203" pitchFamily="34" charset="0"/>
              </a:rPr>
              <a:t>Key persons with particular talent, experience or ability are vital for the success of the business</a:t>
            </a:r>
          </a:p>
          <a:p>
            <a:endParaRPr lang="en-US" sz="2500" b="1" dirty="0">
              <a:solidFill>
                <a:srgbClr val="002577"/>
              </a:solidFill>
              <a:latin typeface="Segoe UI" panose="020B0502040204020203" pitchFamily="34" charset="0"/>
              <a:cs typeface="Segoe UI" panose="020B0502040204020203" pitchFamily="34" charset="0"/>
            </a:endParaRPr>
          </a:p>
        </p:txBody>
      </p:sp>
      <p:sp>
        <p:nvSpPr>
          <p:cNvPr id="10" name="Text Placeholder 4">
            <a:extLst>
              <a:ext uri="{FF2B5EF4-FFF2-40B4-BE49-F238E27FC236}">
                <a16:creationId xmlns:a16="http://schemas.microsoft.com/office/drawing/2014/main" id="{541529C6-D20E-C5CE-B3CE-A60EBF1A929C}"/>
              </a:ext>
            </a:extLst>
          </p:cNvPr>
          <p:cNvSpPr txBox="1">
            <a:spLocks/>
          </p:cNvSpPr>
          <p:nvPr/>
        </p:nvSpPr>
        <p:spPr>
          <a:xfrm>
            <a:off x="8686800" y="4686301"/>
            <a:ext cx="5486400" cy="2197100"/>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110000"/>
              </a:lnSpc>
              <a:buClr>
                <a:srgbClr val="162B48"/>
              </a:buClr>
            </a:pPr>
            <a:r>
              <a:rPr lang="en-US" altLang="en-US" sz="2000" dirty="0">
                <a:solidFill>
                  <a:schemeClr val="bg2"/>
                </a:solidFill>
              </a:rPr>
              <a:t>Material loss ensues from their death:</a:t>
            </a:r>
          </a:p>
          <a:p>
            <a:pPr marL="279400" lvl="1" indent="-273050">
              <a:lnSpc>
                <a:spcPct val="100000"/>
              </a:lnSpc>
              <a:spcBef>
                <a:spcPts val="1000"/>
              </a:spcBef>
              <a:buClr>
                <a:schemeClr val="bg2"/>
              </a:buClr>
              <a:buFont typeface="Courier New" panose="02070309020205020404" pitchFamily="49" charset="0"/>
              <a:buChar char="o"/>
            </a:pPr>
            <a:r>
              <a:rPr lang="en-US" altLang="en-US" dirty="0">
                <a:solidFill>
                  <a:schemeClr val="bg2"/>
                </a:solidFill>
                <a:latin typeface="Segoe UI" panose="020B0502040204020203" pitchFamily="34" charset="0"/>
                <a:cs typeface="Segoe UI" panose="020B0502040204020203" pitchFamily="34" charset="0"/>
              </a:rPr>
              <a:t>Immediate loss of profits</a:t>
            </a:r>
          </a:p>
          <a:p>
            <a:pPr marL="279400" lvl="1" indent="-273050">
              <a:lnSpc>
                <a:spcPct val="100000"/>
              </a:lnSpc>
              <a:spcBef>
                <a:spcPts val="600"/>
              </a:spcBef>
              <a:buClr>
                <a:schemeClr val="bg2"/>
              </a:buClr>
              <a:buFont typeface="Courier New" panose="02070309020205020404" pitchFamily="49" charset="0"/>
              <a:buChar char="o"/>
            </a:pPr>
            <a:r>
              <a:rPr lang="en-US" altLang="en-US" dirty="0">
                <a:solidFill>
                  <a:schemeClr val="bg2"/>
                </a:solidFill>
                <a:latin typeface="Segoe UI" panose="020B0502040204020203" pitchFamily="34" charset="0"/>
                <a:cs typeface="Segoe UI" panose="020B0502040204020203" pitchFamily="34" charset="0"/>
              </a:rPr>
              <a:t>Loss of sales</a:t>
            </a:r>
          </a:p>
          <a:p>
            <a:pPr marL="279400" lvl="1" indent="-273050">
              <a:lnSpc>
                <a:spcPct val="100000"/>
              </a:lnSpc>
              <a:spcBef>
                <a:spcPts val="600"/>
              </a:spcBef>
              <a:buClr>
                <a:schemeClr val="bg2"/>
              </a:buClr>
              <a:buFont typeface="Courier New" panose="02070309020205020404" pitchFamily="49" charset="0"/>
              <a:buChar char="o"/>
            </a:pPr>
            <a:r>
              <a:rPr lang="en-US" altLang="en-US" dirty="0">
                <a:solidFill>
                  <a:schemeClr val="bg2"/>
                </a:solidFill>
                <a:latin typeface="Segoe UI" panose="020B0502040204020203" pitchFamily="34" charset="0"/>
                <a:cs typeface="Segoe UI" panose="020B0502040204020203" pitchFamily="34" charset="0"/>
              </a:rPr>
              <a:t>Loss of management skill</a:t>
            </a:r>
          </a:p>
          <a:p>
            <a:pPr marL="279400" lvl="1" indent="-273050">
              <a:lnSpc>
                <a:spcPct val="100000"/>
              </a:lnSpc>
              <a:spcBef>
                <a:spcPts val="600"/>
              </a:spcBef>
              <a:buClr>
                <a:schemeClr val="bg2"/>
              </a:buClr>
              <a:buFont typeface="Courier New" panose="02070309020205020404" pitchFamily="49" charset="0"/>
              <a:buChar char="o"/>
            </a:pPr>
            <a:r>
              <a:rPr lang="en-US" altLang="en-US" dirty="0">
                <a:solidFill>
                  <a:schemeClr val="bg2"/>
                </a:solidFill>
                <a:latin typeface="Segoe UI" panose="020B0502040204020203" pitchFamily="34" charset="0"/>
                <a:cs typeface="Segoe UI" panose="020B0502040204020203" pitchFamily="34" charset="0"/>
              </a:rPr>
              <a:t>Losses from securing and training </a:t>
            </a:r>
            <a:br>
              <a:rPr lang="en-US" altLang="en-US" dirty="0">
                <a:solidFill>
                  <a:schemeClr val="bg2"/>
                </a:solidFill>
                <a:latin typeface="Segoe UI" panose="020B0502040204020203" pitchFamily="34" charset="0"/>
                <a:cs typeface="Segoe UI" panose="020B0502040204020203" pitchFamily="34" charset="0"/>
              </a:rPr>
            </a:br>
            <a:r>
              <a:rPr lang="en-US" altLang="en-US" dirty="0">
                <a:solidFill>
                  <a:schemeClr val="bg2"/>
                </a:solidFill>
                <a:latin typeface="Segoe UI" panose="020B0502040204020203" pitchFamily="34" charset="0"/>
                <a:cs typeface="Segoe UI" panose="020B0502040204020203" pitchFamily="34" charset="0"/>
              </a:rPr>
              <a:t>their successor</a:t>
            </a:r>
          </a:p>
        </p:txBody>
      </p:sp>
      <p:pic>
        <p:nvPicPr>
          <p:cNvPr id="14" name="Graphic 13">
            <a:extLst>
              <a:ext uri="{FF2B5EF4-FFF2-40B4-BE49-F238E27FC236}">
                <a16:creationId xmlns:a16="http://schemas.microsoft.com/office/drawing/2014/main" id="{859315FB-7031-1EC3-F2C8-FB9B97D9C8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929" y="854529"/>
            <a:ext cx="2405743" cy="2405743"/>
          </a:xfrm>
          <a:prstGeom prst="rect">
            <a:avLst/>
          </a:prstGeom>
        </p:spPr>
      </p:pic>
    </p:spTree>
    <p:extLst>
      <p:ext uri="{BB962C8B-B14F-4D97-AF65-F5344CB8AC3E}">
        <p14:creationId xmlns:p14="http://schemas.microsoft.com/office/powerpoint/2010/main" val="3875668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578FB135-3F82-AB46-B1DC-54D7A75D03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3" name="Object 12" hidden="1">
                        <a:extLst>
                          <a:ext uri="{FF2B5EF4-FFF2-40B4-BE49-F238E27FC236}">
                            <a16:creationId xmlns:a16="http://schemas.microsoft.com/office/drawing/2014/main" id="{578FB135-3F82-AB46-B1DC-54D7A75D03B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0" name="Slide Number Placeholder 2">
            <a:extLst>
              <a:ext uri="{FF2B5EF4-FFF2-40B4-BE49-F238E27FC236}">
                <a16:creationId xmlns:a16="http://schemas.microsoft.com/office/drawing/2014/main" id="{87641F4A-5892-CC4E-8F89-22FCCD3EA2D7}"/>
              </a:ext>
            </a:extLst>
          </p:cNvPr>
          <p:cNvSpPr>
            <a:spLocks noGrp="1"/>
          </p:cNvSpPr>
          <p:nvPr>
            <p:ph type="sldNum" sz="quarter" idx="4"/>
          </p:nvPr>
        </p:nvSpPr>
        <p:spPr>
          <a:xfrm>
            <a:off x="13892029" y="7612687"/>
            <a:ext cx="370072" cy="174679"/>
          </a:xfrm>
        </p:spPr>
        <p:txBody>
          <a:bodyPr/>
          <a:lstStyle/>
          <a:p>
            <a:fld id="{2C7AFF3D-0B71-614B-ACB6-7F45BDA6A838}" type="slidenum">
              <a:rPr lang="en-US" smtClean="0">
                <a:latin typeface="Segoe UI" panose="020B0502040204020203" pitchFamily="34" charset="0"/>
                <a:sym typeface="Segoe UI" panose="020B0502040204020203" pitchFamily="34" charset="0"/>
              </a:rPr>
              <a:pPr/>
              <a:t>7</a:t>
            </a:fld>
            <a:endParaRPr lang="en-US" dirty="0">
              <a:latin typeface="Segoe UI" panose="020B0502040204020203" pitchFamily="34" charset="0"/>
              <a:sym typeface="Segoe UI" panose="020B0502040204020203" pitchFamily="34" charset="0"/>
            </a:endParaRPr>
          </a:p>
        </p:txBody>
      </p:sp>
      <p:sp>
        <p:nvSpPr>
          <p:cNvPr id="12" name="Text Placeholder 6">
            <a:extLst>
              <a:ext uri="{FF2B5EF4-FFF2-40B4-BE49-F238E27FC236}">
                <a16:creationId xmlns:a16="http://schemas.microsoft.com/office/drawing/2014/main" id="{1E184808-BCED-2A4C-1CF5-FF74901922A0}"/>
              </a:ext>
            </a:extLst>
          </p:cNvPr>
          <p:cNvSpPr txBox="1">
            <a:spLocks/>
          </p:cNvSpPr>
          <p:nvPr/>
        </p:nvSpPr>
        <p:spPr>
          <a:xfrm>
            <a:off x="350309" y="320316"/>
            <a:ext cx="11157705" cy="898884"/>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buNone/>
            </a:pPr>
            <a:r>
              <a:rPr lang="en-US" sz="3500" b="1" dirty="0">
                <a:solidFill>
                  <a:srgbClr val="002677"/>
                </a:solidFill>
                <a:latin typeface="Segoe UI" panose="020B0502040204020203" pitchFamily="34" charset="0"/>
                <a:sym typeface="Segoe UI" panose="020B0502040204020203" pitchFamily="34" charset="0"/>
              </a:rPr>
              <a:t>Fire vs. death</a:t>
            </a:r>
          </a:p>
        </p:txBody>
      </p:sp>
      <p:sp>
        <p:nvSpPr>
          <p:cNvPr id="27" name="Text Placeholder 4">
            <a:extLst>
              <a:ext uri="{FF2B5EF4-FFF2-40B4-BE49-F238E27FC236}">
                <a16:creationId xmlns:a16="http://schemas.microsoft.com/office/drawing/2014/main" id="{B6583B11-5658-86E0-8D41-3B33B8846C79}"/>
              </a:ext>
            </a:extLst>
          </p:cNvPr>
          <p:cNvSpPr>
            <a:spLocks noGrp="1"/>
          </p:cNvSpPr>
          <p:nvPr>
            <p:ph type="body" sz="quarter" idx="12"/>
          </p:nvPr>
        </p:nvSpPr>
        <p:spPr>
          <a:xfrm>
            <a:off x="355599" y="3957386"/>
            <a:ext cx="3797301" cy="3021984"/>
          </a:xfrm>
        </p:spPr>
        <p:txBody>
          <a:bodyPr/>
          <a:lstStyle/>
          <a:p>
            <a:pPr>
              <a:lnSpc>
                <a:spcPct val="95000"/>
              </a:lnSpc>
              <a:buClr>
                <a:srgbClr val="162B48"/>
              </a:buClr>
            </a:pPr>
            <a:r>
              <a:rPr lang="en-US" altLang="en-US" sz="2200" dirty="0">
                <a:solidFill>
                  <a:schemeClr val="bg1"/>
                </a:solidFill>
              </a:rPr>
              <a:t>A building fire results in a loss of a physical asset</a:t>
            </a:r>
          </a:p>
          <a:p>
            <a:pPr marL="285739" lvl="1" indent="-279389">
              <a:lnSpc>
                <a:spcPct val="100000"/>
              </a:lnSpc>
              <a:spcBef>
                <a:spcPts val="1200"/>
              </a:spcBef>
              <a:buClr>
                <a:schemeClr val="bg1"/>
              </a:buClr>
              <a:buFont typeface="Courier New" panose="02070309020205020404" pitchFamily="49" charset="0"/>
              <a:buChar char="o"/>
            </a:pPr>
            <a:r>
              <a:rPr lang="en-US" altLang="en-US" sz="1800" dirty="0">
                <a:solidFill>
                  <a:schemeClr val="bg1"/>
                </a:solidFill>
                <a:latin typeface="Segoe UI" panose="020B0502040204020203" pitchFamily="34" charset="0"/>
                <a:cs typeface="Segoe UI" panose="020B0502040204020203" pitchFamily="34" charset="0"/>
              </a:rPr>
              <a:t>Fire insurance protects against a physical loss of plant, inventory </a:t>
            </a:r>
            <a:br>
              <a:rPr lang="en-US" altLang="en-US" sz="1800" dirty="0">
                <a:solidFill>
                  <a:schemeClr val="bg1"/>
                </a:solidFill>
                <a:latin typeface="Segoe UI" panose="020B0502040204020203" pitchFamily="34" charset="0"/>
                <a:cs typeface="Segoe UI" panose="020B0502040204020203" pitchFamily="34" charset="0"/>
              </a:rPr>
            </a:br>
            <a:r>
              <a:rPr lang="en-US" altLang="en-US" sz="1800" dirty="0">
                <a:solidFill>
                  <a:schemeClr val="bg1"/>
                </a:solidFill>
                <a:latin typeface="Segoe UI" panose="020B0502040204020203" pitchFamily="34" charset="0"/>
                <a:cs typeface="Segoe UI" panose="020B0502040204020203" pitchFamily="34" charset="0"/>
              </a:rPr>
              <a:t>or equipment</a:t>
            </a:r>
          </a:p>
          <a:p>
            <a:pPr marL="285739" lvl="1" indent="-279389">
              <a:lnSpc>
                <a:spcPct val="100000"/>
              </a:lnSpc>
              <a:spcBef>
                <a:spcPts val="1000"/>
              </a:spcBef>
              <a:buClr>
                <a:schemeClr val="bg1"/>
              </a:buClr>
              <a:buFont typeface="Courier New" panose="02070309020205020404" pitchFamily="49" charset="0"/>
              <a:buChar char="o"/>
            </a:pPr>
            <a:r>
              <a:rPr lang="en-US" altLang="en-US" sz="1800" dirty="0">
                <a:solidFill>
                  <a:schemeClr val="bg1"/>
                </a:solidFill>
                <a:latin typeface="Segoe UI" panose="020B0502040204020203" pitchFamily="34" charset="0"/>
                <a:cs typeface="Segoe UI" panose="020B0502040204020203" pitchFamily="34" charset="0"/>
              </a:rPr>
              <a:t>Buildings, equipment and inventory can be replaced</a:t>
            </a:r>
          </a:p>
          <a:p>
            <a:pPr marL="290513" lvl="1" indent="-282575">
              <a:lnSpc>
                <a:spcPct val="100000"/>
              </a:lnSpc>
              <a:spcBef>
                <a:spcPts val="2400"/>
              </a:spcBef>
              <a:buFont typeface="Courier New" panose="02070309020205020404" pitchFamily="49" charset="0"/>
              <a:buChar char="o"/>
            </a:pPr>
            <a:endParaRPr lang="en-US" sz="2000" spc="10" dirty="0">
              <a:solidFill>
                <a:schemeClr val="bg2"/>
              </a:solidFill>
              <a:ea typeface="Palatino" pitchFamily="2" charset="77"/>
              <a:cs typeface="Segoe UI" panose="020B0502040204020203" pitchFamily="34" charset="0"/>
            </a:endParaRPr>
          </a:p>
          <a:p>
            <a:pPr>
              <a:lnSpc>
                <a:spcPct val="100000"/>
              </a:lnSpc>
            </a:pPr>
            <a:endParaRPr lang="en-US" b="0" spc="-30" dirty="0">
              <a:solidFill>
                <a:schemeClr val="bg2"/>
              </a:solidFill>
              <a:cs typeface="Segoe UI" panose="020B0502040204020203" pitchFamily="34" charset="0"/>
            </a:endParaRPr>
          </a:p>
        </p:txBody>
      </p:sp>
      <p:sp>
        <p:nvSpPr>
          <p:cNvPr id="29" name="Text Placeholder 4">
            <a:extLst>
              <a:ext uri="{FF2B5EF4-FFF2-40B4-BE49-F238E27FC236}">
                <a16:creationId xmlns:a16="http://schemas.microsoft.com/office/drawing/2014/main" id="{0DCAE275-18D9-2073-6AFA-C4244B6E4373}"/>
              </a:ext>
            </a:extLst>
          </p:cNvPr>
          <p:cNvSpPr txBox="1">
            <a:spLocks/>
          </p:cNvSpPr>
          <p:nvPr/>
        </p:nvSpPr>
        <p:spPr>
          <a:xfrm>
            <a:off x="5154103" y="3944687"/>
            <a:ext cx="4027998" cy="3257654"/>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95000"/>
              </a:lnSpc>
              <a:buClr>
                <a:srgbClr val="162B48"/>
              </a:buClr>
            </a:pPr>
            <a:r>
              <a:rPr lang="en-US" altLang="en-US" sz="2200" dirty="0">
                <a:solidFill>
                  <a:schemeClr val="bg1"/>
                </a:solidFill>
              </a:rPr>
              <a:t>Death of a key person </a:t>
            </a:r>
            <a:br>
              <a:rPr lang="en-US" altLang="en-US" sz="2200" dirty="0">
                <a:solidFill>
                  <a:schemeClr val="bg1"/>
                </a:solidFill>
              </a:rPr>
            </a:br>
            <a:r>
              <a:rPr lang="en-US" altLang="en-US" sz="2200" dirty="0">
                <a:solidFill>
                  <a:schemeClr val="bg1"/>
                </a:solidFill>
              </a:rPr>
              <a:t>is permanent </a:t>
            </a:r>
          </a:p>
          <a:p>
            <a:pPr marL="292088" lvl="1" indent="-285739">
              <a:lnSpc>
                <a:spcPct val="100000"/>
              </a:lnSpc>
              <a:spcBef>
                <a:spcPts val="1200"/>
              </a:spcBef>
              <a:buClr>
                <a:schemeClr val="bg1"/>
              </a:buClr>
              <a:buFont typeface="Courier New" panose="02070309020205020404" pitchFamily="49" charset="0"/>
              <a:buChar char="o"/>
            </a:pPr>
            <a:r>
              <a:rPr lang="en-US" altLang="en-US" sz="1800" dirty="0">
                <a:solidFill>
                  <a:schemeClr val="bg1"/>
                </a:solidFill>
                <a:latin typeface="Segoe UI" panose="020B0502040204020203" pitchFamily="34" charset="0"/>
                <a:cs typeface="Segoe UI" panose="020B0502040204020203" pitchFamily="34" charset="0"/>
              </a:rPr>
              <a:t>This loss to the business is the </a:t>
            </a:r>
            <a:br>
              <a:rPr lang="en-US" altLang="en-US" sz="1800" dirty="0">
                <a:solidFill>
                  <a:schemeClr val="bg1"/>
                </a:solidFill>
                <a:latin typeface="Segoe UI" panose="020B0502040204020203" pitchFamily="34" charset="0"/>
                <a:cs typeface="Segoe UI" panose="020B0502040204020203" pitchFamily="34" charset="0"/>
              </a:rPr>
            </a:br>
            <a:r>
              <a:rPr lang="en-US" altLang="en-US" sz="1800" dirty="0">
                <a:solidFill>
                  <a:schemeClr val="bg1"/>
                </a:solidFill>
                <a:latin typeface="Segoe UI" panose="020B0502040204020203" pitchFamily="34" charset="0"/>
                <a:cs typeface="Segoe UI" panose="020B0502040204020203" pitchFamily="34" charset="0"/>
              </a:rPr>
              <a:t>loss of a management asset</a:t>
            </a:r>
          </a:p>
          <a:p>
            <a:pPr marL="292088" lvl="1" indent="-285739">
              <a:lnSpc>
                <a:spcPct val="100000"/>
              </a:lnSpc>
              <a:spcBef>
                <a:spcPts val="1000"/>
              </a:spcBef>
              <a:buClr>
                <a:schemeClr val="bg1"/>
              </a:buClr>
              <a:buFont typeface="Courier New" panose="02070309020205020404" pitchFamily="49" charset="0"/>
              <a:buChar char="o"/>
            </a:pPr>
            <a:r>
              <a:rPr lang="en-US" altLang="en-US" sz="1800" dirty="0">
                <a:solidFill>
                  <a:schemeClr val="bg1"/>
                </a:solidFill>
                <a:latin typeface="Segoe UI" panose="020B0502040204020203" pitchFamily="34" charset="0"/>
                <a:cs typeface="Segoe UI" panose="020B0502040204020203" pitchFamily="34" charset="0"/>
              </a:rPr>
              <a:t>The business loses its competence, experience, specialization and technical expertise</a:t>
            </a:r>
            <a:endParaRPr lang="en-US" sz="2000" dirty="0">
              <a:solidFill>
                <a:schemeClr val="bg2"/>
              </a:solidFill>
              <a:latin typeface="Segoe UI" panose="020B0502040204020203" pitchFamily="34" charset="0"/>
              <a:ea typeface="Palatino" pitchFamily="2" charset="77"/>
              <a:cs typeface="Segoe UI" panose="020B0502040204020203" pitchFamily="34" charset="0"/>
            </a:endParaRPr>
          </a:p>
          <a:p>
            <a:pPr>
              <a:lnSpc>
                <a:spcPct val="100000"/>
              </a:lnSpc>
            </a:pPr>
            <a:endParaRPr lang="en-US" sz="2000" spc="10" dirty="0">
              <a:solidFill>
                <a:schemeClr val="bg2"/>
              </a:solidFill>
              <a:ea typeface="Palatino" pitchFamily="2" charset="77"/>
              <a:cs typeface="Segoe UI" panose="020B0502040204020203" pitchFamily="34" charset="0"/>
            </a:endParaRPr>
          </a:p>
          <a:p>
            <a:pPr>
              <a:lnSpc>
                <a:spcPct val="100000"/>
              </a:lnSpc>
            </a:pPr>
            <a:endParaRPr lang="en-US" b="0" spc="-30" dirty="0">
              <a:solidFill>
                <a:schemeClr val="bg2"/>
              </a:solidFill>
              <a:cs typeface="Segoe UI" panose="020B0502040204020203" pitchFamily="34" charset="0"/>
            </a:endParaRPr>
          </a:p>
        </p:txBody>
      </p:sp>
      <p:sp>
        <p:nvSpPr>
          <p:cNvPr id="31" name="Text Placeholder 4">
            <a:extLst>
              <a:ext uri="{FF2B5EF4-FFF2-40B4-BE49-F238E27FC236}">
                <a16:creationId xmlns:a16="http://schemas.microsoft.com/office/drawing/2014/main" id="{3580BA15-2607-3EF7-4EC5-2BA6164782E4}"/>
              </a:ext>
            </a:extLst>
          </p:cNvPr>
          <p:cNvSpPr txBox="1">
            <a:spLocks/>
          </p:cNvSpPr>
          <p:nvPr/>
        </p:nvSpPr>
        <p:spPr>
          <a:xfrm>
            <a:off x="10020692" y="3954114"/>
            <a:ext cx="3869479" cy="2673191"/>
          </a:xfrm>
          <a:prstGeom prst="rect">
            <a:avLst/>
          </a:prstGeom>
        </p:spPr>
        <p:txBody>
          <a:bodyPr/>
          <a:lstStyle>
            <a:lvl1pPr marL="0" indent="0" algn="l" defTabSz="1097198" rtl="0" eaLnBrk="1" latinLnBrk="0" hangingPunct="1">
              <a:lnSpc>
                <a:spcPts val="1200"/>
              </a:lnSpc>
              <a:spcBef>
                <a:spcPts val="1200"/>
              </a:spcBef>
              <a:buFont typeface="Arial" panose="020B0604020202020204" pitchFamily="34" charset="0"/>
              <a:buNone/>
              <a:defRPr sz="1800" b="1" i="0" kern="1200">
                <a:solidFill>
                  <a:srgbClr val="FFFFFF"/>
                </a:solidFill>
                <a:latin typeface="Segoe UI" panose="020B0502040204020203" pitchFamily="34" charset="0"/>
                <a:ea typeface="+mn-ea"/>
                <a:cs typeface="+mn-cs"/>
                <a:sym typeface="Segoe UI" panose="020B0502040204020203" pitchFamily="34" charset="0"/>
              </a:defRPr>
            </a:lvl1pPr>
            <a:lvl2pPr marL="548600" indent="0" algn="l" defTabSz="1097198" rtl="0" eaLnBrk="1" latinLnBrk="0" hangingPunct="1">
              <a:lnSpc>
                <a:spcPct val="90000"/>
              </a:lnSpc>
              <a:spcBef>
                <a:spcPts val="601"/>
              </a:spcBef>
              <a:buFont typeface="Arial" panose="020B0604020202020204" pitchFamily="34" charset="0"/>
              <a:buNone/>
              <a:defRPr sz="2880" kern="1200">
                <a:solidFill>
                  <a:schemeClr val="tx1"/>
                </a:solidFill>
                <a:latin typeface="+mn-lt"/>
                <a:ea typeface="+mn-ea"/>
                <a:cs typeface="+mn-cs"/>
              </a:defRPr>
            </a:lvl2pPr>
            <a:lvl3pPr marL="1097198" indent="0" algn="l" defTabSz="1097198" rtl="0" eaLnBrk="1" latinLnBrk="0" hangingPunct="1">
              <a:lnSpc>
                <a:spcPct val="90000"/>
              </a:lnSpc>
              <a:spcBef>
                <a:spcPts val="601"/>
              </a:spcBef>
              <a:buFont typeface="Arial" panose="020B0604020202020204" pitchFamily="34" charset="0"/>
              <a:buNone/>
              <a:defRPr sz="2400" kern="1200">
                <a:solidFill>
                  <a:schemeClr val="tx1"/>
                </a:solidFill>
                <a:latin typeface="+mn-lt"/>
                <a:ea typeface="+mn-ea"/>
                <a:cs typeface="+mn-cs"/>
              </a:defRPr>
            </a:lvl3pPr>
            <a:lvl4pPr marL="1645798"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4pPr>
            <a:lvl5pPr marL="2194396" indent="0" algn="l" defTabSz="1097198" rtl="0" eaLnBrk="1" latinLnBrk="0" hangingPunct="1">
              <a:lnSpc>
                <a:spcPct val="90000"/>
              </a:lnSpc>
              <a:spcBef>
                <a:spcPts val="601"/>
              </a:spcBef>
              <a:buFont typeface="Arial" panose="020B0604020202020204" pitchFamily="34" charset="0"/>
              <a:buNone/>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a:lnSpc>
                <a:spcPct val="95000"/>
              </a:lnSpc>
              <a:buClr>
                <a:srgbClr val="162B48"/>
              </a:buClr>
            </a:pPr>
            <a:r>
              <a:rPr lang="en-US" altLang="en-US" sz="2200" dirty="0">
                <a:solidFill>
                  <a:schemeClr val="tx2"/>
                </a:solidFill>
              </a:rPr>
              <a:t>Life insurance will protect the business against the loss of its human life value</a:t>
            </a:r>
          </a:p>
          <a:p>
            <a:pPr>
              <a:lnSpc>
                <a:spcPct val="100000"/>
              </a:lnSpc>
            </a:pPr>
            <a:endParaRPr lang="en-US" b="0" spc="-30" dirty="0">
              <a:solidFill>
                <a:schemeClr val="tx2"/>
              </a:solidFill>
              <a:cs typeface="Segoe UI" panose="020B0502040204020203" pitchFamily="34" charset="0"/>
            </a:endParaRPr>
          </a:p>
        </p:txBody>
      </p:sp>
      <p:sp>
        <p:nvSpPr>
          <p:cNvPr id="39" name="Footer Placeholder 4">
            <a:extLst>
              <a:ext uri="{FF2B5EF4-FFF2-40B4-BE49-F238E27FC236}">
                <a16:creationId xmlns:a16="http://schemas.microsoft.com/office/drawing/2014/main" id="{2E81FFBD-2337-4FF9-41B9-00E33ADD955C}"/>
              </a:ext>
            </a:extLst>
          </p:cNvPr>
          <p:cNvSpPr txBox="1">
            <a:spLocks/>
          </p:cNvSpPr>
          <p:nvPr/>
        </p:nvSpPr>
        <p:spPr>
          <a:xfrm>
            <a:off x="8545514" y="7615599"/>
            <a:ext cx="5338126" cy="21891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rgbClr val="002577"/>
                </a:solidFill>
                <a:latin typeface="Segoe UI" panose="020B0502040204020203" pitchFamily="34" charset="0"/>
                <a:cs typeface="Segoe UI" panose="020B0502040204020203" pitchFamily="34" charset="0"/>
              </a:rPr>
              <a:t>Key person life insurance — Month 00, 202</a:t>
            </a:r>
            <a:r>
              <a:rPr lang="en-US" altLang="ko-KR" sz="960" b="1" dirty="0">
                <a:solidFill>
                  <a:srgbClr val="002577"/>
                </a:solidFill>
                <a:latin typeface="Segoe UI" panose="020B0502040204020203" pitchFamily="34" charset="0"/>
                <a:cs typeface="Segoe UI" panose="020B0502040204020203" pitchFamily="34" charset="0"/>
              </a:rPr>
              <a:t>5</a:t>
            </a:r>
            <a:endParaRPr lang="en-US" sz="960" b="1" dirty="0">
              <a:solidFill>
                <a:srgbClr val="002577"/>
              </a:solidFill>
              <a:latin typeface="Segoe UI" panose="020B0502040204020203" pitchFamily="34" charset="0"/>
              <a:cs typeface="Segoe UI" panose="020B0502040204020203" pitchFamily="34" charset="0"/>
            </a:endParaRPr>
          </a:p>
        </p:txBody>
      </p:sp>
      <p:pic>
        <p:nvPicPr>
          <p:cNvPr id="4" name="Graphic 3">
            <a:extLst>
              <a:ext uri="{FF2B5EF4-FFF2-40B4-BE49-F238E27FC236}">
                <a16:creationId xmlns:a16="http://schemas.microsoft.com/office/drawing/2014/main" id="{17A0456F-2BBC-7FC7-63A7-8D5C5F0F86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951" y="2674333"/>
            <a:ext cx="538417" cy="647700"/>
          </a:xfrm>
          <a:prstGeom prst="rect">
            <a:avLst/>
          </a:prstGeom>
        </p:spPr>
      </p:pic>
      <p:pic>
        <p:nvPicPr>
          <p:cNvPr id="5" name="Graphic 4">
            <a:extLst>
              <a:ext uri="{FF2B5EF4-FFF2-40B4-BE49-F238E27FC236}">
                <a16:creationId xmlns:a16="http://schemas.microsoft.com/office/drawing/2014/main" id="{447B209A-7C58-3082-F415-6CF1C5927D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86241" y="2547766"/>
            <a:ext cx="900834" cy="900834"/>
          </a:xfrm>
          <a:prstGeom prst="rect">
            <a:avLst/>
          </a:prstGeom>
        </p:spPr>
      </p:pic>
      <p:pic>
        <p:nvPicPr>
          <p:cNvPr id="6" name="Graphic 5">
            <a:extLst>
              <a:ext uri="{FF2B5EF4-FFF2-40B4-BE49-F238E27FC236}">
                <a16:creationId xmlns:a16="http://schemas.microsoft.com/office/drawing/2014/main" id="{C97A2B86-0112-2002-E04E-D6A5D2A58C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76838" y="2495832"/>
            <a:ext cx="1004702" cy="1004702"/>
          </a:xfrm>
          <a:prstGeom prst="rect">
            <a:avLst/>
          </a:prstGeom>
        </p:spPr>
      </p:pic>
    </p:spTree>
    <p:extLst>
      <p:ext uri="{BB962C8B-B14F-4D97-AF65-F5344CB8AC3E}">
        <p14:creationId xmlns:p14="http://schemas.microsoft.com/office/powerpoint/2010/main" val="156526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5BEB65-9BA6-2644-882B-99EF7E74567D}"/>
              </a:ext>
            </a:extLst>
          </p:cNvPr>
          <p:cNvSpPr/>
          <p:nvPr/>
        </p:nvSpPr>
        <p:spPr>
          <a:xfrm>
            <a:off x="7315200" y="118533"/>
            <a:ext cx="7315200" cy="4004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2146" y="459461"/>
            <a:ext cx="6294181" cy="1782995"/>
          </a:xfrm>
        </p:spPr>
        <p:txBody>
          <a:bodyPr/>
          <a:lstStyle/>
          <a:p>
            <a:pPr lvl="0"/>
            <a:r>
              <a:rPr lang="en-US" dirty="0"/>
              <a:t>Why insure key people?</a:t>
            </a:r>
          </a:p>
        </p:txBody>
      </p:sp>
      <p:sp>
        <p:nvSpPr>
          <p:cNvPr id="12" name="Footer Placeholder 3">
            <a:extLst>
              <a:ext uri="{FF2B5EF4-FFF2-40B4-BE49-F238E27FC236}">
                <a16:creationId xmlns:a16="http://schemas.microsoft.com/office/drawing/2014/main" id="{816C52E1-4373-F64F-AE32-537B736B1AAA}"/>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9" name="Title 5">
            <a:extLst>
              <a:ext uri="{FF2B5EF4-FFF2-40B4-BE49-F238E27FC236}">
                <a16:creationId xmlns:a16="http://schemas.microsoft.com/office/drawing/2014/main" id="{40EF8B2B-41F8-A545-9ED9-E457A31C8CA2}"/>
              </a:ext>
            </a:extLst>
          </p:cNvPr>
          <p:cNvSpPr txBox="1">
            <a:spLocks/>
          </p:cNvSpPr>
          <p:nvPr/>
        </p:nvSpPr>
        <p:spPr>
          <a:xfrm>
            <a:off x="368300" y="3327400"/>
            <a:ext cx="5740400" cy="1663701"/>
          </a:xfrm>
          <a:prstGeom prst="rect">
            <a:avLst/>
          </a:prstGeom>
        </p:spPr>
        <p:txBody>
          <a:bodyPr/>
          <a:lstStyle>
            <a:lvl1pPr algn="l" defTabSz="1097198" rtl="0" eaLnBrk="1" latinLnBrk="0" hangingPunct="1">
              <a:lnSpc>
                <a:spcPct val="90000"/>
              </a:lnSpc>
              <a:spcBef>
                <a:spcPct val="0"/>
              </a:spcBef>
              <a:buNone/>
              <a:defRPr sz="5280" kern="1200">
                <a:solidFill>
                  <a:schemeClr val="tx1"/>
                </a:solidFill>
                <a:latin typeface="+mj-lt"/>
                <a:ea typeface="+mj-ea"/>
                <a:cs typeface="+mj-cs"/>
              </a:defRPr>
            </a:lvl1pPr>
          </a:lstStyle>
          <a:p>
            <a:pPr>
              <a:lnSpc>
                <a:spcPct val="100000"/>
              </a:lnSpc>
              <a:spcBef>
                <a:spcPts val="1000"/>
              </a:spcBef>
              <a:buClr>
                <a:srgbClr val="002577"/>
              </a:buClr>
            </a:pPr>
            <a:r>
              <a:rPr lang="en-US" altLang="en-US" sz="2700" b="1" dirty="0">
                <a:solidFill>
                  <a:schemeClr val="accent1"/>
                </a:solidFill>
                <a:latin typeface="Segoe UI" panose="020B0502040204020203" pitchFamily="34" charset="0"/>
                <a:cs typeface="Segoe UI" panose="020B0502040204020203" pitchFamily="34" charset="0"/>
              </a:rPr>
              <a:t>What corporate purpose could be considered more essential than key person insurance?</a:t>
            </a:r>
          </a:p>
          <a:p>
            <a:endParaRPr lang="en-US" sz="2500" b="1" dirty="0">
              <a:solidFill>
                <a:srgbClr val="002577"/>
              </a:solidFill>
              <a:latin typeface="Segoe UI" panose="020B0502040204020203" pitchFamily="34" charset="0"/>
              <a:cs typeface="Segoe UI" panose="020B0502040204020203" pitchFamily="34" charset="0"/>
            </a:endParaRPr>
          </a:p>
        </p:txBody>
      </p:sp>
      <p:sp>
        <p:nvSpPr>
          <p:cNvPr id="10" name="Text Placeholder 4">
            <a:extLst>
              <a:ext uri="{FF2B5EF4-FFF2-40B4-BE49-F238E27FC236}">
                <a16:creationId xmlns:a16="http://schemas.microsoft.com/office/drawing/2014/main" id="{541529C6-D20E-C5CE-B3CE-A60EBF1A929C}"/>
              </a:ext>
            </a:extLst>
          </p:cNvPr>
          <p:cNvSpPr txBox="1">
            <a:spLocks/>
          </p:cNvSpPr>
          <p:nvPr/>
        </p:nvSpPr>
        <p:spPr>
          <a:xfrm>
            <a:off x="8394700" y="4732869"/>
            <a:ext cx="5532967" cy="2197100"/>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14300" indent="-114300">
              <a:lnSpc>
                <a:spcPct val="100000"/>
              </a:lnSpc>
              <a:spcBef>
                <a:spcPts val="1000"/>
              </a:spcBef>
            </a:pPr>
            <a:r>
              <a:rPr lang="en-US" sz="2000" dirty="0">
                <a:solidFill>
                  <a:schemeClr val="bg2"/>
                </a:solidFill>
                <a:latin typeface="Arial" panose="020B0604020202020204" pitchFamily="34" charset="0"/>
                <a:cs typeface="Arial" panose="020B0604020202020204" pitchFamily="34" charset="0"/>
              </a:rPr>
              <a:t>“</a:t>
            </a:r>
            <a:r>
              <a:rPr lang="en-US" altLang="en-US" sz="2000" dirty="0">
                <a:solidFill>
                  <a:schemeClr val="bg2"/>
                </a:solidFill>
                <a:latin typeface="Segoe UI Semibold" panose="020B0502040204020203" pitchFamily="34" charset="0"/>
                <a:cs typeface="Segoe UI Semibold" panose="020B0502040204020203" pitchFamily="34" charset="0"/>
              </a:rPr>
              <a:t>The business that insures its buildings and </a:t>
            </a:r>
            <a:r>
              <a:rPr lang="en-US" altLang="en-US" sz="2000" spc="30" dirty="0">
                <a:solidFill>
                  <a:schemeClr val="bg2"/>
                </a:solidFill>
                <a:latin typeface="Segoe UI Semibold" panose="020B0502040204020203" pitchFamily="34" charset="0"/>
                <a:cs typeface="Segoe UI Semibold" panose="020B0502040204020203" pitchFamily="34" charset="0"/>
              </a:rPr>
              <a:t>machinery and automobiles from every </a:t>
            </a:r>
            <a:r>
              <a:rPr lang="en-US" altLang="en-US" sz="2000" spc="20" dirty="0">
                <a:solidFill>
                  <a:schemeClr val="bg2"/>
                </a:solidFill>
                <a:latin typeface="Segoe UI Semibold" panose="020B0502040204020203" pitchFamily="34" charset="0"/>
                <a:cs typeface="Segoe UI Semibold" panose="020B0502040204020203" pitchFamily="34" charset="0"/>
              </a:rPr>
              <a:t>possible hazard can hardly be expected to </a:t>
            </a:r>
            <a:r>
              <a:rPr lang="en-US" altLang="en-US" sz="2000" spc="-20" dirty="0">
                <a:solidFill>
                  <a:schemeClr val="bg2"/>
                </a:solidFill>
                <a:latin typeface="Segoe UI Semibold" panose="020B0502040204020203" pitchFamily="34" charset="0"/>
                <a:cs typeface="Segoe UI Semibold" panose="020B0502040204020203" pitchFamily="34" charset="0"/>
              </a:rPr>
              <a:t>exercise less care in protecting itself against </a:t>
            </a:r>
            <a:r>
              <a:rPr lang="en-US" altLang="en-US" sz="2000" dirty="0">
                <a:solidFill>
                  <a:schemeClr val="bg2"/>
                </a:solidFill>
                <a:latin typeface="Segoe UI Semibold" panose="020B0502040204020203" pitchFamily="34" charset="0"/>
                <a:cs typeface="Segoe UI Semibold" panose="020B0502040204020203" pitchFamily="34" charset="0"/>
              </a:rPr>
              <a:t>the loss of two of its most vital assets — </a:t>
            </a:r>
            <a:r>
              <a:rPr lang="en-US" altLang="en-US" sz="2000" dirty="0">
                <a:solidFill>
                  <a:schemeClr val="accent2"/>
                </a:solidFill>
                <a:latin typeface="Segoe UI Semibold" panose="020B0502040204020203" pitchFamily="34" charset="0"/>
                <a:cs typeface="Segoe UI Semibold" panose="020B0502040204020203" pitchFamily="34" charset="0"/>
              </a:rPr>
              <a:t>managerial skill and experience.</a:t>
            </a:r>
            <a:r>
              <a:rPr lang="en-US" sz="2000" dirty="0">
                <a:solidFill>
                  <a:schemeClr val="accent2"/>
                </a:solidFill>
                <a:latin typeface="Arial" panose="020B0604020202020204" pitchFamily="34" charset="0"/>
                <a:cs typeface="Arial" panose="020B0604020202020204" pitchFamily="34" charset="0"/>
              </a:rPr>
              <a:t>”</a:t>
            </a:r>
            <a:r>
              <a:rPr lang="en-US" sz="1600" baseline="50000" dirty="0">
                <a:solidFill>
                  <a:schemeClr val="accent2"/>
                </a:solidFill>
                <a:latin typeface="Arial" panose="020B0604020202020204" pitchFamily="34" charset="0"/>
                <a:cs typeface="Arial" panose="020B0604020202020204" pitchFamily="34" charset="0"/>
              </a:rPr>
              <a:t>1</a:t>
            </a:r>
            <a:endParaRPr lang="en-US" altLang="en-US" sz="1600" baseline="50000" dirty="0">
              <a:solidFill>
                <a:schemeClr val="accent2"/>
              </a:solidFill>
              <a:latin typeface="Segoe UI Semibold" panose="020B0502040204020203" pitchFamily="34" charset="0"/>
              <a:cs typeface="Segoe UI Semibold" panose="020B0502040204020203" pitchFamily="34" charset="0"/>
            </a:endParaRPr>
          </a:p>
        </p:txBody>
      </p:sp>
      <p:sp>
        <p:nvSpPr>
          <p:cNvPr id="4" name="Text Placeholder 7">
            <a:extLst>
              <a:ext uri="{FF2B5EF4-FFF2-40B4-BE49-F238E27FC236}">
                <a16:creationId xmlns:a16="http://schemas.microsoft.com/office/drawing/2014/main" id="{4127AC18-5B73-7B74-D53A-AFF6A95F263A}"/>
              </a:ext>
            </a:extLst>
          </p:cNvPr>
          <p:cNvSpPr txBox="1">
            <a:spLocks/>
          </p:cNvSpPr>
          <p:nvPr/>
        </p:nvSpPr>
        <p:spPr>
          <a:xfrm>
            <a:off x="484646" y="7132767"/>
            <a:ext cx="3837741" cy="182433"/>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750" b="1" i="0" kern="1200">
                <a:solidFill>
                  <a:srgbClr val="FFFFFF"/>
                </a:solidFill>
                <a:latin typeface="Segoe UI" panose="020B0502040204020203" pitchFamily="34" charset="0"/>
                <a:ea typeface="+mn-ea"/>
                <a:cs typeface="Segoe UI" panose="020B0502040204020203" pitchFamily="34" charset="0"/>
                <a:sym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r>
              <a:rPr lang="en-US" altLang="en-US" sz="800" b="0" dirty="0">
                <a:solidFill>
                  <a:srgbClr val="75787B"/>
                </a:solidFill>
                <a:ea typeface="Segoe UI Historic" panose="020B0502040204020203" pitchFamily="34" charset="0"/>
              </a:rPr>
              <a:t>1 	The court in the </a:t>
            </a:r>
            <a:r>
              <a:rPr lang="en-US" altLang="en-US" sz="800" b="0" dirty="0" err="1">
                <a:solidFill>
                  <a:srgbClr val="75787B"/>
                </a:solidFill>
                <a:ea typeface="Segoe UI Historic" panose="020B0502040204020203" pitchFamily="34" charset="0"/>
              </a:rPr>
              <a:t>Emeloid</a:t>
            </a:r>
            <a:r>
              <a:rPr lang="en-US" altLang="en-US" sz="800" b="0" dirty="0">
                <a:solidFill>
                  <a:srgbClr val="75787B"/>
                </a:solidFill>
                <a:ea typeface="Segoe UI Historic" panose="020B0502040204020203" pitchFamily="34" charset="0"/>
              </a:rPr>
              <a:t> Co., Inc. v. Comm`r, 189 F.2d 230 (CA-3, 1951) case.</a:t>
            </a:r>
            <a:endParaRPr lang="en-US" sz="800" b="0" dirty="0">
              <a:solidFill>
                <a:srgbClr val="75787B"/>
              </a:solidFill>
              <a:ea typeface="Segoe UI Historic" panose="020B0502040204020203" pitchFamily="34" charset="0"/>
            </a:endParaRPr>
          </a:p>
        </p:txBody>
      </p:sp>
      <p:pic>
        <p:nvPicPr>
          <p:cNvPr id="13" name="Picture 12">
            <a:extLst>
              <a:ext uri="{FF2B5EF4-FFF2-40B4-BE49-F238E27FC236}">
                <a16:creationId xmlns:a16="http://schemas.microsoft.com/office/drawing/2014/main" id="{0A5EFE2F-8EFF-18F2-2DD0-289C740C565F}"/>
              </a:ext>
            </a:extLst>
          </p:cNvPr>
          <p:cNvPicPr>
            <a:picLocks noChangeAspect="1"/>
          </p:cNvPicPr>
          <p:nvPr/>
        </p:nvPicPr>
        <p:blipFill rotWithShape="1">
          <a:blip r:embed="rId6"/>
          <a:srcRect t="14621" b="-7609"/>
          <a:stretch/>
        </p:blipFill>
        <p:spPr>
          <a:xfrm>
            <a:off x="7315200" y="0"/>
            <a:ext cx="7315200" cy="4521888"/>
          </a:xfrm>
          <a:prstGeom prst="rect">
            <a:avLst/>
          </a:prstGeom>
        </p:spPr>
      </p:pic>
    </p:spTree>
    <p:extLst>
      <p:ext uri="{BB962C8B-B14F-4D97-AF65-F5344CB8AC3E}">
        <p14:creationId xmlns:p14="http://schemas.microsoft.com/office/powerpoint/2010/main" val="67044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29C784-5321-8DA3-DE74-25BDD670F257}"/>
              </a:ext>
            </a:extLst>
          </p:cNvPr>
          <p:cNvSpPr/>
          <p:nvPr/>
        </p:nvSpPr>
        <p:spPr>
          <a:xfrm>
            <a:off x="7315200" y="0"/>
            <a:ext cx="7315200" cy="411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8C5FF2C5-6FCA-1543-BCBE-250E9A7D66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2" name="Object 1" hidden="1">
                        <a:extLst>
                          <a:ext uri="{FF2B5EF4-FFF2-40B4-BE49-F238E27FC236}">
                            <a16:creationId xmlns:a16="http://schemas.microsoft.com/office/drawing/2014/main" id="{8C5FF2C5-6FCA-1543-BCBE-250E9A7D66B4}"/>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667D6DB4-1F0C-944F-BEA0-091BA1A835B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7AFF3D-0B71-614B-ACB6-7F45BDA6A838}" type="slidenum">
              <a:rPr kumimoji="0" lang="en-US" sz="960" b="1" i="0" u="none" strike="noStrike" kern="1200" cap="none" spc="0" normalizeH="0" baseline="0" noProof="0" smtClean="0">
                <a:ln>
                  <a:noFill/>
                </a:ln>
                <a:solidFill>
                  <a:srgbClr val="FFFFFF"/>
                </a:solidFill>
                <a:effectLst/>
                <a:uLnTx/>
                <a:uFillTx/>
                <a:latin typeface="Segoe UI" panose="020B0502040204020203" pitchFamily="34" charset="0"/>
                <a:ea typeface="+mn-ea"/>
                <a:cs typeface="+mn-cs"/>
                <a:sym typeface="Segoe UI" panose="020B0502040204020203"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6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sym typeface="Segoe UI" panose="020B0502040204020203" pitchFamily="34" charset="0"/>
            </a:endParaRPr>
          </a:p>
        </p:txBody>
      </p:sp>
      <p:sp>
        <p:nvSpPr>
          <p:cNvPr id="7" name="Text Placeholder 6">
            <a:extLst>
              <a:ext uri="{FF2B5EF4-FFF2-40B4-BE49-F238E27FC236}">
                <a16:creationId xmlns:a16="http://schemas.microsoft.com/office/drawing/2014/main" id="{4C27F577-967D-F346-A554-AE5A439205C4}"/>
              </a:ext>
            </a:extLst>
          </p:cNvPr>
          <p:cNvSpPr>
            <a:spLocks noGrp="1"/>
          </p:cNvSpPr>
          <p:nvPr>
            <p:ph type="body" sz="quarter" idx="15"/>
          </p:nvPr>
        </p:nvSpPr>
        <p:spPr>
          <a:xfrm>
            <a:off x="342146" y="459461"/>
            <a:ext cx="6294181" cy="1782995"/>
          </a:xfrm>
        </p:spPr>
        <p:txBody>
          <a:bodyPr/>
          <a:lstStyle/>
          <a:p>
            <a:pPr lvl="0"/>
            <a:r>
              <a:rPr lang="en-US" dirty="0"/>
              <a:t>What key person life</a:t>
            </a:r>
          </a:p>
          <a:p>
            <a:pPr lvl="0"/>
            <a:r>
              <a:rPr lang="en-US" dirty="0"/>
              <a:t>insurance provides</a:t>
            </a:r>
          </a:p>
        </p:txBody>
      </p:sp>
      <p:sp>
        <p:nvSpPr>
          <p:cNvPr id="12" name="Footer Placeholder 3">
            <a:extLst>
              <a:ext uri="{FF2B5EF4-FFF2-40B4-BE49-F238E27FC236}">
                <a16:creationId xmlns:a16="http://schemas.microsoft.com/office/drawing/2014/main" id="{816C52E1-4373-F64F-AE32-537B736B1AAA}"/>
              </a:ext>
            </a:extLst>
          </p:cNvPr>
          <p:cNvSpPr txBox="1">
            <a:spLocks/>
          </p:cNvSpPr>
          <p:nvPr/>
        </p:nvSpPr>
        <p:spPr>
          <a:xfrm>
            <a:off x="8946505" y="7615599"/>
            <a:ext cx="4937760" cy="218918"/>
          </a:xfrm>
          <a:prstGeom prst="rect">
            <a:avLst/>
          </a:prstGeom>
        </p:spPr>
        <p:txBody>
          <a:bodyPr vert="horz" lIns="91440" tIns="45720" rIns="91440" bIns="45720" rtlCol="0" anchor="ctr"/>
          <a:lstStyle>
            <a:defPPr>
              <a:defRPr lang="en-US"/>
            </a:defPPr>
            <a:lvl1pPr marL="0" algn="r" defTabSz="457200" rtl="0" eaLnBrk="1" latinLnBrk="0" hangingPunct="1">
              <a:defRPr sz="960" b="1" i="0" kern="1200">
                <a:solidFill>
                  <a:srgbClr val="002677"/>
                </a:solidFill>
                <a:latin typeface="Segoe UI" panose="020B05020402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r">
              <a:defRPr/>
            </a:pPr>
            <a:r>
              <a:rPr lang="en-US" sz="960" b="1" dirty="0">
                <a:solidFill>
                  <a:schemeClr val="bg2"/>
                </a:solidFill>
                <a:latin typeface="Segoe UI" panose="020B0502040204020203" pitchFamily="34" charset="0"/>
                <a:cs typeface="Segoe UI" panose="020B0502040204020203" pitchFamily="34" charset="0"/>
              </a:rPr>
              <a:t>Key person life insurance — Month 00, 202</a:t>
            </a:r>
            <a:r>
              <a:rPr lang="en-US" altLang="ko-KR" sz="960" b="1" dirty="0">
                <a:solidFill>
                  <a:schemeClr val="bg2"/>
                </a:solidFill>
                <a:latin typeface="Segoe UI" panose="020B0502040204020203" pitchFamily="34" charset="0"/>
                <a:cs typeface="Segoe UI" panose="020B0502040204020203" pitchFamily="34" charset="0"/>
              </a:rPr>
              <a:t>5</a:t>
            </a:r>
            <a:endParaRPr lang="en-US" sz="960" b="1" dirty="0">
              <a:solidFill>
                <a:schemeClr val="bg2"/>
              </a:solidFill>
              <a:latin typeface="Segoe UI" panose="020B0502040204020203" pitchFamily="34" charset="0"/>
              <a:cs typeface="Segoe UI" panose="020B0502040204020203" pitchFamily="34" charset="0"/>
            </a:endParaRPr>
          </a:p>
        </p:txBody>
      </p:sp>
      <p:sp>
        <p:nvSpPr>
          <p:cNvPr id="10" name="Text Placeholder 4">
            <a:extLst>
              <a:ext uri="{FF2B5EF4-FFF2-40B4-BE49-F238E27FC236}">
                <a16:creationId xmlns:a16="http://schemas.microsoft.com/office/drawing/2014/main" id="{541529C6-D20E-C5CE-B3CE-A60EBF1A929C}"/>
              </a:ext>
            </a:extLst>
          </p:cNvPr>
          <p:cNvSpPr txBox="1">
            <a:spLocks/>
          </p:cNvSpPr>
          <p:nvPr/>
        </p:nvSpPr>
        <p:spPr>
          <a:xfrm>
            <a:off x="7338349" y="5497975"/>
            <a:ext cx="7274689" cy="1242349"/>
          </a:xfrm>
          <a:prstGeom prst="rect">
            <a:avLst/>
          </a:prstGeom>
        </p:spPr>
        <p:txBody>
          <a:bodyPr/>
          <a:lstStyle>
            <a:lvl1pPr marL="0" indent="0" algn="l" defTabSz="1097198" rtl="0" eaLnBrk="1" latinLnBrk="0" hangingPunct="1">
              <a:lnSpc>
                <a:spcPct val="90000"/>
              </a:lnSpc>
              <a:spcBef>
                <a:spcPts val="1200"/>
              </a:spcBef>
              <a:buFont typeface="Arial" panose="020B0604020202020204" pitchFamily="34" charset="0"/>
              <a:buNone/>
              <a:defRPr sz="1800" b="1" i="0" kern="1200">
                <a:solidFill>
                  <a:srgbClr val="002577"/>
                </a:solidFill>
                <a:latin typeface="Segoe UI" panose="020B0502040204020203" pitchFamily="34" charset="0"/>
                <a:ea typeface="+mn-ea"/>
                <a:cs typeface="Segoe UI" panose="020B0502040204020203" pitchFamily="34" charset="0"/>
              </a:defRPr>
            </a:lvl1pPr>
            <a:lvl2pPr marL="822898"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1800" kern="1200">
                <a:solidFill>
                  <a:srgbClr val="FFFFFF"/>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0" indent="0" algn="ctr">
              <a:lnSpc>
                <a:spcPct val="100000"/>
              </a:lnSpc>
              <a:buClr>
                <a:srgbClr val="162B48"/>
              </a:buClr>
              <a:buNone/>
            </a:pPr>
            <a:r>
              <a:rPr lang="en-US" altLang="en-US" sz="2400" b="1" dirty="0">
                <a:solidFill>
                  <a:schemeClr val="bg2"/>
                </a:solidFill>
                <a:latin typeface="Segoe UI" panose="020B0502040204020203" pitchFamily="34" charset="0"/>
                <a:cs typeface="Segoe UI" panose="020B0502040204020203" pitchFamily="34" charset="0"/>
              </a:rPr>
              <a:t>Cash values provide an emergency </a:t>
            </a:r>
            <a:br>
              <a:rPr lang="en-US" altLang="en-US" sz="2400" b="1" dirty="0">
                <a:solidFill>
                  <a:schemeClr val="bg2"/>
                </a:solidFill>
                <a:latin typeface="Segoe UI" panose="020B0502040204020203" pitchFamily="34" charset="0"/>
                <a:cs typeface="Segoe UI" panose="020B0502040204020203" pitchFamily="34" charset="0"/>
              </a:rPr>
            </a:br>
            <a:r>
              <a:rPr lang="en-US" altLang="en-US" sz="2400" b="1" dirty="0">
                <a:solidFill>
                  <a:schemeClr val="bg2"/>
                </a:solidFill>
                <a:latin typeface="Segoe UI" panose="020B0502040204020203" pitchFamily="34" charset="0"/>
                <a:cs typeface="Segoe UI" panose="020B0502040204020203" pitchFamily="34" charset="0"/>
              </a:rPr>
              <a:t>reserve in times of uncertainty</a:t>
            </a:r>
          </a:p>
        </p:txBody>
      </p:sp>
      <p:sp>
        <p:nvSpPr>
          <p:cNvPr id="4" name="Text Placeholder 10">
            <a:extLst>
              <a:ext uri="{FF2B5EF4-FFF2-40B4-BE49-F238E27FC236}">
                <a16:creationId xmlns:a16="http://schemas.microsoft.com/office/drawing/2014/main" id="{2F930A12-8560-4E8A-849C-F971A6B7129E}"/>
              </a:ext>
            </a:extLst>
          </p:cNvPr>
          <p:cNvSpPr txBox="1">
            <a:spLocks/>
          </p:cNvSpPr>
          <p:nvPr/>
        </p:nvSpPr>
        <p:spPr>
          <a:xfrm>
            <a:off x="368630" y="2259391"/>
            <a:ext cx="5779621" cy="3716867"/>
          </a:xfrm>
          <a:prstGeom prst="rect">
            <a:avLst/>
          </a:prstGeom>
        </p:spPr>
        <p:txBody>
          <a:bodyPr/>
          <a:lstStyle>
            <a:lvl1pPr marL="274300" indent="-274300" algn="l" defTabSz="1097198"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898" indent="-274300" algn="l" defTabSz="1097198" rtl="0" eaLnBrk="1" latinLnBrk="0" hangingPunct="1">
              <a:lnSpc>
                <a:spcPct val="90000"/>
              </a:lnSpc>
              <a:spcBef>
                <a:spcPts val="601"/>
              </a:spcBef>
              <a:buFont typeface="Arial" panose="020B0604020202020204" pitchFamily="34" charset="0"/>
              <a:buChar char="•"/>
              <a:defRPr sz="2880" kern="1200">
                <a:solidFill>
                  <a:schemeClr val="tx1"/>
                </a:solidFill>
                <a:latin typeface="+mn-lt"/>
                <a:ea typeface="+mn-ea"/>
                <a:cs typeface="+mn-cs"/>
              </a:defRPr>
            </a:lvl2pPr>
            <a:lvl3pPr marL="1371496" indent="-274300" algn="l" defTabSz="1097198" rtl="0" eaLnBrk="1" latinLnBrk="0" hangingPunct="1">
              <a:lnSpc>
                <a:spcPct val="90000"/>
              </a:lnSpc>
              <a:spcBef>
                <a:spcPts val="601"/>
              </a:spcBef>
              <a:buFont typeface="Arial" panose="020B0604020202020204" pitchFamily="34" charset="0"/>
              <a:buChar char="•"/>
              <a:defRPr sz="2400" kern="1200">
                <a:solidFill>
                  <a:schemeClr val="tx1"/>
                </a:solidFill>
                <a:latin typeface="+mn-lt"/>
                <a:ea typeface="+mn-ea"/>
                <a:cs typeface="+mn-cs"/>
              </a:defRPr>
            </a:lvl3pPr>
            <a:lvl4pPr marL="19200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4pPr>
            <a:lvl5pPr marL="2468696"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5pPr>
            <a:lvl6pPr marL="30172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6pPr>
            <a:lvl7pPr marL="3565894"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7pPr>
            <a:lvl8pPr marL="4114492"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8pPr>
            <a:lvl9pPr marL="4663090" indent="-274300" algn="l" defTabSz="1097198" rtl="0" eaLnBrk="1" latinLnBrk="0" hangingPunct="1">
              <a:lnSpc>
                <a:spcPct val="90000"/>
              </a:lnSpc>
              <a:spcBef>
                <a:spcPts val="601"/>
              </a:spcBef>
              <a:buFont typeface="Arial" panose="020B0604020202020204" pitchFamily="34" charset="0"/>
              <a:buChar char="•"/>
              <a:defRPr sz="2160" kern="1200">
                <a:solidFill>
                  <a:schemeClr val="tx1"/>
                </a:solidFill>
                <a:latin typeface="+mn-lt"/>
                <a:ea typeface="+mn-ea"/>
                <a:cs typeface="+mn-cs"/>
              </a:defRPr>
            </a:lvl9pPr>
          </a:lstStyle>
          <a:p>
            <a:pPr marL="12700" indent="0">
              <a:lnSpc>
                <a:spcPct val="100000"/>
              </a:lnSpc>
              <a:buClr>
                <a:srgbClr val="002577"/>
              </a:buClr>
              <a:buNone/>
              <a:tabLst>
                <a:tab pos="184150" algn="l"/>
              </a:tabLst>
            </a:pPr>
            <a:r>
              <a:rPr lang="en-US" sz="2200" b="1" dirty="0">
                <a:solidFill>
                  <a:srgbClr val="002577"/>
                </a:solidFill>
                <a:latin typeface="Segoe UI" panose="020B0502040204020203" pitchFamily="34" charset="0"/>
                <a:cs typeface="Segoe UI" panose="020B0502040204020203" pitchFamily="34" charset="0"/>
              </a:rPr>
              <a:t>Death benefits provide cash that can help:</a:t>
            </a:r>
          </a:p>
          <a:p>
            <a:pPr marL="287338" lvl="1" indent="-280988">
              <a:lnSpc>
                <a:spcPct val="100000"/>
              </a:lnSpc>
              <a:spcBef>
                <a:spcPts val="12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Keep the business running</a:t>
            </a:r>
          </a:p>
          <a:p>
            <a:pPr marL="287338" lvl="1" indent="-280988">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Assure the creditors their loans are safe</a:t>
            </a:r>
          </a:p>
          <a:p>
            <a:pPr marL="287338" lvl="1" indent="-280988">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Cover the losses from mistakes the successor will make until they gain experience</a:t>
            </a:r>
          </a:p>
          <a:p>
            <a:pPr marL="287338" lvl="1" indent="-280988">
              <a:lnSpc>
                <a:spcPct val="100000"/>
              </a:lnSpc>
              <a:spcBef>
                <a:spcPts val="600"/>
              </a:spcBef>
              <a:buClr>
                <a:srgbClr val="162B48"/>
              </a:buClr>
              <a:buFont typeface="Courier New" panose="02070309020205020404" pitchFamily="49" charset="0"/>
              <a:buChar char="o"/>
            </a:pPr>
            <a:r>
              <a:rPr lang="en-US" altLang="en-US" sz="1800" dirty="0">
                <a:solidFill>
                  <a:srgbClr val="002677"/>
                </a:solidFill>
                <a:latin typeface="Segoe UI" panose="020B0502040204020203" pitchFamily="34" charset="0"/>
                <a:cs typeface="Segoe UI" panose="020B0502040204020203" pitchFamily="34" charset="0"/>
              </a:rPr>
              <a:t>Cover the special expenses of finding, securing </a:t>
            </a:r>
            <a:br>
              <a:rPr lang="en-US" altLang="en-US" sz="1800" dirty="0">
                <a:solidFill>
                  <a:srgbClr val="002677"/>
                </a:solidFill>
                <a:latin typeface="Segoe UI" panose="020B0502040204020203" pitchFamily="34" charset="0"/>
                <a:cs typeface="Segoe UI" panose="020B0502040204020203" pitchFamily="34" charset="0"/>
              </a:rPr>
            </a:br>
            <a:r>
              <a:rPr lang="en-US" altLang="en-US" sz="1800" dirty="0">
                <a:solidFill>
                  <a:srgbClr val="002677"/>
                </a:solidFill>
                <a:latin typeface="Segoe UI" panose="020B0502040204020203" pitchFamily="34" charset="0"/>
                <a:cs typeface="Segoe UI" panose="020B0502040204020203" pitchFamily="34" charset="0"/>
              </a:rPr>
              <a:t>and training a new person</a:t>
            </a:r>
          </a:p>
          <a:p>
            <a:pPr marL="287338" lvl="1" indent="-280988">
              <a:lnSpc>
                <a:spcPct val="100000"/>
              </a:lnSpc>
              <a:spcBef>
                <a:spcPts val="600"/>
              </a:spcBef>
              <a:buClr>
                <a:srgbClr val="162B48"/>
              </a:buClr>
              <a:buFont typeface="Courier New" panose="02070309020205020404" pitchFamily="49" charset="0"/>
              <a:buChar char="o"/>
            </a:pPr>
            <a:r>
              <a:rPr lang="en-US" altLang="en-US" sz="1800" spc="-20" dirty="0">
                <a:solidFill>
                  <a:srgbClr val="002677"/>
                </a:solidFill>
                <a:latin typeface="Segoe UI" panose="020B0502040204020203" pitchFamily="34" charset="0"/>
                <a:cs typeface="Segoe UI" panose="020B0502040204020203" pitchFamily="34" charset="0"/>
              </a:rPr>
              <a:t>Pay for needs that cannot be determined in advance </a:t>
            </a:r>
            <a:r>
              <a:rPr lang="en-US" altLang="en-US" sz="1800" dirty="0">
                <a:solidFill>
                  <a:srgbClr val="002677"/>
                </a:solidFill>
                <a:latin typeface="Segoe UI" panose="020B0502040204020203" pitchFamily="34" charset="0"/>
                <a:cs typeface="Segoe UI" panose="020B0502040204020203" pitchFamily="34" charset="0"/>
              </a:rPr>
              <a:t>because they will depend on the unique circumstances of each business </a:t>
            </a:r>
          </a:p>
        </p:txBody>
      </p:sp>
      <p:pic>
        <p:nvPicPr>
          <p:cNvPr id="14" name="Graphic 13">
            <a:extLst>
              <a:ext uri="{FF2B5EF4-FFF2-40B4-BE49-F238E27FC236}">
                <a16:creationId xmlns:a16="http://schemas.microsoft.com/office/drawing/2014/main" id="{EE33757F-549F-86B6-CDA9-BF186F5324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9360" y="1201782"/>
            <a:ext cx="1693817" cy="1693817"/>
          </a:xfrm>
          <a:prstGeom prst="rect">
            <a:avLst/>
          </a:prstGeom>
        </p:spPr>
      </p:pic>
    </p:spTree>
    <p:extLst>
      <p:ext uri="{BB962C8B-B14F-4D97-AF65-F5344CB8AC3E}">
        <p14:creationId xmlns:p14="http://schemas.microsoft.com/office/powerpoint/2010/main" val="16998862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White_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6500" b="1" dirty="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Medium Blue Master slides">
  <a:themeElements>
    <a:clrScheme name="Equitable Brand Colors">
      <a:dk1>
        <a:srgbClr val="000000"/>
      </a:dk1>
      <a:lt1>
        <a:srgbClr val="FFFFFF"/>
      </a:lt1>
      <a:dk2>
        <a:srgbClr val="002677"/>
      </a:dk2>
      <a:lt2>
        <a:srgbClr val="FFFFFF"/>
      </a:lt2>
      <a:accent1>
        <a:srgbClr val="336AFF"/>
      </a:accent1>
      <a:accent2>
        <a:srgbClr val="73BFFF"/>
      </a:accent2>
      <a:accent3>
        <a:srgbClr val="00D9A7"/>
      </a:accent3>
      <a:accent4>
        <a:srgbClr val="005F66"/>
      </a:accent4>
      <a:accent5>
        <a:srgbClr val="75787B"/>
      </a:accent5>
      <a:accent6>
        <a:srgbClr val="7153FA"/>
      </a:accent6>
      <a:hlink>
        <a:srgbClr val="73BFFF"/>
      </a:hlink>
      <a:folHlink>
        <a:srgbClr val="8C25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EQ Blue Master Slides">
  <a:themeElements>
    <a:clrScheme name="Custom 1">
      <a:dk1>
        <a:srgbClr val="002577"/>
      </a:dk1>
      <a:lt1>
        <a:srgbClr val="3369FF"/>
      </a:lt1>
      <a:dk2>
        <a:srgbClr val="73BEFF"/>
      </a:dk2>
      <a:lt2>
        <a:srgbClr val="FFFFFF"/>
      </a:lt2>
      <a:accent1>
        <a:srgbClr val="E9E9E9"/>
      </a:accent1>
      <a:accent2>
        <a:srgbClr val="74787B"/>
      </a:accent2>
      <a:accent3>
        <a:srgbClr val="000000"/>
      </a:accent3>
      <a:accent4>
        <a:srgbClr val="7153FA"/>
      </a:accent4>
      <a:accent5>
        <a:srgbClr val="8C2432"/>
      </a:accent5>
      <a:accent6>
        <a:srgbClr val="FF6157"/>
      </a:accent6>
      <a:hlink>
        <a:srgbClr val="F3CD30"/>
      </a:hlink>
      <a:folHlink>
        <a:srgbClr val="0025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s xmlns="ac20609a-3051-41d9-b17a-8705bef0fda4">Key Person PowerPoint Presentation
GE-7482928.1 (1/25) (Exp. 1/29)</Descriptions>
    <WeeklyWireGroup xmlns="ac20609a-3051-41d9-b17a-8705bef0fda4" xsi:nil="true"/>
    <ActiveStatus xmlns="ac20609a-3051-41d9-b17a-8705bef0fda4" xsi:nil="true"/>
    <FillableSavable xmlns="ac20609a-3051-41d9-b17a-8705bef0fda4" xsi:nil="true"/>
    <_dlc_DocIdPersistId xmlns="ac20609a-3051-41d9-b17a-8705bef0fda4" xsi:nil="true"/>
    <ComplianceNumber xmlns="ac20609a-3051-41d9-b17a-8705bef0fda4">GE-3229294</ComplianceNumber>
    <TaxCatchAll xmlns="ac20609a-3051-41d9-b17a-8705bef0fda4">
      <Value>18</Value>
      <Value>24</Value>
      <Value>20</Value>
      <Value>19</Value>
      <Value>1</Value>
      <Value>3</Value>
    </TaxCatchAll>
    <ExpirationDate xmlns="ac20609a-3051-41d9-b17a-8705bef0fda4">2029-01-31T05:00:00+00:00</ExpirationDate>
    <Required_x0020_Approval xmlns="ac20609a-3051-41d9-b17a-8705bef0fda4">No</Required_x0020_Approval>
    <ItemNumber xmlns="ac20609a-3051-41d9-b17a-8705bef0fda4" xsi:nil="true"/>
    <Node xmlns="ac20609a-3051-41d9-b17a-8705bef0fda4">A2020110900004</Node>
    <WhatsNewVersionControl xmlns="ac20609a-3051-41d9-b17a-8705bef0fda4" xsi:nil="true"/>
    <EffectiveDate xmlns="ac20609a-3051-41d9-b17a-8705bef0fda4">2025-01-27T05:00:00+00:00</EffectiveDate>
    <ExcludeDocFromWhatsNew xmlns="ac20609a-3051-41d9-b17a-8705bef0fda4">true</ExcludeDocFromWhatsNew>
    <CatalogNumber xmlns="ac20609a-3051-41d9-b17a-8705bef0fda4">N/A</CatalogNumber>
    <ePubNumber xmlns="ac20609a-3051-41d9-b17a-8705bef0fda4" xsi:nil="true"/>
    <kc37e8acea214b26bd23a9efa566ac16 xmlns="ac20609a-3051-41d9-b17a-8705bef0fda4">
      <Terms xmlns="http://schemas.microsoft.com/office/infopath/2007/PartnerControls">
        <TermInfo xmlns="http://schemas.microsoft.com/office/infopath/2007/PartnerControls">
          <TermName xmlns="http://schemas.microsoft.com/office/infopath/2007/PartnerControls">eDOX</TermName>
          <TermId xmlns="http://schemas.microsoft.com/office/infopath/2007/PartnerControls">dbdf074c-48cf-4384-adc6-d2152712d3e2</TermId>
        </TermInfo>
        <TermInfo xmlns="http://schemas.microsoft.com/office/infopath/2007/PartnerControls">
          <TermName xmlns="http://schemas.microsoft.com/office/infopath/2007/PartnerControls">ADL</TermName>
          <TermId xmlns="http://schemas.microsoft.com/office/infopath/2007/PartnerControls">451c10f9-a6ec-4701-969e-cf5ecce0ecbf</TermId>
        </TermInfo>
        <TermInfo xmlns="http://schemas.microsoft.com/office/infopath/2007/PartnerControls">
          <TermName xmlns="http://schemas.microsoft.com/office/infopath/2007/PartnerControls">Wholesale</TermName>
          <TermId xmlns="http://schemas.microsoft.com/office/infopath/2007/PartnerControls">f1630df0-df78-49b7-a52d-93942431ec7a</TermId>
        </TermInfo>
        <TermInfo xmlns="http://schemas.microsoft.com/office/infopath/2007/PartnerControls">
          <TermName xmlns="http://schemas.microsoft.com/office/infopath/2007/PartnerControls">eDOX</TermName>
          <TermId xmlns="http://schemas.microsoft.com/office/infopath/2007/PartnerControls">dbdf074c-48cf-4384-adc6-d2152712d3e2</TermId>
        </TermInfo>
        <TermInfo xmlns="http://schemas.microsoft.com/office/infopath/2007/PartnerControls">
          <TermName xmlns="http://schemas.microsoft.com/office/infopath/2007/PartnerControls">ADL</TermName>
          <TermId xmlns="http://schemas.microsoft.com/office/infopath/2007/PartnerControls">451c10f9-a6ec-4701-969e-cf5ecce0ecbf</TermId>
        </TermInfo>
        <TermInfo xmlns="http://schemas.microsoft.com/office/infopath/2007/PartnerControls">
          <TermName xmlns="http://schemas.microsoft.com/office/infopath/2007/PartnerControls">Wholesale</TermName>
          <TermId xmlns="http://schemas.microsoft.com/office/infopath/2007/PartnerControls">f1630df0-df78-49b7-a52d-93942431ec7a</TermId>
        </TermInfo>
      </Terms>
    </kc37e8acea214b26bd23a9efa566ac16>
    <ea0af7464256420b83d394d347890816 xmlns="ac20609a-3051-41d9-b17a-8705bef0fda4">
      <Terms xmlns="http://schemas.microsoft.com/office/infopath/2007/PartnerControls">
        <TermInfo xmlns="http://schemas.microsoft.com/office/infopath/2007/PartnerControls">
          <TermName xmlns="http://schemas.microsoft.com/office/infopath/2007/PartnerControls">None</TermName>
          <TermId xmlns="http://schemas.microsoft.com/office/infopath/2007/PartnerControls">d9764e70-6c24-4864-bf04-7c169412843e</TermId>
        </TermInfo>
      </Terms>
    </ea0af7464256420b83d394d347890816>
    <DocumentName xmlns="ac20609a-3051-41d9-b17a-8705bef0fda4">Key Person Life Insurance - Protecting American Small Business PPT</DocumentName>
    <eDOXKeyword xmlns="ac20609a-3051-41d9-b17a-8705bef0fda4">Key Person, Advanced Markets, Small Business, Key Person PowerPoint Presentation, GE-7482928.1, G2817362</eDOXKeyword>
    <c473f98684114ecd9e62b403be213f9f xmlns="ac20609a-3051-41d9-b17a-8705bef0fda4">
      <Terms xmlns="http://schemas.microsoft.com/office/infopath/2007/PartnerControls">
        <TermInfo xmlns="http://schemas.microsoft.com/office/infopath/2007/PartnerControls">
          <TermName xmlns="http://schemas.microsoft.com/office/infopath/2007/PartnerControls">Public</TermName>
          <TermId xmlns="http://schemas.microsoft.com/office/infopath/2007/PartnerControls">06aef62c-c796-46dd-a4d0-4224b632869e</TermId>
        </TermInfo>
        <TermInfo xmlns="http://schemas.microsoft.com/office/infopath/2007/PartnerControls">
          <TermName xmlns="http://schemas.microsoft.com/office/infopath/2007/PartnerControls">Public</TermName>
          <TermId xmlns="http://schemas.microsoft.com/office/infopath/2007/PartnerControls">06aef62c-c796-46dd-a4d0-4224b632869e</TermId>
        </TermInfo>
        <TermInfo xmlns="http://schemas.microsoft.com/office/infopath/2007/PartnerControls">
          <TermName xmlns="http://schemas.microsoft.com/office/infopath/2007/PartnerControls">Presentation</TermName>
          <TermId xmlns="http://schemas.microsoft.com/office/infopath/2007/PartnerControls">8b9a7635-b49a-4f1c-b0ea-e0c013228d29</TermId>
        </TermInfo>
      </Terms>
    </c473f98684114ecd9e62b403be213f9f>
    <ContentVersionDate xmlns="ac20609a-3051-41d9-b17a-8705bef0fda4" xsi:nil="true"/>
    <PrintPermission xmlns="ac20609a-3051-41d9-b17a-8705bef0fda4">true</PrintPermission>
    <ContentOwner xmlns="ac20609a-3051-41d9-b17a-8705bef0fda4">Life</ContentOwner>
    <ComplianceRelatedRequiredReading xmlns="ac20609a-3051-41d9-b17a-8705bef0fda4">false</ComplianceRelatedRequiredReading>
    <PlaceOrder xmlns="ac20609a-3051-41d9-b17a-8705bef0fda4">false</PlaceOrder>
    <OwnedBy xmlns="ac20609a-3051-41d9-b17a-8705bef0fda4">
      <UserInfo>
        <DisplayName>Thomas, Ryan</DisplayName>
        <AccountId>14811</AccountId>
        <AccountType/>
      </UserInfo>
    </OwnedBy>
    <_dlc_DocId xmlns="ac20609a-3051-41d9-b17a-8705bef0fda4">Y6CZYP3QUJ6H-2095600706-8825</_dlc_DocId>
    <_dlc_DocIdUrl xmlns="ac20609a-3051-41d9-b17a-8705bef0fda4">
      <Url>https://equprod.sharepoint.com/sites/edocs/MM-MP/_layouts/15/DocIdRedir.aspx?ID=Y6CZYP3QUJ6H-2095600706-8825</Url>
      <Description>Y6CZYP3QUJ6H-2095600706-8825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DoxContent" ma:contentTypeID="0x010100B24C549A633F7C48BA2305DAC5266D4A00951E2114090CDD49B05306D83C360A30" ma:contentTypeVersion="28" ma:contentTypeDescription="Base content type for all the eDox content libraries" ma:contentTypeScope="" ma:versionID="c7500022f408787560e1d0254f58bb99">
  <xsd:schema xmlns:xsd="http://www.w3.org/2001/XMLSchema" xmlns:xs="http://www.w3.org/2001/XMLSchema" xmlns:p="http://schemas.microsoft.com/office/2006/metadata/properties" xmlns:ns2="ac20609a-3051-41d9-b17a-8705bef0fda4" xmlns:ns3="2d65f045-af81-46c7-bfba-5acbb0cfaf96" targetNamespace="http://schemas.microsoft.com/office/2006/metadata/properties" ma:root="true" ma:fieldsID="7a81a76200b2f67a8527ec40c395dc7c" ns2:_="" ns3:_="">
    <xsd:import namespace="ac20609a-3051-41d9-b17a-8705bef0fda4"/>
    <xsd:import namespace="2d65f045-af81-46c7-bfba-5acbb0cfaf96"/>
    <xsd:element name="properties">
      <xsd:complexType>
        <xsd:sequence>
          <xsd:element name="documentManagement">
            <xsd:complexType>
              <xsd:all>
                <xsd:element ref="ns2:DocumentName"/>
                <xsd:element ref="ns2:Descriptions" minOccurs="0"/>
                <xsd:element ref="ns2:ActiveStatus" minOccurs="0"/>
                <xsd:element ref="ns2:CatalogNumber" minOccurs="0"/>
                <xsd:element ref="ns2:ComplianceNumber" minOccurs="0"/>
                <xsd:element ref="ns2:ComplianceRelatedRequiredReading" minOccurs="0"/>
                <xsd:element ref="ns2:ContentVersionDate" minOccurs="0"/>
                <xsd:element ref="ns2:EffectiveDate"/>
                <xsd:element ref="ns2:eDOXKeyword" minOccurs="0"/>
                <xsd:element ref="ns2:WeeklyWireGroup" minOccurs="0"/>
                <xsd:element ref="ns2:ExcludeDocFromWhatsNew" minOccurs="0"/>
                <xsd:element ref="ns2:ExpirationDate"/>
                <xsd:element ref="ns2:PrintPermission" minOccurs="0"/>
                <xsd:element ref="ns2:FillableSavable" minOccurs="0"/>
                <xsd:element ref="ns2:ePubNumber" minOccurs="0"/>
                <xsd:element ref="ns2:OwnedBy" minOccurs="0"/>
                <xsd:element ref="ns2:ItemNumber" minOccurs="0"/>
                <xsd:element ref="ns2:PlaceOrder" minOccurs="0"/>
                <xsd:element ref="ns2:WhatsNewVersionControl" minOccurs="0"/>
                <xsd:element ref="ns2:Node" minOccurs="0"/>
                <xsd:element ref="ns2:ContentOwner" minOccurs="0"/>
                <xsd:element ref="ns2:Required_x0020_Approval" minOccurs="0"/>
                <xsd:element ref="ns2:_dlc_DocIdPersistId" minOccurs="0"/>
                <xsd:element ref="ns2:kc37e8acea214b26bd23a9efa566ac16" minOccurs="0"/>
                <xsd:element ref="ns2:TaxCatchAll" minOccurs="0"/>
                <xsd:element ref="ns2:TaxCatchAllLabel" minOccurs="0"/>
                <xsd:element ref="ns2:_dlc_DocId" minOccurs="0"/>
                <xsd:element ref="ns2:ea0af7464256420b83d394d347890816" minOccurs="0"/>
                <xsd:element ref="ns2:_dlc_DocIdUrl" minOccurs="0"/>
                <xsd:element ref="ns2:c473f98684114ecd9e62b403be213f9f"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0609a-3051-41d9-b17a-8705bef0fda4" elementFormDefault="qualified">
    <xsd:import namespace="http://schemas.microsoft.com/office/2006/documentManagement/types"/>
    <xsd:import namespace="http://schemas.microsoft.com/office/infopath/2007/PartnerControls"/>
    <xsd:element name="DocumentName" ma:index="1" ma:displayName="Document Name" ma:internalName="DocumentName" ma:readOnly="false">
      <xsd:simpleType>
        <xsd:restriction base="dms:Text">
          <xsd:maxLength value="255"/>
        </xsd:restriction>
      </xsd:simpleType>
    </xsd:element>
    <xsd:element name="Descriptions" ma:index="2" nillable="true" ma:displayName="Descriptions" ma:internalName="Descriptions" ma:readOnly="false">
      <xsd:simpleType>
        <xsd:restriction base="dms:Note"/>
      </xsd:simpleType>
    </xsd:element>
    <xsd:element name="ActiveStatus" ma:index="3" nillable="true" ma:displayName="Active Status" ma:format="Dropdown" ma:internalName="ActiveStatus" ma:readOnly="false">
      <xsd:simpleType>
        <xsd:restriction base="dms:Choice">
          <xsd:enumeration value="Active"/>
          <xsd:enumeration value="NYE"/>
          <xsd:enumeration value="EXP"/>
        </xsd:restriction>
      </xsd:simpleType>
    </xsd:element>
    <xsd:element name="CatalogNumber" ma:index="4" nillable="true" ma:displayName="Catalog Number" ma:internalName="CatalogNumber" ma:readOnly="false">
      <xsd:simpleType>
        <xsd:restriction base="dms:Text">
          <xsd:maxLength value="255"/>
        </xsd:restriction>
      </xsd:simpleType>
    </xsd:element>
    <xsd:element name="ComplianceNumber" ma:index="5" nillable="true" ma:displayName="Compliance Number" ma:internalName="ComplianceNumber" ma:readOnly="false">
      <xsd:simpleType>
        <xsd:restriction base="dms:Text">
          <xsd:maxLength value="255"/>
        </xsd:restriction>
      </xsd:simpleType>
    </xsd:element>
    <xsd:element name="ComplianceRelatedRequiredReading" ma:index="6" nillable="true" ma:displayName="Compliance Related Required Reading" ma:default="0" ma:internalName="ComplianceRelatedRequiredReading" ma:readOnly="false">
      <xsd:simpleType>
        <xsd:restriction base="dms:Boolean"/>
      </xsd:simpleType>
    </xsd:element>
    <xsd:element name="ContentVersionDate" ma:index="7" nillable="true" ma:displayName="Content Version Date" ma:format="DateOnly" ma:internalName="ContentVersionDate" ma:readOnly="false">
      <xsd:simpleType>
        <xsd:restriction base="dms:DateTime"/>
      </xsd:simpleType>
    </xsd:element>
    <xsd:element name="EffectiveDate" ma:index="11" ma:displayName="Effective DateTime" ma:format="DateOnly" ma:internalName="EffectiveDate" ma:readOnly="false">
      <xsd:simpleType>
        <xsd:restriction base="dms:DateTime"/>
      </xsd:simpleType>
    </xsd:element>
    <xsd:element name="eDOXKeyword" ma:index="12" nillable="true" ma:displayName="Keyword" ma:internalName="eDOXKeyword" ma:readOnly="false">
      <xsd:simpleType>
        <xsd:restriction base="dms:Note">
          <xsd:maxLength value="255"/>
        </xsd:restriction>
      </xsd:simpleType>
    </xsd:element>
    <xsd:element name="WeeklyWireGroup" ma:index="13" nillable="true" ma:displayName="Weekly Wire Group" ma:format="Dropdown" ma:internalName="WeeklyWireGroup" ma:readOnly="false">
      <xsd:simpleType>
        <xsd:restriction base="dms:Choice">
          <xsd:enumeration value="Benefits &amp; compensation News"/>
          <xsd:enumeration value="Company news"/>
          <xsd:enumeration value="Compliance news"/>
          <xsd:enumeration value="Marketing &amp; technology news"/>
          <xsd:enumeration value="My business news"/>
          <xsd:enumeration value="Product news"/>
        </xsd:restriction>
      </xsd:simpleType>
    </xsd:element>
    <xsd:element name="ExcludeDocFromWhatsNew" ma:index="14" nillable="true" ma:displayName="Exclude Doc From Whats New" ma:default="0" ma:internalName="ExcludeDocFromWhatsNew" ma:readOnly="false">
      <xsd:simpleType>
        <xsd:restriction base="dms:Boolean"/>
      </xsd:simpleType>
    </xsd:element>
    <xsd:element name="ExpirationDate" ma:index="15" ma:displayName="Expiration DateTime" ma:format="DateOnly" ma:internalName="ExpirationDate" ma:readOnly="false">
      <xsd:simpleType>
        <xsd:restriction base="dms:DateTime"/>
      </xsd:simpleType>
    </xsd:element>
    <xsd:element name="PrintPermission" ma:index="16" nillable="true" ma:displayName="Print Permission" ma:default="0" ma:internalName="PrintPermission" ma:readOnly="false">
      <xsd:simpleType>
        <xsd:restriction base="dms:Boolean"/>
      </xsd:simpleType>
    </xsd:element>
    <xsd:element name="FillableSavable" ma:index="17" nillable="true" ma:displayName="Fillable/Savable" ma:format="Dropdown" ma:internalName="FillableSavable" ma:readOnly="false">
      <xsd:simpleType>
        <xsd:restriction base="dms:Choice">
          <xsd:enumeration value="None"/>
          <xsd:enumeration value="Fillable"/>
          <xsd:enumeration value="Savable"/>
        </xsd:restriction>
      </xsd:simpleType>
    </xsd:element>
    <xsd:element name="ePubNumber" ma:index="18" nillable="true" ma:displayName="ePub Number" ma:internalName="ePubNumber" ma:readOnly="false">
      <xsd:simpleType>
        <xsd:restriction base="dms:Text">
          <xsd:maxLength value="255"/>
        </xsd:restriction>
      </xsd:simpleType>
    </xsd:element>
    <xsd:element name="OwnedBy" ma:index="19" nillable="true" ma:displayName="Content Owner" ma:list="UserInfo" ma:SharePointGroup="0" ma:internalName="Owned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temNumber" ma:index="20" nillable="true" ma:displayName="Item Number" ma:internalName="ItemNumber" ma:readOnly="false">
      <xsd:simpleType>
        <xsd:restriction base="dms:Text">
          <xsd:maxLength value="255"/>
        </xsd:restriction>
      </xsd:simpleType>
    </xsd:element>
    <xsd:element name="PlaceOrder" ma:index="21" nillable="true" ma:displayName="Place Order" ma:default="0" ma:internalName="PlaceOrder" ma:readOnly="false">
      <xsd:simpleType>
        <xsd:restriction base="dms:Boolean"/>
      </xsd:simpleType>
    </xsd:element>
    <xsd:element name="WhatsNewVersionControl" ma:index="22" nillable="true" ma:displayName="Whats New Version Control" ma:format="Dropdown" ma:internalName="WhatsNewVersionControl" ma:readOnly="false">
      <xsd:simpleType>
        <xsd:restriction base="dms:Choice">
          <xsd:enumeration value="Always include New versions"/>
          <xsd:enumeration value="Never include new versions"/>
        </xsd:restriction>
      </xsd:simpleType>
    </xsd:element>
    <xsd:element name="Node" ma:index="23" nillable="true" ma:displayName="Node" ma:internalName="Node" ma:readOnly="false">
      <xsd:simpleType>
        <xsd:restriction base="dms:Text">
          <xsd:maxLength value="255"/>
        </xsd:restriction>
      </xsd:simpleType>
    </xsd:element>
    <xsd:element name="ContentOwner" ma:index="24" nillable="true" ma:displayName="Owned By" ma:internalName="ContentOwner" ma:readOnly="false">
      <xsd:simpleType>
        <xsd:restriction base="dms:Text">
          <xsd:maxLength value="255"/>
        </xsd:restriction>
      </xsd:simpleType>
    </xsd:element>
    <xsd:element name="Required_x0020_Approval" ma:index="27" nillable="true" ma:displayName="Required Approval" ma:default="No" ma:format="Dropdown" ma:internalName="Required_x0020_Approval" ma:readOnly="false">
      <xsd:simpleType>
        <xsd:restriction base="dms:Choice">
          <xsd:enumeration value="Yes"/>
          <xsd:enumeration value="No"/>
        </xsd:restriction>
      </xsd:simpleType>
    </xsd:element>
    <xsd:element name="_dlc_DocIdPersistId" ma:index="28" nillable="true" ma:displayName="Persist ID" ma:description="Keep ID on add." ma:hidden="true" ma:internalName="_dlc_DocIdPersistId" ma:readOnly="false">
      <xsd:simpleType>
        <xsd:restriction base="dms:Boolean"/>
      </xsd:simpleType>
    </xsd:element>
    <xsd:element name="kc37e8acea214b26bd23a9efa566ac16" ma:index="33" ma:taxonomy="true" ma:internalName="kc37e8acea214b26bd23a9efa566ac16" ma:taxonomyFieldName="DocumentSource1" ma:displayName="Document Source" ma:readOnly="false" ma:fieldId="{4c37e8ac-ea21-4b26-bd23-a9efa566ac16}" ma:taxonomyMulti="true" ma:sspId="ee04b049-f472-44b8-8781-0cfba27cd2bd" ma:termSetId="1e14665d-85b2-4f0b-9436-437d7fa76f4e" ma:anchorId="00000000-0000-0000-0000-000000000000" ma:open="false" ma:isKeyword="false">
      <xsd:complexType>
        <xsd:sequence>
          <xsd:element ref="pc:Terms" minOccurs="0" maxOccurs="1"/>
        </xsd:sequence>
      </xsd:complexType>
    </xsd:element>
    <xsd:element name="TaxCatchAll" ma:index="34" nillable="true" ma:displayName="Taxonomy Catch All Column" ma:hidden="true" ma:list="{fa498d2b-f667-4b86-9f6b-680d064a2ed6}" ma:internalName="TaxCatchAll" ma:readOnly="false" ma:showField="CatchAllData"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TaxCatchAllLabel" ma:index="35" nillable="true" ma:displayName="Taxonomy Catch All Column1" ma:hidden="true" ma:list="{fa498d2b-f667-4b86-9f6b-680d064a2ed6}" ma:internalName="TaxCatchAllLabel" ma:readOnly="true" ma:showField="CatchAllDataLabel" ma:web="ac20609a-3051-41d9-b17a-8705bef0fda4">
      <xsd:complexType>
        <xsd:complexContent>
          <xsd:extension base="dms:MultiChoiceLookup">
            <xsd:sequence>
              <xsd:element name="Value" type="dms:Lookup" maxOccurs="unbounded" minOccurs="0" nillable="true"/>
            </xsd:sequence>
          </xsd:extension>
        </xsd:complexContent>
      </xsd:complexType>
    </xsd:element>
    <xsd:element name="_dlc_DocId" ma:index="36" nillable="true" ma:displayName="Document ID Value" ma:description="The value of the document ID assigned to this item." ma:indexed="true" ma:internalName="_dlc_DocId" ma:readOnly="true">
      <xsd:simpleType>
        <xsd:restriction base="dms:Text"/>
      </xsd:simpleType>
    </xsd:element>
    <xsd:element name="ea0af7464256420b83d394d347890816" ma:index="37" nillable="true" ma:taxonomy="true" ma:internalName="ea0af7464256420b83d394d347890816" ma:taxonomyFieldName="ProductService1" ma:displayName="Product/Service" ma:readOnly="false" ma:fieldId="{ea0af746-4256-420b-83d3-94d347890816}" ma:taxonomyMulti="true" ma:sspId="ee04b049-f472-44b8-8781-0cfba27cd2bd" ma:termSetId="58eb7d9b-142b-4c63-9036-5a28e5c90f8c" ma:anchorId="00000000-0000-0000-0000-000000000000" ma:open="false" ma:isKeyword="false">
      <xsd:complexType>
        <xsd:sequence>
          <xsd:element ref="pc:Terms" minOccurs="0" maxOccurs="1"/>
        </xsd:sequence>
      </xsd:complexType>
    </xsd:element>
    <xsd:element name="_dlc_DocIdUrl" ma:index="3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c473f98684114ecd9e62b403be213f9f" ma:index="39" ma:taxonomy="true" ma:internalName="c473f98684114ecd9e62b403be213f9f" ma:taxonomyFieldName="DocumentType1" ma:displayName="Document Type" ma:readOnly="false" ma:fieldId="{c473f986-8411-4ecd-9e62-b403be213f9f}" ma:taxonomyMulti="true" ma:sspId="ee04b049-f472-44b8-8781-0cfba27cd2bd" ma:termSetId="f34d95ee-ab14-48c4-a5b1-ec9c25eb4121" ma:anchorId="00000000-0000-0000-0000-000000000000" ma:open="false" ma:isKeyword="false">
      <xsd:complexType>
        <xsd:sequence>
          <xsd:element ref="pc:Terms" minOccurs="0" maxOccurs="1"/>
        </xsd:sequence>
      </xsd:complexType>
    </xsd:element>
    <xsd:element name="SharedWithUsers" ma:index="45"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65f045-af81-46c7-bfba-5acbb0cfaf96" elementFormDefault="qualified">
    <xsd:import namespace="http://schemas.microsoft.com/office/2006/documentManagement/types"/>
    <xsd:import namespace="http://schemas.microsoft.com/office/infopath/2007/PartnerControls"/>
    <xsd:element name="MediaServiceMetadata" ma:index="41" nillable="true" ma:displayName="MediaServiceMetadata" ma:hidden="true" ma:internalName="MediaServiceMetadata" ma:readOnly="true">
      <xsd:simpleType>
        <xsd:restriction base="dms:Note"/>
      </xsd:simpleType>
    </xsd:element>
    <xsd:element name="MediaServiceFastMetadata" ma:index="42" nillable="true" ma:displayName="MediaServiceFastMetadata" ma:hidden="true" ma:internalName="MediaServiceFastMetadata" ma:readOnly="true">
      <xsd:simpleType>
        <xsd:restriction base="dms:Note"/>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element name="MediaServiceObjectDetectorVersions" ma:index="47" nillable="true" ma:displayName="MediaServiceObjectDetectorVersions" ma:hidden="true" ma:indexed="true" ma:internalName="MediaServiceObjectDetectorVersions" ma:readOnly="true">
      <xsd:simpleType>
        <xsd:restriction base="dms:Text"/>
      </xsd:simpleType>
    </xsd:element>
    <xsd:element name="MediaServiceSearchProperties" ma:index="4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B77FAA2-A4F3-41E8-817F-855624335B9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F82384E-967A-431D-A596-41414D53C627}">
  <ds:schemaRefs>
    <ds:schemaRef ds:uri="http://schemas.microsoft.com/sharepoint/v3/contenttype/forms"/>
  </ds:schemaRefs>
</ds:datastoreItem>
</file>

<file path=customXml/itemProps3.xml><?xml version="1.0" encoding="utf-8"?>
<ds:datastoreItem xmlns:ds="http://schemas.openxmlformats.org/officeDocument/2006/customXml" ds:itemID="{9B009CA9-0F63-4812-903F-19CD277DBB59}"/>
</file>

<file path=customXml/itemProps4.xml><?xml version="1.0" encoding="utf-8"?>
<ds:datastoreItem xmlns:ds="http://schemas.openxmlformats.org/officeDocument/2006/customXml" ds:itemID="{8706AAB4-20FB-4943-A7BD-FC6107B1D623}"/>
</file>

<file path=docProps/app.xml><?xml version="1.0" encoding="utf-8"?>
<Properties xmlns="http://schemas.openxmlformats.org/officeDocument/2006/extended-properties" xmlns:vt="http://schemas.openxmlformats.org/officeDocument/2006/docPropsVTypes">
  <Template>Office Theme</Template>
  <TotalTime>31262</TotalTime>
  <Words>10961</Words>
  <Application>Microsoft Macintosh PowerPoint</Application>
  <PresentationFormat>Custom</PresentationFormat>
  <Paragraphs>1108</Paragraphs>
  <Slides>58</Slides>
  <Notes>56</Notes>
  <HiddenSlides>0</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58</vt:i4>
      </vt:variant>
    </vt:vector>
  </HeadingPairs>
  <TitlesOfParts>
    <vt:vector size="78" baseType="lpstr">
      <vt:lpstr>IBM Eliot Sans Medium</vt:lpstr>
      <vt:lpstr>Arial</vt:lpstr>
      <vt:lpstr>Calibri</vt:lpstr>
      <vt:lpstr>Courier New</vt:lpstr>
      <vt:lpstr>GT America</vt:lpstr>
      <vt:lpstr>Helvetica</vt:lpstr>
      <vt:lpstr>IBM Plex Sans Medium</vt:lpstr>
      <vt:lpstr>Palatino</vt:lpstr>
      <vt:lpstr>Segoe UI</vt:lpstr>
      <vt:lpstr>Segoe UI Historic</vt:lpstr>
      <vt:lpstr>Segoe UI Semibold</vt:lpstr>
      <vt:lpstr>2_White_Master slides</vt:lpstr>
      <vt:lpstr>EQ Blue Master Slides</vt:lpstr>
      <vt:lpstr>Medium Blue Master slides</vt:lpstr>
      <vt:lpstr>1_EQ Blue Master Slides</vt:lpstr>
      <vt:lpstr>3_White_Master slides</vt:lpstr>
      <vt:lpstr>4_White_Master slides</vt:lpstr>
      <vt:lpstr>1_Medium Blue Master slides</vt:lpstr>
      <vt:lpstr>2_EQ Blue Master Slides</vt:lpstr>
      <vt:lpstr>think-cell Slide</vt:lpstr>
      <vt:lpstr>PowerPoint Presentation</vt:lpstr>
      <vt:lpstr>Contents</vt:lpstr>
      <vt:lpstr>          </vt:lpstr>
      <vt:lpstr>Why insure key people?</vt:lpstr>
      <vt:lpstr>Why insure key people?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Selecting the appropriate kind of life insurance</vt:lpstr>
      <vt:lpstr>Selecting the appropriate kind of life insurance</vt:lpstr>
      <vt:lpstr>Selecting the appropriate kind of life insurance</vt:lpstr>
      <vt:lpstr>Selecting the appropriate kind of life insurance</vt:lpstr>
      <vt:lpstr>Selecting the appropriate kind of life insurance</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Hammock;tgg@kapgraph.com</dc:creator>
  <cp:lastModifiedBy>Cho, Jimin</cp:lastModifiedBy>
  <cp:revision>1749</cp:revision>
  <cp:lastPrinted>2019-08-28T13:05:59Z</cp:lastPrinted>
  <dcterms:created xsi:type="dcterms:W3CDTF">2019-07-19T18:11:56Z</dcterms:created>
  <dcterms:modified xsi:type="dcterms:W3CDTF">2025-01-27T15:01:00Z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0x010100B24C549A633F7C48BA2305DAC5266D4A00951E2114090CDD49B05306D83C360A30</vt:lpwstr>
  </property>
  <property fmtid="{D5CDD505-2E9C-101B-9397-08002B2CF9AE}" pid="3" name="DocumentSource1">
    <vt:lpwstr>1;#eDOX|dbdf074c-48cf-4384-adc6-d2152712d3e2;#18;#ADL|451c10f9-a6ec-4701-969e-cf5ecce0ecbf;#19;#Wholesale|f1630df0-df78-49b7-a52d-93942431ec7a;#1;#eDOX|dbdf074c-48cf-4384-adc6-d2152712d3e2;#18;#ADL|451c10f9-a6ec-4701-969e-cf5ecce0ecbf;#19;#Wholesale|f1630df0-df78-49b7-a52d-93942431ec7a</vt:lpwstr>
  </property>
  <property fmtid="{D5CDD505-2E9C-101B-9397-08002B2CF9AE}" pid="4" name="ProductService1">
    <vt:lpwstr>3;#None|d9764e70-6c24-4864-bf04-7c169412843e</vt:lpwstr>
  </property>
  <property fmtid="{D5CDD505-2E9C-101B-9397-08002B2CF9AE}" pid="5" name="DocumentType1">
    <vt:lpwstr>24;#Public|06aef62c-c796-46dd-a4d0-4224b632869e;#24;#Public|06aef62c-c796-46dd-a4d0-4224b632869e;#20;#Presentation|8b9a7635-b49a-4f1c-b0ea-e0c013228d29</vt:lpwstr>
  </property>
  <property fmtid="{D5CDD505-2E9C-101B-9397-08002B2CF9AE}" pid="6" name="_dlc_DocIdItemGuid">
    <vt:lpwstr>2b9eaf98-ce48-49e2-b44b-770322ecc156</vt:lpwstr>
  </property>
</Properties>
</file>